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87" r:id="rId4"/>
    <p:sldId id="306" r:id="rId5"/>
    <p:sldId id="308" r:id="rId6"/>
    <p:sldId id="307" r:id="rId7"/>
    <p:sldId id="309" r:id="rId8"/>
    <p:sldId id="345" r:id="rId9"/>
    <p:sldId id="292" r:id="rId10"/>
    <p:sldId id="311" r:id="rId11"/>
    <p:sldId id="312" r:id="rId12"/>
    <p:sldId id="316" r:id="rId13"/>
    <p:sldId id="317" r:id="rId14"/>
    <p:sldId id="346" r:id="rId15"/>
    <p:sldId id="347" r:id="rId16"/>
    <p:sldId id="34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FF3399"/>
    <a:srgbClr val="F6C6E3"/>
    <a:srgbClr val="C4E59F"/>
    <a:srgbClr val="AFDC7E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89520" autoAdjust="0"/>
  </p:normalViewPr>
  <p:slideViewPr>
    <p:cSldViewPr>
      <p:cViewPr varScale="1">
        <p:scale>
          <a:sx n="68" d="100"/>
          <a:sy n="6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Bang </a:t>
            </a:r>
            <a:r>
              <a:rPr lang="en-US" altLang="en-US" dirty="0" err="1"/>
              <a:t>Bang</a:t>
            </a:r>
            <a:r>
              <a:rPr lang="en-US" altLang="en-US" dirty="0"/>
              <a:t> game: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lượt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chơi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mời</a:t>
            </a:r>
            <a:r>
              <a:rPr lang="en-US" altLang="en-US" baseline="0" dirty="0"/>
              <a:t> 2 HS. </a:t>
            </a:r>
            <a:r>
              <a:rPr lang="en-US" altLang="en-US" baseline="0" dirty="0" err="1"/>
              <a:t>Mỗi</a:t>
            </a:r>
            <a:r>
              <a:rPr lang="en-US" altLang="en-US" baseline="0" dirty="0"/>
              <a:t> HS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1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lưng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nhau</a:t>
            </a:r>
            <a:r>
              <a:rPr lang="en-US" altLang="en-US" baseline="0" dirty="0"/>
              <a:t>. GV </a:t>
            </a:r>
            <a:r>
              <a:rPr lang="en-US" altLang="en-US" baseline="0" dirty="0" err="1"/>
              <a:t>đếm</a:t>
            </a:r>
            <a:r>
              <a:rPr lang="en-US" altLang="en-US" baseline="0" dirty="0"/>
              <a:t> 1-2-3, 2 HS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về</a:t>
            </a:r>
            <a:r>
              <a:rPr lang="en-US" altLang="en-US" baseline="0" dirty="0"/>
              <a:t> 2 </a:t>
            </a:r>
            <a:r>
              <a:rPr lang="en-US" altLang="en-US" baseline="0" dirty="0" err="1"/>
              <a:t>phía</a:t>
            </a:r>
            <a:r>
              <a:rPr lang="en-US" altLang="en-US" baseline="0" dirty="0"/>
              <a:t> 3 </a:t>
            </a:r>
            <a:r>
              <a:rPr lang="en-US" altLang="en-US" baseline="0" dirty="0" err="1"/>
              <a:t>bước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Khi</a:t>
            </a:r>
            <a:r>
              <a:rPr lang="en-US" altLang="en-US" baseline="0" dirty="0"/>
              <a:t> GV </a:t>
            </a:r>
            <a:r>
              <a:rPr lang="en-US" altLang="en-US" baseline="0" dirty="0" err="1"/>
              <a:t>nói</a:t>
            </a:r>
            <a:r>
              <a:rPr lang="en-US" altLang="en-US" baseline="0" dirty="0"/>
              <a:t> Bang </a:t>
            </a:r>
            <a:r>
              <a:rPr lang="en-US" altLang="en-US" baseline="0" dirty="0" err="1"/>
              <a:t>Bang</a:t>
            </a:r>
            <a:r>
              <a:rPr lang="en-US" altLang="en-US" baseline="0" dirty="0"/>
              <a:t>: 2 HS </a:t>
            </a:r>
            <a:r>
              <a:rPr lang="en-US" altLang="en-US" baseline="0" dirty="0" err="1"/>
              <a:t>cùng</a:t>
            </a:r>
            <a:r>
              <a:rPr lang="en-US" altLang="en-US" baseline="0" dirty="0"/>
              <a:t> quay </a:t>
            </a:r>
            <a:r>
              <a:rPr lang="en-US" altLang="en-US" baseline="0" dirty="0" err="1"/>
              <a:t>lại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đọc</a:t>
            </a:r>
            <a:r>
              <a:rPr lang="en-US" altLang="en-US" baseline="0" dirty="0"/>
              <a:t> to </a:t>
            </a:r>
            <a:r>
              <a:rPr lang="en-US" altLang="en-US" baseline="0" dirty="0" err="1"/>
              <a:t>tên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bức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mà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người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đứng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đối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diện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mình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đang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cầm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bằng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cấu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trúc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câu</a:t>
            </a:r>
            <a:r>
              <a:rPr lang="en-US" altLang="en-US" baseline="0" dirty="0"/>
              <a:t>: “ I see …”</a:t>
            </a: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93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9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tô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0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quay. </a:t>
            </a:r>
            <a:r>
              <a:rPr lang="en-US" dirty="0"/>
              <a:t>GV click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spin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và</a:t>
            </a:r>
            <a:r>
              <a:rPr lang="en-US" baseline="0" dirty="0"/>
              <a:t> stop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dừng</a:t>
            </a:r>
            <a:r>
              <a:rPr lang="en-US" baseline="0" dirty="0"/>
              <a:t>. </a:t>
            </a:r>
            <a:r>
              <a:rPr lang="en-US" baseline="0" dirty="0" err="1"/>
              <a:t>Vòng</a:t>
            </a:r>
            <a:r>
              <a:rPr lang="en-US" baseline="0" dirty="0"/>
              <a:t> quay </a:t>
            </a:r>
            <a:r>
              <a:rPr lang="en-US" baseline="0" dirty="0" err="1"/>
              <a:t>dừng</a:t>
            </a:r>
            <a:r>
              <a:rPr lang="en-US" baseline="0" dirty="0"/>
              <a:t> ở </a:t>
            </a:r>
            <a:r>
              <a:rPr lang="en-US" baseline="0" dirty="0" err="1"/>
              <a:t>đâu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HS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hoàn</a:t>
            </a:r>
            <a:r>
              <a:rPr lang="en-US" baseline="0" dirty="0"/>
              <a:t> </a:t>
            </a:r>
            <a:r>
              <a:rPr lang="en-US" baseline="0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trúc</a:t>
            </a:r>
            <a:r>
              <a:rPr lang="en-US" baseline="0" dirty="0"/>
              <a:t> “I see…”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5" Type="http://schemas.openxmlformats.org/officeDocument/2006/relationships/image" Target="../media/image13.jp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20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271" y="22860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6565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33012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800" y="51816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" y="1752600"/>
            <a:ext cx="4437176" cy="3048000"/>
            <a:chOff x="104838" y="2273505"/>
            <a:chExt cx="4824102" cy="3147433"/>
          </a:xfrm>
        </p:grpSpPr>
        <p:pic>
          <p:nvPicPr>
            <p:cNvPr id="13" name="Picture 2" descr="Clouds Clipart For Kid Png - Cloud Clipart PNG Image | Transparent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729" b="94766" l="854" r="990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38" y="2273505"/>
              <a:ext cx="4824102" cy="314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Index finger Index Point , hand transparent background PNG clipart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937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9500">
              <a:off x="3312168" y="3591613"/>
              <a:ext cx="800765" cy="108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73170" y="3308612"/>
              <a:ext cx="2529770" cy="111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Let’s write on the air</a:t>
              </a:r>
            </a:p>
          </p:txBody>
        </p:sp>
      </p:grpSp>
      <p:pic>
        <p:nvPicPr>
          <p:cNvPr id="18" name="Picture 2" descr="Borders: Colorful Hands Borders and Frames / Hands Clip Art | Tp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9065">
            <a:off x="4928281" y="1889254"/>
            <a:ext cx="3267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500">
            <a:off x="6039987" y="3570753"/>
            <a:ext cx="800765" cy="108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21397007">
            <a:off x="5273542" y="2732478"/>
            <a:ext cx="2529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Let’s write in the palm</a:t>
            </a:r>
          </a:p>
        </p:txBody>
      </p:sp>
    </p:spTree>
    <p:extLst>
      <p:ext uri="{BB962C8B-B14F-4D97-AF65-F5344CB8AC3E}">
        <p14:creationId xmlns:p14="http://schemas.microsoft.com/office/powerpoint/2010/main" val="212173994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271" y="22860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2062" y="237530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52600" y="4019248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438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3962400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444822"/>
            <a:ext cx="1066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21" name="Picture 2" descr="Blackboard Slate , small blackboard transparent background PNG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367" r="25000" b="26306"/>
          <a:stretch/>
        </p:blipFill>
        <p:spPr bwMode="auto">
          <a:xfrm>
            <a:off x="3130080" y="2133600"/>
            <a:ext cx="5659723" cy="32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6200" y="2743200"/>
            <a:ext cx="2335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omic Sans MS" panose="030F0702030302020204" pitchFamily="66" charset="0"/>
              </a:rPr>
              <a:t>Let’s write  </a:t>
            </a:r>
          </a:p>
        </p:txBody>
      </p:sp>
      <p:pic>
        <p:nvPicPr>
          <p:cNvPr id="23" name="Picture 4" descr="Index finger Index Point , hand transparent background PNG clipar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930">
            <a:off x="6848169" y="3410313"/>
            <a:ext cx="1382941" cy="1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5132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802" y="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96" y="868681"/>
            <a:ext cx="375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1600200"/>
            <a:ext cx="6012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2. Look, write and say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992028"/>
            <a:ext cx="4537027" cy="2933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887623"/>
            <a:ext cx="4724400" cy="31420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8001" y="5029200"/>
            <a:ext cx="1295400" cy="5333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 w o</a:t>
            </a:r>
          </a:p>
        </p:txBody>
      </p:sp>
    </p:spTree>
    <p:extLst>
      <p:ext uri="{BB962C8B-B14F-4D97-AF65-F5344CB8AC3E}">
        <p14:creationId xmlns:p14="http://schemas.microsoft.com/office/powerpoint/2010/main" val="1668372965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1"/>
            <a:ext cx="9709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802" y="0"/>
            <a:ext cx="22333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1000" y="7203"/>
            <a:ext cx="23583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96" y="868681"/>
            <a:ext cx="3759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Let’s t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754" y="1600200"/>
            <a:ext cx="60122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2. Look, write and say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27" y="2743200"/>
            <a:ext cx="4581241" cy="3074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0777" y="2895600"/>
            <a:ext cx="4347638" cy="29218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5234108"/>
            <a:ext cx="1192272" cy="5833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 o x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95641" y="5269614"/>
            <a:ext cx="1110378" cy="57614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 n t</a:t>
            </a:r>
          </a:p>
        </p:txBody>
      </p:sp>
    </p:spTree>
    <p:extLst>
      <p:ext uri="{BB962C8B-B14F-4D97-AF65-F5344CB8AC3E}">
        <p14:creationId xmlns:p14="http://schemas.microsoft.com/office/powerpoint/2010/main" val="37610437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52475" y="3200400"/>
            <a:ext cx="3233389" cy="186264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vi-VN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Lucky Wheel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95600"/>
            <a:ext cx="3942480" cy="36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913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ay dung"/>
          <p:cNvSpPr/>
          <p:nvPr/>
        </p:nvSpPr>
        <p:spPr>
          <a:xfrm>
            <a:off x="6677166" y="5739999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7172" y="164717"/>
            <a:ext cx="4119994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5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Lucky wheel</a:t>
            </a:r>
            <a:endParaRPr lang="en-US" sz="45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5173245"/>
            <a:ext cx="1482971" cy="13118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136745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35168"/>
            <a:ext cx="1603547" cy="2427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39" y="3429000"/>
            <a:ext cx="1015661" cy="866298"/>
          </a:xfrm>
          <a:prstGeom prst="rect">
            <a:avLst/>
          </a:prstGeom>
        </p:spPr>
      </p:pic>
      <p:pic>
        <p:nvPicPr>
          <p:cNvPr id="62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20969" y="781938"/>
            <a:ext cx="3979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…has got</a:t>
            </a:r>
            <a:r>
              <a:rPr lang="vi-VN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..</a:t>
            </a:r>
            <a:r>
              <a:rPr lang="vi-VN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" y="2169815"/>
            <a:ext cx="1326126" cy="200340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7" y="5853030"/>
            <a:ext cx="1482971" cy="131186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0" y="4173219"/>
            <a:ext cx="1482971" cy="131186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71" y="2562293"/>
            <a:ext cx="1482971" cy="131186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5" y="4248295"/>
            <a:ext cx="1482971" cy="13118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342" y="968159"/>
            <a:ext cx="1482971" cy="131186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50" y="251344"/>
            <a:ext cx="1482971" cy="1311861"/>
          </a:xfrm>
          <a:prstGeom prst="rect">
            <a:avLst/>
          </a:prstGeom>
        </p:spPr>
      </p:pic>
      <p:sp>
        <p:nvSpPr>
          <p:cNvPr id="7" name="Right Arrow 6">
            <a:hlinkClick r:id="" action="ppaction://noaction"/>
          </p:cNvPr>
          <p:cNvSpPr/>
          <p:nvPr/>
        </p:nvSpPr>
        <p:spPr>
          <a:xfrm>
            <a:off x="8053588" y="43308"/>
            <a:ext cx="957060" cy="5252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  <p:sp>
        <p:nvSpPr>
          <p:cNvPr id="88" name="quay dung"/>
          <p:cNvSpPr/>
          <p:nvPr/>
        </p:nvSpPr>
        <p:spPr>
          <a:xfrm>
            <a:off x="48465" y="5853030"/>
            <a:ext cx="2288177" cy="979137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</a:t>
            </a:r>
            <a:endParaRPr lang="vi-V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Nhạc nền lucky whe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30642" y="1937188"/>
            <a:ext cx="609600" cy="60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905000" y="1134401"/>
            <a:ext cx="5486400" cy="5486400"/>
            <a:chOff x="1905000" y="1134401"/>
            <a:chExt cx="5486400" cy="548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905000" y="1134401"/>
              <a:ext cx="5486400" cy="5486400"/>
              <a:chOff x="1905000" y="1134401"/>
              <a:chExt cx="5486400" cy="5486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05000" y="1134401"/>
                <a:ext cx="5486400" cy="5486400"/>
                <a:chOff x="1905000" y="1134401"/>
                <a:chExt cx="5486400" cy="548640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1905000" y="1134401"/>
                  <a:ext cx="5486400" cy="5486400"/>
                  <a:chOff x="1905000" y="1134401"/>
                  <a:chExt cx="5486400" cy="5486400"/>
                </a:xfrm>
              </p:grpSpPr>
              <p:grpSp>
                <p:nvGrpSpPr>
                  <p:cNvPr id="22" name="vong quay"/>
                  <p:cNvGrpSpPr/>
                  <p:nvPr/>
                </p:nvGrpSpPr>
                <p:grpSpPr>
                  <a:xfrm>
                    <a:off x="1905000" y="1134401"/>
                    <a:ext cx="5486400" cy="5486400"/>
                    <a:chOff x="5425622" y="292790"/>
                    <a:chExt cx="5834378" cy="5828280"/>
                  </a:xfrm>
                </p:grpSpPr>
                <p:pic>
                  <p:nvPicPr>
                    <p:cNvPr id="4" name="Picture 3"/>
                    <p:cNvPicPr>
                      <a:picLocks noChangeAspect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25622" y="292790"/>
                      <a:ext cx="5834378" cy="58282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9" name="TextBox 8"/>
                    <p:cNvSpPr txBox="1"/>
                    <p:nvPr/>
                  </p:nvSpPr>
                  <p:spPr>
                    <a:xfrm rot="14949661">
                      <a:off x="6543707" y="1394623"/>
                      <a:ext cx="2266278" cy="4909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ox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 rot="12232592">
                      <a:off x="5633302" y="2190549"/>
                      <a:ext cx="202564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duck</a:t>
                      </a:r>
                      <a:endParaRPr lang="vi-VN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2" name="TextBox 11"/>
                    <p:cNvSpPr txBox="1"/>
                    <p:nvPr/>
                  </p:nvSpPr>
                  <p:spPr>
                    <a:xfrm rot="20155085">
                      <a:off x="9012581" y="2275886"/>
                      <a:ext cx="205853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bear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 rot="9300922">
                      <a:off x="5609124" y="3575462"/>
                      <a:ext cx="2167878" cy="49043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ant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 rot="3829829">
                      <a:off x="7780870" y="4579568"/>
                      <a:ext cx="2367952" cy="4909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fox</a:t>
                      </a:r>
                      <a:endParaRPr lang="vi-V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  <p:sp>
                <p:nvSpPr>
                  <p:cNvPr id="6" name="5-Point Star 5"/>
                  <p:cNvSpPr/>
                  <p:nvPr/>
                </p:nvSpPr>
                <p:spPr>
                  <a:xfrm>
                    <a:off x="3688493" y="4903985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5-Point Star 62"/>
                  <p:cNvSpPr/>
                  <p:nvPr/>
                </p:nvSpPr>
                <p:spPr>
                  <a:xfrm>
                    <a:off x="3187643" y="5560156"/>
                    <a:ext cx="566754" cy="566754"/>
                  </a:xfrm>
                  <a:prstGeom prst="star5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9" name="5-Point Star 88"/>
                <p:cNvSpPr/>
                <p:nvPr/>
              </p:nvSpPr>
              <p:spPr>
                <a:xfrm>
                  <a:off x="3949439" y="5623139"/>
                  <a:ext cx="566754" cy="566754"/>
                </a:xfrm>
                <a:prstGeom prst="star5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2" name="5-Point Star 91"/>
              <p:cNvSpPr/>
              <p:nvPr/>
            </p:nvSpPr>
            <p:spPr>
              <a:xfrm rot="17226877">
                <a:off x="4898224" y="1947786"/>
                <a:ext cx="740577" cy="66446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5-Point Star 92"/>
            <p:cNvSpPr/>
            <p:nvPr/>
          </p:nvSpPr>
          <p:spPr>
            <a:xfrm>
              <a:off x="5607965" y="4105888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5-Point Star 93"/>
            <p:cNvSpPr/>
            <p:nvPr/>
          </p:nvSpPr>
          <p:spPr>
            <a:xfrm>
              <a:off x="6349450" y="4404084"/>
              <a:ext cx="566754" cy="566754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Flowchart: Merge 94"/>
          <p:cNvSpPr/>
          <p:nvPr/>
        </p:nvSpPr>
        <p:spPr>
          <a:xfrm rot="5400000">
            <a:off x="7157717" y="3442351"/>
            <a:ext cx="400598" cy="926476"/>
          </a:xfrm>
          <a:prstGeom prst="flowChartMerg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un 95"/>
          <p:cNvSpPr/>
          <p:nvPr/>
        </p:nvSpPr>
        <p:spPr>
          <a:xfrm>
            <a:off x="7480225" y="3506743"/>
            <a:ext cx="749375" cy="797692"/>
          </a:xfrm>
          <a:prstGeom prst="sun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04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71735"/>
            <a:ext cx="2502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5445" y="71735"/>
            <a:ext cx="2629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420" y="1100189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420" y="1864460"/>
            <a:ext cx="58336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Look, write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2624045" y="3017447"/>
            <a:ext cx="3303384" cy="2393152"/>
          </a:xfrm>
          <a:prstGeom prst="cloud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…has got …legs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477" y="5195874"/>
            <a:ext cx="1804459" cy="1322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848" y="2846085"/>
            <a:ext cx="2139715" cy="179055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07" b="95197" l="121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589" y="2617796"/>
            <a:ext cx="2162810" cy="1997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640" y="4996546"/>
            <a:ext cx="2504046" cy="172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1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42" y="3903437"/>
            <a:ext cx="3779200" cy="2691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903437"/>
            <a:ext cx="3817681" cy="2691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792" y="1304018"/>
            <a:ext cx="36195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219200"/>
            <a:ext cx="3809192" cy="26842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6400" y="228600"/>
            <a:ext cx="26670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REVISION</a:t>
            </a:r>
          </a:p>
        </p:txBody>
      </p:sp>
      <p:pic>
        <p:nvPicPr>
          <p:cNvPr id="11" name="Track 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7750" y="2980419"/>
            <a:ext cx="609600" cy="609600"/>
          </a:xfrm>
          <a:prstGeom prst="rect">
            <a:avLst/>
          </a:prstGeom>
        </p:spPr>
      </p:pic>
      <p:pic>
        <p:nvPicPr>
          <p:cNvPr id="16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308" end="7674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9425" y="3001510"/>
            <a:ext cx="609600" cy="609600"/>
          </a:xfrm>
          <a:prstGeom prst="rect">
            <a:avLst/>
          </a:prstGeom>
        </p:spPr>
      </p:pic>
      <p:pic>
        <p:nvPicPr>
          <p:cNvPr id="13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5291" end="3276.06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6065" y="5676200"/>
            <a:ext cx="609600" cy="609600"/>
          </a:xfrm>
          <a:prstGeom prst="rect">
            <a:avLst/>
          </a:prstGeom>
        </p:spPr>
      </p:pic>
      <p:pic>
        <p:nvPicPr>
          <p:cNvPr id="14" name="Track 6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24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32626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2209800"/>
            <a:ext cx="6592441" cy="3657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83773" y="600535"/>
            <a:ext cx="6261217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Let’s play game: Bang </a:t>
            </a:r>
            <a:r>
              <a:rPr lang="en-US" sz="4000" b="1" dirty="0" err="1"/>
              <a:t>Bang</a:t>
            </a:r>
            <a:r>
              <a:rPr lang="en-US" sz="4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810457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BANG </a:t>
            </a:r>
            <a:r>
              <a:rPr lang="en-US" sz="3200" b="1" dirty="0" err="1"/>
              <a:t>BANG</a:t>
            </a:r>
            <a:r>
              <a:rPr lang="en-US" sz="3200" b="1" dirty="0"/>
              <a:t> GAME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" y="472440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 see a fox.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87881" y="472440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 see an ox.</a:t>
            </a:r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763" y="1342845"/>
            <a:ext cx="4526676" cy="3191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446" y="1342844"/>
            <a:ext cx="4476140" cy="31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38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BANG </a:t>
            </a:r>
            <a:r>
              <a:rPr lang="en-US" sz="3200" b="1" dirty="0" err="1"/>
              <a:t>BANG</a:t>
            </a:r>
            <a:r>
              <a:rPr lang="en-US" sz="3200" b="1" dirty="0"/>
              <a:t> GAME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70" y="1600200"/>
            <a:ext cx="4566373" cy="30089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" y="4754880"/>
            <a:ext cx="428244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 see (letter) X.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47260" y="4739640"/>
            <a:ext cx="42824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I see (letter) K.</a:t>
            </a:r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280"/>
            <a:ext cx="464981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2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96038" y="31281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BANG </a:t>
            </a:r>
            <a:r>
              <a:rPr lang="en-US" sz="3200" b="1" dirty="0" err="1"/>
              <a:t>BANG</a:t>
            </a:r>
            <a:r>
              <a:rPr lang="en-US" sz="3200" b="1" dirty="0"/>
              <a:t> GAME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" y="4513622"/>
            <a:ext cx="59436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1.The fox has got a ball.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5415423"/>
            <a:ext cx="5943600" cy="8721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2.The dog has got a ball.</a:t>
            </a:r>
          </a:p>
          <a:p>
            <a:pPr algn="ctr"/>
            <a:r>
              <a:rPr lang="en-US" sz="4400" b="1" dirty="0"/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0016"/>
            <a:ext cx="4471705" cy="3000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71" y="1515256"/>
            <a:ext cx="4123202" cy="298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794" y="1788454"/>
            <a:ext cx="2895600" cy="2384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943600" y="1788454"/>
            <a:ext cx="2585701" cy="242467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1233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4953044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70787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76400" y="228600"/>
            <a:ext cx="4038600" cy="6953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BANG </a:t>
            </a:r>
            <a:r>
              <a:rPr lang="en-US" sz="3200" b="1" dirty="0" err="1"/>
              <a:t>BANG</a:t>
            </a:r>
            <a:r>
              <a:rPr lang="en-US" sz="3200" b="1" dirty="0"/>
              <a:t> GAME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" y="4501773"/>
            <a:ext cx="6753841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1. The ox has got four legs.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" y="5447928"/>
            <a:ext cx="702564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2. The duck has got two legs.</a:t>
            </a:r>
          </a:p>
        </p:txBody>
      </p:sp>
      <p:sp>
        <p:nvSpPr>
          <p:cNvPr id="3" name="Oval 2"/>
          <p:cNvSpPr/>
          <p:nvPr/>
        </p:nvSpPr>
        <p:spPr>
          <a:xfrm>
            <a:off x="6967201" y="5867400"/>
            <a:ext cx="2133600" cy="9144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CHECK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016"/>
            <a:ext cx="4776505" cy="30000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08469"/>
            <a:ext cx="4322473" cy="2983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359" y="1708155"/>
            <a:ext cx="2742441" cy="258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34465" y="1722306"/>
            <a:ext cx="2640392" cy="255545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11233" y="349507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100471" y="3457952"/>
            <a:ext cx="781594" cy="7437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8447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324600" cy="53029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6200" y="124530"/>
            <a:ext cx="8066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Xx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6608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5416"/>
            <a:ext cx="2246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9174" y="143786"/>
            <a:ext cx="2387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vi-VN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357" y="914400"/>
            <a:ext cx="5695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vi-VN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9" y="1905000"/>
            <a:ext cx="80772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21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676</Words>
  <Application>Microsoft Office PowerPoint</Application>
  <PresentationFormat>On-screen Show (4:3)</PresentationFormat>
  <Paragraphs>97</Paragraphs>
  <Slides>16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(Body)</vt:lpstr>
      <vt:lpstr>Comic Sans MS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117</cp:revision>
  <dcterms:created xsi:type="dcterms:W3CDTF">2006-08-16T00:00:00Z</dcterms:created>
  <dcterms:modified xsi:type="dcterms:W3CDTF">2025-04-01T09:46:05Z</dcterms:modified>
</cp:coreProperties>
</file>