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</p:sldMasterIdLst>
  <p:notesMasterIdLst>
    <p:notesMasterId r:id="rId26"/>
  </p:notesMasterIdLst>
  <p:sldIdLst>
    <p:sldId id="300" r:id="rId4"/>
    <p:sldId id="339" r:id="rId5"/>
    <p:sldId id="340" r:id="rId6"/>
    <p:sldId id="341" r:id="rId7"/>
    <p:sldId id="348" r:id="rId8"/>
    <p:sldId id="342" r:id="rId9"/>
    <p:sldId id="343" r:id="rId10"/>
    <p:sldId id="347" r:id="rId11"/>
    <p:sldId id="344" r:id="rId12"/>
    <p:sldId id="345" r:id="rId13"/>
    <p:sldId id="346" r:id="rId14"/>
    <p:sldId id="350" r:id="rId15"/>
    <p:sldId id="351" r:id="rId16"/>
    <p:sldId id="352" r:id="rId17"/>
    <p:sldId id="275" r:id="rId18"/>
    <p:sldId id="277" r:id="rId19"/>
    <p:sldId id="278" r:id="rId20"/>
    <p:sldId id="279" r:id="rId21"/>
    <p:sldId id="349" r:id="rId22"/>
    <p:sldId id="353" r:id="rId23"/>
    <p:sldId id="354" r:id="rId24"/>
    <p:sldId id="355" r:id="rId25"/>
  </p:sldIdLst>
  <p:sldSz cx="9147175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C215FF"/>
    <a:srgbClr val="FF7F61"/>
    <a:srgbClr val="FAD5E5"/>
    <a:srgbClr val="C7EAFC"/>
    <a:srgbClr val="E1EFFF"/>
    <a:srgbClr val="90D7ED"/>
    <a:srgbClr val="FBD3D2"/>
    <a:srgbClr val="4DBEEF"/>
    <a:srgbClr val="F8B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72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384" y="102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66B90-327D-4CB6-ADE7-222EBB3E0433}" type="datetimeFigureOut">
              <a:rPr lang="en-SG" smtClean="0"/>
              <a:t>9/10/2024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6E786-A2E9-4232-9E36-BC07BEC25EE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858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</a:t>
            </a:fld>
            <a:endParaRPr lang="vi-V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B6631-308C-46E1-8BE2-7C5AB993BD9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36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B6631-308C-46E1-8BE2-7C5AB993BD9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36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B6631-308C-46E1-8BE2-7C5AB993BD9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36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B6631-308C-46E1-8BE2-7C5AB993BD9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36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B6631-308C-46E1-8BE2-7C5AB993BD9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36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B6631-308C-46E1-8BE2-7C5AB993BD9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36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B6631-308C-46E1-8BE2-7C5AB993BD9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36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B6631-308C-46E1-8BE2-7C5AB993BD9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36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B6631-308C-46E1-8BE2-7C5AB993BD9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36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B6631-308C-46E1-8BE2-7C5AB993BD9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36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B6631-308C-46E1-8BE2-7C5AB993BD9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36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B6631-308C-46E1-8BE2-7C5AB993BD9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3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4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72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38" y="1598316"/>
            <a:ext cx="7775099" cy="11028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076" y="2915550"/>
            <a:ext cx="6403023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05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93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67" y="3306196"/>
            <a:ext cx="7775099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567" y="2180708"/>
            <a:ext cx="7775099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77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59" y="1200521"/>
            <a:ext cx="4040002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814" y="1200521"/>
            <a:ext cx="4040002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14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62" y="1151690"/>
            <a:ext cx="4041591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62" y="1631661"/>
            <a:ext cx="4041591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642" y="1151690"/>
            <a:ext cx="404317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42" y="1631661"/>
            <a:ext cx="404317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98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10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32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59" y="204854"/>
            <a:ext cx="3009358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291" y="204851"/>
            <a:ext cx="5113525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59" y="1076659"/>
            <a:ext cx="3009358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6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10" y="3601561"/>
            <a:ext cx="5488305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910" y="459725"/>
            <a:ext cx="5488305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910" y="4026746"/>
            <a:ext cx="5488305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582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74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702" y="206045"/>
            <a:ext cx="2058114" cy="4389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59" y="206045"/>
            <a:ext cx="6021890" cy="4389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13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359" y="206045"/>
            <a:ext cx="8232458" cy="4389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362" y="4685365"/>
            <a:ext cx="2134341" cy="35729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5285" y="4685365"/>
            <a:ext cx="2896605" cy="35729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5475" y="4685365"/>
            <a:ext cx="2134341" cy="357298"/>
          </a:xfrm>
        </p:spPr>
        <p:txBody>
          <a:bodyPr/>
          <a:lstStyle>
            <a:lvl1pPr>
              <a:defRPr/>
            </a:lvl1pPr>
          </a:lstStyle>
          <a:p>
            <a:fld id="{4EF3B300-A2C6-4855-A24E-9B1AF2AC034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81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38" y="1598315"/>
            <a:ext cx="7775099" cy="11028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076" y="2915550"/>
            <a:ext cx="6403023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26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8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66" y="3306196"/>
            <a:ext cx="7775099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566" y="2180708"/>
            <a:ext cx="7775099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87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59" y="1200521"/>
            <a:ext cx="4040002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814" y="1200521"/>
            <a:ext cx="4040002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11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61" y="1151690"/>
            <a:ext cx="4041591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61" y="1631661"/>
            <a:ext cx="4041591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641" y="1151690"/>
            <a:ext cx="404317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41" y="1631661"/>
            <a:ext cx="404317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0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2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4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02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59" y="204853"/>
            <a:ext cx="3009358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291" y="204851"/>
            <a:ext cx="5113525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59" y="1076659"/>
            <a:ext cx="3009358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01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10" y="3601561"/>
            <a:ext cx="5488305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910" y="459725"/>
            <a:ext cx="5488305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910" y="4026746"/>
            <a:ext cx="5488305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38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02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702" y="206044"/>
            <a:ext cx="2058114" cy="4389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59" y="206044"/>
            <a:ext cx="6021890" cy="4389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562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359" y="206044"/>
            <a:ext cx="8232458" cy="4389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361" y="4685365"/>
            <a:ext cx="2134341" cy="35729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5285" y="4685365"/>
            <a:ext cx="2896605" cy="35729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5475" y="4685365"/>
            <a:ext cx="2134341" cy="357298"/>
          </a:xfrm>
        </p:spPr>
        <p:txBody>
          <a:bodyPr/>
          <a:lstStyle>
            <a:lvl1pPr>
              <a:defRPr/>
            </a:lvl1pPr>
          </a:lstStyle>
          <a:p>
            <a:fld id="{4EF3B300-A2C6-4855-A24E-9B1AF2AC034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4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62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33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4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4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61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61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10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5" y="740802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10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5" y="740802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33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6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6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6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359" y="206043"/>
            <a:ext cx="8232458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59" y="1200521"/>
            <a:ext cx="8232458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362" y="4768736"/>
            <a:ext cx="2134341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5285" y="4768736"/>
            <a:ext cx="2896605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5475" y="4768736"/>
            <a:ext cx="2134341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0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359" y="206043"/>
            <a:ext cx="8232458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59" y="1200521"/>
            <a:ext cx="8232458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361" y="4768736"/>
            <a:ext cx="2134341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5285" y="4768736"/>
            <a:ext cx="2896605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5475" y="4768736"/>
            <a:ext cx="2134341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1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" Target="slide2.xm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24.jp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slide" Target="slide14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" Target="slide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3528" y="88343"/>
            <a:ext cx="6860117" cy="3260673"/>
          </a:xfrm>
        </p:spPr>
        <p:txBody>
          <a:bodyPr rtlCol="0">
            <a:normAutofit fontScale="90000"/>
          </a:bodyPr>
          <a:lstStyle/>
          <a:p>
            <a:pPr algn="ctr" rtl="0">
              <a:lnSpc>
                <a:spcPct val="100000"/>
              </a:lnSpc>
            </a:pP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301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THẦY CÔ GIÁO </a:t>
            </a:r>
            <a:br>
              <a:rPr lang="en-US" sz="3301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301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VỀ DỰ GIỜ</a:t>
            </a:r>
            <a:br>
              <a:rPr lang="en-US" sz="3676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676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001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TIẾT:  TOÁN</a:t>
            </a:r>
            <a:br>
              <a:rPr lang="en-US" sz="3001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001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001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LỚP 1A2</a:t>
            </a:r>
            <a:br>
              <a:rPr lang="en-US" sz="3001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314884" y="4109719"/>
            <a:ext cx="3884805" cy="8312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2738"/>
            <a:r>
              <a:rPr lang="en-US" altLang="zh-CN" sz="2401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Giáo</a:t>
            </a:r>
            <a:r>
              <a:rPr lang="en-US" altLang="zh-CN" sz="2401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1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viên</a:t>
            </a:r>
            <a:r>
              <a:rPr lang="en-US" altLang="zh-CN" sz="2401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Lê </a:t>
            </a:r>
            <a:r>
              <a:rPr lang="en-US" altLang="zh-CN" sz="2401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Hồng</a:t>
            </a:r>
            <a:r>
              <a:rPr lang="en-US" altLang="zh-CN" sz="2401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1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Ngọc</a:t>
            </a:r>
            <a:endParaRPr lang="en-US" altLang="zh-CN" sz="2401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defTabSz="912738"/>
            <a:r>
              <a:rPr lang="en-US" altLang="zh-CN" sz="2401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        SN     : 1991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">
              <a:srgbClr val="A0B9E5"/>
            </a:gs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6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19883" y="4615441"/>
            <a:ext cx="457359" cy="400174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470253" y="3326048"/>
            <a:ext cx="25756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5400" b="1" dirty="0">
                <a:solidFill>
                  <a:prstClr val="black"/>
                </a:solidFill>
              </a:rPr>
              <a:t> 6  </a:t>
            </a:r>
            <a:r>
              <a:rPr lang="en-US" sz="3600" b="1" dirty="0">
                <a:solidFill>
                  <a:prstClr val="black"/>
                </a:solidFill>
              </a:rPr>
              <a:t>….. </a:t>
            </a:r>
            <a:r>
              <a:rPr lang="en-US" sz="5400" b="1" dirty="0">
                <a:solidFill>
                  <a:prstClr val="black"/>
                </a:solidFill>
              </a:rPr>
              <a:t> 3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437128" y="3317642"/>
            <a:ext cx="6418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5400" b="1" dirty="0">
                <a:solidFill>
                  <a:srgbClr val="FF0000"/>
                </a:solidFill>
              </a:rPr>
              <a:t>&gt;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933525" y="400356"/>
            <a:ext cx="2639091" cy="2352565"/>
            <a:chOff x="4712513" y="3833043"/>
            <a:chExt cx="2948654" cy="272051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600" flipH="1">
              <a:off x="4740221" y="3833044"/>
              <a:ext cx="1325340" cy="141442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600" flipH="1">
              <a:off x="5544003" y="3833043"/>
              <a:ext cx="1325340" cy="141442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600" flipH="1">
              <a:off x="6335827" y="3833043"/>
              <a:ext cx="1325340" cy="141442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600" flipH="1">
              <a:off x="4712513" y="5139136"/>
              <a:ext cx="1325340" cy="141442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600" flipH="1">
              <a:off x="5516296" y="5139136"/>
              <a:ext cx="1325340" cy="14144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600" flipH="1">
              <a:off x="6308120" y="5139136"/>
              <a:ext cx="1325340" cy="1414426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392369" y="182209"/>
            <a:ext cx="2327497" cy="2442097"/>
            <a:chOff x="496689" y="754598"/>
            <a:chExt cx="2327497" cy="2442097"/>
          </a:xfrm>
        </p:grpSpPr>
        <p:sp>
          <p:nvSpPr>
            <p:cNvPr id="27" name="5-Point Star 26"/>
            <p:cNvSpPr/>
            <p:nvPr/>
          </p:nvSpPr>
          <p:spPr>
            <a:xfrm>
              <a:off x="496689" y="1307033"/>
              <a:ext cx="1148079" cy="1148079"/>
            </a:xfrm>
            <a:prstGeom prst="star5">
              <a:avLst/>
            </a:prstGeom>
            <a:solidFill>
              <a:srgbClr val="F65A63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1676107" y="754598"/>
              <a:ext cx="1148079" cy="1148079"/>
            </a:xfrm>
            <a:prstGeom prst="star5">
              <a:avLst/>
            </a:prstGeom>
            <a:solidFill>
              <a:srgbClr val="F65A63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1563424" y="2048616"/>
              <a:ext cx="1148079" cy="1148079"/>
            </a:xfrm>
            <a:prstGeom prst="star5">
              <a:avLst/>
            </a:prstGeom>
            <a:solidFill>
              <a:srgbClr val="F65A63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833747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">
              <a:srgbClr val="A0B9E5"/>
            </a:gs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6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19883" y="4615441"/>
            <a:ext cx="457359" cy="400174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047202" y="3212759"/>
            <a:ext cx="25756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5400" b="1" dirty="0">
                <a:solidFill>
                  <a:prstClr val="black"/>
                </a:solidFill>
              </a:rPr>
              <a:t> 7  </a:t>
            </a:r>
            <a:r>
              <a:rPr lang="en-US" sz="3600" b="1" dirty="0">
                <a:solidFill>
                  <a:prstClr val="black"/>
                </a:solidFill>
              </a:rPr>
              <a:t>….. </a:t>
            </a:r>
            <a:r>
              <a:rPr lang="en-US" sz="5400" b="1" dirty="0">
                <a:solidFill>
                  <a:prstClr val="black"/>
                </a:solidFill>
              </a:rPr>
              <a:t> 2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992796" y="3116967"/>
            <a:ext cx="6418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5400" b="1" dirty="0">
                <a:solidFill>
                  <a:srgbClr val="FF0000"/>
                </a:solidFill>
              </a:rPr>
              <a:t>&gt;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18657" y="758951"/>
            <a:ext cx="3474139" cy="2565175"/>
            <a:chOff x="3951252" y="242040"/>
            <a:chExt cx="4650879" cy="376397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371" y="1007155"/>
              <a:ext cx="2531760" cy="223051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1252" y="1103690"/>
              <a:ext cx="3049493" cy="259835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437" y="1055051"/>
              <a:ext cx="2191838" cy="179843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45" y="740239"/>
              <a:ext cx="1818762" cy="160235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528" y="1678838"/>
              <a:ext cx="2731235" cy="232717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2456" y="382459"/>
              <a:ext cx="2051934" cy="168363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1060" y="242040"/>
              <a:ext cx="1719408" cy="2077008"/>
            </a:xfrm>
            <a:prstGeom prst="rect">
              <a:avLst/>
            </a:prstGeom>
          </p:spPr>
        </p:pic>
      </p:grpSp>
      <p:sp>
        <p:nvSpPr>
          <p:cNvPr id="32" name="Isosceles Triangle 31"/>
          <p:cNvSpPr/>
          <p:nvPr/>
        </p:nvSpPr>
        <p:spPr>
          <a:xfrm>
            <a:off x="5913832" y="875206"/>
            <a:ext cx="1084528" cy="1387083"/>
          </a:xfrm>
          <a:prstGeom prst="triangl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7152329" y="950942"/>
            <a:ext cx="1084528" cy="1387083"/>
          </a:xfrm>
          <a:prstGeom prst="triangl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33747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6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19883" y="4615441"/>
            <a:ext cx="457359" cy="400174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955055" y="3692111"/>
            <a:ext cx="25756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5400" b="1" dirty="0">
                <a:solidFill>
                  <a:prstClr val="black"/>
                </a:solidFill>
              </a:rPr>
              <a:t> 9  </a:t>
            </a:r>
            <a:r>
              <a:rPr lang="en-US" sz="3600" b="1" dirty="0">
                <a:solidFill>
                  <a:prstClr val="black"/>
                </a:solidFill>
              </a:rPr>
              <a:t>….. </a:t>
            </a:r>
            <a:r>
              <a:rPr lang="en-US" sz="5400" b="1" dirty="0">
                <a:solidFill>
                  <a:prstClr val="black"/>
                </a:solidFill>
              </a:rPr>
              <a:t> 3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861122" y="3578389"/>
            <a:ext cx="6418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5400" b="1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3" y="758815"/>
            <a:ext cx="3934703" cy="2267410"/>
          </a:xfrm>
          <a:prstGeom prst="rect">
            <a:avLst/>
          </a:prstGeom>
        </p:spPr>
      </p:pic>
      <p:pic>
        <p:nvPicPr>
          <p:cNvPr id="3" name="Picture 23">
            <a:extLst>
              <a:ext uri="{FF2B5EF4-FFF2-40B4-BE49-F238E27FC236}">
                <a16:creationId xmlns:a16="http://schemas.microsoft.com/office/drawing/2014/main" id="{44D7A176-21B4-91DD-20E3-66D47C61D2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25" y="1008999"/>
            <a:ext cx="1699034" cy="1207618"/>
          </a:xfrm>
          <a:prstGeom prst="rect">
            <a:avLst/>
          </a:prstGeom>
        </p:spPr>
      </p:pic>
      <p:pic>
        <p:nvPicPr>
          <p:cNvPr id="4" name="Picture 23">
            <a:extLst>
              <a:ext uri="{FF2B5EF4-FFF2-40B4-BE49-F238E27FC236}">
                <a16:creationId xmlns:a16="http://schemas.microsoft.com/office/drawing/2014/main" id="{4B1F3456-F853-AD8D-5B52-B92BA96922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88" y="1008999"/>
            <a:ext cx="1699034" cy="1207618"/>
          </a:xfrm>
          <a:prstGeom prst="rect">
            <a:avLst/>
          </a:prstGeom>
        </p:spPr>
      </p:pic>
      <p:pic>
        <p:nvPicPr>
          <p:cNvPr id="5" name="Picture 23">
            <a:extLst>
              <a:ext uri="{FF2B5EF4-FFF2-40B4-BE49-F238E27FC236}">
                <a16:creationId xmlns:a16="http://schemas.microsoft.com/office/drawing/2014/main" id="{58C1D656-44C8-5909-F786-67E9CAA24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73" y="2422416"/>
            <a:ext cx="1699034" cy="12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3788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6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19883" y="4615441"/>
            <a:ext cx="457359" cy="400174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970210" y="3319907"/>
            <a:ext cx="25756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5400" b="1" dirty="0">
                <a:solidFill>
                  <a:prstClr val="black"/>
                </a:solidFill>
              </a:rPr>
              <a:t> 6  </a:t>
            </a:r>
            <a:r>
              <a:rPr lang="en-US" sz="3600" b="1" dirty="0">
                <a:solidFill>
                  <a:prstClr val="black"/>
                </a:solidFill>
              </a:rPr>
              <a:t>….. </a:t>
            </a:r>
            <a:r>
              <a:rPr lang="en-US" sz="5400" b="1" dirty="0">
                <a:solidFill>
                  <a:prstClr val="black"/>
                </a:solidFill>
              </a:rPr>
              <a:t> 7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937085" y="2488911"/>
            <a:ext cx="64184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5400" b="1" dirty="0">
                <a:solidFill>
                  <a:srgbClr val="FF0000"/>
                </a:solidFill>
              </a:rPr>
              <a:t> &lt;</a:t>
            </a:r>
          </a:p>
        </p:txBody>
      </p:sp>
      <p:sp>
        <p:nvSpPr>
          <p:cNvPr id="32" name="Isosceles Triangle 31"/>
          <p:cNvSpPr/>
          <p:nvPr/>
        </p:nvSpPr>
        <p:spPr>
          <a:xfrm>
            <a:off x="4910225" y="695915"/>
            <a:ext cx="1084528" cy="962550"/>
          </a:xfrm>
          <a:prstGeom prst="triangl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6189378" y="695915"/>
            <a:ext cx="1084528" cy="962550"/>
          </a:xfrm>
          <a:prstGeom prst="triangl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13113" y="582553"/>
            <a:ext cx="2276197" cy="2331718"/>
            <a:chOff x="505103" y="419100"/>
            <a:chExt cx="2276197" cy="2331718"/>
          </a:xfrm>
        </p:grpSpPr>
        <p:sp>
          <p:nvSpPr>
            <p:cNvPr id="16" name="Rectangle 15"/>
            <p:cNvSpPr/>
            <p:nvPr/>
          </p:nvSpPr>
          <p:spPr>
            <a:xfrm>
              <a:off x="874457" y="1219200"/>
              <a:ext cx="723900" cy="723900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38300" y="1219200"/>
              <a:ext cx="723900" cy="723900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5103" y="2026918"/>
              <a:ext cx="723900" cy="723900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268946" y="2026918"/>
              <a:ext cx="723900" cy="723900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057400" y="2019300"/>
              <a:ext cx="723900" cy="723900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276098" y="419100"/>
              <a:ext cx="723900" cy="723900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Isosceles Triangle 33"/>
          <p:cNvSpPr/>
          <p:nvPr/>
        </p:nvSpPr>
        <p:spPr>
          <a:xfrm>
            <a:off x="7362919" y="692637"/>
            <a:ext cx="1084528" cy="962550"/>
          </a:xfrm>
          <a:prstGeom prst="triangl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Isosceles Triangle 34"/>
          <p:cNvSpPr/>
          <p:nvPr/>
        </p:nvSpPr>
        <p:spPr>
          <a:xfrm>
            <a:off x="4367961" y="2109630"/>
            <a:ext cx="1084528" cy="962550"/>
          </a:xfrm>
          <a:prstGeom prst="triangl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Isosceles Triangle 35"/>
          <p:cNvSpPr/>
          <p:nvPr/>
        </p:nvSpPr>
        <p:spPr>
          <a:xfrm>
            <a:off x="5545811" y="2150730"/>
            <a:ext cx="1084528" cy="962550"/>
          </a:xfrm>
          <a:prstGeom prst="triangl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Isosceles Triangle 36"/>
          <p:cNvSpPr/>
          <p:nvPr/>
        </p:nvSpPr>
        <p:spPr>
          <a:xfrm>
            <a:off x="6630339" y="2147452"/>
            <a:ext cx="1084528" cy="962550"/>
          </a:xfrm>
          <a:prstGeom prst="triangl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Isosceles Triangle 34">
            <a:extLst>
              <a:ext uri="{FF2B5EF4-FFF2-40B4-BE49-F238E27FC236}">
                <a16:creationId xmlns:a16="http://schemas.microsoft.com/office/drawing/2014/main" id="{2CB8C181-420A-5633-1871-80C959C0D072}"/>
              </a:ext>
            </a:extLst>
          </p:cNvPr>
          <p:cNvSpPr/>
          <p:nvPr/>
        </p:nvSpPr>
        <p:spPr>
          <a:xfrm>
            <a:off x="7715374" y="2144174"/>
            <a:ext cx="1084528" cy="962550"/>
          </a:xfrm>
          <a:prstGeom prst="triangl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93788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6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19883" y="4615441"/>
            <a:ext cx="457359" cy="400174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047202" y="3212759"/>
            <a:ext cx="25756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5400" b="1" dirty="0">
                <a:solidFill>
                  <a:prstClr val="black"/>
                </a:solidFill>
              </a:rPr>
              <a:t> 7  </a:t>
            </a:r>
            <a:r>
              <a:rPr lang="en-US" sz="3600" b="1" dirty="0">
                <a:solidFill>
                  <a:prstClr val="black"/>
                </a:solidFill>
              </a:rPr>
              <a:t>….. </a:t>
            </a:r>
            <a:r>
              <a:rPr lang="en-US" sz="5400" b="1" dirty="0">
                <a:solidFill>
                  <a:prstClr val="black"/>
                </a:solidFill>
              </a:rPr>
              <a:t> 6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992796" y="3116967"/>
            <a:ext cx="6418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5400" b="1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3" y="934886"/>
            <a:ext cx="4117627" cy="19054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455" y="645907"/>
            <a:ext cx="3749787" cy="236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3788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3" y="248227"/>
            <a:ext cx="2423942" cy="97745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FB6AA4C-A951-4387-BFDA-25EC00DF01B7}"/>
              </a:ext>
            </a:extLst>
          </p:cNvPr>
          <p:cNvGrpSpPr/>
          <p:nvPr/>
        </p:nvGrpSpPr>
        <p:grpSpPr>
          <a:xfrm>
            <a:off x="1038966" y="1542961"/>
            <a:ext cx="7069242" cy="3090477"/>
            <a:chOff x="1384626" y="2681485"/>
            <a:chExt cx="9422748" cy="411936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6431D39-5A42-4A4C-8D2F-964796A4CFA1}"/>
                </a:ext>
              </a:extLst>
            </p:cNvPr>
            <p:cNvSpPr/>
            <p:nvPr/>
          </p:nvSpPr>
          <p:spPr>
            <a:xfrm>
              <a:off x="1384626" y="2681485"/>
              <a:ext cx="9422748" cy="4119365"/>
            </a:xfrm>
            <a:prstGeom prst="roundRect">
              <a:avLst>
                <a:gd name="adj" fmla="val 13892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05FC5AB-94EA-4495-91EF-6246EC18B76B}"/>
                </a:ext>
              </a:extLst>
            </p:cNvPr>
            <p:cNvCxnSpPr>
              <a:stCxn id="19" idx="1"/>
              <a:endCxn id="19" idx="3"/>
            </p:cNvCxnSpPr>
            <p:nvPr/>
          </p:nvCxnSpPr>
          <p:spPr>
            <a:xfrm>
              <a:off x="1384626" y="4741168"/>
              <a:ext cx="9422748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B5D5C84-9A84-4071-922C-ECDD09150C02}"/>
              </a:ext>
            </a:extLst>
          </p:cNvPr>
          <p:cNvSpPr txBox="1"/>
          <p:nvPr/>
        </p:nvSpPr>
        <p:spPr>
          <a:xfrm>
            <a:off x="2476506" y="2389012"/>
            <a:ext cx="319318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1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3CAEDE-E302-4529-9D48-2730CF8437D3}"/>
              </a:ext>
            </a:extLst>
          </p:cNvPr>
          <p:cNvSpPr txBox="1"/>
          <p:nvPr/>
        </p:nvSpPr>
        <p:spPr>
          <a:xfrm>
            <a:off x="6440426" y="2389012"/>
            <a:ext cx="319318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1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4A6C59-27C4-4651-A8A2-D580077D61AD}"/>
              </a:ext>
            </a:extLst>
          </p:cNvPr>
          <p:cNvSpPr txBox="1"/>
          <p:nvPr/>
        </p:nvSpPr>
        <p:spPr>
          <a:xfrm>
            <a:off x="3746033" y="2695663"/>
            <a:ext cx="1694695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</a:t>
            </a:r>
            <a:r>
              <a:rPr lang="en-GB" sz="2101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10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bốn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F18C3E-34FC-41BA-9DB9-5C08CABD3E88}"/>
              </a:ext>
            </a:extLst>
          </p:cNvPr>
          <p:cNvSpPr txBox="1"/>
          <p:nvPr/>
        </p:nvSpPr>
        <p:spPr>
          <a:xfrm>
            <a:off x="4410424" y="2319740"/>
            <a:ext cx="404278" cy="554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5B8273-B376-4489-A3DB-DAFC49F35054}"/>
              </a:ext>
            </a:extLst>
          </p:cNvPr>
          <p:cNvSpPr txBox="1"/>
          <p:nvPr/>
        </p:nvSpPr>
        <p:spPr>
          <a:xfrm>
            <a:off x="6573823" y="3797051"/>
            <a:ext cx="319318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1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F747E7-EF88-417B-919E-48553550E4E7}"/>
              </a:ext>
            </a:extLst>
          </p:cNvPr>
          <p:cNvSpPr txBox="1"/>
          <p:nvPr/>
        </p:nvSpPr>
        <p:spPr>
          <a:xfrm>
            <a:off x="3698654" y="4246538"/>
            <a:ext cx="1816523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GB" sz="2101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</a:t>
            </a:r>
            <a:r>
              <a:rPr lang="en-GB" sz="210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C2F26E-7526-4F7B-9608-321DF10967E8}"/>
              </a:ext>
            </a:extLst>
          </p:cNvPr>
          <p:cNvSpPr txBox="1"/>
          <p:nvPr/>
        </p:nvSpPr>
        <p:spPr>
          <a:xfrm>
            <a:off x="4489086" y="3727779"/>
            <a:ext cx="404278" cy="554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DF9E90-B410-4695-A6F0-27CD41F2DD2F}"/>
              </a:ext>
            </a:extLst>
          </p:cNvPr>
          <p:cNvSpPr txBox="1"/>
          <p:nvPr/>
        </p:nvSpPr>
        <p:spPr>
          <a:xfrm>
            <a:off x="2476506" y="3797051"/>
            <a:ext cx="319318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1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921AF88-3CA5-437A-B123-7A1A3F836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821" y="1723806"/>
            <a:ext cx="2597923" cy="52141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B187DB7-7AC0-475C-A9D0-D1FBDABF3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856" y="1618930"/>
            <a:ext cx="2277756" cy="7180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D0B2DFA-E7CF-43E7-A091-2E42C4BAE9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7882" y="3300305"/>
            <a:ext cx="2840334" cy="4985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82B0DA-6C51-4347-B3D3-EC666A3294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5897" y="3157469"/>
            <a:ext cx="2840334" cy="48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9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03" y="68506"/>
            <a:ext cx="2579627" cy="115717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E8C8F6-53F4-48D2-A34F-C0750EB02D13}"/>
              </a:ext>
            </a:extLst>
          </p:cNvPr>
          <p:cNvSpPr/>
          <p:nvPr/>
        </p:nvSpPr>
        <p:spPr>
          <a:xfrm>
            <a:off x="434242" y="1437358"/>
            <a:ext cx="392006" cy="3920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1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30099-4D79-40FC-B239-5753E776EFBF}"/>
              </a:ext>
            </a:extLst>
          </p:cNvPr>
          <p:cNvSpPr txBox="1"/>
          <p:nvPr/>
        </p:nvSpPr>
        <p:spPr>
          <a:xfrm>
            <a:off x="826248" y="1436829"/>
            <a:ext cx="2268570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1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6504E2-405E-4EF7-A9B1-260FCF097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924" y="1436828"/>
            <a:ext cx="5445813" cy="354276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E401BE-EC84-406E-87B8-41E63656235A}"/>
              </a:ext>
            </a:extLst>
          </p:cNvPr>
          <p:cNvCxnSpPr/>
          <p:nvPr/>
        </p:nvCxnSpPr>
        <p:spPr>
          <a:xfrm>
            <a:off x="4695358" y="2796329"/>
            <a:ext cx="669519" cy="1644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5125A6-6AF2-42F1-85D3-7CCD0FAE52BA}"/>
              </a:ext>
            </a:extLst>
          </p:cNvPr>
          <p:cNvCxnSpPr>
            <a:cxnSpLocks/>
          </p:cNvCxnSpPr>
          <p:nvPr/>
        </p:nvCxnSpPr>
        <p:spPr>
          <a:xfrm flipV="1">
            <a:off x="4695358" y="1855108"/>
            <a:ext cx="669519" cy="176334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26E28BC-C738-41D8-A722-EDFFFFFD4907}"/>
              </a:ext>
            </a:extLst>
          </p:cNvPr>
          <p:cNvCxnSpPr>
            <a:cxnSpLocks/>
          </p:cNvCxnSpPr>
          <p:nvPr/>
        </p:nvCxnSpPr>
        <p:spPr>
          <a:xfrm flipV="1">
            <a:off x="4695358" y="2824236"/>
            <a:ext cx="669519" cy="176334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7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C7DB726A-4847-4EF9-A6D2-43CE727E8D7A}"/>
              </a:ext>
            </a:extLst>
          </p:cNvPr>
          <p:cNvSpPr/>
          <p:nvPr/>
        </p:nvSpPr>
        <p:spPr>
          <a:xfrm>
            <a:off x="144406" y="160287"/>
            <a:ext cx="392006" cy="3920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A03AC-57B3-4605-B36C-0B510F696D92}"/>
              </a:ext>
            </a:extLst>
          </p:cNvPr>
          <p:cNvSpPr txBox="1"/>
          <p:nvPr/>
        </p:nvSpPr>
        <p:spPr>
          <a:xfrm>
            <a:off x="465462" y="160287"/>
            <a:ext cx="1802096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1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1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21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49D9D1-B28D-4F18-AD66-46DED5F51F6A}"/>
              </a:ext>
            </a:extLst>
          </p:cNvPr>
          <p:cNvSpPr txBox="1"/>
          <p:nvPr/>
        </p:nvSpPr>
        <p:spPr>
          <a:xfrm>
            <a:off x="465462" y="4569174"/>
            <a:ext cx="6277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CAD296-2303-4E21-B66C-55B93F857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51" b="94608" l="5530" r="95622">
                        <a14:foregroundMark x1="37097" y1="11029" x2="54608" y2="7353"/>
                        <a14:foregroundMark x1="49309" y1="3431" x2="49309" y2="3431"/>
                        <a14:foregroundMark x1="8986" y1="50490" x2="8986" y2="50490"/>
                        <a14:foregroundMark x1="50461" y1="88725" x2="50461" y2="88725"/>
                        <a14:foregroundMark x1="58065" y1="90441" x2="58065" y2="90441"/>
                        <a14:foregroundMark x1="48618" y1="91667" x2="48618" y2="91667"/>
                        <a14:foregroundMark x1="45853" y1="94608" x2="45853" y2="94608"/>
                        <a14:foregroundMark x1="91244" y1="50735" x2="91244" y2="50735"/>
                        <a14:foregroundMark x1="88249" y1="68382" x2="88249" y2="68382"/>
                        <a14:foregroundMark x1="91935" y1="65686" x2="91935" y2="65686"/>
                        <a14:foregroundMark x1="10599" y1="65931" x2="10599" y2="65931"/>
                        <a14:foregroundMark x1="16359" y1="18873" x2="16359" y2="18873"/>
                        <a14:foregroundMark x1="5760" y1="52451" x2="5760" y2="52451"/>
                        <a14:foregroundMark x1="95622" y1="45833" x2="95622" y2="45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4675" y="356290"/>
            <a:ext cx="5017823" cy="377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9FD585-E6B2-4326-A5EC-0BFB40391173}"/>
              </a:ext>
            </a:extLst>
          </p:cNvPr>
          <p:cNvSpPr/>
          <p:nvPr/>
        </p:nvSpPr>
        <p:spPr>
          <a:xfrm>
            <a:off x="465462" y="4199842"/>
            <a:ext cx="7045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234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03" y="68506"/>
            <a:ext cx="2579627" cy="115717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E8C8F6-53F4-48D2-A34F-C0750EB02D13}"/>
              </a:ext>
            </a:extLst>
          </p:cNvPr>
          <p:cNvSpPr/>
          <p:nvPr/>
        </p:nvSpPr>
        <p:spPr>
          <a:xfrm>
            <a:off x="434242" y="1437358"/>
            <a:ext cx="392006" cy="3920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1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78422A-88E6-4789-85CE-8074AECF5CE4}"/>
              </a:ext>
            </a:extLst>
          </p:cNvPr>
          <p:cNvGrpSpPr/>
          <p:nvPr/>
        </p:nvGrpSpPr>
        <p:grpSpPr>
          <a:xfrm>
            <a:off x="898116" y="1428660"/>
            <a:ext cx="1377332" cy="415627"/>
            <a:chOff x="1135924" y="2437694"/>
            <a:chExt cx="1835876" cy="55399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6D30099-4D79-40FC-B239-5753E776EFBF}"/>
                </a:ext>
              </a:extLst>
            </p:cNvPr>
            <p:cNvSpPr txBox="1"/>
            <p:nvPr/>
          </p:nvSpPr>
          <p:spPr>
            <a:xfrm>
              <a:off x="2534194" y="2437694"/>
              <a:ext cx="437606" cy="553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101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301EDB3-D655-40BF-B657-B72A4CA90C7F}"/>
                </a:ext>
              </a:extLst>
            </p:cNvPr>
            <p:cNvSpPr/>
            <p:nvPr/>
          </p:nvSpPr>
          <p:spPr>
            <a:xfrm>
              <a:off x="1135924" y="2438400"/>
              <a:ext cx="1363436" cy="52251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1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&gt;; &lt;; =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F9EA99B-2834-49A0-9E01-D0DF44D3B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832" y="1254906"/>
            <a:ext cx="5315926" cy="374401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ACD1D5D-2458-4459-B8F1-56DAE15A6747}"/>
              </a:ext>
            </a:extLst>
          </p:cNvPr>
          <p:cNvSpPr/>
          <p:nvPr/>
        </p:nvSpPr>
        <p:spPr>
          <a:xfrm>
            <a:off x="6232879" y="2779075"/>
            <a:ext cx="277778" cy="2777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1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D272AA4-B905-4939-A3D5-66764638176E}"/>
              </a:ext>
            </a:extLst>
          </p:cNvPr>
          <p:cNvSpPr/>
          <p:nvPr/>
        </p:nvSpPr>
        <p:spPr>
          <a:xfrm>
            <a:off x="3574584" y="4631664"/>
            <a:ext cx="277778" cy="2777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1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34C568-A630-4A73-A07F-D8DA9A507366}"/>
              </a:ext>
            </a:extLst>
          </p:cNvPr>
          <p:cNvSpPr/>
          <p:nvPr/>
        </p:nvSpPr>
        <p:spPr>
          <a:xfrm>
            <a:off x="6234665" y="4627756"/>
            <a:ext cx="277778" cy="2777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1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39974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8137889" y="4605747"/>
            <a:ext cx="399143" cy="39914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832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03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51672"/>
              </p:ext>
            </p:extLst>
          </p:nvPr>
        </p:nvGraphicFramePr>
        <p:xfrm>
          <a:off x="175211" y="386814"/>
          <a:ext cx="6631701" cy="3773064"/>
        </p:xfrm>
        <a:graphic>
          <a:graphicData uri="http://schemas.openxmlformats.org/drawingml/2006/table">
            <a:tbl>
              <a:tblPr/>
              <a:tblGrid>
                <a:gridCol w="2210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0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0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72" marR="91472" marT="34301" marB="343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72" marR="91472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72" marR="91472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4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72" marR="91472" marT="34301" marB="343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72" marR="91472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72" marR="91472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72" marR="91472" marT="34301" marB="343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72" marR="91472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72" marR="91472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205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75208" y="386814"/>
            <a:ext cx="2210567" cy="12576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en-US" sz="8800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85775" y="386814"/>
            <a:ext cx="2210567" cy="12576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hangingPunct="0"/>
            <a:r>
              <a:rPr lang="en-US" sz="8800" dirty="0">
                <a:solidFill>
                  <a:srgbClr val="FF3300"/>
                </a:solidFill>
                <a:hlinkClick r:id="rId3" action="ppaction://hlinksldjump"/>
              </a:rPr>
              <a:t>2</a:t>
            </a:r>
            <a:endParaRPr lang="en-US" sz="8800" dirty="0">
              <a:solidFill>
                <a:srgbClr val="FF3300"/>
              </a:solidFill>
            </a:endParaRP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596342" y="386814"/>
            <a:ext cx="2210567" cy="12576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hangingPunct="0"/>
            <a:r>
              <a:rPr lang="en-US" sz="8800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75208" y="1644502"/>
            <a:ext cx="2210567" cy="1257688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hangingPunct="0"/>
            <a:r>
              <a:rPr lang="en-US" sz="8800" dirty="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385774" y="1644502"/>
            <a:ext cx="2210567" cy="12576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en-US" sz="8800" dirty="0"/>
              <a:t>5</a:t>
            </a:r>
          </a:p>
        </p:txBody>
      </p:sp>
      <p:sp>
        <p:nvSpPr>
          <p:cNvPr id="1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596342" y="1617274"/>
            <a:ext cx="2210567" cy="12576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hangingPunct="0"/>
            <a:r>
              <a:rPr lang="en-US" sz="8800" dirty="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75207" y="2907330"/>
            <a:ext cx="2210567" cy="12576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hangingPunct="0"/>
            <a:r>
              <a:rPr lang="en-US" sz="8800" dirty="0">
                <a:hlinkClick r:id="rId7" action="ppaction://hlinksldjump"/>
              </a:rPr>
              <a:t>7</a:t>
            </a:r>
            <a:endParaRPr lang="en-US" sz="8800" dirty="0"/>
          </a:p>
        </p:txBody>
      </p:sp>
      <p:sp>
        <p:nvSpPr>
          <p:cNvPr id="1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385773" y="2888194"/>
            <a:ext cx="2210567" cy="1257688"/>
          </a:xfrm>
          <a:prstGeom prst="rect">
            <a:avLst/>
          </a:prstGeom>
          <a:solidFill>
            <a:srgbClr val="FF7F6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hangingPunct="0"/>
            <a:r>
              <a:rPr lang="en-US" sz="8800" dirty="0">
                <a:solidFill>
                  <a:srgbClr val="FF3300"/>
                </a:solidFill>
                <a:hlinkClick r:id="rId9" action="ppaction://hlinksldjump"/>
              </a:rPr>
              <a:t>8</a:t>
            </a:r>
            <a:endParaRPr lang="en-US" sz="8800" dirty="0">
              <a:solidFill>
                <a:srgbClr val="FF3300"/>
              </a:solidFill>
            </a:endParaRPr>
          </a:p>
        </p:txBody>
      </p:sp>
      <p:sp>
        <p:nvSpPr>
          <p:cNvPr id="2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96340" y="2874962"/>
            <a:ext cx="2210567" cy="1257688"/>
          </a:xfrm>
          <a:prstGeom prst="rect">
            <a:avLst/>
          </a:prstGeom>
          <a:solidFill>
            <a:srgbClr val="3B6B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hangingPunct="0"/>
            <a:r>
              <a:rPr lang="en-US" sz="8800" u="sng" dirty="0">
                <a:hlinkClick r:id="rId10" action="ppaction://hlinksldjump"/>
              </a:rPr>
              <a:t>9</a:t>
            </a:r>
            <a:endParaRPr lang="en-US" sz="8800" u="sng" dirty="0"/>
          </a:p>
        </p:txBody>
      </p:sp>
      <p:sp>
        <p:nvSpPr>
          <p:cNvPr id="2" name="Pentagon 1">
            <a:hlinkClick r:id="rId11" action="ppaction://hlinksldjump"/>
          </p:cNvPr>
          <p:cNvSpPr/>
          <p:nvPr/>
        </p:nvSpPr>
        <p:spPr>
          <a:xfrm flipV="1">
            <a:off x="6093303" y="4652920"/>
            <a:ext cx="882032" cy="18611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06909" y="2873358"/>
            <a:ext cx="2210567" cy="1257688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defTabSz="914400" eaLnBrk="0" hangingPunct="0"/>
            <a:r>
              <a:rPr lang="en-US" sz="8800" dirty="0">
                <a:solidFill>
                  <a:srgbClr val="FF3300"/>
                </a:solidFill>
                <a:hlinkClick r:id="rId12" action="ppaction://hlinksldjump"/>
              </a:rPr>
              <a:t>10</a:t>
            </a:r>
            <a:endParaRPr lang="en-US" sz="8800" dirty="0">
              <a:solidFill>
                <a:srgbClr val="FF3300"/>
              </a:solidFill>
            </a:endParaRPr>
          </a:p>
        </p:txBody>
      </p:sp>
      <p:sp>
        <p:nvSpPr>
          <p:cNvPr id="2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806906" y="1597004"/>
            <a:ext cx="2210567" cy="1257688"/>
          </a:xfrm>
          <a:prstGeom prst="rect">
            <a:avLst/>
          </a:prstGeom>
          <a:solidFill>
            <a:srgbClr val="C21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hangingPunct="0"/>
            <a:r>
              <a:rPr lang="en-US" sz="88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816502" y="368732"/>
            <a:ext cx="2210567" cy="12576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hangingPunct="0"/>
            <a:r>
              <a:rPr lang="en-US" sz="88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7201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7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2053" grpId="0" animBg="1"/>
      <p:bldP spid="172053" grpId="1" animBg="1"/>
      <p:bldP spid="172053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E500-5AE3-459A-9925-179CEB88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1BA5A-4021-40CE-BF1D-93BB84D47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10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4AA5A-A3DC-4C23-8398-71251A7B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C8AC2-E553-4F3D-912C-0F1B8CC8E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84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4046C-5F31-4398-9D54-DEEB2F2B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9A87F-7E68-40A1-BE8A-FF9A9CE0F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">
              <a:srgbClr val="A0B9E5"/>
            </a:gs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6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19883" y="4615441"/>
            <a:ext cx="457359" cy="400174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38" y="995720"/>
            <a:ext cx="3174650" cy="211152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017061" y="602919"/>
            <a:ext cx="2921225" cy="2601527"/>
            <a:chOff x="114848" y="366360"/>
            <a:chExt cx="3549118" cy="3192620"/>
          </a:xfrm>
        </p:grpSpPr>
        <p:grpSp>
          <p:nvGrpSpPr>
            <p:cNvPr id="10" name="Group 9"/>
            <p:cNvGrpSpPr/>
            <p:nvPr/>
          </p:nvGrpSpPr>
          <p:grpSpPr>
            <a:xfrm>
              <a:off x="114848" y="366360"/>
              <a:ext cx="2091192" cy="2208831"/>
              <a:chOff x="-36824" y="-156061"/>
              <a:chExt cx="3219761" cy="340088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249" y="-156061"/>
                <a:ext cx="1753688" cy="2653246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6824" y="195732"/>
                <a:ext cx="2373442" cy="3049094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 flipH="1">
              <a:off x="1364771" y="1077204"/>
              <a:ext cx="2299195" cy="2481776"/>
              <a:chOff x="329768" y="315648"/>
              <a:chExt cx="2791303" cy="298466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487" y="315648"/>
                <a:ext cx="2240584" cy="298466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768" y="701198"/>
                <a:ext cx="1653042" cy="2103667"/>
              </a:xfrm>
              <a:prstGeom prst="rect">
                <a:avLst/>
              </a:prstGeom>
            </p:spPr>
          </p:pic>
        </p:grpSp>
      </p:grp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470253" y="3326048"/>
            <a:ext cx="25756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5400" b="1" dirty="0">
                <a:solidFill>
                  <a:prstClr val="black"/>
                </a:solidFill>
              </a:rPr>
              <a:t> 5  </a:t>
            </a:r>
            <a:r>
              <a:rPr lang="en-US" sz="3600" b="1" dirty="0">
                <a:solidFill>
                  <a:prstClr val="black"/>
                </a:solidFill>
              </a:rPr>
              <a:t>….. </a:t>
            </a:r>
            <a:r>
              <a:rPr lang="en-US" sz="5400" b="1" dirty="0">
                <a:solidFill>
                  <a:prstClr val="black"/>
                </a:solidFill>
              </a:rPr>
              <a:t> 4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437128" y="3317642"/>
            <a:ext cx="6418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5400" b="1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74654009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6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19883" y="4615441"/>
            <a:ext cx="457359" cy="400174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470253" y="3326048"/>
            <a:ext cx="25756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5400" b="1" dirty="0">
                <a:solidFill>
                  <a:prstClr val="black"/>
                </a:solidFill>
              </a:rPr>
              <a:t> 3  </a:t>
            </a:r>
            <a:r>
              <a:rPr lang="en-US" sz="3600" b="1" dirty="0">
                <a:solidFill>
                  <a:prstClr val="black"/>
                </a:solidFill>
              </a:rPr>
              <a:t>….. </a:t>
            </a:r>
            <a:r>
              <a:rPr lang="en-US" sz="5400" b="1" dirty="0">
                <a:solidFill>
                  <a:prstClr val="black"/>
                </a:solidFill>
              </a:rPr>
              <a:t> 4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437128" y="3317642"/>
            <a:ext cx="6418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5400" b="1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976886" y="823906"/>
            <a:ext cx="2493367" cy="1953350"/>
            <a:chOff x="395837" y="1137393"/>
            <a:chExt cx="2493367" cy="195335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837" y="1244693"/>
              <a:ext cx="1157473" cy="89090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731" y="1137393"/>
              <a:ext cx="1157473" cy="89090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836" y="2199840"/>
              <a:ext cx="1157473" cy="890903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33" y="638035"/>
            <a:ext cx="1227026" cy="7752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854" y="642826"/>
            <a:ext cx="1227026" cy="7752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33" y="1486245"/>
            <a:ext cx="1245460" cy="7608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32" y="1412964"/>
            <a:ext cx="1226187" cy="77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3747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6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19883" y="4615441"/>
            <a:ext cx="457359" cy="400174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149327" y="1877574"/>
            <a:ext cx="25756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5400" b="1" dirty="0">
                <a:solidFill>
                  <a:prstClr val="black"/>
                </a:solidFill>
              </a:rPr>
              <a:t> 7  </a:t>
            </a:r>
            <a:r>
              <a:rPr lang="en-US" sz="3600" b="1" dirty="0">
                <a:solidFill>
                  <a:prstClr val="black"/>
                </a:solidFill>
              </a:rPr>
              <a:t>….. </a:t>
            </a:r>
            <a:r>
              <a:rPr lang="en-US" sz="5400" b="1" dirty="0">
                <a:solidFill>
                  <a:prstClr val="black"/>
                </a:solidFill>
              </a:rPr>
              <a:t> 8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083834" y="1820930"/>
            <a:ext cx="6418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54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1046592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">
              <a:srgbClr val="A0B9E5"/>
            </a:gs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6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19883" y="4615441"/>
            <a:ext cx="457359" cy="400174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470253" y="3326048"/>
            <a:ext cx="25756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5400" b="1" dirty="0">
                <a:solidFill>
                  <a:prstClr val="black"/>
                </a:solidFill>
              </a:rPr>
              <a:t> 8  </a:t>
            </a:r>
            <a:r>
              <a:rPr lang="en-US" sz="3600" b="1" dirty="0">
                <a:solidFill>
                  <a:prstClr val="black"/>
                </a:solidFill>
              </a:rPr>
              <a:t>….. </a:t>
            </a:r>
            <a:r>
              <a:rPr lang="en-US" sz="5400" b="1" dirty="0">
                <a:solidFill>
                  <a:prstClr val="black"/>
                </a:solidFill>
              </a:rPr>
              <a:t> 2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437128" y="3317642"/>
            <a:ext cx="6418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5400" b="1" dirty="0">
                <a:solidFill>
                  <a:srgbClr val="FF0000"/>
                </a:solidFill>
              </a:rPr>
              <a:t>&gt;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42102" y="628070"/>
            <a:ext cx="2807072" cy="2072101"/>
            <a:chOff x="5039288" y="822168"/>
            <a:chExt cx="2807072" cy="207210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232" y="822168"/>
              <a:ext cx="725794" cy="119829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889" y="822168"/>
              <a:ext cx="725794" cy="119829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3862" y="822168"/>
              <a:ext cx="725794" cy="119829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0566" y="822168"/>
              <a:ext cx="725794" cy="119829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9288" y="1695977"/>
              <a:ext cx="725794" cy="119829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945" y="1695977"/>
              <a:ext cx="725794" cy="119829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2918" y="1695977"/>
              <a:ext cx="725794" cy="119829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622" y="1695977"/>
              <a:ext cx="725794" cy="1198292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5078977" y="571798"/>
            <a:ext cx="2613959" cy="1923872"/>
            <a:chOff x="700966" y="4038604"/>
            <a:chExt cx="2613959" cy="1923872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966" y="4038604"/>
              <a:ext cx="1152228" cy="107411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886" y="4671370"/>
              <a:ext cx="1446039" cy="1291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833747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">
              <a:srgbClr val="A0B9E5"/>
            </a:gs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6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19883" y="4615441"/>
            <a:ext cx="457359" cy="400174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470253" y="3326048"/>
            <a:ext cx="25756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5400" b="1" dirty="0">
                <a:solidFill>
                  <a:prstClr val="black"/>
                </a:solidFill>
              </a:rPr>
              <a:t> 9  </a:t>
            </a:r>
            <a:r>
              <a:rPr lang="en-US" sz="3600" b="1" dirty="0">
                <a:solidFill>
                  <a:prstClr val="black"/>
                </a:solidFill>
              </a:rPr>
              <a:t>….. </a:t>
            </a:r>
            <a:r>
              <a:rPr lang="en-US" sz="5400" b="1" dirty="0">
                <a:solidFill>
                  <a:prstClr val="black"/>
                </a:solidFill>
              </a:rPr>
              <a:t> 6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437128" y="3317642"/>
            <a:ext cx="6418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5400" b="1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01"/>
          <a:stretch/>
        </p:blipFill>
        <p:spPr>
          <a:xfrm>
            <a:off x="742680" y="580917"/>
            <a:ext cx="3279061" cy="24754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91" y="1780875"/>
            <a:ext cx="708499" cy="110776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404" y="475216"/>
            <a:ext cx="708499" cy="110776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75" y="1671489"/>
            <a:ext cx="708499" cy="110776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75" y="415875"/>
            <a:ext cx="708499" cy="110776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422" y="475216"/>
            <a:ext cx="724003" cy="11077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422" y="1842906"/>
            <a:ext cx="724003" cy="110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3747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6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19883" y="4615441"/>
            <a:ext cx="457359" cy="400174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992823" y="1966586"/>
            <a:ext cx="25756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5400" b="1" dirty="0">
                <a:solidFill>
                  <a:prstClr val="black"/>
                </a:solidFill>
              </a:rPr>
              <a:t> 8  </a:t>
            </a:r>
            <a:r>
              <a:rPr lang="en-US" sz="3600" b="1" dirty="0">
                <a:solidFill>
                  <a:prstClr val="black"/>
                </a:solidFill>
              </a:rPr>
              <a:t>….. </a:t>
            </a:r>
            <a:r>
              <a:rPr lang="en-US" sz="5400" b="1" dirty="0">
                <a:solidFill>
                  <a:prstClr val="black"/>
                </a:solidFill>
              </a:rPr>
              <a:t> 9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919237" y="1926033"/>
            <a:ext cx="6418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54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97833747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">
              <a:srgbClr val="A0B9E5"/>
            </a:gs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6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19883" y="4615441"/>
            <a:ext cx="457359" cy="400174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470253" y="3326048"/>
            <a:ext cx="25756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5400" b="1" dirty="0">
                <a:solidFill>
                  <a:prstClr val="black"/>
                </a:solidFill>
              </a:rPr>
              <a:t> 4  </a:t>
            </a:r>
            <a:r>
              <a:rPr lang="en-US" sz="3600" b="1" dirty="0">
                <a:solidFill>
                  <a:prstClr val="black"/>
                </a:solidFill>
              </a:rPr>
              <a:t>….. </a:t>
            </a:r>
            <a:r>
              <a:rPr lang="en-US" sz="5400" b="1" dirty="0">
                <a:solidFill>
                  <a:prstClr val="black"/>
                </a:solidFill>
              </a:rPr>
              <a:t> 8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437128" y="3317642"/>
            <a:ext cx="6418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54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38" y="307405"/>
            <a:ext cx="3633324" cy="30102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7" y="570241"/>
            <a:ext cx="1699034" cy="12076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76" y="460961"/>
            <a:ext cx="1842239" cy="13094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6" y="2150005"/>
            <a:ext cx="1654610" cy="11760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77" y="2067736"/>
            <a:ext cx="1654610" cy="117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3747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6080</TotalTime>
  <Words>175</Words>
  <Application>Microsoft Office PowerPoint</Application>
  <PresentationFormat>Custom</PresentationFormat>
  <Paragraphs>72</Paragraphs>
  <Slides>22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宋体</vt:lpstr>
      <vt:lpstr>Arial</vt:lpstr>
      <vt:lpstr>Calibri</vt:lpstr>
      <vt:lpstr>Calibri Light</vt:lpstr>
      <vt:lpstr>Tahoma</vt:lpstr>
      <vt:lpstr>Times New Roman</vt:lpstr>
      <vt:lpstr>Office Theme</vt:lpstr>
      <vt:lpstr>1_Office Theme</vt:lpstr>
      <vt:lpstr>2_Office Theme</vt:lpstr>
      <vt:lpstr>    CHÀO MỪNG CÁC THẦY CÔ GIÁO  VỀ DỰ GIỜ  TIẾT:  TOÁN  LỚP 1A2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MY PC</cp:lastModifiedBy>
  <cp:revision>220</cp:revision>
  <dcterms:created xsi:type="dcterms:W3CDTF">2020-02-21T03:04:01Z</dcterms:created>
  <dcterms:modified xsi:type="dcterms:W3CDTF">2024-10-09T02:13:17Z</dcterms:modified>
</cp:coreProperties>
</file>