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30"/>
  </p:notesMasterIdLst>
  <p:sldIdLst>
    <p:sldId id="322" r:id="rId5"/>
    <p:sldId id="320" r:id="rId6"/>
    <p:sldId id="287" r:id="rId7"/>
    <p:sldId id="319" r:id="rId8"/>
    <p:sldId id="305" r:id="rId9"/>
    <p:sldId id="317" r:id="rId10"/>
    <p:sldId id="282" r:id="rId11"/>
    <p:sldId id="325" r:id="rId12"/>
    <p:sldId id="359" r:id="rId13"/>
    <p:sldId id="321" r:id="rId14"/>
    <p:sldId id="324" r:id="rId15"/>
    <p:sldId id="346" r:id="rId16"/>
    <p:sldId id="316" r:id="rId17"/>
    <p:sldId id="291" r:id="rId18"/>
    <p:sldId id="295" r:id="rId19"/>
    <p:sldId id="299" r:id="rId20"/>
    <p:sldId id="300" r:id="rId21"/>
    <p:sldId id="301" r:id="rId22"/>
    <p:sldId id="302" r:id="rId23"/>
    <p:sldId id="323" r:id="rId24"/>
    <p:sldId id="306" r:id="rId25"/>
    <p:sldId id="360" r:id="rId26"/>
    <p:sldId id="362" r:id="rId27"/>
    <p:sldId id="345" r:id="rId28"/>
    <p:sldId id="288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0" userDrawn="1">
          <p15:clr>
            <a:srgbClr val="A4A3A4"/>
          </p15:clr>
        </p15:guide>
        <p15:guide id="2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6" d="100"/>
          <a:sy n="126" d="100"/>
        </p:scale>
        <p:origin x="-354" y="72"/>
      </p:cViewPr>
      <p:guideLst>
        <p:guide orient="horz" pos="1590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295804"/>
            <a:ext cx="8100000" cy="594000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38100" y="0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-38100" y="0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3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1.xml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0"/>
            <a:ext cx="920559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3562985" y="2802255"/>
          <a:ext cx="659130" cy="66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"/>
              </a:tblGrid>
              <a:tr h="666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/>
          <p:nvPr>
            <p:custDataLst>
              <p:tags r:id="rId2"/>
            </p:custDataLst>
          </p:nvPr>
        </p:nvGraphicFramePr>
        <p:xfrm>
          <a:off x="4643755" y="2788285"/>
          <a:ext cx="624840" cy="63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</a:tblGrid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/>
          <p:nvPr>
            <p:custDataLst>
              <p:tags r:id="rId3"/>
            </p:custDataLst>
          </p:nvPr>
        </p:nvGraphicFramePr>
        <p:xfrm>
          <a:off x="4050030" y="3666490"/>
          <a:ext cx="697865" cy="68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865"/>
              </a:tblGrid>
              <a:tr h="681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>
            <a:stCxn id="5" idx="2"/>
            <a:endCxn id="7" idx="0"/>
          </p:cNvCxnSpPr>
          <p:nvPr/>
        </p:nvCxnSpPr>
        <p:spPr>
          <a:xfrm>
            <a:off x="3892550" y="3468370"/>
            <a:ext cx="506730" cy="198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  <a:endCxn id="7" idx="0"/>
          </p:cNvCxnSpPr>
          <p:nvPr/>
        </p:nvCxnSpPr>
        <p:spPr>
          <a:xfrm flipH="1">
            <a:off x="4399280" y="3425825"/>
            <a:ext cx="556895" cy="24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996055" y="628015"/>
            <a:ext cx="0" cy="165608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9385" y="628015"/>
            <a:ext cx="0" cy="165608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1820" y="628015"/>
            <a:ext cx="0" cy="165608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63620" y="628015"/>
            <a:ext cx="0" cy="165608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39790" y="699770"/>
            <a:ext cx="0" cy="1656080"/>
          </a:xfrm>
          <a:prstGeom prst="lin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Table 14"/>
          <p:cNvGraphicFramePr/>
          <p:nvPr>
            <p:custDataLst>
              <p:tags r:id="rId1"/>
            </p:custDataLst>
          </p:nvPr>
        </p:nvGraphicFramePr>
        <p:xfrm>
          <a:off x="971550" y="627380"/>
          <a:ext cx="7186295" cy="148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6295"/>
              </a:tblGrid>
              <a:tr h="14884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vi-VN" altLang="en-US" sz="4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Gộp hai số bé lại được kết quả là số lớn hơn.</a:t>
                      </a:r>
                      <a:endParaRPr lang="vi-VN" altLang="en-US" sz="4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/>
          <p:nvPr>
            <p:custDataLst>
              <p:tags r:id="rId2"/>
            </p:custDataLst>
          </p:nvPr>
        </p:nvGraphicFramePr>
        <p:xfrm>
          <a:off x="1115695" y="2644140"/>
          <a:ext cx="7087870" cy="187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7870"/>
              </a:tblGrid>
              <a:tr h="18726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vi-VN" altLang="en-US" sz="4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tìm kết quả của phép gộp ta đếm tất cả.</a:t>
                      </a:r>
                      <a:endParaRPr lang="vi-VN" altLang="en-US" sz="4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Group 3"/>
          <p:cNvGrpSpPr/>
          <p:nvPr/>
        </p:nvGrpSpPr>
        <p:grpSpPr>
          <a:xfrm>
            <a:off x="1331595" y="1000760"/>
            <a:ext cx="6284595" cy="2579370"/>
            <a:chOff x="308853" y="0"/>
            <a:chExt cx="2414469" cy="10580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308853" y="83235"/>
              <a:ext cx="2277905" cy="9748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35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2011680" cy="606425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6926"/>
          <a:stretch>
            <a:fillRect/>
          </a:stretch>
        </p:blipFill>
        <p:spPr>
          <a:xfrm>
            <a:off x="424815" y="1365885"/>
            <a:ext cx="8128635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3101" b="33825"/>
          <a:stretch>
            <a:fillRect/>
          </a:stretch>
        </p:blipFill>
        <p:spPr>
          <a:xfrm>
            <a:off x="358140" y="2571750"/>
            <a:ext cx="8195310" cy="1160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6624" b="302"/>
          <a:stretch>
            <a:fillRect/>
          </a:stretch>
        </p:blipFill>
        <p:spPr>
          <a:xfrm>
            <a:off x="395605" y="3796030"/>
            <a:ext cx="8104505" cy="12623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8132" y="699317"/>
            <a:ext cx="378497" cy="354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99789" y="627190"/>
            <a:ext cx="5760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1403985" y="1506220"/>
            <a:ext cx="494665" cy="43688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6083935" y="2128520"/>
            <a:ext cx="494665" cy="37909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4241800" y="2145030"/>
            <a:ext cx="494665" cy="35941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1334770" y="2715260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452360" y="1563370"/>
            <a:ext cx="494665" cy="43688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6083935" y="3306445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2628265" y="3324860"/>
            <a:ext cx="494665" cy="34353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4200525" y="3306445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6083935" y="4659630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4200525" y="4625340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2628265" y="4659630"/>
            <a:ext cx="494665" cy="32766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1348105" y="3939540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7596505" y="3939540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2628265" y="2148205"/>
            <a:ext cx="494665" cy="35623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 8"/>
          <p:cNvSpPr/>
          <p:nvPr/>
        </p:nvSpPr>
        <p:spPr>
          <a:xfrm>
            <a:off x="7596505" y="2717165"/>
            <a:ext cx="494665" cy="3619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" grpId="0" bldLvl="0" animBg="1"/>
      <p:bldP spid="2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5349" y="339191"/>
            <a:ext cx="360040" cy="3637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990" y="339042"/>
            <a:ext cx="5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56716" t="976" r="195" b="-976"/>
          <a:stretch>
            <a:fillRect/>
          </a:stretch>
        </p:blipFill>
        <p:spPr>
          <a:xfrm>
            <a:off x="3419872" y="2665244"/>
            <a:ext cx="1296144" cy="14669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25340" y="3727872"/>
            <a:ext cx="499909" cy="3272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15" y="869315"/>
            <a:ext cx="4052570" cy="4085590"/>
          </a:xfrm>
          <a:prstGeom prst="rect">
            <a:avLst/>
          </a:prstGeom>
        </p:spPr>
      </p:pic>
      <p:sp>
        <p:nvSpPr>
          <p:cNvPr id="11" name="Rectangle 8"/>
          <p:cNvSpPr/>
          <p:nvPr/>
        </p:nvSpPr>
        <p:spPr>
          <a:xfrm>
            <a:off x="3707765" y="3867785"/>
            <a:ext cx="1595755" cy="90805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6600" b="1" dirty="0">
                <a:solidFill>
                  <a:srgbClr val="FF0000"/>
                </a:solidFill>
              </a:rPr>
              <a:t>?</a:t>
            </a:r>
            <a:endParaRPr lang="vi-VN" alt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411480"/>
            <a:ext cx="3479800" cy="4054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80155" y="3435350"/>
            <a:ext cx="1313815" cy="86423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r="56911"/>
          <a:stretch>
            <a:fillRect/>
          </a:stretch>
        </p:blipFill>
        <p:spPr>
          <a:xfrm>
            <a:off x="2339975" y="483870"/>
            <a:ext cx="3893820" cy="39966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91865" y="3435350"/>
            <a:ext cx="1390650" cy="88138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r="59456"/>
          <a:stretch>
            <a:fillRect/>
          </a:stretch>
        </p:blipFill>
        <p:spPr>
          <a:xfrm>
            <a:off x="2195830" y="435610"/>
            <a:ext cx="4031615" cy="42722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13125" y="3557270"/>
            <a:ext cx="1608455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/>
          <a:srcRect l="60820" t="-966" r="-1364" b="966"/>
          <a:stretch>
            <a:fillRect/>
          </a:stretch>
        </p:blipFill>
        <p:spPr>
          <a:xfrm>
            <a:off x="2339975" y="195580"/>
            <a:ext cx="3966845" cy="45434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64255" y="3438525"/>
            <a:ext cx="1564640" cy="102616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800" b="1" dirty="0">
                <a:solidFill>
                  <a:srgbClr val="FF0000"/>
                </a:solidFill>
              </a:rPr>
              <a:t>9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10307" y="4381878"/>
            <a:ext cx="3909536" cy="555308"/>
          </a:xfrm>
          <a:prstGeom prst="rect">
            <a:avLst/>
          </a:prstGeom>
        </p:spPr>
      </p:pic>
      <p:pic>
        <p:nvPicPr>
          <p:cNvPr id="5" name="图片 1" descr="31f7217a017c2d9a8a7bcbd9844c16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80055" y="1212215"/>
            <a:ext cx="5262880" cy="3545205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8260" y="2445446"/>
            <a:ext cx="3130868" cy="2214086"/>
          </a:xfrm>
          <a:prstGeom prst="rect">
            <a:avLst/>
          </a:prstGeom>
        </p:spPr>
      </p:pic>
      <p:pic>
        <p:nvPicPr>
          <p:cNvPr id="7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509" y="318947"/>
            <a:ext cx="4880134" cy="1045845"/>
          </a:xfrm>
          <a:prstGeom prst="rect">
            <a:avLst/>
          </a:prstGeom>
        </p:spPr>
      </p:pic>
      <p:sp>
        <p:nvSpPr>
          <p:cNvPr id="8" name="文本框 11"/>
          <p:cNvSpPr txBox="1"/>
          <p:nvPr/>
        </p:nvSpPr>
        <p:spPr>
          <a:xfrm>
            <a:off x="3273145" y="2211507"/>
            <a:ext cx="4675540" cy="10147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7" descr="572005ec0a0c4"/>
          <p:cNvPicPr>
            <a:picLocks noChangeAspect="1"/>
          </p:cNvPicPr>
          <p:nvPr/>
        </p:nvPicPr>
        <p:blipFill rotWithShape="1">
          <a:blip r:embed="rId5"/>
          <a:srcRect r="38224" b="26546"/>
          <a:stretch>
            <a:fillRect/>
          </a:stretch>
        </p:blipFill>
        <p:spPr>
          <a:xfrm>
            <a:off x="558395" y="366505"/>
            <a:ext cx="1606680" cy="10795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Content Placeholder 4"/>
          <p:cNvGraphicFramePr/>
          <p:nvPr>
            <p:ph idx="1"/>
            <p:custDataLst>
              <p:tags r:id="rId1"/>
            </p:custDataLst>
          </p:nvPr>
        </p:nvGraphicFramePr>
        <p:xfrm>
          <a:off x="999490" y="701675"/>
          <a:ext cx="659130" cy="66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"/>
              </a:tblGrid>
              <a:tr h="666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/>
          <p:nvPr>
            <p:custDataLst>
              <p:tags r:id="rId2"/>
            </p:custDataLst>
          </p:nvPr>
        </p:nvGraphicFramePr>
        <p:xfrm>
          <a:off x="2080260" y="710565"/>
          <a:ext cx="624840" cy="63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</a:tblGrid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/>
          <p:nvPr>
            <p:custDataLst>
              <p:tags r:id="rId3"/>
            </p:custDataLst>
          </p:nvPr>
        </p:nvGraphicFramePr>
        <p:xfrm>
          <a:off x="1486535" y="1588770"/>
          <a:ext cx="697865" cy="68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865"/>
              </a:tblGrid>
              <a:tr h="681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>
            <a:stCxn id="5" idx="2"/>
            <a:endCxn id="7" idx="0"/>
          </p:cNvCxnSpPr>
          <p:nvPr/>
        </p:nvCxnSpPr>
        <p:spPr>
          <a:xfrm>
            <a:off x="1329055" y="1367790"/>
            <a:ext cx="506730" cy="22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  <a:endCxn id="7" idx="0"/>
          </p:cNvCxnSpPr>
          <p:nvPr/>
        </p:nvCxnSpPr>
        <p:spPr>
          <a:xfrm flipH="1">
            <a:off x="1835785" y="1348105"/>
            <a:ext cx="556895" cy="24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/>
          <p:nvPr>
            <p:custDataLst>
              <p:tags r:id="rId4"/>
            </p:custDataLst>
          </p:nvPr>
        </p:nvGraphicFramePr>
        <p:xfrm>
          <a:off x="3735705" y="772795"/>
          <a:ext cx="659130" cy="66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"/>
              </a:tblGrid>
              <a:tr h="666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/>
          <p:nvPr>
            <p:custDataLst>
              <p:tags r:id="rId5"/>
            </p:custDataLst>
          </p:nvPr>
        </p:nvGraphicFramePr>
        <p:xfrm>
          <a:off x="4816475" y="781685"/>
          <a:ext cx="624840" cy="63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</a:tblGrid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/>
          <p:nvPr>
            <p:custDataLst>
              <p:tags r:id="rId6"/>
            </p:custDataLst>
          </p:nvPr>
        </p:nvGraphicFramePr>
        <p:xfrm>
          <a:off x="4222750" y="1659890"/>
          <a:ext cx="697865" cy="68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865"/>
              </a:tblGrid>
              <a:tr h="681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Connector 22"/>
          <p:cNvCxnSpPr>
            <a:stCxn id="20" idx="2"/>
            <a:endCxn id="22" idx="0"/>
          </p:cNvCxnSpPr>
          <p:nvPr/>
        </p:nvCxnSpPr>
        <p:spPr>
          <a:xfrm>
            <a:off x="4065270" y="1438910"/>
            <a:ext cx="506730" cy="22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72000" y="1421765"/>
            <a:ext cx="556895" cy="238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/>
          <p:nvPr>
            <p:custDataLst>
              <p:tags r:id="rId7"/>
            </p:custDataLst>
          </p:nvPr>
        </p:nvGraphicFramePr>
        <p:xfrm>
          <a:off x="6471920" y="770890"/>
          <a:ext cx="659130" cy="66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"/>
              </a:tblGrid>
              <a:tr h="666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/>
          <p:nvPr>
            <p:custDataLst>
              <p:tags r:id="rId8"/>
            </p:custDataLst>
          </p:nvPr>
        </p:nvGraphicFramePr>
        <p:xfrm>
          <a:off x="7552690" y="779780"/>
          <a:ext cx="624840" cy="63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</a:tblGrid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/>
          <p:nvPr>
            <p:custDataLst>
              <p:tags r:id="rId9"/>
            </p:custDataLst>
          </p:nvPr>
        </p:nvGraphicFramePr>
        <p:xfrm>
          <a:off x="6958965" y="1657985"/>
          <a:ext cx="697865" cy="68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865"/>
              </a:tblGrid>
              <a:tr h="681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3" name="Straight Connector 32"/>
          <p:cNvCxnSpPr>
            <a:stCxn id="30" idx="2"/>
            <a:endCxn id="32" idx="0"/>
          </p:cNvCxnSpPr>
          <p:nvPr/>
        </p:nvCxnSpPr>
        <p:spPr>
          <a:xfrm>
            <a:off x="6801485" y="1437005"/>
            <a:ext cx="506730" cy="22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  <a:endCxn id="32" idx="0"/>
          </p:cNvCxnSpPr>
          <p:nvPr/>
        </p:nvCxnSpPr>
        <p:spPr>
          <a:xfrm flipH="1">
            <a:off x="7308215" y="1419860"/>
            <a:ext cx="556895" cy="238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/>
          <p:nvPr>
            <p:custDataLst>
              <p:tags r:id="rId10"/>
            </p:custDataLst>
          </p:nvPr>
        </p:nvGraphicFramePr>
        <p:xfrm>
          <a:off x="2367280" y="2859405"/>
          <a:ext cx="659130" cy="66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"/>
              </a:tblGrid>
              <a:tr h="666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/>
          <p:nvPr>
            <p:custDataLst>
              <p:tags r:id="rId11"/>
            </p:custDataLst>
          </p:nvPr>
        </p:nvGraphicFramePr>
        <p:xfrm>
          <a:off x="3448050" y="2868295"/>
          <a:ext cx="624840" cy="63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</a:tblGrid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/>
          <p:nvPr>
            <p:custDataLst>
              <p:tags r:id="rId12"/>
            </p:custDataLst>
          </p:nvPr>
        </p:nvGraphicFramePr>
        <p:xfrm>
          <a:off x="2854325" y="3746500"/>
          <a:ext cx="697865" cy="68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865"/>
              </a:tblGrid>
              <a:tr h="681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Connector 37"/>
          <p:cNvCxnSpPr>
            <a:stCxn id="35" idx="2"/>
            <a:endCxn id="37" idx="0"/>
          </p:cNvCxnSpPr>
          <p:nvPr/>
        </p:nvCxnSpPr>
        <p:spPr>
          <a:xfrm>
            <a:off x="2696845" y="3525520"/>
            <a:ext cx="506730" cy="22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2"/>
            <a:endCxn id="37" idx="0"/>
          </p:cNvCxnSpPr>
          <p:nvPr/>
        </p:nvCxnSpPr>
        <p:spPr>
          <a:xfrm flipH="1">
            <a:off x="3203575" y="3508375"/>
            <a:ext cx="556895" cy="238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40" name="Table 39"/>
          <p:cNvGraphicFramePr/>
          <p:nvPr>
            <p:custDataLst>
              <p:tags r:id="rId13"/>
            </p:custDataLst>
          </p:nvPr>
        </p:nvGraphicFramePr>
        <p:xfrm>
          <a:off x="5247640" y="2859405"/>
          <a:ext cx="659130" cy="66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"/>
              </a:tblGrid>
              <a:tr h="666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/>
          <p:nvPr>
            <p:custDataLst>
              <p:tags r:id="rId14"/>
            </p:custDataLst>
          </p:nvPr>
        </p:nvGraphicFramePr>
        <p:xfrm>
          <a:off x="6328410" y="2868295"/>
          <a:ext cx="624840" cy="63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</a:tblGrid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/>
          <p:nvPr>
            <p:custDataLst>
              <p:tags r:id="rId15"/>
            </p:custDataLst>
          </p:nvPr>
        </p:nvGraphicFramePr>
        <p:xfrm>
          <a:off x="5734685" y="3746500"/>
          <a:ext cx="697865" cy="68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865"/>
              </a:tblGrid>
              <a:tr h="681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Straight Connector 42"/>
          <p:cNvCxnSpPr>
            <a:stCxn id="40" idx="2"/>
            <a:endCxn id="42" idx="0"/>
          </p:cNvCxnSpPr>
          <p:nvPr/>
        </p:nvCxnSpPr>
        <p:spPr>
          <a:xfrm>
            <a:off x="5577205" y="3525520"/>
            <a:ext cx="506730" cy="22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2"/>
            <a:endCxn id="42" idx="0"/>
          </p:cNvCxnSpPr>
          <p:nvPr/>
        </p:nvCxnSpPr>
        <p:spPr>
          <a:xfrm flipH="1">
            <a:off x="6083935" y="3508375"/>
            <a:ext cx="556895" cy="238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" name="Table 14"/>
          <p:cNvGraphicFramePr/>
          <p:nvPr>
            <p:custDataLst>
              <p:tags r:id="rId1"/>
            </p:custDataLst>
          </p:nvPr>
        </p:nvGraphicFramePr>
        <p:xfrm>
          <a:off x="971550" y="627380"/>
          <a:ext cx="7186295" cy="148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6295"/>
              </a:tblGrid>
              <a:tr h="14884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vi-VN" altLang="en-US" sz="4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Gộp hai số bé lại được kết quả là số lớn hơn.</a:t>
                      </a:r>
                      <a:endParaRPr lang="vi-VN" altLang="en-US" sz="4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/>
          <p:nvPr>
            <p:custDataLst>
              <p:tags r:id="rId2"/>
            </p:custDataLst>
          </p:nvPr>
        </p:nvGraphicFramePr>
        <p:xfrm>
          <a:off x="1115695" y="2644140"/>
          <a:ext cx="7087870" cy="187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7870"/>
              </a:tblGrid>
              <a:tr h="18726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vi-VN" altLang="en-US" sz="4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tìm kết quả của phép gộp ta đếm tất cả.</a:t>
                      </a:r>
                      <a:endParaRPr lang="vi-VN" altLang="en-US" sz="4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10307" y="4381878"/>
            <a:ext cx="3909536" cy="555308"/>
          </a:xfrm>
          <a:prstGeom prst="rect">
            <a:avLst/>
          </a:prstGeom>
        </p:spPr>
      </p:pic>
      <p:pic>
        <p:nvPicPr>
          <p:cNvPr id="5" name="图片 1" descr="31f7217a017c2d9a8a7bcbd9844c16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84805" y="1212215"/>
            <a:ext cx="5358130" cy="3545205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8260" y="2445446"/>
            <a:ext cx="3130868" cy="2214086"/>
          </a:xfrm>
          <a:prstGeom prst="rect">
            <a:avLst/>
          </a:prstGeom>
        </p:spPr>
      </p:pic>
      <p:pic>
        <p:nvPicPr>
          <p:cNvPr id="7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509" y="318947"/>
            <a:ext cx="4880134" cy="1045845"/>
          </a:xfrm>
          <a:prstGeom prst="rect">
            <a:avLst/>
          </a:prstGeom>
        </p:spPr>
      </p:pic>
      <p:sp>
        <p:nvSpPr>
          <p:cNvPr id="8" name="文本框 11"/>
          <p:cNvSpPr txBox="1"/>
          <p:nvPr/>
        </p:nvSpPr>
        <p:spPr>
          <a:xfrm>
            <a:off x="3059430" y="2067560"/>
            <a:ext cx="5074285" cy="11068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rPr>
              <a:t>VẬN DỤNG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inpin heiti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图片 7" descr="572005ec0a0c4"/>
          <p:cNvPicPr>
            <a:picLocks noChangeAspect="1"/>
          </p:cNvPicPr>
          <p:nvPr/>
        </p:nvPicPr>
        <p:blipFill rotWithShape="1">
          <a:blip r:embed="rId5"/>
          <a:srcRect r="38224" b="26546"/>
          <a:stretch>
            <a:fillRect/>
          </a:stretch>
        </p:blipFill>
        <p:spPr>
          <a:xfrm>
            <a:off x="558395" y="366505"/>
            <a:ext cx="1606680" cy="10795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71"/>
          <p:cNvGrpSpPr/>
          <p:nvPr/>
        </p:nvGrpSpPr>
        <p:grpSpPr bwMode="auto">
          <a:xfrm>
            <a:off x="1573530" y="1203325"/>
            <a:ext cx="2778125" cy="1221105"/>
            <a:chOff x="1375" y="171"/>
            <a:chExt cx="4375" cy="985"/>
          </a:xfrm>
        </p:grpSpPr>
        <p:sp>
          <p:nvSpPr>
            <p:cNvPr id="28" name="Rectangles 172"/>
            <p:cNvSpPr>
              <a:spLocks noChangeArrowheads="1"/>
            </p:cNvSpPr>
            <p:nvPr/>
          </p:nvSpPr>
          <p:spPr bwMode="auto">
            <a:xfrm>
              <a:off x="1380" y="175"/>
              <a:ext cx="4365" cy="97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062" name="Picture 17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" y="352"/>
              <a:ext cx="4063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5" name="Picture 5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29" y="1275606"/>
            <a:ext cx="2716299" cy="10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2051720" y="2643758"/>
            <a:ext cx="15841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con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2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5436096" y="2643758"/>
            <a:ext cx="17281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con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2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1979930" y="3579495"/>
            <a:ext cx="6320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con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con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2400" b="1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custDataLst>
              <p:tags r:id="rId3"/>
            </p:custDataLst>
          </p:nvPr>
        </p:nvGraphicFramePr>
        <p:xfrm>
          <a:off x="4808220" y="1203960"/>
          <a:ext cx="2818130" cy="1212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130"/>
              </a:tblGrid>
              <a:tr h="121285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  <p:bldP spid="1029" grpId="0"/>
      <p:bldP spid="10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19960" y="3003550"/>
            <a:ext cx="852805" cy="64516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273040" y="3004185"/>
            <a:ext cx="804545" cy="645160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6</a:t>
            </a:r>
            <a:endParaRPr lang="en-US" sz="3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771900" y="3003550"/>
            <a:ext cx="749300" cy="644525"/>
          </a:xfrm>
          <a:prstGeom prst="rect">
            <a:avLst/>
          </a:prstGeom>
        </p:spPr>
        <p:style>
          <a:lnRef idx="3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&lt;</a:t>
            </a:r>
            <a:endParaRPr lang="en-US" sz="3200" dirty="0"/>
          </a:p>
        </p:txBody>
      </p:sp>
      <p:graphicFrame>
        <p:nvGraphicFramePr>
          <p:cNvPr id="2" name="Table 1"/>
          <p:cNvGraphicFramePr/>
          <p:nvPr>
            <p:custDataLst>
              <p:tags r:id="rId1"/>
            </p:custDataLst>
          </p:nvPr>
        </p:nvGraphicFramePr>
        <p:xfrm>
          <a:off x="2195830" y="3004185"/>
          <a:ext cx="885825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/>
              </a:tblGrid>
              <a:tr h="645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3" name="Table 2"/>
          <p:cNvGraphicFramePr/>
          <p:nvPr>
            <p:custDataLst>
              <p:tags r:id="rId2"/>
            </p:custDataLst>
          </p:nvPr>
        </p:nvGraphicFramePr>
        <p:xfrm>
          <a:off x="3699510" y="3004185"/>
          <a:ext cx="885825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/>
              </a:tblGrid>
              <a:tr h="645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4" name="Table 3"/>
          <p:cNvGraphicFramePr/>
          <p:nvPr>
            <p:custDataLst>
              <p:tags r:id="rId3"/>
            </p:custDataLst>
          </p:nvPr>
        </p:nvGraphicFramePr>
        <p:xfrm>
          <a:off x="5220335" y="3004185"/>
          <a:ext cx="8712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"/>
              </a:tblGrid>
              <a:tr h="645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7" name="Group 546"/>
          <p:cNvGrpSpPr/>
          <p:nvPr/>
        </p:nvGrpSpPr>
        <p:grpSpPr bwMode="auto">
          <a:xfrm>
            <a:off x="4418965" y="1111885"/>
            <a:ext cx="2116455" cy="1652270"/>
            <a:chOff x="5005" y="511"/>
            <a:chExt cx="2140" cy="1450"/>
          </a:xfrm>
        </p:grpSpPr>
        <p:sp>
          <p:nvSpPr>
            <p:cNvPr id="8" name="Rectangles 547"/>
            <p:cNvSpPr>
              <a:spLocks noChangeArrowheads="1"/>
            </p:cNvSpPr>
            <p:nvPr/>
          </p:nvSpPr>
          <p:spPr bwMode="auto">
            <a:xfrm>
              <a:off x="5010" y="515"/>
              <a:ext cx="2130" cy="14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pic>
          <p:nvPicPr>
            <p:cNvPr id="9" name="Picture 5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593"/>
              <a:ext cx="1832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549"/>
          <p:cNvGrpSpPr/>
          <p:nvPr/>
        </p:nvGrpSpPr>
        <p:grpSpPr bwMode="auto">
          <a:xfrm>
            <a:off x="1356995" y="1110615"/>
            <a:ext cx="2232025" cy="1653540"/>
            <a:chOff x="7615" y="511"/>
            <a:chExt cx="1915" cy="1450"/>
          </a:xfrm>
        </p:grpSpPr>
        <p:sp>
          <p:nvSpPr>
            <p:cNvPr id="12" name="Rectangles 550"/>
            <p:cNvSpPr>
              <a:spLocks noChangeArrowheads="1"/>
            </p:cNvSpPr>
            <p:nvPr/>
          </p:nvSpPr>
          <p:spPr bwMode="auto">
            <a:xfrm>
              <a:off x="7620" y="515"/>
              <a:ext cx="1905" cy="14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pic>
          <p:nvPicPr>
            <p:cNvPr id="18" name="Picture 5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" y="593"/>
              <a:ext cx="1534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5" name="bg-clou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0"/>
            <a:ext cx="9143998" cy="3004238"/>
          </a:xfrm>
          <a:prstGeom prst="rect">
            <a:avLst/>
          </a:prstGeom>
        </p:spPr>
      </p:pic>
      <p:pic>
        <p:nvPicPr>
          <p:cNvPr id="6" name="bg-tr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7" name="bg-flow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8" name="bg-white"/>
          <p:cNvSpPr/>
          <p:nvPr/>
        </p:nvSpPr>
        <p:spPr>
          <a:xfrm>
            <a:off x="1436915" y="1563769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02"/>
          <p:cNvSpPr txBox="1"/>
          <p:nvPr/>
        </p:nvSpPr>
        <p:spPr>
          <a:xfrm>
            <a:off x="1864187" y="2694126"/>
            <a:ext cx="5472139" cy="121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en-GB" altLang="zh-CN" sz="40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GB" altLang="zh-CN" sz="33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1)</a:t>
            </a:r>
            <a:endParaRPr lang="vi-VN" altLang="zh-CN" sz="33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/>
          <p:cNvSpPr/>
          <p:nvPr/>
        </p:nvSpPr>
        <p:spPr>
          <a:xfrm>
            <a:off x="3939495" y="1995640"/>
            <a:ext cx="129794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12" name="hangrao0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3" name="tree-left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4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4"/>
            <a:ext cx="2088292" cy="1215615"/>
          </a:xfrm>
          <a:prstGeom prst="rect">
            <a:avLst/>
          </a:prstGeom>
        </p:spPr>
      </p:pic>
      <p:pic>
        <p:nvPicPr>
          <p:cNvPr id="18" name="tree-righ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2"/>
            <a:ext cx="1632418" cy="2532923"/>
          </a:xfrm>
          <a:prstGeom prst="rect">
            <a:avLst/>
          </a:prstGeom>
        </p:spPr>
      </p:pic>
      <p:sp>
        <p:nvSpPr>
          <p:cNvPr id="19" name="bg03"/>
          <p:cNvSpPr/>
          <p:nvPr/>
        </p:nvSpPr>
        <p:spPr>
          <a:xfrm>
            <a:off x="-4933" y="462652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bg02"/>
          <p:cNvSpPr/>
          <p:nvPr/>
        </p:nvSpPr>
        <p:spPr>
          <a:xfrm>
            <a:off x="-4933" y="471879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bg01"/>
          <p:cNvSpPr/>
          <p:nvPr/>
        </p:nvSpPr>
        <p:spPr>
          <a:xfrm>
            <a:off x="-4933" y="486560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1403350" y="1059815"/>
            <a:ext cx="6340475" cy="2713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4140" y="508000"/>
            <a:ext cx="8935720" cy="4540885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15920" y="3152140"/>
            <a:ext cx="339090" cy="563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300470" y="3147695"/>
            <a:ext cx="28448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988310" y="4079240"/>
            <a:ext cx="313055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572000" y="4121150"/>
            <a:ext cx="266065" cy="459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300470" y="4079240"/>
            <a:ext cx="26797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180340" y="-282575"/>
            <a:ext cx="9277985" cy="2604770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1350"/>
            </a:p>
          </p:txBody>
        </p:sp>
      </p:grpSp>
      <p:graphicFrame>
        <p:nvGraphicFramePr>
          <p:cNvPr id="6" name="Table 5"/>
          <p:cNvGraphicFramePr/>
          <p:nvPr>
            <p:custDataLst>
              <p:tags r:id="rId2"/>
            </p:custDataLst>
          </p:nvPr>
        </p:nvGraphicFramePr>
        <p:xfrm>
          <a:off x="426085" y="2553335"/>
          <a:ext cx="659130" cy="666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130"/>
              </a:tblGrid>
              <a:tr h="666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/>
          <p:nvPr>
            <p:custDataLst>
              <p:tags r:id="rId3"/>
            </p:custDataLst>
          </p:nvPr>
        </p:nvGraphicFramePr>
        <p:xfrm>
          <a:off x="1506855" y="2562225"/>
          <a:ext cx="624840" cy="63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</a:tblGrid>
              <a:tr h="637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/>
          <p:nvPr>
            <p:custDataLst>
              <p:tags r:id="rId4"/>
            </p:custDataLst>
          </p:nvPr>
        </p:nvGraphicFramePr>
        <p:xfrm>
          <a:off x="913130" y="3440430"/>
          <a:ext cx="697865" cy="68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865"/>
              </a:tblGrid>
              <a:tr h="681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>
            <a:stCxn id="6" idx="2"/>
            <a:endCxn id="10" idx="0"/>
          </p:cNvCxnSpPr>
          <p:nvPr/>
        </p:nvCxnSpPr>
        <p:spPr>
          <a:xfrm>
            <a:off x="755650" y="3219450"/>
            <a:ext cx="506730" cy="220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2"/>
            <a:endCxn id="10" idx="0"/>
          </p:cNvCxnSpPr>
          <p:nvPr/>
        </p:nvCxnSpPr>
        <p:spPr>
          <a:xfrm flipH="1">
            <a:off x="1262380" y="3199765"/>
            <a:ext cx="556895" cy="24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2699385" y="2553335"/>
            <a:ext cx="164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3 ..... 5</a:t>
            </a:r>
            <a:endParaRPr lang="en-US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/>
          <p:nvPr>
            <p:custDataLst>
              <p:tags r:id="rId5"/>
            </p:custDataLst>
          </p:nvPr>
        </p:nvGraphicFramePr>
        <p:xfrm>
          <a:off x="3131820" y="2496820"/>
          <a:ext cx="61468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/>
                        <a:t>&lt;</a:t>
                      </a:r>
                      <a:endParaRPr lang="en-US" sz="36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1030"/>
          <p:cNvSpPr txBox="1"/>
          <p:nvPr/>
        </p:nvSpPr>
        <p:spPr>
          <a:xfrm>
            <a:off x="2700020" y="3291840"/>
            <a:ext cx="164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2 ..... 5</a:t>
            </a:r>
            <a:endParaRPr lang="en-US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/>
          <p:nvPr>
            <p:custDataLst>
              <p:tags r:id="rId6"/>
            </p:custDataLst>
          </p:nvPr>
        </p:nvGraphicFramePr>
        <p:xfrm>
          <a:off x="4427855" y="2894965"/>
          <a:ext cx="4680585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85"/>
              </a:tblGrid>
              <a:tr h="6781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vi-VN" altLang="en-US" sz="3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Gộp hai số bé lại được kết quả là số lớn hơn.</a:t>
                      </a:r>
                      <a:endParaRPr lang="vi-VN" altLang="en-US" sz="32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/>
          <p:nvPr>
            <p:custDataLst>
              <p:tags r:id="rId7"/>
            </p:custDataLst>
          </p:nvPr>
        </p:nvGraphicFramePr>
        <p:xfrm>
          <a:off x="4463415" y="2931795"/>
          <a:ext cx="4680585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85"/>
              </a:tblGrid>
              <a:tr h="9448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vi-VN" altLang="en-US" sz="3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tìm kết quả của phép gộp ta đếm tất cả.</a:t>
                      </a:r>
                      <a:endParaRPr lang="vi-VN" altLang="en-US" sz="32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/>
          <p:nvPr>
            <p:custDataLst>
              <p:tags r:id="rId8"/>
            </p:custDataLst>
          </p:nvPr>
        </p:nvGraphicFramePr>
        <p:xfrm>
          <a:off x="3131820" y="3199765"/>
          <a:ext cx="61468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600"/>
                        <a:t>&lt;</a:t>
                      </a:r>
                      <a:endParaRPr lang="en-US" sz="36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TABLE_ENDDRAG_ORIGIN_RECT" val="64*54"/>
  <p:tag name="TABLE_ENDDRAG_RECT" val="69*94*64*54"/>
</p:tagLst>
</file>

<file path=ppt/tags/tag11.xml><?xml version="1.0" encoding="utf-8"?>
<p:tagLst xmlns:p="http://schemas.openxmlformats.org/presentationml/2006/main">
  <p:tag name="TABLE_ENDDRAG_ORIGIN_RECT" val="48*38"/>
  <p:tag name="TABLE_ENDDRAG_RECT" val="245*208*48*38"/>
</p:tagLst>
</file>

<file path=ppt/tags/tag12.xml><?xml version="1.0" encoding="utf-8"?>
<p:tagLst xmlns:p="http://schemas.openxmlformats.org/presentationml/2006/main">
  <p:tag name="TABLE_ENDDRAG_ORIGIN_RECT" val="368*64"/>
  <p:tag name="TABLE_ENDDRAG_RECT" val="322*196*368*64"/>
</p:tagLst>
</file>

<file path=ppt/tags/tag13.xml><?xml version="1.0" encoding="utf-8"?>
<p:tagLst xmlns:p="http://schemas.openxmlformats.org/presentationml/2006/main">
  <p:tag name="TABLE_ENDDRAG_ORIGIN_RECT" val="368*64"/>
  <p:tag name="TABLE_ENDDRAG_RECT" val="322*196*368*64"/>
</p:tagLst>
</file>

<file path=ppt/tags/tag14.xml><?xml version="1.0" encoding="utf-8"?>
<p:tagLst xmlns:p="http://schemas.openxmlformats.org/presentationml/2006/main">
  <p:tag name="TABLE_ENDDRAG_ORIGIN_RECT" val="48*38"/>
  <p:tag name="TABLE_ENDDRAG_RECT" val="245*208*48*38"/>
</p:tagLst>
</file>

<file path=ppt/tags/tag15.xml><?xml version="1.0" encoding="utf-8"?>
<p:tagLst xmlns:p="http://schemas.openxmlformats.org/presentationml/2006/main">
  <p:tag name="TABLE_ENDDRAG_ORIGIN_RECT" val="51*52"/>
  <p:tag name="TABLE_ENDDRAG_RECT" val="31*24*51*52"/>
</p:tagLst>
</file>

<file path=ppt/tags/tag16.xml><?xml version="1.0" encoding="utf-8"?>
<p:tagLst xmlns:p="http://schemas.openxmlformats.org/presentationml/2006/main">
  <p:tag name="TABLE_ENDDRAG_ORIGIN_RECT" val="49*50"/>
  <p:tag name="TABLE_ENDDRAG_RECT" val="116*25*49*50"/>
</p:tagLst>
</file>

<file path=ppt/tags/tag17.xml><?xml version="1.0" encoding="utf-8"?>
<p:tagLst xmlns:p="http://schemas.openxmlformats.org/presentationml/2006/main">
  <p:tag name="TABLE_ENDDRAG_ORIGIN_RECT" val="64*54"/>
  <p:tag name="TABLE_ENDDRAG_RECT" val="69*94*64*54"/>
</p:tagLst>
</file>

<file path=ppt/tags/tag18.xml><?xml version="1.0" encoding="utf-8"?>
<p:tagLst xmlns:p="http://schemas.openxmlformats.org/presentationml/2006/main">
  <p:tag name="TABLE_ENDDRAG_ORIGIN_RECT" val="565*117"/>
  <p:tag name="TABLE_ENDDRAG_RECT" val="76*26*565*117"/>
</p:tagLst>
</file>

<file path=ppt/tags/tag19.xml><?xml version="1.0" encoding="utf-8"?>
<p:tagLst xmlns:p="http://schemas.openxmlformats.org/presentationml/2006/main">
  <p:tag name="TABLE_ENDDRAG_ORIGIN_RECT" val="558*147"/>
  <p:tag name="TABLE_ENDDRAG_RECT" val="93*213*558*14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TABLE_ENDDRAG_ORIGIN_RECT" val="51*52"/>
  <p:tag name="TABLE_ENDDRAG_RECT" val="31*24*51*52"/>
</p:tagLst>
</file>

<file path=ppt/tags/tag21.xml><?xml version="1.0" encoding="utf-8"?>
<p:tagLst xmlns:p="http://schemas.openxmlformats.org/presentationml/2006/main">
  <p:tag name="TABLE_ENDDRAG_ORIGIN_RECT" val="49*50"/>
  <p:tag name="TABLE_ENDDRAG_RECT" val="116*25*49*50"/>
</p:tagLst>
</file>

<file path=ppt/tags/tag22.xml><?xml version="1.0" encoding="utf-8"?>
<p:tagLst xmlns:p="http://schemas.openxmlformats.org/presentationml/2006/main">
  <p:tag name="TABLE_ENDDRAG_ORIGIN_RECT" val="64*54"/>
  <p:tag name="TABLE_ENDDRAG_RECT" val="69*94*64*54"/>
</p:tagLst>
</file>

<file path=ppt/tags/tag23.xml><?xml version="1.0" encoding="utf-8"?>
<p:tagLst xmlns:p="http://schemas.openxmlformats.org/presentationml/2006/main">
  <p:tag name="TABLE_ENDDRAG_ORIGIN_RECT" val="51*52"/>
  <p:tag name="TABLE_ENDDRAG_RECT" val="31*24*51*52"/>
</p:tagLst>
</file>

<file path=ppt/tags/tag24.xml><?xml version="1.0" encoding="utf-8"?>
<p:tagLst xmlns:p="http://schemas.openxmlformats.org/presentationml/2006/main">
  <p:tag name="TABLE_ENDDRAG_ORIGIN_RECT" val="49*50"/>
  <p:tag name="TABLE_ENDDRAG_RECT" val="116*25*49*50"/>
</p:tagLst>
</file>

<file path=ppt/tags/tag25.xml><?xml version="1.0" encoding="utf-8"?>
<p:tagLst xmlns:p="http://schemas.openxmlformats.org/presentationml/2006/main">
  <p:tag name="TABLE_ENDDRAG_ORIGIN_RECT" val="64*54"/>
  <p:tag name="TABLE_ENDDRAG_RECT" val="69*94*64*54"/>
</p:tagLst>
</file>

<file path=ppt/tags/tag26.xml><?xml version="1.0" encoding="utf-8"?>
<p:tagLst xmlns:p="http://schemas.openxmlformats.org/presentationml/2006/main">
  <p:tag name="TABLE_ENDDRAG_ORIGIN_RECT" val="51*52"/>
  <p:tag name="TABLE_ENDDRAG_RECT" val="31*24*51*52"/>
</p:tagLst>
</file>

<file path=ppt/tags/tag27.xml><?xml version="1.0" encoding="utf-8"?>
<p:tagLst xmlns:p="http://schemas.openxmlformats.org/presentationml/2006/main">
  <p:tag name="TABLE_ENDDRAG_ORIGIN_RECT" val="49*50"/>
  <p:tag name="TABLE_ENDDRAG_RECT" val="116*25*49*50"/>
</p:tagLst>
</file>

<file path=ppt/tags/tag28.xml><?xml version="1.0" encoding="utf-8"?>
<p:tagLst xmlns:p="http://schemas.openxmlformats.org/presentationml/2006/main">
  <p:tag name="TABLE_ENDDRAG_ORIGIN_RECT" val="64*54"/>
  <p:tag name="TABLE_ENDDRAG_RECT" val="69*94*64*54"/>
</p:tagLst>
</file>

<file path=ppt/tags/tag29.xml><?xml version="1.0" encoding="utf-8"?>
<p:tagLst xmlns:p="http://schemas.openxmlformats.org/presentationml/2006/main">
  <p:tag name="TABLE_ENDDRAG_ORIGIN_RECT" val="51*52"/>
  <p:tag name="TABLE_ENDDRAG_RECT" val="31*24*51*5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TABLE_ENDDRAG_ORIGIN_RECT" val="49*50"/>
  <p:tag name="TABLE_ENDDRAG_RECT" val="116*25*49*50"/>
</p:tagLst>
</file>

<file path=ppt/tags/tag31.xml><?xml version="1.0" encoding="utf-8"?>
<p:tagLst xmlns:p="http://schemas.openxmlformats.org/presentationml/2006/main">
  <p:tag name="TABLE_ENDDRAG_ORIGIN_RECT" val="64*54"/>
  <p:tag name="TABLE_ENDDRAG_RECT" val="69*94*64*54"/>
</p:tagLst>
</file>

<file path=ppt/tags/tag32.xml><?xml version="1.0" encoding="utf-8"?>
<p:tagLst xmlns:p="http://schemas.openxmlformats.org/presentationml/2006/main">
  <p:tag name="TABLE_ENDDRAG_ORIGIN_RECT" val="51*52"/>
  <p:tag name="TABLE_ENDDRAG_RECT" val="31*24*51*52"/>
</p:tagLst>
</file>

<file path=ppt/tags/tag33.xml><?xml version="1.0" encoding="utf-8"?>
<p:tagLst xmlns:p="http://schemas.openxmlformats.org/presentationml/2006/main">
  <p:tag name="TABLE_ENDDRAG_ORIGIN_RECT" val="49*50"/>
  <p:tag name="TABLE_ENDDRAG_RECT" val="116*25*49*50"/>
</p:tagLst>
</file>

<file path=ppt/tags/tag34.xml><?xml version="1.0" encoding="utf-8"?>
<p:tagLst xmlns:p="http://schemas.openxmlformats.org/presentationml/2006/main">
  <p:tag name="TABLE_ENDDRAG_ORIGIN_RECT" val="64*54"/>
  <p:tag name="TABLE_ENDDRAG_RECT" val="69*94*64*54"/>
</p:tagLst>
</file>

<file path=ppt/tags/tag35.xml><?xml version="1.0" encoding="utf-8"?>
<p:tagLst xmlns:p="http://schemas.openxmlformats.org/presentationml/2006/main">
  <p:tag name="TABLE_ENDDRAG_ORIGIN_RECT" val="565*117"/>
  <p:tag name="TABLE_ENDDRAG_RECT" val="76*26*565*117"/>
</p:tagLst>
</file>

<file path=ppt/tags/tag36.xml><?xml version="1.0" encoding="utf-8"?>
<p:tagLst xmlns:p="http://schemas.openxmlformats.org/presentationml/2006/main">
  <p:tag name="TABLE_ENDDRAG_ORIGIN_RECT" val="558*147"/>
  <p:tag name="TABLE_ENDDRAG_RECT" val="93*213*558*147"/>
</p:tagLst>
</file>

<file path=ppt/tags/tag37.xml><?xml version="1.0" encoding="utf-8"?>
<p:tagLst xmlns:p="http://schemas.openxmlformats.org/presentationml/2006/main">
  <p:tag name="TABLE_ENDDRAG_ORIGIN_RECT" val="221*95"/>
  <p:tag name="TABLE_ENDDRAG_RECT" val="378*94*221*9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TABLE_ENDDRAG_ORIGIN_RECT" val="69*50"/>
  <p:tag name="TABLE_ENDDRAG_RECT" val="172*236*69*50"/>
</p:tagLst>
</file>

<file path=ppt/tags/tag6.xml><?xml version="1.0" encoding="utf-8"?>
<p:tagLst xmlns:p="http://schemas.openxmlformats.org/presentationml/2006/main">
  <p:tag name="TABLE_ENDDRAG_ORIGIN_RECT" val="69*50"/>
  <p:tag name="TABLE_ENDDRAG_RECT" val="172*236*69*50"/>
</p:tagLst>
</file>

<file path=ppt/tags/tag7.xml><?xml version="1.0" encoding="utf-8"?>
<p:tagLst xmlns:p="http://schemas.openxmlformats.org/presentationml/2006/main">
  <p:tag name="TABLE_ENDDRAG_ORIGIN_RECT" val="68*50"/>
  <p:tag name="TABLE_ENDDRAG_RECT" val="410*293*68*50"/>
</p:tagLst>
</file>

<file path=ppt/tags/tag8.xml><?xml version="1.0" encoding="utf-8"?>
<p:tagLst xmlns:p="http://schemas.openxmlformats.org/presentationml/2006/main">
  <p:tag name="TABLE_ENDDRAG_ORIGIN_RECT" val="51*52"/>
  <p:tag name="TABLE_ENDDRAG_RECT" val="31*24*51*52"/>
</p:tagLst>
</file>

<file path=ppt/tags/tag9.xml><?xml version="1.0" encoding="utf-8"?>
<p:tagLst xmlns:p="http://schemas.openxmlformats.org/presentationml/2006/main">
  <p:tag name="TABLE_ENDDRAG_ORIGIN_RECT" val="49*50"/>
  <p:tag name="TABLE_ENDDRAG_RECT" val="116*25*49*5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WPS Presentation</Application>
  <PresentationFormat>On-screen Show (16:9)</PresentationFormat>
  <Paragraphs>139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inpin heiti</vt:lpstr>
      <vt:lpstr>Times New Roman</vt:lpstr>
      <vt:lpstr>Arial-Rounded</vt:lpstr>
      <vt:lpstr>Segoe UI Symbol</vt:lpstr>
      <vt:lpstr>Microsoft YaHei</vt:lpstr>
      <vt:lpstr>Arial Unicode MS</vt:lpstr>
      <vt:lpstr>Calibri</vt:lpstr>
      <vt:lpstr>Calibri Light</vt:lpstr>
      <vt:lpstr>Custom Design</vt:lpstr>
      <vt:lpstr>1_Office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kết nối</dc:title>
  <dc:creator>Bích Duy</dc:creator>
  <cp:lastModifiedBy>Hải Yến</cp:lastModifiedBy>
  <cp:revision>56</cp:revision>
  <dcterms:created xsi:type="dcterms:W3CDTF">2014-04-01T16:27:00Z</dcterms:created>
  <dcterms:modified xsi:type="dcterms:W3CDTF">2024-10-13T14:29:32Z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1033-12.2.0.18283</vt:lpwstr>
  </property>
  <property fmtid="{D5CDD505-2E9C-101B-9397-08002B2CF9AE}" pid="3" name="ICV">
    <vt:lpwstr>48E30D9AFABD4EABB700A6A69952A447_13</vt:lpwstr>
  </property>
</Properties>
</file>