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2"/>
  </p:notesMasterIdLst>
  <p:sldIdLst>
    <p:sldId id="517" r:id="rId2"/>
    <p:sldId id="256" r:id="rId3"/>
    <p:sldId id="497" r:id="rId4"/>
    <p:sldId id="499" r:id="rId5"/>
    <p:sldId id="508" r:id="rId6"/>
    <p:sldId id="512" r:id="rId7"/>
    <p:sldId id="509" r:id="rId8"/>
    <p:sldId id="516" r:id="rId9"/>
    <p:sldId id="510" r:id="rId10"/>
    <p:sldId id="5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55"/>
    <a:srgbClr val="6C2E9A"/>
    <a:srgbClr val="3333FF"/>
    <a:srgbClr val="DDF2EB"/>
    <a:srgbClr val="DE9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90012" autoAdjust="0"/>
  </p:normalViewPr>
  <p:slideViewPr>
    <p:cSldViewPr snapToGrid="0">
      <p:cViewPr varScale="1">
        <p:scale>
          <a:sx n="60" d="100"/>
          <a:sy n="60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4097D-D99F-43B0-B6CF-5DB2A95E22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A403F-7193-4C71-9A89-A17BFFB8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DC83E-162A-1953-50BC-D6F178976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4A1B9-6394-840F-938E-4792A94163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396B-409F-40BB-B5B7-D48CDCE46E2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C90F917-486B-906D-3330-1C5390C2011C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A9A6C-B093-217D-9A5E-17ECDE53697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DF192-E1C2-4DFD-CB19-44A75141B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0880B-F1F8-6D08-852F-D169C10A34E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6D5260-55B3-3A2A-7E81-265A604975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4F433A2-C238-7F3E-8F29-644552EDF68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3D5FD8-820C-2188-7F1C-6C6B361861F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FB7F9-FF09-DEBB-76A5-D945F9869F5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28E8F4-BE3B-783C-E0D1-53F1712CF5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C2B54-636F-7D19-DCCC-D7F82E81A4E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50659" cy="331069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99" y="221707"/>
            <a:ext cx="10312255" cy="60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05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qua 10)</a:t>
            </a:r>
          </a:p>
          <a:p>
            <a:pPr algn="ctr"/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49086E07-DF52-EF4D-D2D2-B641FD71EE34}"/>
              </a:ext>
            </a:extLst>
          </p:cNvPr>
          <p:cNvSpPr txBox="1"/>
          <p:nvPr/>
        </p:nvSpPr>
        <p:spPr>
          <a:xfrm>
            <a:off x="1122184" y="1460335"/>
            <a:ext cx="5748256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11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viên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bi,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Mai 5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viên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bi.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Hỏi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còn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lại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mấy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viê</a:t>
            </a: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n bi?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04EA5-4EEC-DF70-60ED-3EB67EC1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72" t="21089" r="27449" b="49552"/>
          <a:stretch/>
        </p:blipFill>
        <p:spPr>
          <a:xfrm>
            <a:off x="7044612" y="1091681"/>
            <a:ext cx="4025204" cy="3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25B4DD-C199-D5E8-022A-F68B40590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4381296" y="1131198"/>
            <a:ext cx="1618981" cy="1302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23298-6D99-64A7-29EF-484CB639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5267056" y="1163072"/>
            <a:ext cx="1618981" cy="1302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C0FBA-3ADA-D136-1FCC-67C4D72F1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6056601" y="1163072"/>
            <a:ext cx="1618981" cy="1302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38C7B-C559-1F7B-711C-D645C369FADA}"/>
              </a:ext>
            </a:extLst>
          </p:cNvPr>
          <p:cNvSpPr txBox="1"/>
          <p:nvPr/>
        </p:nvSpPr>
        <p:spPr>
          <a:xfrm>
            <a:off x="3701670" y="1229893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11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511F5-ADD8-865C-FF08-4A65EBB2D724}"/>
              </a:ext>
            </a:extLst>
          </p:cNvPr>
          <p:cNvSpPr txBox="1"/>
          <p:nvPr/>
        </p:nvSpPr>
        <p:spPr>
          <a:xfrm>
            <a:off x="4560137" y="1229892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9437C-0679-CA51-4E09-3B2837E5514E}"/>
              </a:ext>
            </a:extLst>
          </p:cNvPr>
          <p:cNvSpPr txBox="1"/>
          <p:nvPr/>
        </p:nvSpPr>
        <p:spPr>
          <a:xfrm>
            <a:off x="5384201" y="1228410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064D1-F0C1-7927-EA3A-CC5B3241F3CC}"/>
              </a:ext>
            </a:extLst>
          </p:cNvPr>
          <p:cNvSpPr txBox="1"/>
          <p:nvPr/>
        </p:nvSpPr>
        <p:spPr>
          <a:xfrm>
            <a:off x="6120084" y="1228410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DBFDDE-A265-758F-CC4E-97ACC73A9FCA}"/>
              </a:ext>
            </a:extLst>
          </p:cNvPr>
          <p:cNvSpPr txBox="1"/>
          <p:nvPr/>
        </p:nvSpPr>
        <p:spPr>
          <a:xfrm>
            <a:off x="6895917" y="1228410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65C88-8CD1-6ACF-314C-512958DF5301}"/>
              </a:ext>
            </a:extLst>
          </p:cNvPr>
          <p:cNvSpPr txBox="1"/>
          <p:nvPr/>
        </p:nvSpPr>
        <p:spPr>
          <a:xfrm>
            <a:off x="7592956" y="1228409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592B2A-6427-BA1C-5221-98CEE3F8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3521205" y="1194947"/>
            <a:ext cx="1618981" cy="13024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B08F0-78A2-95DB-F8A7-74A57460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6918011" y="1115974"/>
            <a:ext cx="1442002" cy="1302418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62B32951-C6F0-3E8D-FAB7-975049583FE2}"/>
              </a:ext>
            </a:extLst>
          </p:cNvPr>
          <p:cNvSpPr txBox="1"/>
          <p:nvPr/>
        </p:nvSpPr>
        <p:spPr>
          <a:xfrm>
            <a:off x="2561481" y="2485204"/>
            <a:ext cx="157872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Vậy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A270A6-E8E2-2BA9-0588-62F515FAE411}"/>
              </a:ext>
            </a:extLst>
          </p:cNvPr>
          <p:cNvSpPr/>
          <p:nvPr/>
        </p:nvSpPr>
        <p:spPr>
          <a:xfrm>
            <a:off x="4040271" y="2560519"/>
            <a:ext cx="3783458" cy="984211"/>
          </a:xfrm>
          <a:prstGeom prst="roundRect">
            <a:avLst>
              <a:gd name="adj" fmla="val 37631"/>
            </a:avLst>
          </a:prstGeom>
          <a:solidFill>
            <a:srgbClr val="FD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622455-1CAC-A2C7-3F20-C044B28A3791}"/>
              </a:ext>
            </a:extLst>
          </p:cNvPr>
          <p:cNvSpPr txBox="1"/>
          <p:nvPr/>
        </p:nvSpPr>
        <p:spPr>
          <a:xfrm>
            <a:off x="3226154" y="2633123"/>
            <a:ext cx="2253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kumimoji="0" lang="en-US" sz="5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</a:t>
            </a:r>
            <a:endParaRPr 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9382D-D1AC-9CBB-679C-83B3C9897F2A}"/>
              </a:ext>
            </a:extLst>
          </p:cNvPr>
          <p:cNvSpPr txBox="1"/>
          <p:nvPr/>
        </p:nvSpPr>
        <p:spPr>
          <a:xfrm>
            <a:off x="5595189" y="2623010"/>
            <a:ext cx="935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5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9429E-C128-5E69-65BF-079F7588343C}"/>
              </a:ext>
            </a:extLst>
          </p:cNvPr>
          <p:cNvSpPr txBox="1"/>
          <p:nvPr/>
        </p:nvSpPr>
        <p:spPr>
          <a:xfrm>
            <a:off x="5097827" y="2583805"/>
            <a:ext cx="780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600" dirty="0">
                <a:solidFill>
                  <a:prstClr val="black"/>
                </a:solidFill>
                <a:latin typeface="Cambria" panose="02040503050406030204" pitchFamily="18" charset="0"/>
              </a:rPr>
              <a:t>-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373B28-D791-B5F4-0C05-B4EB6672B51E}"/>
              </a:ext>
            </a:extLst>
          </p:cNvPr>
          <p:cNvSpPr txBox="1"/>
          <p:nvPr/>
        </p:nvSpPr>
        <p:spPr>
          <a:xfrm>
            <a:off x="6140139" y="2633164"/>
            <a:ext cx="780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6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endParaRPr lang="en-US" sz="20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39B06C-C6B8-A0FC-8646-A50F3F736BF9}"/>
              </a:ext>
            </a:extLst>
          </p:cNvPr>
          <p:cNvGrpSpPr/>
          <p:nvPr/>
        </p:nvGrpSpPr>
        <p:grpSpPr>
          <a:xfrm>
            <a:off x="6771269" y="2696856"/>
            <a:ext cx="884951" cy="769441"/>
            <a:chOff x="2446240" y="2446398"/>
            <a:chExt cx="884951" cy="76944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D942037-F824-D38C-32AD-B334F51B822E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052C48-E6B9-1AD9-8F9C-2B20D2261F06}"/>
                </a:ext>
              </a:extLst>
            </p:cNvPr>
            <p:cNvSpPr txBox="1"/>
            <p:nvPr/>
          </p:nvSpPr>
          <p:spPr>
            <a:xfrm>
              <a:off x="2446240" y="2446398"/>
              <a:ext cx="8849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333416-5A8B-99D7-7579-F3B21E8E558E}"/>
              </a:ext>
            </a:extLst>
          </p:cNvPr>
          <p:cNvGrpSpPr/>
          <p:nvPr/>
        </p:nvGrpSpPr>
        <p:grpSpPr>
          <a:xfrm>
            <a:off x="6853693" y="2734160"/>
            <a:ext cx="815472" cy="744927"/>
            <a:chOff x="3208176" y="5138974"/>
            <a:chExt cx="815472" cy="74492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A3860E0-C82A-8DDE-C3D8-C0553A5C14D4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latin typeface="Cambria" panose="020405030504060302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1BE90A8-8345-B7E1-91A0-FB9ECDB74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5AFF465-3062-B961-184D-23BFF9F0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85" b="66204" l="34792" r="43125">
                        <a14:foregroundMark x1="37604" y1="44907" x2="38385" y2="46481"/>
                        <a14:foregroundMark x1="37656" y1="63981" x2="38802" y2="65000"/>
                        <a14:foregroundMark x1="38490" y1="66296" x2="38750" y2="66296"/>
                        <a14:foregroundMark x1="40729" y1="62500" x2="41510" y2="65370"/>
                        <a14:foregroundMark x1="37083" y1="36574" x2="37396" y2="37407"/>
                        <a14:foregroundMark x1="37240" y1="35370" x2="38021" y2="35185"/>
                        <a14:foregroundMark x1="43021" y1="64352" x2="42552" y2="6583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00" t="33741" r="55839" b="32926"/>
          <a:stretch/>
        </p:blipFill>
        <p:spPr>
          <a:xfrm>
            <a:off x="1014448" y="1906086"/>
            <a:ext cx="2233976" cy="4042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3158E5-E59E-7C05-0333-C48B7868E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148" b="52593" l="80000" r="87500">
                        <a14:foregroundMark x1="82656" y1="50370" x2="85313" y2="51667"/>
                        <a14:foregroundMark x1="81563" y1="52593" x2="85885" y2="52315"/>
                        <a14:foregroundMark x1="81667" y1="43796" x2="83490" y2="44074"/>
                        <a14:foregroundMark x1="87500" y1="51852" x2="87188" y2="52685"/>
                        <a14:foregroundMark x1="80625" y1="44259" x2="80260" y2="47222"/>
                        <a14:foregroundMark x1="80052" y1="39815" x2="80208" y2="40741"/>
                        <a14:foregroundMark x1="81510" y1="34259" x2="83906" y2="34444"/>
                        <a14:foregroundMark x1="83906" y1="34444" x2="83958" y2="34444"/>
                        <a14:foregroundMark x1="83958" y1="33704" x2="82396" y2="33611"/>
                        <a14:foregroundMark x1="80156" y1="45000" x2="80156" y2="47222"/>
                        <a14:foregroundMark x1="81146" y1="33611" x2="81927" y2="33148"/>
                        <a14:backgroundMark x1="81146" y1="33148" x2="81354" y2="3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688" t="32653" r="11785" b="46364"/>
          <a:stretch/>
        </p:blipFill>
        <p:spPr>
          <a:xfrm>
            <a:off x="8442747" y="2594395"/>
            <a:ext cx="2479771" cy="343204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1A6C87-4CDD-02FF-7AF1-75E644C17A0C}"/>
              </a:ext>
            </a:extLst>
          </p:cNvPr>
          <p:cNvGrpSpPr/>
          <p:nvPr/>
        </p:nvGrpSpPr>
        <p:grpSpPr>
          <a:xfrm>
            <a:off x="3248424" y="3895992"/>
            <a:ext cx="4748947" cy="1619437"/>
            <a:chOff x="4463799" y="3895992"/>
            <a:chExt cx="3533572" cy="1619437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CD1222C-872F-9FED-787F-D67FB8CBEAE2}"/>
                </a:ext>
              </a:extLst>
            </p:cNvPr>
            <p:cNvSpPr/>
            <p:nvPr/>
          </p:nvSpPr>
          <p:spPr>
            <a:xfrm>
              <a:off x="4463799" y="3895992"/>
              <a:ext cx="3533572" cy="1619437"/>
            </a:xfrm>
            <a:prstGeom prst="wedgeRoundRectCallout">
              <a:avLst>
                <a:gd name="adj1" fmla="val 61771"/>
                <a:gd name="adj2" fmla="val -527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13">
              <a:extLst>
                <a:ext uri="{FF2B5EF4-FFF2-40B4-BE49-F238E27FC236}">
                  <a16:creationId xmlns:a16="http://schemas.microsoft.com/office/drawing/2014/main" id="{ADBCD671-D114-A017-8B29-F3AE6AC3C941}"/>
                </a:ext>
              </a:extLst>
            </p:cNvPr>
            <p:cNvSpPr txBox="1"/>
            <p:nvPr/>
          </p:nvSpPr>
          <p:spPr>
            <a:xfrm>
              <a:off x="4592397" y="4024255"/>
              <a:ext cx="3404974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Đếm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thế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khó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nhỉ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?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Mình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cùng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tính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theo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cách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khác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nhé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8623" y="1191333"/>
            <a:ext cx="19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Đếm lùi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2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158E5-E59E-7C05-0333-C48B7868E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48" b="52593" l="80000" r="87500">
                        <a14:foregroundMark x1="82656" y1="50370" x2="85313" y2="51667"/>
                        <a14:foregroundMark x1="81563" y1="52593" x2="85885" y2="52315"/>
                        <a14:foregroundMark x1="81667" y1="43796" x2="83490" y2="44074"/>
                        <a14:foregroundMark x1="87500" y1="51852" x2="87188" y2="52685"/>
                        <a14:foregroundMark x1="80625" y1="44259" x2="80260" y2="47222"/>
                        <a14:foregroundMark x1="80052" y1="39815" x2="80208" y2="40741"/>
                        <a14:foregroundMark x1="81510" y1="34259" x2="83906" y2="34444"/>
                        <a14:foregroundMark x1="83906" y1="34444" x2="83958" y2="34444"/>
                        <a14:foregroundMark x1="83958" y1="33704" x2="82396" y2="33611"/>
                        <a14:foregroundMark x1="80156" y1="45000" x2="80156" y2="47222"/>
                        <a14:foregroundMark x1="81146" y1="33611" x2="81927" y2="33148"/>
                        <a14:backgroundMark x1="81146" y1="33148" x2="81354" y2="3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688" t="32653" r="11785" b="46364"/>
          <a:stretch/>
        </p:blipFill>
        <p:spPr>
          <a:xfrm flipH="1">
            <a:off x="-28487" y="3693035"/>
            <a:ext cx="1583250" cy="3164965"/>
          </a:xfrm>
          <a:prstGeom prst="rect">
            <a:avLst/>
          </a:prstGeom>
        </p:spPr>
      </p:pic>
      <p:sp>
        <p:nvSpPr>
          <p:cNvPr id="5" name="Rectangle: Rounded Corners 37">
            <a:extLst>
              <a:ext uri="{FF2B5EF4-FFF2-40B4-BE49-F238E27FC236}">
                <a16:creationId xmlns:a16="http://schemas.microsoft.com/office/drawing/2014/main" id="{E7C83106-344D-3CF3-3734-5D7CCE525919}"/>
              </a:ext>
            </a:extLst>
          </p:cNvPr>
          <p:cNvSpPr/>
          <p:nvPr/>
        </p:nvSpPr>
        <p:spPr>
          <a:xfrm>
            <a:off x="-28487" y="1358537"/>
            <a:ext cx="5968527" cy="1896457"/>
          </a:xfrm>
          <a:prstGeom prst="roundRect">
            <a:avLst/>
          </a:prstGeom>
          <a:solidFill>
            <a:srgbClr val="DDF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663BE-8BA3-36D0-4584-67FAE53DD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137938" y="1661126"/>
            <a:ext cx="549646" cy="584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7C350-C023-37AE-839F-A2EC3B225E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795259" y="1674172"/>
            <a:ext cx="549646" cy="584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A379B-B57C-E841-EB37-8708F2829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2485724" y="1661126"/>
            <a:ext cx="549646" cy="58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A2F71-F79A-0D6C-2834-328803ABAF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174035" y="1687218"/>
            <a:ext cx="549646" cy="584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56AEF-B630-939C-8B8E-B8A2E1449C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835788" y="1685232"/>
            <a:ext cx="549646" cy="584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91AFD-3626-8739-2FF1-783CAE533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137938" y="2393396"/>
            <a:ext cx="549646" cy="584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37932E-21E6-2D38-410E-006DDA32A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795259" y="2406442"/>
            <a:ext cx="549646" cy="584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D8811-41F8-AD88-ADDE-80DE2EB83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2485724" y="2393396"/>
            <a:ext cx="549646" cy="584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5254BC-22E3-AF02-C45A-D6AA8A461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174035" y="2419488"/>
            <a:ext cx="549646" cy="584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7F923-BBB6-A138-07B5-00879E509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853571" y="2419488"/>
            <a:ext cx="549646" cy="584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418EAE-7A2D-A291-55E2-35EA16A20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4860922" y="1692631"/>
            <a:ext cx="549646" cy="5844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D8373-C374-897B-4594-C38E6F81EF74}"/>
              </a:ext>
            </a:extLst>
          </p:cNvPr>
          <p:cNvCxnSpPr>
            <a:stCxn id="6" idx="1"/>
          </p:cNvCxnSpPr>
          <p:nvPr/>
        </p:nvCxnSpPr>
        <p:spPr>
          <a:xfrm>
            <a:off x="1137938" y="1953361"/>
            <a:ext cx="32474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BEC166-F772-25D2-E6DD-49944E474A89}"/>
              </a:ext>
            </a:extLst>
          </p:cNvPr>
          <p:cNvSpPr txBox="1"/>
          <p:nvPr/>
        </p:nvSpPr>
        <p:spPr>
          <a:xfrm>
            <a:off x="6517223" y="1069906"/>
            <a:ext cx="1500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– 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8094A-C1A6-4DE6-F4AD-36D4FC17A150}"/>
              </a:ext>
            </a:extLst>
          </p:cNvPr>
          <p:cNvSpPr txBox="1"/>
          <p:nvPr/>
        </p:nvSpPr>
        <p:spPr>
          <a:xfrm>
            <a:off x="8727885" y="1084293"/>
            <a:ext cx="681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88FF70-E46E-A323-9D21-623BC791DFF5}"/>
              </a:ext>
            </a:extLst>
          </p:cNvPr>
          <p:cNvSpPr txBox="1"/>
          <p:nvPr/>
        </p:nvSpPr>
        <p:spPr>
          <a:xfrm>
            <a:off x="6599640" y="2094264"/>
            <a:ext cx="1343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+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3DF464-93B7-9276-7B2E-4EDC60D5038F}"/>
              </a:ext>
            </a:extLst>
          </p:cNvPr>
          <p:cNvSpPr txBox="1"/>
          <p:nvPr/>
        </p:nvSpPr>
        <p:spPr>
          <a:xfrm>
            <a:off x="8708438" y="2126055"/>
            <a:ext cx="681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</a:t>
            </a:r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3CEEC5-68FE-16CF-4F5C-206DF5511E75}"/>
              </a:ext>
            </a:extLst>
          </p:cNvPr>
          <p:cNvGrpSpPr/>
          <p:nvPr/>
        </p:nvGrpSpPr>
        <p:grpSpPr>
          <a:xfrm>
            <a:off x="7879433" y="1071188"/>
            <a:ext cx="884951" cy="737382"/>
            <a:chOff x="2486223" y="2454206"/>
            <a:chExt cx="884951" cy="737382"/>
          </a:xfrm>
        </p:grpSpPr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id="{CF42E049-3441-F3AF-1799-21FD2E40D6C6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6588C7-62A6-5182-DC3F-ED776FB4790F}"/>
                </a:ext>
              </a:extLst>
            </p:cNvPr>
            <p:cNvSpPr txBox="1"/>
            <p:nvPr/>
          </p:nvSpPr>
          <p:spPr>
            <a:xfrm>
              <a:off x="2486223" y="2454206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5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580A5C-933B-F8E9-E747-CFCF97319D97}"/>
              </a:ext>
            </a:extLst>
          </p:cNvPr>
          <p:cNvGrpSpPr/>
          <p:nvPr/>
        </p:nvGrpSpPr>
        <p:grpSpPr>
          <a:xfrm>
            <a:off x="9268338" y="1038017"/>
            <a:ext cx="1013239" cy="752952"/>
            <a:chOff x="2515719" y="2438636"/>
            <a:chExt cx="1013239" cy="752952"/>
          </a:xfrm>
        </p:grpSpPr>
        <p:sp>
          <p:nvSpPr>
            <p:cNvPr id="26" name="Rectangle: Rounded Corners 10">
              <a:extLst>
                <a:ext uri="{FF2B5EF4-FFF2-40B4-BE49-F238E27FC236}">
                  <a16:creationId xmlns:a16="http://schemas.microsoft.com/office/drawing/2014/main" id="{7FE3C318-92B2-5470-E28D-F91A3F7B0064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21639-E037-9B15-5432-D07F6CF0D05D}"/>
                </a:ext>
              </a:extLst>
            </p:cNvPr>
            <p:cNvSpPr txBox="1"/>
            <p:nvPr/>
          </p:nvSpPr>
          <p:spPr>
            <a:xfrm>
              <a:off x="2644007" y="2438636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5</a:t>
              </a:r>
              <a:endParaRPr lang="en-US" b="1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223CC4-69E1-269B-0C64-E04099EB8D91}"/>
              </a:ext>
            </a:extLst>
          </p:cNvPr>
          <p:cNvGrpSpPr/>
          <p:nvPr/>
        </p:nvGrpSpPr>
        <p:grpSpPr>
          <a:xfrm>
            <a:off x="7908928" y="2112550"/>
            <a:ext cx="884951" cy="707886"/>
            <a:chOff x="2515719" y="2483702"/>
            <a:chExt cx="884951" cy="707886"/>
          </a:xfrm>
        </p:grpSpPr>
        <p:sp>
          <p:nvSpPr>
            <p:cNvPr id="29" name="Rectangle: Rounded Corners 13">
              <a:extLst>
                <a:ext uri="{FF2B5EF4-FFF2-40B4-BE49-F238E27FC236}">
                  <a16:creationId xmlns:a16="http://schemas.microsoft.com/office/drawing/2014/main" id="{5CD327C6-BAD7-694F-4237-F72D5F9E9FC2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1B84BC-DD7C-E18F-C980-4DC299CD0DEE}"/>
                </a:ext>
              </a:extLst>
            </p:cNvPr>
            <p:cNvSpPr txBox="1"/>
            <p:nvPr/>
          </p:nvSpPr>
          <p:spPr>
            <a:xfrm>
              <a:off x="2515719" y="2483702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3A6A82-AB39-8E9E-9948-8B335A18EB95}"/>
              </a:ext>
            </a:extLst>
          </p:cNvPr>
          <p:cNvGrpSpPr/>
          <p:nvPr/>
        </p:nvGrpSpPr>
        <p:grpSpPr>
          <a:xfrm>
            <a:off x="9303078" y="2094264"/>
            <a:ext cx="991912" cy="708164"/>
            <a:chOff x="2515719" y="2483702"/>
            <a:chExt cx="991912" cy="708164"/>
          </a:xfrm>
        </p:grpSpPr>
        <p:sp>
          <p:nvSpPr>
            <p:cNvPr id="32" name="Rectangle: Rounded Corners 16">
              <a:extLst>
                <a:ext uri="{FF2B5EF4-FFF2-40B4-BE49-F238E27FC236}">
                  <a16:creationId xmlns:a16="http://schemas.microsoft.com/office/drawing/2014/main" id="{4F1103DC-3F73-1809-23FC-31B00DC5281E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EB2A10-7D0A-46D8-0CB2-C68B39BF37C6}"/>
                </a:ext>
              </a:extLst>
            </p:cNvPr>
            <p:cNvSpPr txBox="1"/>
            <p:nvPr/>
          </p:nvSpPr>
          <p:spPr>
            <a:xfrm>
              <a:off x="2622680" y="2483980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</a:t>
              </a:r>
              <a:endParaRPr lang="en-US" b="1" dirty="0">
                <a:solidFill>
                  <a:srgbClr val="3333FF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4" name="Rectangle: Rounded Corners 18">
            <a:extLst>
              <a:ext uri="{FF2B5EF4-FFF2-40B4-BE49-F238E27FC236}">
                <a16:creationId xmlns:a16="http://schemas.microsoft.com/office/drawing/2014/main" id="{1FF1D2D3-6B71-AFD8-3E73-AA3FFBE224D4}"/>
              </a:ext>
            </a:extLst>
          </p:cNvPr>
          <p:cNvSpPr/>
          <p:nvPr/>
        </p:nvSpPr>
        <p:spPr>
          <a:xfrm>
            <a:off x="6703900" y="3184474"/>
            <a:ext cx="3439952" cy="873197"/>
          </a:xfrm>
          <a:prstGeom prst="roundRect">
            <a:avLst>
              <a:gd name="adj" fmla="val 37631"/>
            </a:avLst>
          </a:prstGeom>
          <a:solidFill>
            <a:srgbClr val="FD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6B11F-9127-4789-E866-A17FE63C20D9}"/>
              </a:ext>
            </a:extLst>
          </p:cNvPr>
          <p:cNvSpPr txBox="1"/>
          <p:nvPr/>
        </p:nvSpPr>
        <p:spPr>
          <a:xfrm>
            <a:off x="6813417" y="3219316"/>
            <a:ext cx="2489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11 –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=</a:t>
            </a:r>
            <a:endParaRPr lang="en-US" sz="1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6509D9-E3EF-96AD-E1E2-F325F7233876}"/>
              </a:ext>
            </a:extLst>
          </p:cNvPr>
          <p:cNvGrpSpPr/>
          <p:nvPr/>
        </p:nvGrpSpPr>
        <p:grpSpPr>
          <a:xfrm>
            <a:off x="8994747" y="3257899"/>
            <a:ext cx="884951" cy="707886"/>
            <a:chOff x="2515719" y="2483702"/>
            <a:chExt cx="884951" cy="707886"/>
          </a:xfrm>
        </p:grpSpPr>
        <p:sp>
          <p:nvSpPr>
            <p:cNvPr id="37" name="Rectangle: Rounded Corners 21">
              <a:extLst>
                <a:ext uri="{FF2B5EF4-FFF2-40B4-BE49-F238E27FC236}">
                  <a16:creationId xmlns:a16="http://schemas.microsoft.com/office/drawing/2014/main" id="{A5ADA3C7-5C27-E190-D00B-CB2F88A9C78C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955130-FAAA-EDB9-6D37-F837213E0A56}"/>
                </a:ext>
              </a:extLst>
            </p:cNvPr>
            <p:cNvSpPr txBox="1"/>
            <p:nvPr/>
          </p:nvSpPr>
          <p:spPr>
            <a:xfrm>
              <a:off x="2515719" y="2483702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333FF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6</a:t>
              </a:r>
              <a:endParaRPr lang="en-US" b="1" dirty="0">
                <a:solidFill>
                  <a:srgbClr val="3333FF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BDE8DC3-C3A9-2A6A-6921-51B0E92126FD}"/>
              </a:ext>
            </a:extLst>
          </p:cNvPr>
          <p:cNvSpPr txBox="1"/>
          <p:nvPr/>
        </p:nvSpPr>
        <p:spPr>
          <a:xfrm>
            <a:off x="6517223" y="221620"/>
            <a:ext cx="1580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459" y="101195"/>
            <a:ext cx="3481118" cy="12573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279" y="3928341"/>
            <a:ext cx="5602795" cy="14606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1263" y="-48128"/>
            <a:ext cx="611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11 – 5 = ? </a:t>
            </a:r>
          </a:p>
          <a:p>
            <a:r>
              <a:rPr lang="vi-VN" sz="4800" b="1" dirty="0">
                <a:latin typeface="+mj-lt"/>
              </a:rPr>
              <a:t>Tách số</a:t>
            </a:r>
            <a:endParaRPr lang="en-GB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7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/>
      <p:bldP spid="21" grpId="0"/>
      <p:bldP spid="34" grpId="0" animBg="1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365125"/>
            <a:ext cx="120155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Cách tách số khi trừ(qua 10) trong phạm vi 20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825625"/>
            <a:ext cx="12015537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Bước 1:</a:t>
            </a:r>
            <a:r>
              <a:rPr lang="vi-VN" sz="4400" b="1" dirty="0">
                <a:latin typeface="+mj-lt"/>
              </a:rPr>
              <a:t> Tách số bị trừ thành tổng 10 - 1 số đơn vị.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Bước 2: </a:t>
            </a:r>
            <a:r>
              <a:rPr lang="vi-VN" sz="4400" b="1" dirty="0">
                <a:latin typeface="+mj-lt"/>
              </a:rPr>
              <a:t>Lấy 10 – số trừ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- Bước 3: </a:t>
            </a:r>
            <a:r>
              <a:rPr lang="vi-VN" sz="4400" b="1" dirty="0">
                <a:latin typeface="+mj-lt"/>
              </a:rPr>
              <a:t>Lấy kết quả ở phép trừ +  số tách còn lại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6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8961" y="7045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740" y="104335"/>
            <a:ext cx="309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9" y="1234207"/>
            <a:ext cx="5914981" cy="2209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37" y="1371705"/>
            <a:ext cx="5220900" cy="19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598" y="423981"/>
            <a:ext cx="483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8" y="1449954"/>
            <a:ext cx="2285381" cy="906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A3279-A3CF-A98A-AD9E-8CB24683DDC5}"/>
              </a:ext>
            </a:extLst>
          </p:cNvPr>
          <p:cNvSpPr txBox="1"/>
          <p:nvPr/>
        </p:nvSpPr>
        <p:spPr>
          <a:xfrm>
            <a:off x="3158731" y="1602034"/>
            <a:ext cx="2207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3 = 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54FC2-B270-F7F3-750A-90C514A1B411}"/>
              </a:ext>
            </a:extLst>
          </p:cNvPr>
          <p:cNvSpPr txBox="1"/>
          <p:nvPr/>
        </p:nvSpPr>
        <p:spPr>
          <a:xfrm>
            <a:off x="5949160" y="1599947"/>
            <a:ext cx="2499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4 = 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974C-5414-4C30-A4B4-7A79D8B45307}"/>
              </a:ext>
            </a:extLst>
          </p:cNvPr>
          <p:cNvSpPr txBox="1"/>
          <p:nvPr/>
        </p:nvSpPr>
        <p:spPr>
          <a:xfrm>
            <a:off x="8770975" y="1599947"/>
            <a:ext cx="2546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5 =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3" y="3634434"/>
            <a:ext cx="2251654" cy="877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180F7E-2B28-CEE3-FEE5-A250C3D181E8}"/>
              </a:ext>
            </a:extLst>
          </p:cNvPr>
          <p:cNvSpPr txBox="1"/>
          <p:nvPr/>
        </p:nvSpPr>
        <p:spPr>
          <a:xfrm>
            <a:off x="3276162" y="3634433"/>
            <a:ext cx="2246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7 = 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821" y="3459428"/>
            <a:ext cx="2519160" cy="1033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271" y="3416881"/>
            <a:ext cx="2788440" cy="1076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2425" y="1536193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5676" y="1599947"/>
            <a:ext cx="45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3344" y="1536193"/>
            <a:ext cx="55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33165" y="1597748"/>
            <a:ext cx="68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6</a:t>
            </a:r>
            <a:endParaRPr lang="en-GB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260" y="3634434"/>
            <a:ext cx="7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2830" y="3598606"/>
            <a:ext cx="610701" cy="67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3230" y="3564866"/>
            <a:ext cx="79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en-GB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4018" y="3564865"/>
            <a:ext cx="6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en-GB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95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172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tách số khi trừ(qua 10) trong phạm vi 20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MANGNONTEAM</dc:subject>
  <dc:creator>KhHuyen</dc:creator>
  <cp:keywords>MNT</cp:keywords>
  <dc:description>03TA</dc:description>
  <cp:lastModifiedBy>Administrator</cp:lastModifiedBy>
  <cp:revision>45</cp:revision>
  <dcterms:created xsi:type="dcterms:W3CDTF">2022-09-16T23:24:28Z</dcterms:created>
  <dcterms:modified xsi:type="dcterms:W3CDTF">2024-10-12T16:37:59Z</dcterms:modified>
  <cp:category>03TA</cp:category>
  <cp:version>03TA</cp:version>
</cp:coreProperties>
</file>