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7"/>
  </p:notesMasterIdLst>
  <p:sldIdLst>
    <p:sldId id="256" r:id="rId2"/>
    <p:sldId id="302" r:id="rId3"/>
    <p:sldId id="303" r:id="rId4"/>
    <p:sldId id="295" r:id="rId5"/>
    <p:sldId id="296" r:id="rId6"/>
  </p:sldIdLst>
  <p:sldSz cx="118872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>
        <p:scale>
          <a:sx n="96" d="100"/>
          <a:sy n="96" d="100"/>
        </p:scale>
        <p:origin x="-144" y="-72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1143000"/>
            <a:ext cx="5346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122363"/>
            <a:ext cx="1010412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6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365125"/>
            <a:ext cx="256317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64462" y="5645930"/>
            <a:ext cx="599810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9923377" y="427685"/>
            <a:ext cx="39338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0728970" y="1043375"/>
            <a:ext cx="22502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03247" y="6264685"/>
            <a:ext cx="160830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720633" y="6181470"/>
            <a:ext cx="117458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796925" y="5192333"/>
            <a:ext cx="22502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26777" y="1491606"/>
            <a:ext cx="9620800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182129" y="4047629"/>
            <a:ext cx="2243853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58397" y="3608291"/>
            <a:ext cx="2149052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225263" y="6418002"/>
            <a:ext cx="258987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486194" y="5626807"/>
            <a:ext cx="908723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254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25597" y="1557579"/>
            <a:ext cx="463328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149363" y="3950454"/>
            <a:ext cx="1924517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1803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235" grpId="0"/>
      <p:bldP spid="235" grpId="1"/>
      <p:bldP spid="235" grpId="2"/>
      <p:bldP spid="219" grpId="0" animBg="1"/>
      <p:bldP spid="219" grpId="1" animBg="1"/>
      <p:bldP spid="219" grpId="2" animBg="1"/>
      <p:bldP spid="220" grpId="0" animBg="1"/>
      <p:bldP spid="220" grpId="1" animBg="1"/>
      <p:bldP spid="220" grpId="2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4252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484583" y="3588082"/>
            <a:ext cx="2534461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225758" y="1572168"/>
            <a:ext cx="363231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469871" y="1522374"/>
            <a:ext cx="440508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480733" y="3622312"/>
            <a:ext cx="127694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64462" y="5645930"/>
            <a:ext cx="599810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9923377" y="427685"/>
            <a:ext cx="39338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0728970" y="1043375"/>
            <a:ext cx="22502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03247" y="6264685"/>
            <a:ext cx="160830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720633" y="6181470"/>
            <a:ext cx="117458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796925" y="5192333"/>
            <a:ext cx="22502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26777" y="1491606"/>
            <a:ext cx="9620800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182129" y="4047629"/>
            <a:ext cx="2243853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58397" y="3608291"/>
            <a:ext cx="2149052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225263" y="6418002"/>
            <a:ext cx="258987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486194" y="5626807"/>
            <a:ext cx="908723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484583" y="3588082"/>
            <a:ext cx="2534461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225758" y="1572168"/>
            <a:ext cx="363231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480733" y="3622312"/>
            <a:ext cx="127694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469871" y="1522374"/>
            <a:ext cx="440508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9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149363" y="3950454"/>
            <a:ext cx="1924517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551652" y="1503378"/>
            <a:ext cx="461000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64462" y="5645930"/>
            <a:ext cx="599810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9923377" y="427685"/>
            <a:ext cx="39338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0728970" y="1043375"/>
            <a:ext cx="22502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03247" y="6264685"/>
            <a:ext cx="160830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720633" y="6181470"/>
            <a:ext cx="117458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796925" y="5192333"/>
            <a:ext cx="22502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26777" y="1491606"/>
            <a:ext cx="9620800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182129" y="4047629"/>
            <a:ext cx="2243853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58397" y="3608291"/>
            <a:ext cx="2149052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225263" y="6418002"/>
            <a:ext cx="258987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486194" y="5626807"/>
            <a:ext cx="908723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484583" y="3588082"/>
            <a:ext cx="2534461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225758" y="1572168"/>
            <a:ext cx="363231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480733" y="3622312"/>
            <a:ext cx="127694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469871" y="1522374"/>
            <a:ext cx="440508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149363" y="3950454"/>
            <a:ext cx="1924517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514121" y="1596479"/>
            <a:ext cx="463328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64462" y="5645930"/>
            <a:ext cx="599810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9923377" y="427685"/>
            <a:ext cx="39338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0728970" y="1043375"/>
            <a:ext cx="22502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03247" y="6264685"/>
            <a:ext cx="160830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720633" y="6181470"/>
            <a:ext cx="117458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796925" y="5192333"/>
            <a:ext cx="22502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26777" y="1491606"/>
            <a:ext cx="9620800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182129" y="4047629"/>
            <a:ext cx="2243853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58397" y="3608291"/>
            <a:ext cx="2149052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225263" y="6418002"/>
            <a:ext cx="258987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486194" y="5626807"/>
            <a:ext cx="908723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484583" y="3588082"/>
            <a:ext cx="2534461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225758" y="1572168"/>
            <a:ext cx="363231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480733" y="3622312"/>
            <a:ext cx="127694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469871" y="1522374"/>
            <a:ext cx="440508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40"/>
            <a:ext cx="1025271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5"/>
            <a:ext cx="102527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703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149363" y="3950454"/>
            <a:ext cx="1924517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12923" y="1647225"/>
            <a:ext cx="437276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64462" y="5645930"/>
            <a:ext cx="599810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9923377" y="427685"/>
            <a:ext cx="39338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0728970" y="1043375"/>
            <a:ext cx="22502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03247" y="6264685"/>
            <a:ext cx="160830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720633" y="6181470"/>
            <a:ext cx="117458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796925" y="5192333"/>
            <a:ext cx="22502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26777" y="1491606"/>
            <a:ext cx="9620800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182129" y="4047629"/>
            <a:ext cx="2243853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58397" y="3608291"/>
            <a:ext cx="2149052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225263" y="6418002"/>
            <a:ext cx="258987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486194" y="5626807"/>
            <a:ext cx="9087233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484583" y="3588082"/>
            <a:ext cx="2534461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225758" y="1572168"/>
            <a:ext cx="363231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480733" y="3622312"/>
            <a:ext cx="127694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469871" y="1522374"/>
            <a:ext cx="440508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14176" y="1090110"/>
            <a:ext cx="5411284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740774" y="772938"/>
            <a:ext cx="12519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429731" y="1043357"/>
            <a:ext cx="1546974" cy="108180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149363" y="3950454"/>
            <a:ext cx="1924517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04422" y="1581350"/>
            <a:ext cx="433168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297081" y="5038643"/>
            <a:ext cx="284090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509093" y="714862"/>
            <a:ext cx="162508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37595" y="3597776"/>
            <a:ext cx="116147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600585" y="3888531"/>
            <a:ext cx="8482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42925" y="5541497"/>
            <a:ext cx="162508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86908" y="1468551"/>
            <a:ext cx="440196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85996" y="219521"/>
            <a:ext cx="113229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54051" y="882176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95392" y="906827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18482" y="989424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11777" y="94752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96554" y="917947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52890" y="1496055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4231" y="1520706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17322" y="1603303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10616" y="156140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95392" y="1531826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51729" y="2109934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3070" y="2134585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16159" y="2217182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09455" y="217528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4231" y="2145705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50568" y="2723813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1908" y="2748464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14998" y="2831061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08293" y="278916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3070" y="2759584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49406" y="3337692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0747" y="3362343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3838" y="3444940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07132" y="340303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1909" y="3373463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48245" y="3951571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89586" y="3976222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2677" y="4058819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05971" y="401691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0747" y="398734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47084" y="4565450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88425" y="4590101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1514" y="4672698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04810" y="463079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89586" y="4601221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45923" y="5179329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87265" y="5203980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0354" y="5286577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03648" y="524467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88425" y="5215100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44761" y="5793208"/>
            <a:ext cx="107167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86102" y="5817859"/>
            <a:ext cx="438140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09193" y="5900456"/>
            <a:ext cx="4457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02487" y="5858555"/>
            <a:ext cx="4457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87264" y="5828979"/>
            <a:ext cx="436534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5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7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681163"/>
            <a:ext cx="5028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505075"/>
            <a:ext cx="502884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681163"/>
            <a:ext cx="50536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505075"/>
            <a:ext cx="505360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0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8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7"/>
            <a:ext cx="601789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87427"/>
            <a:ext cx="601789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1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7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2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2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2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518564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53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650" r:id="rId15"/>
    <p:sldLayoutId id="2147483660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69065" y="936763"/>
            <a:ext cx="2135982" cy="735496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84801" y="999590"/>
            <a:ext cx="67163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816355" y="2043782"/>
            <a:ext cx="8035981" cy="24191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898" y="1103859"/>
            <a:ext cx="2181839" cy="647620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875925" y="1103859"/>
            <a:ext cx="527118" cy="54529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3450990" y="1064374"/>
            <a:ext cx="4842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Tìm phép nhân thích hợp</a:t>
            </a:r>
            <a:r>
              <a:rPr lang="vi-VN" dirty="0"/>
              <a:t>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1133264" y="1968776"/>
            <a:ext cx="9693382" cy="4183545"/>
            <a:chOff x="1162321" y="1482036"/>
            <a:chExt cx="9941930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2114996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2114996" cy="86349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 r="-3019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4"/>
                  <a:ext cx="2114996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4"/>
                  <a:ext cx="2114996" cy="863493"/>
                </a:xfrm>
                <a:prstGeom prst="roundRect">
                  <a:avLst/>
                </a:prstGeom>
                <a:blipFill rotWithShape="0">
                  <a:blip r:embed="rId10"/>
                  <a:stretch>
                    <a:fillRect r="-3019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2078117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2078117" cy="863493"/>
                </a:xfrm>
                <a:prstGeom prst="roundRect">
                  <a:avLst/>
                </a:prstGeom>
                <a:blipFill rotWithShape="0">
                  <a:blip r:embed="rId11"/>
                  <a:stretch>
                    <a:fillRect r="-3448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2078117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1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1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2078117" cy="863493"/>
                </a:xfrm>
                <a:prstGeom prst="roundRect">
                  <a:avLst/>
                </a:prstGeom>
                <a:blipFill rotWithShape="0">
                  <a:blip r:embed="rId12"/>
                  <a:stretch>
                    <a:fillRect r="-3448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6830567" y="3123321"/>
            <a:ext cx="1975901" cy="2592050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6836047" y="2271054"/>
            <a:ext cx="1914761" cy="2397806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6836048" y="3508939"/>
            <a:ext cx="1970421" cy="2148286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75001" y="1073397"/>
            <a:ext cx="426390" cy="3279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48126" y="1052727"/>
            <a:ext cx="1545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/>
              <a:t>Tính nhẩm</a:t>
            </a:r>
            <a:r>
              <a:rPr lang="vi-VN" b="1" dirty="0"/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7344" y="1401388"/>
            <a:ext cx="8669177" cy="18053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73" y="3697008"/>
            <a:ext cx="4428242" cy="2909732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900954" y="2974441"/>
            <a:ext cx="599828" cy="41723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500782" y="2914622"/>
            <a:ext cx="9510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6705777" y="4078449"/>
            <a:ext cx="151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4551933" y="4748123"/>
            <a:ext cx="6107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08100" y="5275065"/>
                <a:ext cx="49388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100" y="5275065"/>
                <a:ext cx="493884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7001634" y="5690563"/>
            <a:ext cx="391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639" y="300020"/>
            <a:ext cx="2523914" cy="86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0496" y="1518801"/>
            <a:ext cx="7506208" cy="1755838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898" y="1103859"/>
            <a:ext cx="2181839" cy="64762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8226" y="2768753"/>
            <a:ext cx="7269170" cy="1445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0497" y="3791566"/>
            <a:ext cx="7330623" cy="171531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3137021" y="1351118"/>
            <a:ext cx="426390" cy="33536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3739385" y="1366091"/>
            <a:ext cx="1054028" cy="369333"/>
            <a:chOff x="1870518" y="1440653"/>
            <a:chExt cx="1081053" cy="4816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81610"/>
              <a:chOff x="1870518" y="1440654"/>
              <a:chExt cx="758382" cy="48161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478763" cy="48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20929" cy="48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331763" y="2056663"/>
            <a:ext cx="3946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a)</a:t>
            </a:r>
            <a:endParaRPr lang="vi-VN" sz="2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331763" y="3232792"/>
            <a:ext cx="4074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b)</a:t>
            </a:r>
            <a:endParaRPr lang="vi-VN" sz="2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330501" y="4408921"/>
            <a:ext cx="3802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c)</a:t>
            </a:r>
            <a:endParaRPr lang="vi-VN" sz="2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5744668" y="2056663"/>
            <a:ext cx="397866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8364695" y="2161483"/>
            <a:ext cx="611065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</a:rPr>
              <a:t>15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5498968" y="3274639"/>
            <a:ext cx="611065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</a:rPr>
              <a:t>20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8287617" y="3350994"/>
            <a:ext cx="397866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5408944" y="4493986"/>
            <a:ext cx="611065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>
                <a:solidFill>
                  <a:srgbClr val="FF0000"/>
                </a:solidFill>
              </a:rPr>
              <a:t>10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8287617" y="4339672"/>
            <a:ext cx="397866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2404</TotalTime>
  <Words>116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206</cp:revision>
  <dcterms:created xsi:type="dcterms:W3CDTF">2021-06-02T01:34:28Z</dcterms:created>
  <dcterms:modified xsi:type="dcterms:W3CDTF">2025-02-26T04:53:01Z</dcterms:modified>
</cp:coreProperties>
</file>