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70" r:id="rId4"/>
    <p:sldId id="271" r:id="rId5"/>
    <p:sldId id="309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27C60C-863D-41D9-B98C-C1B4F1B8FFD3}"/>
              </a:ext>
            </a:extLst>
          </p:cNvPr>
          <p:cNvSpPr txBox="1"/>
          <p:nvPr/>
        </p:nvSpPr>
        <p:spPr>
          <a:xfrm>
            <a:off x="3530009" y="2326591"/>
            <a:ext cx="75916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8   +    6     =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9   +    3   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366E3-5B2A-44F1-A477-967BD1D1529C}"/>
              </a:ext>
            </a:extLst>
          </p:cNvPr>
          <p:cNvSpPr txBox="1"/>
          <p:nvPr/>
        </p:nvSpPr>
        <p:spPr>
          <a:xfrm>
            <a:off x="1499191" y="1471639"/>
            <a:ext cx="305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Tính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73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E353B-06B9-4B26-8A3C-CDFD9B153E9E}"/>
              </a:ext>
            </a:extLst>
          </p:cNvPr>
          <p:cNvSpPr txBox="1"/>
          <p:nvPr/>
        </p:nvSpPr>
        <p:spPr>
          <a:xfrm>
            <a:off x="1757915" y="1832712"/>
            <a:ext cx="8268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TOÁN</a:t>
            </a:r>
          </a:p>
          <a:p>
            <a:pPr algn="ctr"/>
            <a:r>
              <a:rPr lang="en-US" sz="6000" dirty="0"/>
              <a:t>LUYỆN TẬP (TIẾT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84292" y="1742986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78752" y="3844778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66EEB-A005-4C2A-A4C7-8ECEF933379E}"/>
              </a:ext>
            </a:extLst>
          </p:cNvPr>
          <p:cNvSpPr txBox="1"/>
          <p:nvPr/>
        </p:nvSpPr>
        <p:spPr>
          <a:xfrm>
            <a:off x="8005456" y="1883235"/>
            <a:ext cx="146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+ 8 =</a:t>
            </a:r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E0FA1F85-02DC-4ED7-9499-C11646F656EB}"/>
              </a:ext>
            </a:extLst>
          </p:cNvPr>
          <p:cNvSpPr/>
          <p:nvPr/>
        </p:nvSpPr>
        <p:spPr>
          <a:xfrm>
            <a:off x="9418769" y="1714277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32F680-7AB3-44E9-80FB-40DDDB184E06}"/>
              </a:ext>
            </a:extLst>
          </p:cNvPr>
          <p:cNvSpPr txBox="1"/>
          <p:nvPr/>
        </p:nvSpPr>
        <p:spPr>
          <a:xfrm>
            <a:off x="8084314" y="3951368"/>
            <a:ext cx="146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+ 8 =</a:t>
            </a:r>
          </a:p>
        </p:txBody>
      </p:sp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7C9AB932-BDB5-451D-B243-9E3E367E3A89}"/>
              </a:ext>
            </a:extLst>
          </p:cNvPr>
          <p:cNvSpPr/>
          <p:nvPr/>
        </p:nvSpPr>
        <p:spPr>
          <a:xfrm>
            <a:off x="9449523" y="3843798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11E76F-8731-48E1-9FDE-712292F3D898}"/>
              </a:ext>
            </a:extLst>
          </p:cNvPr>
          <p:cNvSpPr/>
          <p:nvPr/>
        </p:nvSpPr>
        <p:spPr>
          <a:xfrm>
            <a:off x="4163091" y="2661680"/>
            <a:ext cx="624514" cy="6245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85684-DAD5-4E11-BFDA-C0E534559118}"/>
              </a:ext>
            </a:extLst>
          </p:cNvPr>
          <p:cNvSpPr txBox="1"/>
          <p:nvPr/>
        </p:nvSpPr>
        <p:spPr>
          <a:xfrm>
            <a:off x="4268687" y="2696471"/>
            <a:ext cx="36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E1BF1F-A2F0-46C1-877B-832085476B65}"/>
              </a:ext>
            </a:extLst>
          </p:cNvPr>
          <p:cNvSpPr/>
          <p:nvPr/>
        </p:nvSpPr>
        <p:spPr>
          <a:xfrm>
            <a:off x="2042445" y="4755927"/>
            <a:ext cx="624514" cy="6245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734D2B-B520-4038-A354-49D3940BA06C}"/>
              </a:ext>
            </a:extLst>
          </p:cNvPr>
          <p:cNvSpPr txBox="1"/>
          <p:nvPr/>
        </p:nvSpPr>
        <p:spPr>
          <a:xfrm>
            <a:off x="2171906" y="4818321"/>
            <a:ext cx="36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2" name="Rounded Rectangle 37">
            <a:extLst>
              <a:ext uri="{FF2B5EF4-FFF2-40B4-BE49-F238E27FC236}">
                <a16:creationId xmlns:a16="http://schemas.microsoft.com/office/drawing/2014/main" id="{E51979A9-660B-41FD-BCFC-01EAF0F885E6}"/>
              </a:ext>
            </a:extLst>
          </p:cNvPr>
          <p:cNvSpPr/>
          <p:nvPr/>
        </p:nvSpPr>
        <p:spPr>
          <a:xfrm>
            <a:off x="9473138" y="3832482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3" name="Rounded Rectangle 37">
            <a:extLst>
              <a:ext uri="{FF2B5EF4-FFF2-40B4-BE49-F238E27FC236}">
                <a16:creationId xmlns:a16="http://schemas.microsoft.com/office/drawing/2014/main" id="{716F376A-E7E3-4E0C-85B2-353423233DE5}"/>
              </a:ext>
            </a:extLst>
          </p:cNvPr>
          <p:cNvSpPr/>
          <p:nvPr/>
        </p:nvSpPr>
        <p:spPr>
          <a:xfrm>
            <a:off x="9456586" y="1714277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8" grpId="0" animBg="1"/>
      <p:bldP spid="11" grpId="0"/>
      <p:bldP spid="40" grpId="0" animBg="1"/>
      <p:bldP spid="41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60595" y="48321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581541" y="672976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02630"/>
              </p:ext>
            </p:extLst>
          </p:nvPr>
        </p:nvGraphicFramePr>
        <p:xfrm>
          <a:off x="1110757" y="1605910"/>
          <a:ext cx="9314017" cy="348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1199639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1111581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1175865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9" y="4192322"/>
            <a:ext cx="750977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499143" y="4223101"/>
            <a:ext cx="750977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475187" y="4192323"/>
            <a:ext cx="750977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51231" y="4161546"/>
            <a:ext cx="750977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74491" y="4161545"/>
            <a:ext cx="750977" cy="646331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454673" y="702965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677238" y="489983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84643" y="1389294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631562" y="672187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</p:spTree>
    <p:extLst>
      <p:ext uri="{BB962C8B-B14F-4D97-AF65-F5344CB8AC3E}">
        <p14:creationId xmlns:p14="http://schemas.microsoft.com/office/powerpoint/2010/main" val="3995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132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287</cp:revision>
  <dcterms:created xsi:type="dcterms:W3CDTF">2021-06-02T01:34:28Z</dcterms:created>
  <dcterms:modified xsi:type="dcterms:W3CDTF">2025-02-26T05:10:14Z</dcterms:modified>
</cp:coreProperties>
</file>