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1" r:id="rId3"/>
    <p:sldId id="270" r:id="rId4"/>
    <p:sldId id="260" r:id="rId5"/>
    <p:sldId id="256" r:id="rId6"/>
    <p:sldId id="257" r:id="rId7"/>
    <p:sldId id="258" r:id="rId8"/>
    <p:sldId id="259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5653-236B-C1DE-4831-4655D5A24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A6E4F-6805-96C3-8D23-0A5A41A91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B238-F039-5628-DE38-3374E21A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074A8-63C9-5AB3-C7FE-380CE6E3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ADAC5-BE4D-4816-BA9C-3B7D94C7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9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C2DF-0B89-34FF-1FF6-067831C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BBFB5-6599-EA04-B21E-5F60CDDF7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0CAE7-7144-752D-6117-8D86C6BF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D300-3261-D56D-1D3A-BB31F9F5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6EFF7-77F3-4D87-2D8E-C825BA9B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2DD0B-2336-FCD3-5D0B-278E3C862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3B408-947C-BC84-485C-7DFC7C37B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4354B-605C-0B4E-57F2-7F7479A5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6CB97-743F-7CC3-3BCA-39E662EA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53B0A-0882-A3EA-0FC9-94E94D44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A763-0081-242F-6DB3-C3EA5579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297DD-E437-5FE4-D72E-819AD4149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7CEB4-9E9D-F584-3BBE-FB969E46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84072-6E39-66B6-3F00-AB9E07FB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36EB-6CC6-0ADB-5845-BE5075C6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7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F861-A88A-43E6-7A22-13B66940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4528E-9085-8729-5685-E2DE504D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39500-9A14-ABA7-BC67-97B23422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D6EA5-E532-4B2B-A844-6A9A0F53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D51E9-3004-DF2C-479A-CC55D262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1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FF8D-B0BB-D7B1-14AE-A46E686F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C6906-29A6-0A80-2879-F3F6FD2C5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9D638-DD91-2CC3-585C-B7F005164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2B33E-D02D-C440-DFF3-5DA1336C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68105-9136-1CC5-298A-AC55C695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689AA-535C-0FD3-2F69-F709F62B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1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84C4-7982-A006-E951-6DED97E2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535D0-D286-BF5A-DDE8-A79542F7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815E2-1647-6331-C833-AE00A4D01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D22EF-0AFF-29C6-072B-D820FC611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1F9DA-3B96-6598-2DCA-BF76FDF5B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B92AB-F2FA-1FEC-53D7-EA43C159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03415-0251-0F38-E640-BD9B80C4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1BB46-EAC1-10B3-B2F4-2307EA90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7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B4E6-1C53-949A-81C9-3BC60714A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A4B66-CF52-0E88-C50A-4054966B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4E967-2ADD-5E8B-262C-70B224F0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A5EE6-7383-EA59-2742-A4E0C7D4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4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29498-A02F-62A0-1973-F38091B1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8A6AD-11C6-3E87-8F8D-112580BC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BFB2A-D047-B7CC-10E5-73B229A4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1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41BE-468F-ECCF-32CA-7D164224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42D88-5DB0-49ED-7E70-D5F31A7B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DBCCD-D4A5-39DA-C745-8778557D4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6EB4B-2D90-5983-1F83-8BE67F29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CA5D1-284B-484E-0F0A-3F2BF2E2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A0F78-F3F8-707C-2E3D-CE973D96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D60C-5773-17E6-B0F4-3BFC94E6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C74F02-4ED8-DC8D-A1FF-398BF89FA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F2AF2-F289-FDDB-8DA1-4777CAD44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6F443-802D-88E2-B42F-48D40948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22F06-C435-9AE9-5B7B-6DDFED46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B0931-5A4A-4759-7FD0-0346D649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6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17027-04F2-7AFC-45B0-3A8AADA1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371F5-00E7-0FEF-D40A-F1A010BBD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F38CB-5482-FD4C-8783-5BF580B52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6280-7047-4BE3-9800-9E8AE9CA4B8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6BAC4-3FE4-5958-8CB9-043CECFB5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7890E-9EC1-C77B-1A8A-01CAC0977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6396-8484-4532-9866-2EF84C7B2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4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0878-B070-081E-5777-5BA3D2518F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65265-A665-46F9-616B-6938124EE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46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C1FF-A0AC-6DC0-76A0-57AFC639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E00C1-9F35-5CD0-1994-59F4C973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1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118A3-AF49-551B-3219-9908257D6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E2859-49A1-A36F-A819-D2F6087A3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6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858BD-9FAB-53F9-2A77-75F27AAA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41D96-6051-04A5-CB4E-E151CCD28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8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5DB01-B5CD-E3FE-EBCB-F874427C2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C5EE8-B5BC-7435-C4FB-C14ACB58A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0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B866-5356-5E2C-1029-66F57507E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1A7B0-F984-D72B-1842-CCA05A5F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96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07713-AB86-C9B0-E551-C0FF4BD1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4914F-0679-1C1C-0684-6814E4A5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8998"/>
            <a:ext cx="6095999" cy="342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6C6656-D951-D3CC-CC1E-E46C5DBAD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428998"/>
            <a:ext cx="6096001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6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lợi ích của cây thì là đối với sức khỏe">
            <a:extLst>
              <a:ext uri="{FF2B5EF4-FFF2-40B4-BE49-F238E27FC236}">
                <a16:creationId xmlns:a16="http://schemas.microsoft.com/office/drawing/2014/main" id="{6DED4CE7-F63B-8E7F-CC41-2910F947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ác dụng và tác hại của rau thì là">
            <a:extLst>
              <a:ext uri="{FF2B5EF4-FFF2-40B4-BE49-F238E27FC236}">
                <a16:creationId xmlns:a16="http://schemas.microsoft.com/office/drawing/2014/main" id="{E03723A8-BD71-7539-AA60-FFEF61B1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62275" cy="40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u thì là nấu với gì để tăng cường sức khỏe? Lợi ích tuyệt vời của rau thì  là - Nhà thuốc FPT Long Châu">
            <a:extLst>
              <a:ext uri="{FF2B5EF4-FFF2-40B4-BE49-F238E27FC236}">
                <a16:creationId xmlns:a16="http://schemas.microsoft.com/office/drawing/2014/main" id="{20004A2C-B7F6-A429-F9DE-D1FE5ABF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6311"/>
            <a:ext cx="6095999" cy="28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8 Lợi ích tuyệt vời của cây thì là">
            <a:extLst>
              <a:ext uri="{FF2B5EF4-FFF2-40B4-BE49-F238E27FC236}">
                <a16:creationId xmlns:a16="http://schemas.microsoft.com/office/drawing/2014/main" id="{3E04DF9C-9BBE-3D21-1627-12C3582F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4" y="-19663"/>
            <a:ext cx="3133725" cy="402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89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063F-4ED2-6658-EA48-415AF037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2EF35-9785-E074-A81C-16C328FF2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9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Quả Gì Mà Chua Chua Thế 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8170C317-04F8-05C1-28AE-0E551B923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213" y="-49213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73710-B925-CDA6-0290-60781417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"/>
            <a:ext cx="6096000" cy="3335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F3615B-557A-E375-FCC4-E2A1EF13B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10" y="-1"/>
            <a:ext cx="5979090" cy="3335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BBCC2-6121-269D-DFF6-32C51B08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8997"/>
            <a:ext cx="6095999" cy="35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0F30E-1E33-A52D-9A40-BE2B0144D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0" y="3428998"/>
            <a:ext cx="5979090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6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384D-B1D0-8619-867D-C8FCA3D09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1227-15A5-94C0-D4EF-7D6E389E4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4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0EB19A-FDCA-39B1-BA8D-5EEDFF5D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8999"/>
            <a:ext cx="12019934" cy="6129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2195F-75AB-6B52-8EF6-2E4369809358}"/>
              </a:ext>
            </a:extLst>
          </p:cNvPr>
          <p:cNvSpPr txBox="1"/>
          <p:nvPr/>
        </p:nvSpPr>
        <p:spPr>
          <a:xfrm>
            <a:off x="4277032" y="82668"/>
            <a:ext cx="463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18212-FC1F-3187-891A-00AA5B7B7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179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DDB21-DFE1-0F91-74BD-00A199FB398B}"/>
              </a:ext>
            </a:extLst>
          </p:cNvPr>
          <p:cNvSpPr txBox="1"/>
          <p:nvPr/>
        </p:nvSpPr>
        <p:spPr>
          <a:xfrm>
            <a:off x="3687097" y="6179574"/>
            <a:ext cx="533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D5CCC-FC7F-DF4E-7D64-4179B0DBB4A1}"/>
              </a:ext>
            </a:extLst>
          </p:cNvPr>
          <p:cNvSpPr txBox="1"/>
          <p:nvPr/>
        </p:nvSpPr>
        <p:spPr>
          <a:xfrm>
            <a:off x="2846438" y="6179574"/>
            <a:ext cx="766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284E06-3922-6A91-2514-A4CD8970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8" y="0"/>
            <a:ext cx="12088761" cy="6179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35E9A-712C-7EA6-3547-D2544081F0BB}"/>
              </a:ext>
            </a:extLst>
          </p:cNvPr>
          <p:cNvSpPr txBox="1"/>
          <p:nvPr/>
        </p:nvSpPr>
        <p:spPr>
          <a:xfrm>
            <a:off x="3687096" y="6179574"/>
            <a:ext cx="66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FB4BC-666B-94A2-87B2-3EAF340B2412}"/>
              </a:ext>
            </a:extLst>
          </p:cNvPr>
          <p:cNvSpPr txBox="1"/>
          <p:nvPr/>
        </p:nvSpPr>
        <p:spPr>
          <a:xfrm>
            <a:off x="3495367" y="6179573"/>
            <a:ext cx="766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8B2FF8-D7D7-4226-173E-BE496CE3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94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4D92A-F875-5494-6FE9-E726D6DF3D26}"/>
              </a:ext>
            </a:extLst>
          </p:cNvPr>
          <p:cNvSpPr txBox="1"/>
          <p:nvPr/>
        </p:nvSpPr>
        <p:spPr>
          <a:xfrm>
            <a:off x="162233" y="6194323"/>
            <a:ext cx="1262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00AE6-9D3D-4EA9-FA2D-C402396A76FB}"/>
              </a:ext>
            </a:extLst>
          </p:cNvPr>
          <p:cNvSpPr txBox="1"/>
          <p:nvPr/>
        </p:nvSpPr>
        <p:spPr>
          <a:xfrm>
            <a:off x="651387" y="6194322"/>
            <a:ext cx="11646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BB98A-775E-849D-917B-46B7AAFE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7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D8464-A04A-5DC4-0CEB-DB78331C5F36}"/>
              </a:ext>
            </a:extLst>
          </p:cNvPr>
          <p:cNvSpPr txBox="1"/>
          <p:nvPr/>
        </p:nvSpPr>
        <p:spPr>
          <a:xfrm>
            <a:off x="3097160" y="6273225"/>
            <a:ext cx="6975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99C89-6DC1-04C9-68AD-3F05951CEF6A}"/>
              </a:ext>
            </a:extLst>
          </p:cNvPr>
          <p:cNvSpPr txBox="1"/>
          <p:nvPr/>
        </p:nvSpPr>
        <p:spPr>
          <a:xfrm>
            <a:off x="1" y="5903893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xa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75CA7-219A-916F-67A4-3767147F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C427E9-8307-B113-7D36-AF01B2FD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8999"/>
            <a:ext cx="12019934" cy="6129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BBC5A-A2C0-4FA3-78F2-F9A8831615EA}"/>
              </a:ext>
            </a:extLst>
          </p:cNvPr>
          <p:cNvSpPr txBox="1"/>
          <p:nvPr/>
        </p:nvSpPr>
        <p:spPr>
          <a:xfrm>
            <a:off x="4277032" y="82668"/>
            <a:ext cx="463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55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103</Words>
  <Application>Microsoft Office PowerPoint</Application>
  <PresentationFormat>Widescreen</PresentationFormat>
  <Paragraphs>10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phuong mai</cp:lastModifiedBy>
  <cp:revision>6</cp:revision>
  <dcterms:created xsi:type="dcterms:W3CDTF">2025-02-15T16:10:52Z</dcterms:created>
  <dcterms:modified xsi:type="dcterms:W3CDTF">2025-02-17T07:18:57Z</dcterms:modified>
</cp:coreProperties>
</file>