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6" r:id="rId3"/>
  </p:sldMasterIdLst>
  <p:notesMasterIdLst>
    <p:notesMasterId r:id="rId10"/>
  </p:notesMasterIdLst>
  <p:sldIdLst>
    <p:sldId id="279" r:id="rId4"/>
    <p:sldId id="521" r:id="rId5"/>
    <p:sldId id="527" r:id="rId6"/>
    <p:sldId id="528" r:id="rId7"/>
    <p:sldId id="514" r:id="rId8"/>
    <p:sldId id="5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17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24" y="322729"/>
            <a:ext cx="1132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 err="1" smtClean="0"/>
              <a:t>Xếp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đây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nhóm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thích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hợp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24" y="813375"/>
            <a:ext cx="11649970" cy="573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8877" y="3017051"/>
            <a:ext cx="2342150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 chỉ sự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1877" y="551717"/>
            <a:ext cx="331304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 chỉ người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1877" y="1730331"/>
            <a:ext cx="331304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 chỉ đồ vật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1877" y="2908946"/>
            <a:ext cx="331304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 chỉ con vật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1877" y="4087561"/>
            <a:ext cx="331304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 chỉ cây cối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1877" y="5250695"/>
            <a:ext cx="333042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 chỉ hiện tượng,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 vật</a:t>
            </a:r>
          </a:p>
        </p:txBody>
      </p: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3105682" y="782550"/>
            <a:ext cx="1266195" cy="2465334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 flipV="1">
            <a:off x="3108010" y="1961164"/>
            <a:ext cx="1263867" cy="1348084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/>
          <p:cNvCxnSpPr>
            <a:stCxn id="6" idx="3"/>
            <a:endCxn id="9" idx="1"/>
          </p:cNvCxnSpPr>
          <p:nvPr/>
        </p:nvCxnSpPr>
        <p:spPr>
          <a:xfrm flipV="1">
            <a:off x="3101027" y="3139779"/>
            <a:ext cx="1270850" cy="10810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3108010" y="3257733"/>
            <a:ext cx="1263867" cy="106066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126550" y="3257733"/>
            <a:ext cx="1245327" cy="240846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76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8098" y="3071839"/>
            <a:ext cx="2746265" cy="49244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chỉ đặc điểm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4761" y="605620"/>
            <a:ext cx="4972991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Từ chỉ màu sắc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4761" y="1901980"/>
            <a:ext cx="4972992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Từ chỉ hình dáng, kích thước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4763" y="3198340"/>
            <a:ext cx="4972990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Từ chỉ tính cách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8810" y="4512572"/>
            <a:ext cx="5008078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8810" y="5802625"/>
            <a:ext cx="4990534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Từ chỉ tính chất</a:t>
            </a:r>
          </a:p>
        </p:txBody>
      </p:sp>
      <p:cxnSp>
        <p:nvCxnSpPr>
          <p:cNvPr id="19" name="Straight Arrow Connector 18"/>
          <p:cNvCxnSpPr>
            <a:endCxn id="14" idx="1"/>
          </p:cNvCxnSpPr>
          <p:nvPr/>
        </p:nvCxnSpPr>
        <p:spPr>
          <a:xfrm flipV="1">
            <a:off x="2984363" y="851842"/>
            <a:ext cx="1560398" cy="248211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1"/>
          </p:cNvCxnSpPr>
          <p:nvPr/>
        </p:nvCxnSpPr>
        <p:spPr>
          <a:xfrm flipV="1">
            <a:off x="2984361" y="2148202"/>
            <a:ext cx="1560400" cy="118575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2967225" y="3333955"/>
            <a:ext cx="1577538" cy="11060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" idx="1"/>
          </p:cNvCxnSpPr>
          <p:nvPr/>
        </p:nvCxnSpPr>
        <p:spPr>
          <a:xfrm>
            <a:off x="2984580" y="3343207"/>
            <a:ext cx="1594230" cy="141558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1"/>
          </p:cNvCxnSpPr>
          <p:nvPr/>
        </p:nvCxnSpPr>
        <p:spPr>
          <a:xfrm>
            <a:off x="3001499" y="3349078"/>
            <a:ext cx="1577311" cy="269976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65125"/>
            <a:ext cx="1177801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050" y="2552729"/>
            <a:ext cx="10515600" cy="535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46783" y="1014258"/>
            <a:ext cx="234741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91087" y="1027906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14638" y="1027906"/>
            <a:ext cx="3089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3085" y="1662300"/>
            <a:ext cx="3629168" cy="14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50240" y="2496764"/>
            <a:ext cx="174902" cy="828431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29301" y="19897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vợi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141</Words>
  <Application>Microsoft Office PowerPoint</Application>
  <PresentationFormat>Custom</PresentationFormat>
  <Paragraphs>20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3_Office Theme</vt:lpstr>
      <vt:lpstr>2_Office 主题​​</vt:lpstr>
      <vt:lpstr>8_Office Theme</vt:lpstr>
      <vt:lpstr>PowerPoint Presentation</vt:lpstr>
      <vt:lpstr>PowerPoint Presentation</vt:lpstr>
      <vt:lpstr>PowerPoint Presentation</vt:lpstr>
      <vt:lpstr>PowerPoint Presentation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61</cp:revision>
  <dcterms:created xsi:type="dcterms:W3CDTF">2021-05-27T08:02:03Z</dcterms:created>
  <dcterms:modified xsi:type="dcterms:W3CDTF">2025-02-26T04:40:58Z</dcterms:modified>
</cp:coreProperties>
</file>