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6" r:id="rId2"/>
    <p:sldId id="267" r:id="rId3"/>
    <p:sldId id="270" r:id="rId4"/>
    <p:sldId id="271" r:id="rId5"/>
    <p:sldId id="268" r:id="rId6"/>
    <p:sldId id="257" r:id="rId7"/>
    <p:sldId id="258" r:id="rId8"/>
    <p:sldId id="259" r:id="rId9"/>
    <p:sldId id="260" r:id="rId10"/>
    <p:sldId id="261" r:id="rId11"/>
    <p:sldId id="264" r:id="rId12"/>
    <p:sldId id="265" r:id="rId13"/>
    <p:sldId id="269" r:id="rId14"/>
    <p:sldId id="273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765" autoAdjust="0"/>
  </p:normalViewPr>
  <p:slideViewPr>
    <p:cSldViewPr>
      <p:cViewPr varScale="1">
        <p:scale>
          <a:sx n="83" d="100"/>
          <a:sy n="83" d="100"/>
        </p:scale>
        <p:origin x="10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00E7C-08D5-482B-B64A-D03A8249C44A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A000A-AC13-42B3-ABF9-F3FE1E720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70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2499;gcec4d27072_0_0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6147" name="Google Shape;2500;gcec4d27072_0_0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5942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000A-AC13-42B3-ABF9-F3FE1E7206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05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92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60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2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95;p3"/>
          <p:cNvGrpSpPr>
            <a:grpSpLocks/>
          </p:cNvGrpSpPr>
          <p:nvPr/>
        </p:nvGrpSpPr>
        <p:grpSpPr bwMode="auto">
          <a:xfrm>
            <a:off x="4870451" y="631031"/>
            <a:ext cx="4111625" cy="3881438"/>
            <a:chOff x="4544101" y="322704"/>
            <a:chExt cx="4764719" cy="4498098"/>
          </a:xfrm>
        </p:grpSpPr>
        <p:sp>
          <p:nvSpPr>
            <p:cNvPr id="6" name="Google Shape;96;p3"/>
            <p:cNvSpPr>
              <a:spLocks/>
            </p:cNvSpPr>
            <p:nvPr/>
          </p:nvSpPr>
          <p:spPr bwMode="auto">
            <a:xfrm rot="-5400000">
              <a:off x="4868120" y="592796"/>
              <a:ext cx="3880390" cy="3390833"/>
            </a:xfrm>
            <a:custGeom>
              <a:avLst/>
              <a:gdLst>
                <a:gd name="T0" fmla="*/ 2147483646 w 46369"/>
                <a:gd name="T1" fmla="*/ 70914177 h 40519"/>
                <a:gd name="T2" fmla="*/ 2147483646 w 46369"/>
                <a:gd name="T3" fmla="*/ 331124437 h 40519"/>
                <a:gd name="T4" fmla="*/ 2147483646 w 46369"/>
                <a:gd name="T5" fmla="*/ 756602721 h 40519"/>
                <a:gd name="T6" fmla="*/ 2147483646 w 46369"/>
                <a:gd name="T7" fmla="*/ 1524928707 h 40519"/>
                <a:gd name="T8" fmla="*/ 2147483646 w 46369"/>
                <a:gd name="T9" fmla="*/ 2147483646 h 40519"/>
                <a:gd name="T10" fmla="*/ 2147483646 w 46369"/>
                <a:gd name="T11" fmla="*/ 2147483646 h 40519"/>
                <a:gd name="T12" fmla="*/ 2147483646 w 46369"/>
                <a:gd name="T13" fmla="*/ 2147483646 h 40519"/>
                <a:gd name="T14" fmla="*/ 2147483646 w 46369"/>
                <a:gd name="T15" fmla="*/ 2147483646 h 40519"/>
                <a:gd name="T16" fmla="*/ 2147483646 w 46369"/>
                <a:gd name="T17" fmla="*/ 2147483646 h 40519"/>
                <a:gd name="T18" fmla="*/ 2147483646 w 46369"/>
                <a:gd name="T19" fmla="*/ 2147483646 h 40519"/>
                <a:gd name="T20" fmla="*/ 2147483646 w 46369"/>
                <a:gd name="T21" fmla="*/ 2147483646 h 40519"/>
                <a:gd name="T22" fmla="*/ 2147483646 w 46369"/>
                <a:gd name="T23" fmla="*/ 2147483646 h 40519"/>
                <a:gd name="T24" fmla="*/ 2147483646 w 46369"/>
                <a:gd name="T25" fmla="*/ 2147483646 h 40519"/>
                <a:gd name="T26" fmla="*/ 1619870559 w 46369"/>
                <a:gd name="T27" fmla="*/ 2147483646 h 40519"/>
                <a:gd name="T28" fmla="*/ 780630464 w 46369"/>
                <a:gd name="T29" fmla="*/ 2147483646 h 40519"/>
                <a:gd name="T30" fmla="*/ 201607554 w 46369"/>
                <a:gd name="T31" fmla="*/ 2147483646 h 40519"/>
                <a:gd name="T32" fmla="*/ 588306 w 46369"/>
                <a:gd name="T33" fmla="*/ 2147483646 h 40519"/>
                <a:gd name="T34" fmla="*/ 225047222 w 46369"/>
                <a:gd name="T35" fmla="*/ 2147483646 h 40519"/>
                <a:gd name="T36" fmla="*/ 792353813 w 46369"/>
                <a:gd name="T37" fmla="*/ 2147483646 h 40519"/>
                <a:gd name="T38" fmla="*/ 1667345146 w 46369"/>
                <a:gd name="T39" fmla="*/ 2147483646 h 40519"/>
                <a:gd name="T40" fmla="*/ 2147483646 w 46369"/>
                <a:gd name="T41" fmla="*/ 2147483646 h 40519"/>
                <a:gd name="T42" fmla="*/ 2147483646 w 46369"/>
                <a:gd name="T43" fmla="*/ 2147483646 h 40519"/>
                <a:gd name="T44" fmla="*/ 2147483646 w 46369"/>
                <a:gd name="T45" fmla="*/ 2147483646 h 40519"/>
                <a:gd name="T46" fmla="*/ 2147483646 w 46369"/>
                <a:gd name="T47" fmla="*/ 2147483646 h 40519"/>
                <a:gd name="T48" fmla="*/ 2147483646 w 46369"/>
                <a:gd name="T49" fmla="*/ 2147483646 h 40519"/>
                <a:gd name="T50" fmla="*/ 2147483646 w 46369"/>
                <a:gd name="T51" fmla="*/ 2147483646 h 40519"/>
                <a:gd name="T52" fmla="*/ 2147483646 w 46369"/>
                <a:gd name="T53" fmla="*/ 2147483646 h 40519"/>
                <a:gd name="T54" fmla="*/ 2147483646 w 46369"/>
                <a:gd name="T55" fmla="*/ 2147483646 h 40519"/>
                <a:gd name="T56" fmla="*/ 2147483646 w 46369"/>
                <a:gd name="T57" fmla="*/ 2147483646 h 40519"/>
                <a:gd name="T58" fmla="*/ 2147483646 w 46369"/>
                <a:gd name="T59" fmla="*/ 2147483646 h 40519"/>
                <a:gd name="T60" fmla="*/ 2147483646 w 46369"/>
                <a:gd name="T61" fmla="*/ 2147483646 h 40519"/>
                <a:gd name="T62" fmla="*/ 2147483646 w 46369"/>
                <a:gd name="T63" fmla="*/ 2147483646 h 40519"/>
                <a:gd name="T64" fmla="*/ 2147483646 w 46369"/>
                <a:gd name="T65" fmla="*/ 2147483646 h 40519"/>
                <a:gd name="T66" fmla="*/ 2147483646 w 46369"/>
                <a:gd name="T67" fmla="*/ 2147483646 h 40519"/>
                <a:gd name="T68" fmla="*/ 2147483646 w 46369"/>
                <a:gd name="T69" fmla="*/ 2147483646 h 40519"/>
                <a:gd name="T70" fmla="*/ 2147483646 w 46369"/>
                <a:gd name="T71" fmla="*/ 2147483646 h 40519"/>
                <a:gd name="T72" fmla="*/ 2147483646 w 46369"/>
                <a:gd name="T73" fmla="*/ 2147483646 h 40519"/>
                <a:gd name="T74" fmla="*/ 2147483646 w 46369"/>
                <a:gd name="T75" fmla="*/ 2147483646 h 40519"/>
                <a:gd name="T76" fmla="*/ 2147483646 w 46369"/>
                <a:gd name="T77" fmla="*/ 2147483646 h 40519"/>
                <a:gd name="T78" fmla="*/ 2147483646 w 46369"/>
                <a:gd name="T79" fmla="*/ 2147483646 h 40519"/>
                <a:gd name="T80" fmla="*/ 2147483646 w 46369"/>
                <a:gd name="T81" fmla="*/ 2147483646 h 40519"/>
                <a:gd name="T82" fmla="*/ 2147483646 w 46369"/>
                <a:gd name="T83" fmla="*/ 2147483646 h 40519"/>
                <a:gd name="T84" fmla="*/ 2147483646 w 46369"/>
                <a:gd name="T85" fmla="*/ 2147483646 h 40519"/>
                <a:gd name="T86" fmla="*/ 2147483646 w 46369"/>
                <a:gd name="T87" fmla="*/ 2147483646 h 40519"/>
                <a:gd name="T88" fmla="*/ 2147483646 w 46369"/>
                <a:gd name="T89" fmla="*/ 2147483646 h 40519"/>
                <a:gd name="T90" fmla="*/ 2147483646 w 46369"/>
                <a:gd name="T91" fmla="*/ 2147483646 h 40519"/>
                <a:gd name="T92" fmla="*/ 2147483646 w 46369"/>
                <a:gd name="T93" fmla="*/ 2147483646 h 40519"/>
                <a:gd name="T94" fmla="*/ 2147483646 w 46369"/>
                <a:gd name="T95" fmla="*/ 2147483646 h 40519"/>
                <a:gd name="T96" fmla="*/ 2147483646 w 46369"/>
                <a:gd name="T97" fmla="*/ 2147483646 h 40519"/>
                <a:gd name="T98" fmla="*/ 2147483646 w 46369"/>
                <a:gd name="T99" fmla="*/ 2147483646 h 40519"/>
                <a:gd name="T100" fmla="*/ 2147483646 w 46369"/>
                <a:gd name="T101" fmla="*/ 2147483646 h 40519"/>
                <a:gd name="T102" fmla="*/ 2147483646 w 46369"/>
                <a:gd name="T103" fmla="*/ 2147483646 h 40519"/>
                <a:gd name="T104" fmla="*/ 2147483646 w 46369"/>
                <a:gd name="T105" fmla="*/ 1288165147 h 40519"/>
                <a:gd name="T106" fmla="*/ 2147483646 w 46369"/>
                <a:gd name="T107" fmla="*/ 590746308 h 40519"/>
                <a:gd name="T108" fmla="*/ 2147483646 w 46369"/>
                <a:gd name="T109" fmla="*/ 177579679 h 40519"/>
                <a:gd name="T110" fmla="*/ 2147483646 w 46369"/>
                <a:gd name="T111" fmla="*/ 11723350 h 405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" name="Google Shape;97;p3"/>
            <p:cNvSpPr>
              <a:spLocks/>
            </p:cNvSpPr>
            <p:nvPr/>
          </p:nvSpPr>
          <p:spPr bwMode="auto">
            <a:xfrm rot="-5400000">
              <a:off x="4089190" y="777616"/>
              <a:ext cx="1694705" cy="784882"/>
            </a:xfrm>
            <a:custGeom>
              <a:avLst/>
              <a:gdLst>
                <a:gd name="T0" fmla="*/ 2147483646 w 20251"/>
                <a:gd name="T1" fmla="*/ 11723354 h 9379"/>
                <a:gd name="T2" fmla="*/ 2147483646 w 20251"/>
                <a:gd name="T3" fmla="*/ 82637555 h 9379"/>
                <a:gd name="T4" fmla="*/ 2147483646 w 20251"/>
                <a:gd name="T5" fmla="*/ 248487080 h 9379"/>
                <a:gd name="T6" fmla="*/ 2147483646 w 20251"/>
                <a:gd name="T7" fmla="*/ 425478599 h 9379"/>
                <a:gd name="T8" fmla="*/ 2147483646 w 20251"/>
                <a:gd name="T9" fmla="*/ 638221371 h 9379"/>
                <a:gd name="T10" fmla="*/ 2147483646 w 20251"/>
                <a:gd name="T11" fmla="*/ 981069361 h 9379"/>
                <a:gd name="T12" fmla="*/ 2147483646 w 20251"/>
                <a:gd name="T13" fmla="*/ 1371384928 h 9379"/>
                <a:gd name="T14" fmla="*/ 1891803936 w 20251"/>
                <a:gd name="T15" fmla="*/ 1785147119 h 9379"/>
                <a:gd name="T16" fmla="*/ 1454602433 w 20251"/>
                <a:gd name="T17" fmla="*/ 2147483646 h 9379"/>
                <a:gd name="T18" fmla="*/ 1087726876 w 20251"/>
                <a:gd name="T19" fmla="*/ 2147483646 h 9379"/>
                <a:gd name="T20" fmla="*/ 508703979 w 20251"/>
                <a:gd name="T21" fmla="*/ 2147483646 h 9379"/>
                <a:gd name="T22" fmla="*/ 225047217 w 20251"/>
                <a:gd name="T23" fmla="*/ 2147483646 h 9379"/>
                <a:gd name="T24" fmla="*/ 59779127 w 20251"/>
                <a:gd name="T25" fmla="*/ 2147483646 h 9379"/>
                <a:gd name="T26" fmla="*/ 588306 w 20251"/>
                <a:gd name="T27" fmla="*/ 2147483646 h 9379"/>
                <a:gd name="T28" fmla="*/ 48055778 w 20251"/>
                <a:gd name="T29" fmla="*/ 2147483646 h 9379"/>
                <a:gd name="T30" fmla="*/ 165856312 w 20251"/>
                <a:gd name="T31" fmla="*/ 2147483646 h 9379"/>
                <a:gd name="T32" fmla="*/ 366875556 w 20251"/>
                <a:gd name="T33" fmla="*/ 2147483646 h 9379"/>
                <a:gd name="T34" fmla="*/ 627085705 w 20251"/>
                <a:gd name="T35" fmla="*/ 2147483646 h 9379"/>
                <a:gd name="T36" fmla="*/ 934182135 w 20251"/>
                <a:gd name="T37" fmla="*/ 2147483646 h 9379"/>
                <a:gd name="T38" fmla="*/ 2021909011 w 20251"/>
                <a:gd name="T39" fmla="*/ 2147483646 h 9379"/>
                <a:gd name="T40" fmla="*/ 2147483646 w 20251"/>
                <a:gd name="T41" fmla="*/ 2147483646 h 9379"/>
                <a:gd name="T42" fmla="*/ 2147483646 w 20251"/>
                <a:gd name="T43" fmla="*/ 2147483646 h 9379"/>
                <a:gd name="T44" fmla="*/ 2147483646 w 20251"/>
                <a:gd name="T45" fmla="*/ 2147483646 h 9379"/>
                <a:gd name="T46" fmla="*/ 2147483646 w 20251"/>
                <a:gd name="T47" fmla="*/ 2147483646 h 9379"/>
                <a:gd name="T48" fmla="*/ 2147483646 w 20251"/>
                <a:gd name="T49" fmla="*/ 2147483646 h 9379"/>
                <a:gd name="T50" fmla="*/ 2147483646 w 20251"/>
                <a:gd name="T51" fmla="*/ 2147483646 h 9379"/>
                <a:gd name="T52" fmla="*/ 2147483646 w 20251"/>
                <a:gd name="T53" fmla="*/ 2147483646 h 9379"/>
                <a:gd name="T54" fmla="*/ 2147483646 w 20251"/>
                <a:gd name="T55" fmla="*/ 2147483646 h 9379"/>
                <a:gd name="T56" fmla="*/ 2147483646 w 20251"/>
                <a:gd name="T57" fmla="*/ 2147483646 h 9379"/>
                <a:gd name="T58" fmla="*/ 2147483646 w 20251"/>
                <a:gd name="T59" fmla="*/ 2147483646 h 9379"/>
                <a:gd name="T60" fmla="*/ 2147483646 w 20251"/>
                <a:gd name="T61" fmla="*/ 2147483646 h 9379"/>
                <a:gd name="T62" fmla="*/ 2147483646 w 20251"/>
                <a:gd name="T63" fmla="*/ 2147483646 h 9379"/>
                <a:gd name="T64" fmla="*/ 2147483646 w 20251"/>
                <a:gd name="T65" fmla="*/ 2147483646 h 9379"/>
                <a:gd name="T66" fmla="*/ 2147483646 w 20251"/>
                <a:gd name="T67" fmla="*/ 2147483646 h 9379"/>
                <a:gd name="T68" fmla="*/ 2147483646 w 20251"/>
                <a:gd name="T69" fmla="*/ 2147483646 h 9379"/>
                <a:gd name="T70" fmla="*/ 2147483646 w 20251"/>
                <a:gd name="T71" fmla="*/ 2147483646 h 9379"/>
                <a:gd name="T72" fmla="*/ 2147483646 w 20251"/>
                <a:gd name="T73" fmla="*/ 2147483646 h 9379"/>
                <a:gd name="T74" fmla="*/ 2147483646 w 20251"/>
                <a:gd name="T75" fmla="*/ 2147483646 h 9379"/>
                <a:gd name="T76" fmla="*/ 2147483646 w 20251"/>
                <a:gd name="T77" fmla="*/ 2147483646 h 9379"/>
                <a:gd name="T78" fmla="*/ 2147483646 w 20251"/>
                <a:gd name="T79" fmla="*/ 2147483646 h 9379"/>
                <a:gd name="T80" fmla="*/ 2147483646 w 20251"/>
                <a:gd name="T81" fmla="*/ 2147483646 h 9379"/>
                <a:gd name="T82" fmla="*/ 2147483646 w 20251"/>
                <a:gd name="T83" fmla="*/ 2147483646 h 9379"/>
                <a:gd name="T84" fmla="*/ 2147483646 w 20251"/>
                <a:gd name="T85" fmla="*/ 2147483646 h 9379"/>
                <a:gd name="T86" fmla="*/ 2147483646 w 20251"/>
                <a:gd name="T87" fmla="*/ 2147483646 h 9379"/>
                <a:gd name="T88" fmla="*/ 2147483646 w 20251"/>
                <a:gd name="T89" fmla="*/ 2147483646 h 9379"/>
                <a:gd name="T90" fmla="*/ 2147483646 w 20251"/>
                <a:gd name="T91" fmla="*/ 2147483646 h 9379"/>
                <a:gd name="T92" fmla="*/ 2147483646 w 20251"/>
                <a:gd name="T93" fmla="*/ 2147483646 h 9379"/>
                <a:gd name="T94" fmla="*/ 2147483646 w 20251"/>
                <a:gd name="T95" fmla="*/ 1938692014 h 9379"/>
                <a:gd name="T96" fmla="*/ 2147483646 w 20251"/>
                <a:gd name="T97" fmla="*/ 1619290732 h 9379"/>
                <a:gd name="T98" fmla="*/ 2147483646 w 20251"/>
                <a:gd name="T99" fmla="*/ 1323917350 h 9379"/>
                <a:gd name="T100" fmla="*/ 2147483646 w 20251"/>
                <a:gd name="T101" fmla="*/ 1040260292 h 9379"/>
                <a:gd name="T102" fmla="*/ 2147483646 w 20251"/>
                <a:gd name="T103" fmla="*/ 673972625 h 9379"/>
                <a:gd name="T104" fmla="*/ 2147483646 w 20251"/>
                <a:gd name="T105" fmla="*/ 378599243 h 9379"/>
                <a:gd name="T106" fmla="*/ 2147483646 w 20251"/>
                <a:gd name="T107" fmla="*/ 177579824 h 9379"/>
                <a:gd name="T108" fmla="*/ 2147483646 w 20251"/>
                <a:gd name="T109" fmla="*/ 47467578 h 9379"/>
                <a:gd name="T110" fmla="*/ 2147483646 w 20251"/>
                <a:gd name="T111" fmla="*/ 0 h 9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" name="Google Shape;98;p3"/>
            <p:cNvSpPr>
              <a:spLocks/>
            </p:cNvSpPr>
            <p:nvPr/>
          </p:nvSpPr>
          <p:spPr bwMode="auto">
            <a:xfrm rot="-5400000">
              <a:off x="7984669" y="2625693"/>
              <a:ext cx="688644" cy="433907"/>
            </a:xfrm>
            <a:custGeom>
              <a:avLst/>
              <a:gdLst>
                <a:gd name="T0" fmla="*/ 957622120 w 8229"/>
                <a:gd name="T1" fmla="*/ 12304632 h 5185"/>
                <a:gd name="T2" fmla="*/ 543867081 w 8229"/>
                <a:gd name="T3" fmla="*/ 94942199 h 5185"/>
                <a:gd name="T4" fmla="*/ 248486923 w 8229"/>
                <a:gd name="T5" fmla="*/ 260210471 h 5185"/>
                <a:gd name="T6" fmla="*/ 141828445 w 8229"/>
                <a:gd name="T7" fmla="*/ 355152670 h 5185"/>
                <a:gd name="T8" fmla="*/ 59190914 w 8229"/>
                <a:gd name="T9" fmla="*/ 461230002 h 5185"/>
                <a:gd name="T10" fmla="*/ 11723350 w 8229"/>
                <a:gd name="T11" fmla="*/ 579618829 h 5185"/>
                <a:gd name="T12" fmla="*/ 0 w 8229"/>
                <a:gd name="T13" fmla="*/ 698000792 h 5185"/>
                <a:gd name="T14" fmla="*/ 23439671 w 8229"/>
                <a:gd name="T15" fmla="*/ 815801396 h 5185"/>
                <a:gd name="T16" fmla="*/ 70914181 w 8229"/>
                <a:gd name="T17" fmla="*/ 922459921 h 5185"/>
                <a:gd name="T18" fmla="*/ 153544766 w 8229"/>
                <a:gd name="T19" fmla="*/ 1040848831 h 5185"/>
                <a:gd name="T20" fmla="*/ 260210190 w 8229"/>
                <a:gd name="T21" fmla="*/ 1135202808 h 5185"/>
                <a:gd name="T22" fmla="*/ 413761986 w 8229"/>
                <a:gd name="T23" fmla="*/ 1217840375 h 5185"/>
                <a:gd name="T24" fmla="*/ 804077354 w 8229"/>
                <a:gd name="T25" fmla="*/ 1347945611 h 5185"/>
                <a:gd name="T26" fmla="*/ 1217251034 w 8229"/>
                <a:gd name="T27" fmla="*/ 1418859906 h 5185"/>
                <a:gd name="T28" fmla="*/ 1891223293 w 8229"/>
                <a:gd name="T29" fmla="*/ 1478050846 h 5185"/>
                <a:gd name="T30" fmla="*/ 2147483646 w 8229"/>
                <a:gd name="T31" fmla="*/ 1537241786 h 5185"/>
                <a:gd name="T32" fmla="*/ 2147483646 w 8229"/>
                <a:gd name="T33" fmla="*/ 1608156082 h 5185"/>
                <a:gd name="T34" fmla="*/ 2147483646 w 8229"/>
                <a:gd name="T35" fmla="*/ 1749984673 h 5185"/>
                <a:gd name="T36" fmla="*/ 2147483646 w 8229"/>
                <a:gd name="T37" fmla="*/ 1974443802 h 5185"/>
                <a:gd name="T38" fmla="*/ 2147483646 w 8229"/>
                <a:gd name="T39" fmla="*/ 2147483646 h 5185"/>
                <a:gd name="T40" fmla="*/ 2147483646 w 8229"/>
                <a:gd name="T41" fmla="*/ 2147483646 h 5185"/>
                <a:gd name="T42" fmla="*/ 2147483646 w 8229"/>
                <a:gd name="T43" fmla="*/ 2147483646 h 5185"/>
                <a:gd name="T44" fmla="*/ 2147483646 w 8229"/>
                <a:gd name="T45" fmla="*/ 2147483646 h 5185"/>
                <a:gd name="T46" fmla="*/ 2147483646 w 8229"/>
                <a:gd name="T47" fmla="*/ 2147483646 h 5185"/>
                <a:gd name="T48" fmla="*/ 2147483646 w 8229"/>
                <a:gd name="T49" fmla="*/ 2147483646 h 5185"/>
                <a:gd name="T50" fmla="*/ 2147483646 w 8229"/>
                <a:gd name="T51" fmla="*/ 2147483646 h 5185"/>
                <a:gd name="T52" fmla="*/ 2147483646 w 8229"/>
                <a:gd name="T53" fmla="*/ 2147483646 h 5185"/>
                <a:gd name="T54" fmla="*/ 2147483646 w 8229"/>
                <a:gd name="T55" fmla="*/ 2147483646 h 5185"/>
                <a:gd name="T56" fmla="*/ 2147483646 w 8229"/>
                <a:gd name="T57" fmla="*/ 2147483646 h 5185"/>
                <a:gd name="T58" fmla="*/ 2147483646 w 8229"/>
                <a:gd name="T59" fmla="*/ 2080521134 h 5185"/>
                <a:gd name="T60" fmla="*/ 2147483646 w 8229"/>
                <a:gd name="T61" fmla="*/ 1749984673 h 5185"/>
                <a:gd name="T62" fmla="*/ 2147483646 w 8229"/>
                <a:gd name="T63" fmla="*/ 1407136551 h 5185"/>
                <a:gd name="T64" fmla="*/ 2147483646 w 8229"/>
                <a:gd name="T65" fmla="*/ 1064288512 h 5185"/>
                <a:gd name="T66" fmla="*/ 2147483646 w 8229"/>
                <a:gd name="T67" fmla="*/ 757191733 h 5185"/>
                <a:gd name="T68" fmla="*/ 2147483646 w 8229"/>
                <a:gd name="T69" fmla="*/ 508704617 h 5185"/>
                <a:gd name="T70" fmla="*/ 2147483646 w 8229"/>
                <a:gd name="T71" fmla="*/ 307685086 h 5185"/>
                <a:gd name="T72" fmla="*/ 2147483646 w 8229"/>
                <a:gd name="T73" fmla="*/ 177579850 h 5185"/>
                <a:gd name="T74" fmla="*/ 2147483646 w 8229"/>
                <a:gd name="T75" fmla="*/ 83218844 h 5185"/>
                <a:gd name="T76" fmla="*/ 1820309113 w 8229"/>
                <a:gd name="T77" fmla="*/ 12304632 h 5185"/>
                <a:gd name="T78" fmla="*/ 1217251034 w 8229"/>
                <a:gd name="T79" fmla="*/ 588306 h 518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lnTo>
                    <a:pt x="2077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9" name="Google Shape;99;p3"/>
            <p:cNvSpPr>
              <a:spLocks/>
            </p:cNvSpPr>
            <p:nvPr/>
          </p:nvSpPr>
          <p:spPr bwMode="auto">
            <a:xfrm rot="-5400000">
              <a:off x="7949190" y="672925"/>
              <a:ext cx="1291260" cy="1428001"/>
            </a:xfrm>
            <a:custGeom>
              <a:avLst/>
              <a:gdLst>
                <a:gd name="T0" fmla="*/ 2147483646 w 15430"/>
                <a:gd name="T1" fmla="*/ 12304625 h 17064"/>
                <a:gd name="T2" fmla="*/ 2147483646 w 15430"/>
                <a:gd name="T3" fmla="*/ 71502480 h 17064"/>
                <a:gd name="T4" fmla="*/ 2147483646 w 15430"/>
                <a:gd name="T5" fmla="*/ 201019343 h 17064"/>
                <a:gd name="T6" fmla="*/ 2147483646 w 15430"/>
                <a:gd name="T7" fmla="*/ 378598932 h 17064"/>
                <a:gd name="T8" fmla="*/ 2147483646 w 15430"/>
                <a:gd name="T9" fmla="*/ 627085835 h 17064"/>
                <a:gd name="T10" fmla="*/ 2147483646 w 15430"/>
                <a:gd name="T11" fmla="*/ 886707698 h 17064"/>
                <a:gd name="T12" fmla="*/ 2147483646 w 15430"/>
                <a:gd name="T13" fmla="*/ 1679068581 h 17064"/>
                <a:gd name="T14" fmla="*/ 2147483646 w 15430"/>
                <a:gd name="T15" fmla="*/ 2147483646 h 17064"/>
                <a:gd name="T16" fmla="*/ 2147483646 w 15430"/>
                <a:gd name="T17" fmla="*/ 2147483646 h 17064"/>
                <a:gd name="T18" fmla="*/ 2147483646 w 15430"/>
                <a:gd name="T19" fmla="*/ 2147483646 h 17064"/>
                <a:gd name="T20" fmla="*/ 2147483646 w 15430"/>
                <a:gd name="T21" fmla="*/ 2147483646 h 17064"/>
                <a:gd name="T22" fmla="*/ 2147483646 w 15430"/>
                <a:gd name="T23" fmla="*/ 2147483646 h 17064"/>
                <a:gd name="T24" fmla="*/ 2147483646 w 15430"/>
                <a:gd name="T25" fmla="*/ 2147483646 h 17064"/>
                <a:gd name="T26" fmla="*/ 2147483646 w 15430"/>
                <a:gd name="T27" fmla="*/ 2147483646 h 17064"/>
                <a:gd name="T28" fmla="*/ 2147483646 w 15430"/>
                <a:gd name="T29" fmla="*/ 2147483646 h 17064"/>
                <a:gd name="T30" fmla="*/ 1655041500 w 15430"/>
                <a:gd name="T31" fmla="*/ 2147483646 h 17064"/>
                <a:gd name="T32" fmla="*/ 1146925501 w 15430"/>
                <a:gd name="T33" fmla="*/ 2147483646 h 17064"/>
                <a:gd name="T34" fmla="*/ 721440017 w 15430"/>
                <a:gd name="T35" fmla="*/ 2147483646 h 17064"/>
                <a:gd name="T36" fmla="*/ 366875837 w 15430"/>
                <a:gd name="T37" fmla="*/ 2147483646 h 17064"/>
                <a:gd name="T38" fmla="*/ 225047287 w 15430"/>
                <a:gd name="T39" fmla="*/ 2147483646 h 17064"/>
                <a:gd name="T40" fmla="*/ 118381846 w 15430"/>
                <a:gd name="T41" fmla="*/ 2147483646 h 17064"/>
                <a:gd name="T42" fmla="*/ 35751249 w 15430"/>
                <a:gd name="T43" fmla="*/ 2147483646 h 17064"/>
                <a:gd name="T44" fmla="*/ 0 w 15430"/>
                <a:gd name="T45" fmla="*/ 2147483646 h 17064"/>
                <a:gd name="T46" fmla="*/ 12304628 w 15430"/>
                <a:gd name="T47" fmla="*/ 2147483646 h 17064"/>
                <a:gd name="T48" fmla="*/ 70914275 w 15430"/>
                <a:gd name="T49" fmla="*/ 2147483646 h 17064"/>
                <a:gd name="T50" fmla="*/ 165856447 w 15430"/>
                <a:gd name="T51" fmla="*/ 2147483646 h 17064"/>
                <a:gd name="T52" fmla="*/ 295961562 w 15430"/>
                <a:gd name="T53" fmla="*/ 2147483646 h 17064"/>
                <a:gd name="T54" fmla="*/ 472953056 w 15430"/>
                <a:gd name="T55" fmla="*/ 2147483646 h 17064"/>
                <a:gd name="T56" fmla="*/ 685688768 w 15430"/>
                <a:gd name="T57" fmla="*/ 2147483646 h 17064"/>
                <a:gd name="T58" fmla="*/ 922459407 w 15430"/>
                <a:gd name="T59" fmla="*/ 2147483646 h 17064"/>
                <a:gd name="T60" fmla="*/ 1193804767 w 15430"/>
                <a:gd name="T61" fmla="*/ 2147483646 h 17064"/>
                <a:gd name="T62" fmla="*/ 1666757822 w 15430"/>
                <a:gd name="T63" fmla="*/ 2147483646 h 17064"/>
                <a:gd name="T64" fmla="*/ 2009605679 w 15430"/>
                <a:gd name="T65" fmla="*/ 2147483646 h 17064"/>
                <a:gd name="T66" fmla="*/ 2147483646 w 15430"/>
                <a:gd name="T67" fmla="*/ 2147483646 h 17064"/>
                <a:gd name="T68" fmla="*/ 2147483646 w 15430"/>
                <a:gd name="T69" fmla="*/ 2147483646 h 17064"/>
                <a:gd name="T70" fmla="*/ 2147483646 w 15430"/>
                <a:gd name="T71" fmla="*/ 2147483646 h 17064"/>
                <a:gd name="T72" fmla="*/ 2147483646 w 15430"/>
                <a:gd name="T73" fmla="*/ 2147483646 h 17064"/>
                <a:gd name="T74" fmla="*/ 2147483646 w 15430"/>
                <a:gd name="T75" fmla="*/ 2147483646 h 17064"/>
                <a:gd name="T76" fmla="*/ 2147483646 w 15430"/>
                <a:gd name="T77" fmla="*/ 2147483646 h 17064"/>
                <a:gd name="T78" fmla="*/ 2147483646 w 15430"/>
                <a:gd name="T79" fmla="*/ 2147483646 h 17064"/>
                <a:gd name="T80" fmla="*/ 2147483646 w 15430"/>
                <a:gd name="T81" fmla="*/ 2147483646 h 17064"/>
                <a:gd name="T82" fmla="*/ 2147483646 w 15430"/>
                <a:gd name="T83" fmla="*/ 2147483646 h 17064"/>
                <a:gd name="T84" fmla="*/ 2147483646 w 15430"/>
                <a:gd name="T85" fmla="*/ 2147483646 h 17064"/>
                <a:gd name="T86" fmla="*/ 2147483646 w 15430"/>
                <a:gd name="T87" fmla="*/ 2147483646 h 17064"/>
                <a:gd name="T88" fmla="*/ 2147483646 w 15430"/>
                <a:gd name="T89" fmla="*/ 2147483646 h 17064"/>
                <a:gd name="T90" fmla="*/ 2147483646 w 15430"/>
                <a:gd name="T91" fmla="*/ 2147483646 h 17064"/>
                <a:gd name="T92" fmla="*/ 2147483646 w 15430"/>
                <a:gd name="T93" fmla="*/ 2147483646 h 17064"/>
                <a:gd name="T94" fmla="*/ 2147483646 w 15430"/>
                <a:gd name="T95" fmla="*/ 2147483646 h 17064"/>
                <a:gd name="T96" fmla="*/ 2147483646 w 15430"/>
                <a:gd name="T97" fmla="*/ 1489765642 h 17064"/>
                <a:gd name="T98" fmla="*/ 2147483646 w 15430"/>
                <a:gd name="T99" fmla="*/ 863268112 h 17064"/>
                <a:gd name="T100" fmla="*/ 2147483646 w 15430"/>
                <a:gd name="T101" fmla="*/ 603057944 h 17064"/>
                <a:gd name="T102" fmla="*/ 2147483646 w 15430"/>
                <a:gd name="T103" fmla="*/ 390315252 h 17064"/>
                <a:gd name="T104" fmla="*/ 2147483646 w 15430"/>
                <a:gd name="T105" fmla="*/ 213323884 h 17064"/>
                <a:gd name="T106" fmla="*/ 2147483646 w 15430"/>
                <a:gd name="T107" fmla="*/ 94942149 h 17064"/>
                <a:gd name="T108" fmla="*/ 2147483646 w 15430"/>
                <a:gd name="T109" fmla="*/ 24027891 h 17064"/>
                <a:gd name="T110" fmla="*/ 2147483646 w 15430"/>
                <a:gd name="T111" fmla="*/ 588306 h 1706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lnTo>
                    <a:pt x="1446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0" name="Google Shape;100;p3"/>
            <p:cNvSpPr>
              <a:spLocks/>
            </p:cNvSpPr>
            <p:nvPr/>
          </p:nvSpPr>
          <p:spPr bwMode="auto">
            <a:xfrm rot="-5400000">
              <a:off x="5771957" y="2833325"/>
              <a:ext cx="1541059" cy="2433895"/>
            </a:xfrm>
            <a:custGeom>
              <a:avLst/>
              <a:gdLst>
                <a:gd name="T0" fmla="*/ 2147483646 w 18415"/>
                <a:gd name="T1" fmla="*/ 70914180 h 29084"/>
                <a:gd name="T2" fmla="*/ 2147483646 w 18415"/>
                <a:gd name="T3" fmla="*/ 331124452 h 29084"/>
                <a:gd name="T4" fmla="*/ 2147483646 w 18415"/>
                <a:gd name="T5" fmla="*/ 685688575 h 29084"/>
                <a:gd name="T6" fmla="*/ 2147483646 w 18415"/>
                <a:gd name="T7" fmla="*/ 1134613495 h 29084"/>
                <a:gd name="T8" fmla="*/ 2147483646 w 18415"/>
                <a:gd name="T9" fmla="*/ 1702508548 h 29084"/>
                <a:gd name="T10" fmla="*/ 2147483646 w 18415"/>
                <a:gd name="T11" fmla="*/ 2147483646 h 29084"/>
                <a:gd name="T12" fmla="*/ 2147483646 w 18415"/>
                <a:gd name="T13" fmla="*/ 2147483646 h 29084"/>
                <a:gd name="T14" fmla="*/ 1997880270 w 18415"/>
                <a:gd name="T15" fmla="*/ 2147483646 h 29084"/>
                <a:gd name="T16" fmla="*/ 1560678945 w 18415"/>
                <a:gd name="T17" fmla="*/ 2147483646 h 29084"/>
                <a:gd name="T18" fmla="*/ 1182668511 w 18415"/>
                <a:gd name="T19" fmla="*/ 2147483646 h 29084"/>
                <a:gd name="T20" fmla="*/ 851544265 w 18415"/>
                <a:gd name="T21" fmla="*/ 2147483646 h 29084"/>
                <a:gd name="T22" fmla="*/ 426066285 w 18415"/>
                <a:gd name="T23" fmla="*/ 2147483646 h 29084"/>
                <a:gd name="T24" fmla="*/ 118381700 w 18415"/>
                <a:gd name="T25" fmla="*/ 2147483646 h 29084"/>
                <a:gd name="T26" fmla="*/ 588305 w 18415"/>
                <a:gd name="T27" fmla="*/ 2147483646 h 29084"/>
                <a:gd name="T28" fmla="*/ 59779114 w 18415"/>
                <a:gd name="T29" fmla="*/ 2147483646 h 29084"/>
                <a:gd name="T30" fmla="*/ 307684585 w 18415"/>
                <a:gd name="T31" fmla="*/ 2147483646 h 29084"/>
                <a:gd name="T32" fmla="*/ 709722902 w 18415"/>
                <a:gd name="T33" fmla="*/ 2147483646 h 29084"/>
                <a:gd name="T34" fmla="*/ 1265305928 w 18415"/>
                <a:gd name="T35" fmla="*/ 2147483646 h 29084"/>
                <a:gd name="T36" fmla="*/ 1950994000 w 18415"/>
                <a:gd name="T37" fmla="*/ 2147483646 h 29084"/>
                <a:gd name="T38" fmla="*/ 2147483646 w 18415"/>
                <a:gd name="T39" fmla="*/ 2147483646 h 29084"/>
                <a:gd name="T40" fmla="*/ 2147483646 w 18415"/>
                <a:gd name="T41" fmla="*/ 2147483646 h 29084"/>
                <a:gd name="T42" fmla="*/ 2147483646 w 18415"/>
                <a:gd name="T43" fmla="*/ 2147483646 h 29084"/>
                <a:gd name="T44" fmla="*/ 2147483646 w 18415"/>
                <a:gd name="T45" fmla="*/ 2147483646 h 29084"/>
                <a:gd name="T46" fmla="*/ 2147483646 w 18415"/>
                <a:gd name="T47" fmla="*/ 2147483646 h 29084"/>
                <a:gd name="T48" fmla="*/ 2147483646 w 18415"/>
                <a:gd name="T49" fmla="*/ 2147483646 h 29084"/>
                <a:gd name="T50" fmla="*/ 2147483646 w 18415"/>
                <a:gd name="T51" fmla="*/ 2147483646 h 29084"/>
                <a:gd name="T52" fmla="*/ 2147483646 w 18415"/>
                <a:gd name="T53" fmla="*/ 2147483646 h 29084"/>
                <a:gd name="T54" fmla="*/ 2147483646 w 18415"/>
                <a:gd name="T55" fmla="*/ 2147483646 h 29084"/>
                <a:gd name="T56" fmla="*/ 2147483646 w 18415"/>
                <a:gd name="T57" fmla="*/ 2147483646 h 29084"/>
                <a:gd name="T58" fmla="*/ 2147483646 w 18415"/>
                <a:gd name="T59" fmla="*/ 2147483646 h 29084"/>
                <a:gd name="T60" fmla="*/ 2147483646 w 18415"/>
                <a:gd name="T61" fmla="*/ 2147483646 h 29084"/>
                <a:gd name="T62" fmla="*/ 2147483646 w 18415"/>
                <a:gd name="T63" fmla="*/ 2147483646 h 29084"/>
                <a:gd name="T64" fmla="*/ 2147483646 w 18415"/>
                <a:gd name="T65" fmla="*/ 2147483646 h 29084"/>
                <a:gd name="T66" fmla="*/ 2147483646 w 18415"/>
                <a:gd name="T67" fmla="*/ 2147483646 h 29084"/>
                <a:gd name="T68" fmla="*/ 2147483646 w 18415"/>
                <a:gd name="T69" fmla="*/ 2147483646 h 29084"/>
                <a:gd name="T70" fmla="*/ 2147483646 w 18415"/>
                <a:gd name="T71" fmla="*/ 2147483646 h 29084"/>
                <a:gd name="T72" fmla="*/ 2147483646 w 18415"/>
                <a:gd name="T73" fmla="*/ 2147483646 h 29084"/>
                <a:gd name="T74" fmla="*/ 2147483646 w 18415"/>
                <a:gd name="T75" fmla="*/ 2147483646 h 29084"/>
                <a:gd name="T76" fmla="*/ 2147483646 w 18415"/>
                <a:gd name="T77" fmla="*/ 2147483646 h 29084"/>
                <a:gd name="T78" fmla="*/ 2147483646 w 18415"/>
                <a:gd name="T79" fmla="*/ 2147483646 h 29084"/>
                <a:gd name="T80" fmla="*/ 2147483646 w 18415"/>
                <a:gd name="T81" fmla="*/ 2147483646 h 29084"/>
                <a:gd name="T82" fmla="*/ 2147483646 w 18415"/>
                <a:gd name="T83" fmla="*/ 2147483646 h 29084"/>
                <a:gd name="T84" fmla="*/ 2147483646 w 18415"/>
                <a:gd name="T85" fmla="*/ 2147483646 h 29084"/>
                <a:gd name="T86" fmla="*/ 2147483646 w 18415"/>
                <a:gd name="T87" fmla="*/ 1607566392 h 29084"/>
                <a:gd name="T88" fmla="*/ 2147483646 w 18415"/>
                <a:gd name="T89" fmla="*/ 1051982994 h 29084"/>
                <a:gd name="T90" fmla="*/ 2147483646 w 18415"/>
                <a:gd name="T91" fmla="*/ 673972254 h 29084"/>
                <a:gd name="T92" fmla="*/ 2147483646 w 18415"/>
                <a:gd name="T93" fmla="*/ 437789875 h 29084"/>
                <a:gd name="T94" fmla="*/ 2147483646 w 18415"/>
                <a:gd name="T95" fmla="*/ 271933538 h 29084"/>
                <a:gd name="T96" fmla="*/ 2147483646 w 18415"/>
                <a:gd name="T97" fmla="*/ 141828444 h 29084"/>
                <a:gd name="T98" fmla="*/ 2147483646 w 18415"/>
                <a:gd name="T99" fmla="*/ 47467564 h 29084"/>
                <a:gd name="T100" fmla="*/ 2147483646 w 18415"/>
                <a:gd name="T101" fmla="*/ 0 h 2908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lnTo>
                    <a:pt x="1710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11" name="Google Shape;104;p3"/>
          <p:cNvGrpSpPr>
            <a:grpSpLocks/>
          </p:cNvGrpSpPr>
          <p:nvPr/>
        </p:nvGrpSpPr>
        <p:grpSpPr bwMode="auto">
          <a:xfrm rot="16200000" flipH="1">
            <a:off x="574477" y="-584001"/>
            <a:ext cx="1175147" cy="2324100"/>
            <a:chOff x="961675" y="1958725"/>
            <a:chExt cx="563225" cy="1113825"/>
          </a:xfrm>
        </p:grpSpPr>
        <p:sp>
          <p:nvSpPr>
            <p:cNvPr id="12" name="Google Shape;105;p3"/>
            <p:cNvSpPr>
              <a:spLocks/>
            </p:cNvSpPr>
            <p:nvPr/>
          </p:nvSpPr>
          <p:spPr bwMode="auto">
            <a:xfrm>
              <a:off x="961675" y="1958725"/>
              <a:ext cx="284400" cy="1113825"/>
            </a:xfrm>
            <a:custGeom>
              <a:avLst/>
              <a:gdLst>
                <a:gd name="T0" fmla="*/ 0 w 11376"/>
                <a:gd name="T1" fmla="*/ 696140625 h 44553"/>
                <a:gd name="T2" fmla="*/ 19546875 w 11376"/>
                <a:gd name="T3" fmla="*/ 690781250 h 44553"/>
                <a:gd name="T4" fmla="*/ 37500000 w 11376"/>
                <a:gd name="T5" fmla="*/ 683843750 h 44553"/>
                <a:gd name="T6" fmla="*/ 53578125 w 11376"/>
                <a:gd name="T7" fmla="*/ 675031250 h 44553"/>
                <a:gd name="T8" fmla="*/ 68078125 w 11376"/>
                <a:gd name="T9" fmla="*/ 664937500 h 44553"/>
                <a:gd name="T10" fmla="*/ 81312500 w 11376"/>
                <a:gd name="T11" fmla="*/ 653593750 h 44553"/>
                <a:gd name="T12" fmla="*/ 92656250 w 11376"/>
                <a:gd name="T13" fmla="*/ 640984375 h 44553"/>
                <a:gd name="T14" fmla="*/ 102421875 w 11376"/>
                <a:gd name="T15" fmla="*/ 627125000 h 44553"/>
                <a:gd name="T16" fmla="*/ 110921875 w 11376"/>
                <a:gd name="T17" fmla="*/ 612625000 h 44553"/>
                <a:gd name="T18" fmla="*/ 118171875 w 11376"/>
                <a:gd name="T19" fmla="*/ 597187500 h 44553"/>
                <a:gd name="T20" fmla="*/ 123843750 w 11376"/>
                <a:gd name="T21" fmla="*/ 581437500 h 44553"/>
                <a:gd name="T22" fmla="*/ 127953125 w 11376"/>
                <a:gd name="T23" fmla="*/ 565046875 h 44553"/>
                <a:gd name="T24" fmla="*/ 131093750 w 11376"/>
                <a:gd name="T25" fmla="*/ 548343750 h 44553"/>
                <a:gd name="T26" fmla="*/ 132671875 w 11376"/>
                <a:gd name="T27" fmla="*/ 531328125 h 44553"/>
                <a:gd name="T28" fmla="*/ 133296875 w 11376"/>
                <a:gd name="T29" fmla="*/ 514312500 h 44553"/>
                <a:gd name="T30" fmla="*/ 132671875 w 11376"/>
                <a:gd name="T31" fmla="*/ 497609375 h 44553"/>
                <a:gd name="T32" fmla="*/ 130781250 w 11376"/>
                <a:gd name="T33" fmla="*/ 481218750 h 44553"/>
                <a:gd name="T34" fmla="*/ 127000000 w 11376"/>
                <a:gd name="T35" fmla="*/ 462937500 h 44553"/>
                <a:gd name="T36" fmla="*/ 121640625 w 11376"/>
                <a:gd name="T37" fmla="*/ 445609375 h 44553"/>
                <a:gd name="T38" fmla="*/ 114703125 w 11376"/>
                <a:gd name="T39" fmla="*/ 429218750 h 44553"/>
                <a:gd name="T40" fmla="*/ 107140625 w 11376"/>
                <a:gd name="T41" fmla="*/ 412828125 h 44553"/>
                <a:gd name="T42" fmla="*/ 90125000 w 11376"/>
                <a:gd name="T43" fmla="*/ 380062500 h 44553"/>
                <a:gd name="T44" fmla="*/ 77531250 w 11376"/>
                <a:gd name="T45" fmla="*/ 353906250 h 44553"/>
                <a:gd name="T46" fmla="*/ 69968750 w 11376"/>
                <a:gd name="T47" fmla="*/ 335312500 h 44553"/>
                <a:gd name="T48" fmla="*/ 63656250 w 11376"/>
                <a:gd name="T49" fmla="*/ 315140625 h 44553"/>
                <a:gd name="T50" fmla="*/ 58937500 w 11376"/>
                <a:gd name="T51" fmla="*/ 293390625 h 44553"/>
                <a:gd name="T52" fmla="*/ 55781250 w 11376"/>
                <a:gd name="T53" fmla="*/ 269453125 h 44553"/>
                <a:gd name="T54" fmla="*/ 55156250 w 11376"/>
                <a:gd name="T55" fmla="*/ 242968750 h 44553"/>
                <a:gd name="T56" fmla="*/ 57046875 w 11376"/>
                <a:gd name="T57" fmla="*/ 213984375 h 44553"/>
                <a:gd name="T58" fmla="*/ 61765625 w 11376"/>
                <a:gd name="T59" fmla="*/ 181843750 h 44553"/>
                <a:gd name="T60" fmla="*/ 69968750 w 11376"/>
                <a:gd name="T61" fmla="*/ 146546875 h 44553"/>
                <a:gd name="T62" fmla="*/ 79421875 w 11376"/>
                <a:gd name="T63" fmla="*/ 116609375 h 44553"/>
                <a:gd name="T64" fmla="*/ 87921875 w 11376"/>
                <a:gd name="T65" fmla="*/ 95812500 h 44553"/>
                <a:gd name="T66" fmla="*/ 98328125 w 11376"/>
                <a:gd name="T67" fmla="*/ 76906250 h 44553"/>
                <a:gd name="T68" fmla="*/ 109984375 w 11376"/>
                <a:gd name="T69" fmla="*/ 59562500 h 44553"/>
                <a:gd name="T70" fmla="*/ 123218750 w 11376"/>
                <a:gd name="T71" fmla="*/ 43812500 h 44553"/>
                <a:gd name="T72" fmla="*/ 137718750 w 11376"/>
                <a:gd name="T73" fmla="*/ 29625000 h 44553"/>
                <a:gd name="T74" fmla="*/ 152843750 w 11376"/>
                <a:gd name="T75" fmla="*/ 16703125 h 44553"/>
                <a:gd name="T76" fmla="*/ 169234375 w 11376"/>
                <a:gd name="T77" fmla="*/ 5359375 h 44553"/>
                <a:gd name="T78" fmla="*/ 0 w 11376"/>
                <a:gd name="T79" fmla="*/ 0 h 4455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" name="Google Shape;106;p3"/>
            <p:cNvSpPr>
              <a:spLocks/>
            </p:cNvSpPr>
            <p:nvPr/>
          </p:nvSpPr>
          <p:spPr bwMode="auto">
            <a:xfrm>
              <a:off x="1145700" y="1958725"/>
              <a:ext cx="379200" cy="552150"/>
            </a:xfrm>
            <a:custGeom>
              <a:avLst/>
              <a:gdLst>
                <a:gd name="T0" fmla="*/ 101171875 w 15168"/>
                <a:gd name="T1" fmla="*/ 14187500 h 22086"/>
                <a:gd name="T2" fmla="*/ 78796875 w 15168"/>
                <a:gd name="T3" fmla="*/ 45062500 h 22086"/>
                <a:gd name="T4" fmla="*/ 57359375 w 15168"/>
                <a:gd name="T5" fmla="*/ 78468750 h 22086"/>
                <a:gd name="T6" fmla="*/ 47593750 w 15168"/>
                <a:gd name="T7" fmla="*/ 96437500 h 22086"/>
                <a:gd name="T8" fmla="*/ 38140625 w 15168"/>
                <a:gd name="T9" fmla="*/ 114718750 h 22086"/>
                <a:gd name="T10" fmla="*/ 29640625 w 15168"/>
                <a:gd name="T11" fmla="*/ 133937500 h 22086"/>
                <a:gd name="T12" fmla="*/ 21750000 w 15168"/>
                <a:gd name="T13" fmla="*/ 153484375 h 22086"/>
                <a:gd name="T14" fmla="*/ 15140625 w 15168"/>
                <a:gd name="T15" fmla="*/ 173328125 h 22086"/>
                <a:gd name="T16" fmla="*/ 9468750 w 15168"/>
                <a:gd name="T17" fmla="*/ 193812500 h 22086"/>
                <a:gd name="T18" fmla="*/ 5046875 w 15168"/>
                <a:gd name="T19" fmla="*/ 214921875 h 22086"/>
                <a:gd name="T20" fmla="*/ 1906250 w 15168"/>
                <a:gd name="T21" fmla="*/ 236046875 h 22086"/>
                <a:gd name="T22" fmla="*/ 328125 w 15168"/>
                <a:gd name="T23" fmla="*/ 257781250 h 22086"/>
                <a:gd name="T24" fmla="*/ 328125 w 15168"/>
                <a:gd name="T25" fmla="*/ 279843750 h 22086"/>
                <a:gd name="T26" fmla="*/ 1906250 w 15168"/>
                <a:gd name="T27" fmla="*/ 301906250 h 22086"/>
                <a:gd name="T28" fmla="*/ 4734375 w 15168"/>
                <a:gd name="T29" fmla="*/ 314203125 h 22086"/>
                <a:gd name="T30" fmla="*/ 7890625 w 15168"/>
                <a:gd name="T31" fmla="*/ 324593750 h 22086"/>
                <a:gd name="T32" fmla="*/ 11359375 w 15168"/>
                <a:gd name="T33" fmla="*/ 332468750 h 22086"/>
                <a:gd name="T34" fmla="*/ 14828125 w 15168"/>
                <a:gd name="T35" fmla="*/ 338468750 h 22086"/>
                <a:gd name="T36" fmla="*/ 18921875 w 15168"/>
                <a:gd name="T37" fmla="*/ 342562500 h 22086"/>
                <a:gd name="T38" fmla="*/ 22703125 w 15168"/>
                <a:gd name="T39" fmla="*/ 344765625 h 22086"/>
                <a:gd name="T40" fmla="*/ 26796875 w 15168"/>
                <a:gd name="T41" fmla="*/ 345078125 h 22086"/>
                <a:gd name="T42" fmla="*/ 30578125 w 15168"/>
                <a:gd name="T43" fmla="*/ 343812500 h 22086"/>
                <a:gd name="T44" fmla="*/ 34359375 w 15168"/>
                <a:gd name="T45" fmla="*/ 341296875 h 22086"/>
                <a:gd name="T46" fmla="*/ 37828125 w 15168"/>
                <a:gd name="T47" fmla="*/ 336890625 h 22086"/>
                <a:gd name="T48" fmla="*/ 40984375 w 15168"/>
                <a:gd name="T49" fmla="*/ 331218750 h 22086"/>
                <a:gd name="T50" fmla="*/ 43812500 w 15168"/>
                <a:gd name="T51" fmla="*/ 324593750 h 22086"/>
                <a:gd name="T52" fmla="*/ 46328125 w 15168"/>
                <a:gd name="T53" fmla="*/ 316406250 h 22086"/>
                <a:gd name="T54" fmla="*/ 47906250 w 15168"/>
                <a:gd name="T55" fmla="*/ 307265625 h 22086"/>
                <a:gd name="T56" fmla="*/ 49171875 w 15168"/>
                <a:gd name="T57" fmla="*/ 297171875 h 22086"/>
                <a:gd name="T58" fmla="*/ 49484375 w 15168"/>
                <a:gd name="T59" fmla="*/ 286156250 h 22086"/>
                <a:gd name="T60" fmla="*/ 50109375 w 15168"/>
                <a:gd name="T61" fmla="*/ 275750000 h 22086"/>
                <a:gd name="T62" fmla="*/ 51687500 w 15168"/>
                <a:gd name="T63" fmla="*/ 263781250 h 22086"/>
                <a:gd name="T64" fmla="*/ 54843750 w 15168"/>
                <a:gd name="T65" fmla="*/ 249906250 h 22086"/>
                <a:gd name="T66" fmla="*/ 59250000 w 15168"/>
                <a:gd name="T67" fmla="*/ 234468750 h 22086"/>
                <a:gd name="T68" fmla="*/ 65250000 w 15168"/>
                <a:gd name="T69" fmla="*/ 218078125 h 22086"/>
                <a:gd name="T70" fmla="*/ 72484375 w 15168"/>
                <a:gd name="T71" fmla="*/ 200109375 h 22086"/>
                <a:gd name="T72" fmla="*/ 81312500 w 15168"/>
                <a:gd name="T73" fmla="*/ 181531250 h 22086"/>
                <a:gd name="T74" fmla="*/ 91406250 w 15168"/>
                <a:gd name="T75" fmla="*/ 161984375 h 22086"/>
                <a:gd name="T76" fmla="*/ 103375000 w 15168"/>
                <a:gd name="T77" fmla="*/ 141812500 h 22086"/>
                <a:gd name="T78" fmla="*/ 117234375 w 15168"/>
                <a:gd name="T79" fmla="*/ 121328125 h 22086"/>
                <a:gd name="T80" fmla="*/ 132359375 w 15168"/>
                <a:gd name="T81" fmla="*/ 100843750 h 22086"/>
                <a:gd name="T82" fmla="*/ 149703125 w 15168"/>
                <a:gd name="T83" fmla="*/ 80046875 h 22086"/>
                <a:gd name="T84" fmla="*/ 168609375 w 15168"/>
                <a:gd name="T85" fmla="*/ 59250000 h 22086"/>
                <a:gd name="T86" fmla="*/ 189406250 w 15168"/>
                <a:gd name="T87" fmla="*/ 39078125 h 22086"/>
                <a:gd name="T88" fmla="*/ 212093750 w 15168"/>
                <a:gd name="T89" fmla="*/ 19234375 h 22086"/>
                <a:gd name="T90" fmla="*/ 236984375 w 15168"/>
                <a:gd name="T91" fmla="*/ 0 h 220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lnTo>
                    <a:pt x="71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14" name="Google Shape;107;p3"/>
          <p:cNvGrpSpPr>
            <a:grpSpLocks/>
          </p:cNvGrpSpPr>
          <p:nvPr/>
        </p:nvGrpSpPr>
        <p:grpSpPr bwMode="auto">
          <a:xfrm rot="5400000" flipH="1">
            <a:off x="-924719" y="2091929"/>
            <a:ext cx="5719763" cy="4410075"/>
            <a:chOff x="1569550" y="795179"/>
            <a:chExt cx="6519663" cy="3469513"/>
          </a:xfrm>
        </p:grpSpPr>
        <p:sp>
          <p:nvSpPr>
            <p:cNvPr id="15" name="Google Shape;108;p3"/>
            <p:cNvSpPr/>
            <p:nvPr/>
          </p:nvSpPr>
          <p:spPr>
            <a:xfrm rot="6334360">
              <a:off x="5988690" y="729016"/>
              <a:ext cx="242291" cy="766779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grpSp>
          <p:nvGrpSpPr>
            <p:cNvPr id="16" name="Google Shape;109;p3"/>
            <p:cNvGrpSpPr>
              <a:grpSpLocks/>
            </p:cNvGrpSpPr>
            <p:nvPr/>
          </p:nvGrpSpPr>
          <p:grpSpPr bwMode="auto"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7" name="Google Shape;110;p3"/>
              <p:cNvSpPr/>
              <p:nvPr/>
            </p:nvSpPr>
            <p:spPr>
              <a:xfrm>
                <a:off x="6057324" y="3011913"/>
                <a:ext cx="1324415" cy="885991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8" name="Google Shape;111;p3"/>
              <p:cNvSpPr/>
              <p:nvPr/>
            </p:nvSpPr>
            <p:spPr>
              <a:xfrm>
                <a:off x="6116208" y="3024407"/>
                <a:ext cx="172558" cy="132222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9" name="Google Shape;112;p3"/>
              <p:cNvSpPr/>
              <p:nvPr/>
            </p:nvSpPr>
            <p:spPr>
              <a:xfrm>
                <a:off x="6524617" y="3910398"/>
                <a:ext cx="511377" cy="65591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20" name="Google Shape;113;p3"/>
              <p:cNvSpPr/>
              <p:nvPr/>
            </p:nvSpPr>
            <p:spPr>
              <a:xfrm>
                <a:off x="6012925" y="3614373"/>
                <a:ext cx="210660" cy="25021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21" name="Google Shape;114;p3"/>
              <p:cNvSpPr/>
              <p:nvPr/>
            </p:nvSpPr>
            <p:spPr>
              <a:xfrm rot="2145846">
                <a:off x="7297350" y="3200009"/>
                <a:ext cx="200268" cy="209265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</p:grpSp>
      </p:grpSp>
      <p:grpSp>
        <p:nvGrpSpPr>
          <p:cNvPr id="22" name="Google Shape;115;p3"/>
          <p:cNvGrpSpPr>
            <a:grpSpLocks/>
          </p:cNvGrpSpPr>
          <p:nvPr/>
        </p:nvGrpSpPr>
        <p:grpSpPr bwMode="auto">
          <a:xfrm rot="10800000" flipH="1">
            <a:off x="6281738" y="3449241"/>
            <a:ext cx="2862262" cy="1695450"/>
            <a:chOff x="238125" y="3383650"/>
            <a:chExt cx="1287775" cy="762900"/>
          </a:xfrm>
        </p:grpSpPr>
        <p:sp>
          <p:nvSpPr>
            <p:cNvPr id="23" name="Google Shape;116;p3"/>
            <p:cNvSpPr>
              <a:spLocks/>
            </p:cNvSpPr>
            <p:nvPr/>
          </p:nvSpPr>
          <p:spPr bwMode="auto">
            <a:xfrm>
              <a:off x="598125" y="3383650"/>
              <a:ext cx="927775" cy="557175"/>
            </a:xfrm>
            <a:custGeom>
              <a:avLst/>
              <a:gdLst>
                <a:gd name="T0" fmla="*/ 0 w 37111"/>
                <a:gd name="T1" fmla="*/ 1578125 h 22287"/>
                <a:gd name="T2" fmla="*/ 33093750 w 37111"/>
                <a:gd name="T3" fmla="*/ 3781250 h 22287"/>
                <a:gd name="T4" fmla="*/ 63984375 w 37111"/>
                <a:gd name="T5" fmla="*/ 7250000 h 22287"/>
                <a:gd name="T6" fmla="*/ 92031250 w 37111"/>
                <a:gd name="T7" fmla="*/ 11343750 h 22287"/>
                <a:gd name="T8" fmla="*/ 117546875 w 37111"/>
                <a:gd name="T9" fmla="*/ 16078125 h 22287"/>
                <a:gd name="T10" fmla="*/ 141187500 w 37111"/>
                <a:gd name="T11" fmla="*/ 22062500 h 22287"/>
                <a:gd name="T12" fmla="*/ 162609375 w 37111"/>
                <a:gd name="T13" fmla="*/ 28671875 h 22287"/>
                <a:gd name="T14" fmla="*/ 182156250 w 37111"/>
                <a:gd name="T15" fmla="*/ 36562500 h 22287"/>
                <a:gd name="T16" fmla="*/ 199484375 w 37111"/>
                <a:gd name="T17" fmla="*/ 45062500 h 22287"/>
                <a:gd name="T18" fmla="*/ 215562500 w 37111"/>
                <a:gd name="T19" fmla="*/ 54828125 h 22287"/>
                <a:gd name="T20" fmla="*/ 230062500 w 37111"/>
                <a:gd name="T21" fmla="*/ 65546875 h 22287"/>
                <a:gd name="T22" fmla="*/ 242984375 w 37111"/>
                <a:gd name="T23" fmla="*/ 77203125 h 22287"/>
                <a:gd name="T24" fmla="*/ 254640625 w 37111"/>
                <a:gd name="T25" fmla="*/ 90125000 h 22287"/>
                <a:gd name="T26" fmla="*/ 265343750 w 37111"/>
                <a:gd name="T27" fmla="*/ 104000000 h 22287"/>
                <a:gd name="T28" fmla="*/ 275125000 w 37111"/>
                <a:gd name="T29" fmla="*/ 119125000 h 22287"/>
                <a:gd name="T30" fmla="*/ 283937500 w 37111"/>
                <a:gd name="T31" fmla="*/ 135187500 h 22287"/>
                <a:gd name="T32" fmla="*/ 292453125 w 37111"/>
                <a:gd name="T33" fmla="*/ 152531250 h 22287"/>
                <a:gd name="T34" fmla="*/ 309156250 w 37111"/>
                <a:gd name="T35" fmla="*/ 192859375 h 22287"/>
                <a:gd name="T36" fmla="*/ 322703125 w 37111"/>
                <a:gd name="T37" fmla="*/ 224375000 h 22287"/>
                <a:gd name="T38" fmla="*/ 332156250 w 37111"/>
                <a:gd name="T39" fmla="*/ 244859375 h 22287"/>
                <a:gd name="T40" fmla="*/ 342875000 w 37111"/>
                <a:gd name="T41" fmla="*/ 265031250 h 22287"/>
                <a:gd name="T42" fmla="*/ 354843750 w 37111"/>
                <a:gd name="T43" fmla="*/ 283625000 h 22287"/>
                <a:gd name="T44" fmla="*/ 368406250 w 37111"/>
                <a:gd name="T45" fmla="*/ 300953125 h 22287"/>
                <a:gd name="T46" fmla="*/ 379437500 w 37111"/>
                <a:gd name="T47" fmla="*/ 312609375 h 22287"/>
                <a:gd name="T48" fmla="*/ 387625000 w 37111"/>
                <a:gd name="T49" fmla="*/ 319546875 h 22287"/>
                <a:gd name="T50" fmla="*/ 396125000 w 37111"/>
                <a:gd name="T51" fmla="*/ 325843750 h 22287"/>
                <a:gd name="T52" fmla="*/ 405265625 w 37111"/>
                <a:gd name="T53" fmla="*/ 331515625 h 22287"/>
                <a:gd name="T54" fmla="*/ 415046875 w 37111"/>
                <a:gd name="T55" fmla="*/ 336562500 h 22287"/>
                <a:gd name="T56" fmla="*/ 425437500 w 37111"/>
                <a:gd name="T57" fmla="*/ 340656250 h 22287"/>
                <a:gd name="T58" fmla="*/ 436468750 w 37111"/>
                <a:gd name="T59" fmla="*/ 344125000 h 22287"/>
                <a:gd name="T60" fmla="*/ 448125000 w 37111"/>
                <a:gd name="T61" fmla="*/ 346328125 h 22287"/>
                <a:gd name="T62" fmla="*/ 460421875 w 37111"/>
                <a:gd name="T63" fmla="*/ 347906250 h 22287"/>
                <a:gd name="T64" fmla="*/ 480593750 w 37111"/>
                <a:gd name="T65" fmla="*/ 348218750 h 22287"/>
                <a:gd name="T66" fmla="*/ 494765625 w 37111"/>
                <a:gd name="T67" fmla="*/ 346968750 h 22287"/>
                <a:gd name="T68" fmla="*/ 510218750 w 37111"/>
                <a:gd name="T69" fmla="*/ 344765625 h 22287"/>
                <a:gd name="T70" fmla="*/ 526281250 w 37111"/>
                <a:gd name="T71" fmla="*/ 341296875 h 22287"/>
                <a:gd name="T72" fmla="*/ 542984375 w 37111"/>
                <a:gd name="T73" fmla="*/ 336562500 h 22287"/>
                <a:gd name="T74" fmla="*/ 560953125 w 37111"/>
                <a:gd name="T75" fmla="*/ 330578125 h 22287"/>
                <a:gd name="T76" fmla="*/ 579859375 w 37111"/>
                <a:gd name="T77" fmla="*/ 323015625 h 2228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4" name="Google Shape;117;p3"/>
            <p:cNvSpPr>
              <a:spLocks/>
            </p:cNvSpPr>
            <p:nvPr/>
          </p:nvSpPr>
          <p:spPr bwMode="auto">
            <a:xfrm>
              <a:off x="238125" y="3425500"/>
              <a:ext cx="780025" cy="218350"/>
            </a:xfrm>
            <a:custGeom>
              <a:avLst/>
              <a:gdLst>
                <a:gd name="T0" fmla="*/ 189390625 w 31201"/>
                <a:gd name="T1" fmla="*/ 625000 h 8734"/>
                <a:gd name="T2" fmla="*/ 158203125 w 31201"/>
                <a:gd name="T3" fmla="*/ 3156250 h 8734"/>
                <a:gd name="T4" fmla="*/ 127000000 w 31201"/>
                <a:gd name="T5" fmla="*/ 7875000 h 8734"/>
                <a:gd name="T6" fmla="*/ 74375000 w 31201"/>
                <a:gd name="T7" fmla="*/ 19218750 h 8734"/>
                <a:gd name="T8" fmla="*/ 38765625 w 31201"/>
                <a:gd name="T9" fmla="*/ 30250000 h 8734"/>
                <a:gd name="T10" fmla="*/ 21750000 w 31201"/>
                <a:gd name="T11" fmla="*/ 40015625 h 8734"/>
                <a:gd name="T12" fmla="*/ 9765625 w 31201"/>
                <a:gd name="T13" fmla="*/ 51687500 h 8734"/>
                <a:gd name="T14" fmla="*/ 2515625 w 31201"/>
                <a:gd name="T15" fmla="*/ 64281250 h 8734"/>
                <a:gd name="T16" fmla="*/ 0 w 31201"/>
                <a:gd name="T17" fmla="*/ 76890625 h 8734"/>
                <a:gd name="T18" fmla="*/ 1890625 w 31201"/>
                <a:gd name="T19" fmla="*/ 88546875 h 8734"/>
                <a:gd name="T20" fmla="*/ 7562500 w 31201"/>
                <a:gd name="T21" fmla="*/ 98640625 h 8734"/>
                <a:gd name="T22" fmla="*/ 17328125 w 31201"/>
                <a:gd name="T23" fmla="*/ 106203125 h 8734"/>
                <a:gd name="T24" fmla="*/ 30890625 w 31201"/>
                <a:gd name="T25" fmla="*/ 110296875 h 8734"/>
                <a:gd name="T26" fmla="*/ 47578125 w 31201"/>
                <a:gd name="T27" fmla="*/ 110296875 h 8734"/>
                <a:gd name="T28" fmla="*/ 67437500 w 31201"/>
                <a:gd name="T29" fmla="*/ 104937500 h 8734"/>
                <a:gd name="T30" fmla="*/ 109671875 w 31201"/>
                <a:gd name="T31" fmla="*/ 89812500 h 8734"/>
                <a:gd name="T32" fmla="*/ 150640625 w 31201"/>
                <a:gd name="T33" fmla="*/ 78156250 h 8734"/>
                <a:gd name="T34" fmla="*/ 191921875 w 31201"/>
                <a:gd name="T35" fmla="*/ 69953125 h 8734"/>
                <a:gd name="T36" fmla="*/ 234468750 w 31201"/>
                <a:gd name="T37" fmla="*/ 65546875 h 8734"/>
                <a:gd name="T38" fmla="*/ 279531250 w 31201"/>
                <a:gd name="T39" fmla="*/ 65859375 h 8734"/>
                <a:gd name="T40" fmla="*/ 311031250 w 31201"/>
                <a:gd name="T41" fmla="*/ 69328125 h 8734"/>
                <a:gd name="T42" fmla="*/ 333406250 w 31201"/>
                <a:gd name="T43" fmla="*/ 75000000 h 8734"/>
                <a:gd name="T44" fmla="*/ 354218750 w 31201"/>
                <a:gd name="T45" fmla="*/ 82875000 h 8734"/>
                <a:gd name="T46" fmla="*/ 380046875 w 31201"/>
                <a:gd name="T47" fmla="*/ 95796875 h 8734"/>
                <a:gd name="T48" fmla="*/ 414093750 w 31201"/>
                <a:gd name="T49" fmla="*/ 115968750 h 8734"/>
                <a:gd name="T50" fmla="*/ 438671875 w 31201"/>
                <a:gd name="T51" fmla="*/ 129515625 h 8734"/>
                <a:gd name="T52" fmla="*/ 451593750 w 31201"/>
                <a:gd name="T53" fmla="*/ 134562500 h 8734"/>
                <a:gd name="T54" fmla="*/ 463562500 w 31201"/>
                <a:gd name="T55" fmla="*/ 136453125 h 8734"/>
                <a:gd name="T56" fmla="*/ 474593750 w 31201"/>
                <a:gd name="T57" fmla="*/ 134250000 h 8734"/>
                <a:gd name="T58" fmla="*/ 482781250 w 31201"/>
                <a:gd name="T59" fmla="*/ 129203125 h 8734"/>
                <a:gd name="T60" fmla="*/ 486890625 w 31201"/>
                <a:gd name="T61" fmla="*/ 122265625 h 8734"/>
                <a:gd name="T62" fmla="*/ 487515625 w 31201"/>
                <a:gd name="T63" fmla="*/ 114078125 h 8734"/>
                <a:gd name="T64" fmla="*/ 484359375 w 31201"/>
                <a:gd name="T65" fmla="*/ 104937500 h 8734"/>
                <a:gd name="T66" fmla="*/ 477750000 w 31201"/>
                <a:gd name="T67" fmla="*/ 94859375 h 8734"/>
                <a:gd name="T68" fmla="*/ 468609375 w 31201"/>
                <a:gd name="T69" fmla="*/ 84453125 h 8734"/>
                <a:gd name="T70" fmla="*/ 442140625 w 31201"/>
                <a:gd name="T71" fmla="*/ 63343750 h 8734"/>
                <a:gd name="T72" fmla="*/ 407468750 w 31201"/>
                <a:gd name="T73" fmla="*/ 43796875 h 8734"/>
                <a:gd name="T74" fmla="*/ 371546875 w 31201"/>
                <a:gd name="T75" fmla="*/ 29000000 h 8734"/>
                <a:gd name="T76" fmla="*/ 338140625 w 31201"/>
                <a:gd name="T77" fmla="*/ 17968750 h 8734"/>
                <a:gd name="T78" fmla="*/ 305359375 w 31201"/>
                <a:gd name="T79" fmla="*/ 9765625 h 8734"/>
                <a:gd name="T80" fmla="*/ 273218750 w 31201"/>
                <a:gd name="T81" fmla="*/ 4093750 h 8734"/>
                <a:gd name="T82" fmla="*/ 241703125 w 31201"/>
                <a:gd name="T83" fmla="*/ 953125 h 8734"/>
                <a:gd name="T84" fmla="*/ 210203125 w 31201"/>
                <a:gd name="T85" fmla="*/ 0 h 87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lnTo>
                    <a:pt x="134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5" name="Google Shape;118;p3"/>
            <p:cNvSpPr>
              <a:spLocks/>
            </p:cNvSpPr>
            <p:nvPr/>
          </p:nvSpPr>
          <p:spPr bwMode="auto">
            <a:xfrm>
              <a:off x="1086700" y="3869200"/>
              <a:ext cx="392825" cy="277350"/>
            </a:xfrm>
            <a:custGeom>
              <a:avLst/>
              <a:gdLst>
                <a:gd name="T0" fmla="*/ 11359375 w 15713"/>
                <a:gd name="T1" fmla="*/ 328125 h 11094"/>
                <a:gd name="T2" fmla="*/ 6000000 w 15713"/>
                <a:gd name="T3" fmla="*/ 2218750 h 11094"/>
                <a:gd name="T4" fmla="*/ 2531250 w 15713"/>
                <a:gd name="T5" fmla="*/ 6000000 h 11094"/>
                <a:gd name="T6" fmla="*/ 640625 w 15713"/>
                <a:gd name="T7" fmla="*/ 11031250 h 11094"/>
                <a:gd name="T8" fmla="*/ 15625 w 15713"/>
                <a:gd name="T9" fmla="*/ 17656250 h 11094"/>
                <a:gd name="T10" fmla="*/ 953125 w 15713"/>
                <a:gd name="T11" fmla="*/ 25218750 h 11094"/>
                <a:gd name="T12" fmla="*/ 3171875 w 15713"/>
                <a:gd name="T13" fmla="*/ 33718750 h 11094"/>
                <a:gd name="T14" fmla="*/ 6953125 w 15713"/>
                <a:gd name="T15" fmla="*/ 43187500 h 11094"/>
                <a:gd name="T16" fmla="*/ 11671875 w 15713"/>
                <a:gd name="T17" fmla="*/ 53578125 h 11094"/>
                <a:gd name="T18" fmla="*/ 17656250 w 15713"/>
                <a:gd name="T19" fmla="*/ 64296875 h 11094"/>
                <a:gd name="T20" fmla="*/ 24593750 w 15713"/>
                <a:gd name="T21" fmla="*/ 75328125 h 11094"/>
                <a:gd name="T22" fmla="*/ 37203125 w 15713"/>
                <a:gd name="T23" fmla="*/ 92031250 h 11094"/>
                <a:gd name="T24" fmla="*/ 46968750 w 15713"/>
                <a:gd name="T25" fmla="*/ 103375000 h 11094"/>
                <a:gd name="T26" fmla="*/ 57375000 w 15713"/>
                <a:gd name="T27" fmla="*/ 114406250 h 11094"/>
                <a:gd name="T28" fmla="*/ 68718750 w 15713"/>
                <a:gd name="T29" fmla="*/ 125109375 h 11094"/>
                <a:gd name="T30" fmla="*/ 80375000 w 15713"/>
                <a:gd name="T31" fmla="*/ 135203125 h 11094"/>
                <a:gd name="T32" fmla="*/ 92031250 w 15713"/>
                <a:gd name="T33" fmla="*/ 144015625 h 11094"/>
                <a:gd name="T34" fmla="*/ 103062500 w 15713"/>
                <a:gd name="T35" fmla="*/ 151265625 h 11094"/>
                <a:gd name="T36" fmla="*/ 113468750 w 15713"/>
                <a:gd name="T37" fmla="*/ 157265625 h 11094"/>
                <a:gd name="T38" fmla="*/ 123546875 w 15713"/>
                <a:gd name="T39" fmla="*/ 162296875 h 11094"/>
                <a:gd name="T40" fmla="*/ 133000000 w 15713"/>
                <a:gd name="T41" fmla="*/ 166078125 h 11094"/>
                <a:gd name="T42" fmla="*/ 146875000 w 15713"/>
                <a:gd name="T43" fmla="*/ 170171875 h 11094"/>
                <a:gd name="T44" fmla="*/ 164203125 w 15713"/>
                <a:gd name="T45" fmla="*/ 172703125 h 11094"/>
                <a:gd name="T46" fmla="*/ 180593750 w 15713"/>
                <a:gd name="T47" fmla="*/ 173015625 h 11094"/>
                <a:gd name="T48" fmla="*/ 196656250 w 15713"/>
                <a:gd name="T49" fmla="*/ 171750000 h 11094"/>
                <a:gd name="T50" fmla="*/ 220296875 w 15713"/>
                <a:gd name="T51" fmla="*/ 168921875 h 11094"/>
                <a:gd name="T52" fmla="*/ 227546875 w 15713"/>
                <a:gd name="T53" fmla="*/ 167656250 h 11094"/>
                <a:gd name="T54" fmla="*/ 233531250 w 15713"/>
                <a:gd name="T55" fmla="*/ 165453125 h 11094"/>
                <a:gd name="T56" fmla="*/ 238250000 w 15713"/>
                <a:gd name="T57" fmla="*/ 162609375 h 11094"/>
                <a:gd name="T58" fmla="*/ 241718750 w 15713"/>
                <a:gd name="T59" fmla="*/ 159468750 h 11094"/>
                <a:gd name="T60" fmla="*/ 243921875 w 15713"/>
                <a:gd name="T61" fmla="*/ 155687500 h 11094"/>
                <a:gd name="T62" fmla="*/ 245187500 w 15713"/>
                <a:gd name="T63" fmla="*/ 151906250 h 11094"/>
                <a:gd name="T64" fmla="*/ 245187500 w 15713"/>
                <a:gd name="T65" fmla="*/ 148125000 h 11094"/>
                <a:gd name="T66" fmla="*/ 244250000 w 15713"/>
                <a:gd name="T67" fmla="*/ 144015625 h 11094"/>
                <a:gd name="T68" fmla="*/ 242031250 w 15713"/>
                <a:gd name="T69" fmla="*/ 140234375 h 11094"/>
                <a:gd name="T70" fmla="*/ 238890625 w 15713"/>
                <a:gd name="T71" fmla="*/ 136781250 h 11094"/>
                <a:gd name="T72" fmla="*/ 234796875 w 15713"/>
                <a:gd name="T73" fmla="*/ 133625000 h 11094"/>
                <a:gd name="T74" fmla="*/ 229437500 w 15713"/>
                <a:gd name="T75" fmla="*/ 130781250 h 11094"/>
                <a:gd name="T76" fmla="*/ 223453125 w 15713"/>
                <a:gd name="T77" fmla="*/ 128890625 h 11094"/>
                <a:gd name="T78" fmla="*/ 216515625 w 15713"/>
                <a:gd name="T79" fmla="*/ 127640625 h 11094"/>
                <a:gd name="T80" fmla="*/ 208640625 w 15713"/>
                <a:gd name="T81" fmla="*/ 127328125 h 11094"/>
                <a:gd name="T82" fmla="*/ 199812500 w 15713"/>
                <a:gd name="T83" fmla="*/ 127953125 h 11094"/>
                <a:gd name="T84" fmla="*/ 179328125 w 15713"/>
                <a:gd name="T85" fmla="*/ 129843750 h 11094"/>
                <a:gd name="T86" fmla="*/ 161671875 w 15713"/>
                <a:gd name="T87" fmla="*/ 129843750 h 11094"/>
                <a:gd name="T88" fmla="*/ 149390625 w 15713"/>
                <a:gd name="T89" fmla="*/ 128890625 h 11094"/>
                <a:gd name="T90" fmla="*/ 136468750 w 15713"/>
                <a:gd name="T91" fmla="*/ 127000000 h 11094"/>
                <a:gd name="T92" fmla="*/ 123234375 w 15713"/>
                <a:gd name="T93" fmla="*/ 123546875 h 11094"/>
                <a:gd name="T94" fmla="*/ 110000000 w 15713"/>
                <a:gd name="T95" fmla="*/ 119125000 h 11094"/>
                <a:gd name="T96" fmla="*/ 97078125 w 15713"/>
                <a:gd name="T97" fmla="*/ 112828125 h 11094"/>
                <a:gd name="T98" fmla="*/ 84156250 w 15713"/>
                <a:gd name="T99" fmla="*/ 104953125 h 11094"/>
                <a:gd name="T100" fmla="*/ 71546875 w 15713"/>
                <a:gd name="T101" fmla="*/ 95500000 h 11094"/>
                <a:gd name="T102" fmla="*/ 59890625 w 15713"/>
                <a:gd name="T103" fmla="*/ 83515625 h 11094"/>
                <a:gd name="T104" fmla="*/ 48546875 w 15713"/>
                <a:gd name="T105" fmla="*/ 69343750 h 11094"/>
                <a:gd name="T106" fmla="*/ 38453125 w 15713"/>
                <a:gd name="T107" fmla="*/ 52953125 h 11094"/>
                <a:gd name="T108" fmla="*/ 29328125 w 15713"/>
                <a:gd name="T109" fmla="*/ 34046875 h 11094"/>
                <a:gd name="T110" fmla="*/ 21437500 w 15713"/>
                <a:gd name="T111" fmla="*/ 11984375 h 11094"/>
                <a:gd name="T112" fmla="*/ 14515625 w 15713"/>
                <a:gd name="T113" fmla="*/ 0 h 1109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26" name="Google Shape;119;p3"/>
          <p:cNvSpPr>
            <a:spLocks/>
          </p:cNvSpPr>
          <p:nvPr/>
        </p:nvSpPr>
        <p:spPr bwMode="auto">
          <a:xfrm>
            <a:off x="2847975" y="881063"/>
            <a:ext cx="476250" cy="441722"/>
          </a:xfrm>
          <a:custGeom>
            <a:avLst/>
            <a:gdLst>
              <a:gd name="T0" fmla="*/ 1908393842 w 5524"/>
              <a:gd name="T1" fmla="*/ 72253807 h 5139"/>
              <a:gd name="T2" fmla="*/ 1446999410 w 5524"/>
              <a:gd name="T3" fmla="*/ 867058172 h 5139"/>
              <a:gd name="T4" fmla="*/ 1293196352 w 5524"/>
              <a:gd name="T5" fmla="*/ 1302104362 h 5139"/>
              <a:gd name="T6" fmla="*/ 1416234385 w 5524"/>
              <a:gd name="T7" fmla="*/ 1591119359 h 5139"/>
              <a:gd name="T8" fmla="*/ 1754598198 w 5524"/>
              <a:gd name="T9" fmla="*/ 2147483646 h 5139"/>
              <a:gd name="T10" fmla="*/ 1785355896 w 5524"/>
              <a:gd name="T11" fmla="*/ 2147483646 h 5139"/>
              <a:gd name="T12" fmla="*/ 1754598198 w 5524"/>
              <a:gd name="T13" fmla="*/ 2147483646 h 5139"/>
              <a:gd name="T14" fmla="*/ 1600795140 w 5524"/>
              <a:gd name="T15" fmla="*/ 2147483646 h 5139"/>
              <a:gd name="T16" fmla="*/ 1231034347 w 5524"/>
              <a:gd name="T17" fmla="*/ 2147483646 h 5139"/>
              <a:gd name="T18" fmla="*/ 1046481006 w 5524"/>
              <a:gd name="T19" fmla="*/ 2147483646 h 5139"/>
              <a:gd name="T20" fmla="*/ 984958282 w 5524"/>
              <a:gd name="T21" fmla="*/ 2147483646 h 5139"/>
              <a:gd name="T22" fmla="*/ 892677948 w 5524"/>
              <a:gd name="T23" fmla="*/ 1952401343 h 5139"/>
              <a:gd name="T24" fmla="*/ 769639916 w 5524"/>
              <a:gd name="T25" fmla="*/ 1880147536 h 5139"/>
              <a:gd name="T26" fmla="*/ 554321462 w 5524"/>
              <a:gd name="T27" fmla="*/ 2096908841 h 5139"/>
              <a:gd name="T28" fmla="*/ 215957649 w 5524"/>
              <a:gd name="T29" fmla="*/ 2147483646 h 5139"/>
              <a:gd name="T30" fmla="*/ 123677228 w 5524"/>
              <a:gd name="T31" fmla="*/ 2147483646 h 5139"/>
              <a:gd name="T32" fmla="*/ 185199951 w 5524"/>
              <a:gd name="T33" fmla="*/ 2147483646 h 5139"/>
              <a:gd name="T34" fmla="*/ 431276016 w 5524"/>
              <a:gd name="T35" fmla="*/ 2147483646 h 5139"/>
              <a:gd name="T36" fmla="*/ 646601883 w 5524"/>
              <a:gd name="T37" fmla="*/ 2147483646 h 5139"/>
              <a:gd name="T38" fmla="*/ 585079160 w 5524"/>
              <a:gd name="T39" fmla="*/ 2147483646 h 5139"/>
              <a:gd name="T40" fmla="*/ 215957649 w 5524"/>
              <a:gd name="T41" fmla="*/ 2147483646 h 5139"/>
              <a:gd name="T42" fmla="*/ 31404308 w 5524"/>
              <a:gd name="T43" fmla="*/ 2147483646 h 5139"/>
              <a:gd name="T44" fmla="*/ 31404308 w 5524"/>
              <a:gd name="T45" fmla="*/ 2147483646 h 5139"/>
              <a:gd name="T46" fmla="*/ 246722761 w 5524"/>
              <a:gd name="T47" fmla="*/ 2147483646 h 5139"/>
              <a:gd name="T48" fmla="*/ 523556437 w 5524"/>
              <a:gd name="T49" fmla="*/ 2147483646 h 5139"/>
              <a:gd name="T50" fmla="*/ 738882218 w 5524"/>
              <a:gd name="T51" fmla="*/ 2147483646 h 5139"/>
              <a:gd name="T52" fmla="*/ 923435559 w 5524"/>
              <a:gd name="T53" fmla="*/ 2147483646 h 5139"/>
              <a:gd name="T54" fmla="*/ 1015715980 w 5524"/>
              <a:gd name="T55" fmla="*/ 2147483646 h 5139"/>
              <a:gd name="T56" fmla="*/ 1262438655 w 5524"/>
              <a:gd name="T57" fmla="*/ 2147483646 h 5139"/>
              <a:gd name="T58" fmla="*/ 1385476687 w 5524"/>
              <a:gd name="T59" fmla="*/ 2147483646 h 5139"/>
              <a:gd name="T60" fmla="*/ 1539279831 w 5524"/>
              <a:gd name="T61" fmla="*/ 2147483646 h 5139"/>
              <a:gd name="T62" fmla="*/ 1969916651 w 5524"/>
              <a:gd name="T63" fmla="*/ 2147483646 h 5139"/>
              <a:gd name="T64" fmla="*/ 2123719709 w 5524"/>
              <a:gd name="T65" fmla="*/ 2147483646 h 5139"/>
              <a:gd name="T66" fmla="*/ 2031439375 w 5524"/>
              <a:gd name="T67" fmla="*/ 2147483646 h 5139"/>
              <a:gd name="T68" fmla="*/ 1816113507 w 5524"/>
              <a:gd name="T69" fmla="*/ 2147483646 h 5139"/>
              <a:gd name="T70" fmla="*/ 1785355896 w 5524"/>
              <a:gd name="T71" fmla="*/ 2147483646 h 5139"/>
              <a:gd name="T72" fmla="*/ 1939158954 w 5524"/>
              <a:gd name="T73" fmla="*/ 2147483646 h 5139"/>
              <a:gd name="T74" fmla="*/ 2123719709 w 5524"/>
              <a:gd name="T75" fmla="*/ 2147483646 h 5139"/>
              <a:gd name="T76" fmla="*/ 2147483646 w 5524"/>
              <a:gd name="T77" fmla="*/ 2147483646 h 5139"/>
              <a:gd name="T78" fmla="*/ 2147483646 w 5524"/>
              <a:gd name="T79" fmla="*/ 2147483646 h 5139"/>
              <a:gd name="T80" fmla="*/ 2147483646 w 5524"/>
              <a:gd name="T81" fmla="*/ 2147483646 h 5139"/>
              <a:gd name="T82" fmla="*/ 2147483646 w 5524"/>
              <a:gd name="T83" fmla="*/ 2147483646 h 5139"/>
              <a:gd name="T84" fmla="*/ 2147483646 w 5524"/>
              <a:gd name="T85" fmla="*/ 2147483646 h 5139"/>
              <a:gd name="T86" fmla="*/ 2147483646 w 5524"/>
              <a:gd name="T87" fmla="*/ 2147483646 h 5139"/>
              <a:gd name="T88" fmla="*/ 2147483646 w 5524"/>
              <a:gd name="T89" fmla="*/ 2147483646 h 5139"/>
              <a:gd name="T90" fmla="*/ 2147483646 w 5524"/>
              <a:gd name="T91" fmla="*/ 2147483646 h 5139"/>
              <a:gd name="T92" fmla="*/ 2147483646 w 5524"/>
              <a:gd name="T93" fmla="*/ 2147483646 h 5139"/>
              <a:gd name="T94" fmla="*/ 2147483646 w 5524"/>
              <a:gd name="T95" fmla="*/ 2147483646 h 5139"/>
              <a:gd name="T96" fmla="*/ 2147483646 w 5524"/>
              <a:gd name="T97" fmla="*/ 2096908841 h 5139"/>
              <a:gd name="T98" fmla="*/ 2147483646 w 5524"/>
              <a:gd name="T99" fmla="*/ 1591119359 h 5139"/>
              <a:gd name="T100" fmla="*/ 2147483646 w 5524"/>
              <a:gd name="T101" fmla="*/ 1013076185 h 5139"/>
              <a:gd name="T102" fmla="*/ 2147483646 w 5524"/>
              <a:gd name="T103" fmla="*/ 650296981 h 5139"/>
              <a:gd name="T104" fmla="*/ 2147483646 w 5524"/>
              <a:gd name="T105" fmla="*/ 722550673 h 5139"/>
              <a:gd name="T106" fmla="*/ 2147483646 w 5524"/>
              <a:gd name="T107" fmla="*/ 1013076185 h 5139"/>
              <a:gd name="T108" fmla="*/ 2147483646 w 5524"/>
              <a:gd name="T109" fmla="*/ 1591119359 h 5139"/>
              <a:gd name="T110" fmla="*/ 2147483646 w 5524"/>
              <a:gd name="T111" fmla="*/ 1663373166 h 5139"/>
              <a:gd name="T112" fmla="*/ 2147483646 w 5524"/>
              <a:gd name="T113" fmla="*/ 940822493 h 5139"/>
              <a:gd name="T114" fmla="*/ 2123719709 w 5524"/>
              <a:gd name="T115" fmla="*/ 144507499 h 5139"/>
              <a:gd name="T116" fmla="*/ 2000674263 w 5524"/>
              <a:gd name="T117" fmla="*/ 0 h 51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lnTo>
                  <a:pt x="31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7" name="Google Shape;120;p3"/>
          <p:cNvSpPr>
            <a:spLocks/>
          </p:cNvSpPr>
          <p:nvPr/>
        </p:nvSpPr>
        <p:spPr bwMode="auto">
          <a:xfrm>
            <a:off x="7926388" y="541735"/>
            <a:ext cx="355600" cy="391715"/>
          </a:xfrm>
          <a:custGeom>
            <a:avLst/>
            <a:gdLst>
              <a:gd name="T0" fmla="*/ 2083222989 w 4131"/>
              <a:gd name="T1" fmla="*/ 73427327 h 4564"/>
              <a:gd name="T2" fmla="*/ 1930141536 w 4131"/>
              <a:gd name="T3" fmla="*/ 289230616 h 4564"/>
              <a:gd name="T4" fmla="*/ 1807670520 w 4131"/>
              <a:gd name="T5" fmla="*/ 792771587 h 4564"/>
              <a:gd name="T6" fmla="*/ 1623971399 w 4131"/>
              <a:gd name="T7" fmla="*/ 1296299397 h 4564"/>
              <a:gd name="T8" fmla="*/ 1470882544 w 4131"/>
              <a:gd name="T9" fmla="*/ 1152430614 h 4564"/>
              <a:gd name="T10" fmla="*/ 1195337564 w 4131"/>
              <a:gd name="T11" fmla="*/ 576968297 h 4564"/>
              <a:gd name="T12" fmla="*/ 1072866462 w 4131"/>
              <a:gd name="T13" fmla="*/ 361165008 h 4564"/>
              <a:gd name="T14" fmla="*/ 950395446 w 4131"/>
              <a:gd name="T15" fmla="*/ 505033906 h 4564"/>
              <a:gd name="T16" fmla="*/ 582359862 w 4131"/>
              <a:gd name="T17" fmla="*/ 1727905976 h 4564"/>
              <a:gd name="T18" fmla="*/ 612977616 w 4131"/>
              <a:gd name="T19" fmla="*/ 1873267695 h 4564"/>
              <a:gd name="T20" fmla="*/ 1011630954 w 4131"/>
              <a:gd name="T21" fmla="*/ 2147483646 h 4564"/>
              <a:gd name="T22" fmla="*/ 1134102056 w 4131"/>
              <a:gd name="T23" fmla="*/ 2147483646 h 4564"/>
              <a:gd name="T24" fmla="*/ 1164719810 w 4131"/>
              <a:gd name="T25" fmla="*/ 2147483646 h 4564"/>
              <a:gd name="T26" fmla="*/ 1103484216 w 4131"/>
              <a:gd name="T27" fmla="*/ 2147483646 h 4564"/>
              <a:gd name="T28" fmla="*/ 950395446 w 4131"/>
              <a:gd name="T29" fmla="*/ 2147483646 h 4564"/>
              <a:gd name="T30" fmla="*/ 766059069 w 4131"/>
              <a:gd name="T31" fmla="*/ 2147483646 h 4564"/>
              <a:gd name="T32" fmla="*/ 612977616 w 4131"/>
              <a:gd name="T33" fmla="*/ 2147483646 h 4564"/>
              <a:gd name="T34" fmla="*/ 459888846 w 4131"/>
              <a:gd name="T35" fmla="*/ 2147483646 h 4564"/>
              <a:gd name="T36" fmla="*/ 337425233 w 4131"/>
              <a:gd name="T37" fmla="*/ 2147483646 h 4564"/>
              <a:gd name="T38" fmla="*/ 153718623 w 4131"/>
              <a:gd name="T39" fmla="*/ 2147483646 h 4564"/>
              <a:gd name="T40" fmla="*/ 61872764 w 4131"/>
              <a:gd name="T41" fmla="*/ 2147483646 h 4564"/>
              <a:gd name="T42" fmla="*/ 735441315 w 4131"/>
              <a:gd name="T43" fmla="*/ 2147483646 h 4564"/>
              <a:gd name="T44" fmla="*/ 1532118052 w 4131"/>
              <a:gd name="T45" fmla="*/ 2147483646 h 4564"/>
              <a:gd name="T46" fmla="*/ 1685206907 w 4131"/>
              <a:gd name="T47" fmla="*/ 2147483646 h 4564"/>
              <a:gd name="T48" fmla="*/ 1899523782 w 4131"/>
              <a:gd name="T49" fmla="*/ 2147483646 h 4564"/>
              <a:gd name="T50" fmla="*/ 1960759376 w 4131"/>
              <a:gd name="T51" fmla="*/ 2147483646 h 4564"/>
              <a:gd name="T52" fmla="*/ 1899523782 w 4131"/>
              <a:gd name="T53" fmla="*/ 2147483646 h 4564"/>
              <a:gd name="T54" fmla="*/ 1715817258 w 4131"/>
              <a:gd name="T55" fmla="*/ 2147483646 h 4564"/>
              <a:gd name="T56" fmla="*/ 1562735892 w 4131"/>
              <a:gd name="T57" fmla="*/ 2147483646 h 4564"/>
              <a:gd name="T58" fmla="*/ 1532118052 w 4131"/>
              <a:gd name="T59" fmla="*/ 2147483646 h 4564"/>
              <a:gd name="T60" fmla="*/ 1593353646 w 4131"/>
              <a:gd name="T61" fmla="*/ 2147483646 h 4564"/>
              <a:gd name="T62" fmla="*/ 1746435012 w 4131"/>
              <a:gd name="T63" fmla="*/ 2147483646 h 4564"/>
              <a:gd name="T64" fmla="*/ 1930141536 w 4131"/>
              <a:gd name="T65" fmla="*/ 2147483646 h 4564"/>
              <a:gd name="T66" fmla="*/ 2145095753 w 4131"/>
              <a:gd name="T67" fmla="*/ 2147483646 h 4564"/>
              <a:gd name="T68" fmla="*/ 2147483646 w 4131"/>
              <a:gd name="T69" fmla="*/ 2147483646 h 4564"/>
              <a:gd name="T70" fmla="*/ 2147483646 w 4131"/>
              <a:gd name="T71" fmla="*/ 2147483646 h 4564"/>
              <a:gd name="T72" fmla="*/ 2147483646 w 4131"/>
              <a:gd name="T73" fmla="*/ 2147483646 h 4564"/>
              <a:gd name="T74" fmla="*/ 2147483646 w 4131"/>
              <a:gd name="T75" fmla="*/ 2147483646 h 4564"/>
              <a:gd name="T76" fmla="*/ 2147483646 w 4131"/>
              <a:gd name="T77" fmla="*/ 1873267695 h 4564"/>
              <a:gd name="T78" fmla="*/ 2147483646 w 4131"/>
              <a:gd name="T79" fmla="*/ 1080509268 h 4564"/>
              <a:gd name="T80" fmla="*/ 2147483646 w 4131"/>
              <a:gd name="T81" fmla="*/ 433099400 h 4564"/>
              <a:gd name="T82" fmla="*/ 2147483646 w 4131"/>
              <a:gd name="T83" fmla="*/ 73427327 h 45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8" name="Google Shape;121;p3"/>
          <p:cNvSpPr/>
          <p:nvPr/>
        </p:nvSpPr>
        <p:spPr>
          <a:xfrm>
            <a:off x="-149225" y="3028950"/>
            <a:ext cx="401638" cy="334566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29" name="Google Shape;122;p3"/>
          <p:cNvSpPr>
            <a:spLocks/>
          </p:cNvSpPr>
          <p:nvPr/>
        </p:nvSpPr>
        <p:spPr bwMode="auto">
          <a:xfrm>
            <a:off x="4043364" y="4149329"/>
            <a:ext cx="471487" cy="364331"/>
          </a:xfrm>
          <a:custGeom>
            <a:avLst/>
            <a:gdLst>
              <a:gd name="T0" fmla="*/ 1992744024 w 5476"/>
              <a:gd name="T1" fmla="*/ 147122956 h 4228"/>
              <a:gd name="T2" fmla="*/ 429572098 w 5476"/>
              <a:gd name="T3" fmla="*/ 1675960746 h 4228"/>
              <a:gd name="T4" fmla="*/ 429572098 w 5476"/>
              <a:gd name="T5" fmla="*/ 2041477825 h 4228"/>
              <a:gd name="T6" fmla="*/ 674671120 w 5476"/>
              <a:gd name="T7" fmla="*/ 2147483646 h 4228"/>
              <a:gd name="T8" fmla="*/ 398932848 w 5476"/>
              <a:gd name="T9" fmla="*/ 2147483646 h 4228"/>
              <a:gd name="T10" fmla="*/ 92555240 w 5476"/>
              <a:gd name="T11" fmla="*/ 2147483646 h 4228"/>
              <a:gd name="T12" fmla="*/ 0 w 5476"/>
              <a:gd name="T13" fmla="*/ 2147483646 h 4228"/>
              <a:gd name="T14" fmla="*/ 31276825 w 5476"/>
              <a:gd name="T15" fmla="*/ 2147483646 h 4228"/>
              <a:gd name="T16" fmla="*/ 215104837 w 5476"/>
              <a:gd name="T17" fmla="*/ 2147483646 h 4228"/>
              <a:gd name="T18" fmla="*/ 398932848 w 5476"/>
              <a:gd name="T19" fmla="*/ 2147483646 h 4228"/>
              <a:gd name="T20" fmla="*/ 582760859 w 5476"/>
              <a:gd name="T21" fmla="*/ 2147483646 h 4228"/>
              <a:gd name="T22" fmla="*/ 827867371 w 5476"/>
              <a:gd name="T23" fmla="*/ 2147483646 h 4228"/>
              <a:gd name="T24" fmla="*/ 919777632 w 5476"/>
              <a:gd name="T25" fmla="*/ 2147483646 h 4228"/>
              <a:gd name="T26" fmla="*/ 1011687978 w 5476"/>
              <a:gd name="T27" fmla="*/ 2147483646 h 4228"/>
              <a:gd name="T28" fmla="*/ 1226155240 w 5476"/>
              <a:gd name="T29" fmla="*/ 2147483646 h 4228"/>
              <a:gd name="T30" fmla="*/ 1870194514 w 5476"/>
              <a:gd name="T31" fmla="*/ 2147483646 h 4228"/>
              <a:gd name="T32" fmla="*/ 1900833764 w 5476"/>
              <a:gd name="T33" fmla="*/ 2147483646 h 4228"/>
              <a:gd name="T34" fmla="*/ 1686366502 w 5476"/>
              <a:gd name="T35" fmla="*/ 2147483646 h 4228"/>
              <a:gd name="T36" fmla="*/ 1625088002 w 5476"/>
              <a:gd name="T37" fmla="*/ 2147483646 h 4228"/>
              <a:gd name="T38" fmla="*/ 1686366502 w 5476"/>
              <a:gd name="T39" fmla="*/ 2147483646 h 4228"/>
              <a:gd name="T40" fmla="*/ 1870194514 w 5476"/>
              <a:gd name="T41" fmla="*/ 2147483646 h 4228"/>
              <a:gd name="T42" fmla="*/ 2115293621 w 5476"/>
              <a:gd name="T43" fmla="*/ 2147483646 h 4228"/>
              <a:gd name="T44" fmla="*/ 2147483646 w 5476"/>
              <a:gd name="T45" fmla="*/ 2147483646 h 4228"/>
              <a:gd name="T46" fmla="*/ 2147483646 w 5476"/>
              <a:gd name="T47" fmla="*/ 2147483646 h 4228"/>
              <a:gd name="T48" fmla="*/ 2147483646 w 5476"/>
              <a:gd name="T49" fmla="*/ 2147483646 h 4228"/>
              <a:gd name="T50" fmla="*/ 2147483646 w 5476"/>
              <a:gd name="T51" fmla="*/ 2147483646 h 4228"/>
              <a:gd name="T52" fmla="*/ 2147483646 w 5476"/>
              <a:gd name="T53" fmla="*/ 2147483646 h 4228"/>
              <a:gd name="T54" fmla="*/ 2147483646 w 5476"/>
              <a:gd name="T55" fmla="*/ 2147483646 h 4228"/>
              <a:gd name="T56" fmla="*/ 2147483646 w 5476"/>
              <a:gd name="T57" fmla="*/ 2147483646 h 4228"/>
              <a:gd name="T58" fmla="*/ 2147483646 w 5476"/>
              <a:gd name="T59" fmla="*/ 2147483646 h 4228"/>
              <a:gd name="T60" fmla="*/ 2147483646 w 5476"/>
              <a:gd name="T61" fmla="*/ 2147483646 h 4228"/>
              <a:gd name="T62" fmla="*/ 2147483646 w 5476"/>
              <a:gd name="T63" fmla="*/ 2147483646 h 4228"/>
              <a:gd name="T64" fmla="*/ 2147483646 w 5476"/>
              <a:gd name="T65" fmla="*/ 2147483646 h 4228"/>
              <a:gd name="T66" fmla="*/ 2147483646 w 5476"/>
              <a:gd name="T67" fmla="*/ 2147483646 h 4228"/>
              <a:gd name="T68" fmla="*/ 2147483646 w 5476"/>
              <a:gd name="T69" fmla="*/ 2041477825 h 4228"/>
              <a:gd name="T70" fmla="*/ 2147483646 w 5476"/>
              <a:gd name="T71" fmla="*/ 1530355894 h 4228"/>
              <a:gd name="T72" fmla="*/ 2147483646 w 5476"/>
              <a:gd name="T73" fmla="*/ 1093541338 h 4228"/>
              <a:gd name="T74" fmla="*/ 2147483646 w 5476"/>
              <a:gd name="T75" fmla="*/ 1166343822 h 4228"/>
              <a:gd name="T76" fmla="*/ 2147483646 w 5476"/>
              <a:gd name="T77" fmla="*/ 1603158378 h 4228"/>
              <a:gd name="T78" fmla="*/ 2147483646 w 5476"/>
              <a:gd name="T79" fmla="*/ 1895872973 h 4228"/>
              <a:gd name="T80" fmla="*/ 2147483646 w 5476"/>
              <a:gd name="T81" fmla="*/ 1748763230 h 4228"/>
              <a:gd name="T82" fmla="*/ 2147483646 w 5476"/>
              <a:gd name="T83" fmla="*/ 438332660 h 4228"/>
              <a:gd name="T84" fmla="*/ 2147483646 w 5476"/>
              <a:gd name="T85" fmla="*/ 1518104 h 422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lnTo>
                  <a:pt x="3506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75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75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17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65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89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1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64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73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0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0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DC39B-7C9B-49D3-8255-87E25408F22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4A624-75B9-40E1-B170-CADFC91A2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8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gif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dmin\Desktop\6324013605917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8.xml"/><Relationship Id="rId18" Type="http://schemas.openxmlformats.org/officeDocument/2006/relationships/slide" Target="slide11.xml"/><Relationship Id="rId3" Type="http://schemas.openxmlformats.org/officeDocument/2006/relationships/audio" Target="../media/audio1.wav"/><Relationship Id="rId21" Type="http://schemas.openxmlformats.org/officeDocument/2006/relationships/slide" Target="slide12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slide" Target="slide10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0.png"/><Relationship Id="rId15" Type="http://schemas.openxmlformats.org/officeDocument/2006/relationships/slide" Target="slide9.xml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openxmlformats.org/officeDocument/2006/relationships/image" Target="../media/image9.jp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ơi giữ chỗ cho Ngày tháng 3"/>
          <p:cNvSpPr txBox="1">
            <a:spLocks noGrp="1"/>
          </p:cNvSpPr>
          <p:nvPr/>
        </p:nvSpPr>
        <p:spPr bwMode="auto">
          <a:xfrm>
            <a:off x="1485900" y="4683919"/>
            <a:ext cx="16002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FC3C2AE-A31D-49E6-9EBD-EA9FB64DC986}" type="datetime1">
              <a:rPr lang="en-US" altLang="en-US" sz="1050"/>
              <a:pPr eaLnBrk="1" hangingPunct="1">
                <a:spcBef>
                  <a:spcPct val="0"/>
                </a:spcBef>
                <a:buFontTx/>
                <a:buNone/>
              </a:pPr>
              <a:t>2/26/2025</a:t>
            </a:fld>
            <a:endParaRPr lang="en-US" altLang="en-US" sz="1050"/>
          </a:p>
        </p:txBody>
      </p:sp>
      <p:sp>
        <p:nvSpPr>
          <p:cNvPr id="4099" name="Nơi giữ chỗ cho Chân trang 4"/>
          <p:cNvSpPr txBox="1">
            <a:spLocks noGrp="1"/>
          </p:cNvSpPr>
          <p:nvPr/>
        </p:nvSpPr>
        <p:spPr bwMode="auto">
          <a:xfrm>
            <a:off x="3486150" y="4683919"/>
            <a:ext cx="21717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50"/>
              <a:t>Võ Thị Thoa</a:t>
            </a:r>
          </a:p>
        </p:txBody>
      </p:sp>
      <p:pic>
        <p:nvPicPr>
          <p:cNvPr id="4100" name="Picture 6" descr="flower2DivWHT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3000" y="0"/>
            <a:ext cx="6858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flower2DivWHT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3000" y="4514850"/>
            <a:ext cx="6858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flower2DivWHT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85800" y="2228850"/>
            <a:ext cx="42862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 descr="flower2DivWHT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29250" y="2400300"/>
            <a:ext cx="42862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400424" y="1981572"/>
            <a:ext cx="2343150" cy="1323975"/>
            <a:chOff x="6388" y="2214"/>
            <a:chExt cx="4680" cy="2731"/>
          </a:xfrm>
        </p:grpSpPr>
        <p:sp>
          <p:nvSpPr>
            <p:cNvPr id="4112" name="AutoShape 9"/>
            <p:cNvSpPr>
              <a:spLocks noChangeArrowheads="1"/>
            </p:cNvSpPr>
            <p:nvPr/>
          </p:nvSpPr>
          <p:spPr bwMode="auto">
            <a:xfrm>
              <a:off x="6388" y="2897"/>
              <a:ext cx="4680" cy="1707"/>
            </a:xfrm>
            <a:prstGeom prst="wave">
              <a:avLst>
                <a:gd name="adj1" fmla="val 20644"/>
                <a:gd name="adj2" fmla="val -5144"/>
              </a:avLst>
            </a:prstGeom>
            <a:solidFill>
              <a:srgbClr val="96969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  <p:grpSp>
          <p:nvGrpSpPr>
            <p:cNvPr id="4113" name="Group 10"/>
            <p:cNvGrpSpPr>
              <a:grpSpLocks/>
            </p:cNvGrpSpPr>
            <p:nvPr/>
          </p:nvGrpSpPr>
          <p:grpSpPr bwMode="auto">
            <a:xfrm>
              <a:off x="7391" y="2214"/>
              <a:ext cx="2841" cy="2731"/>
              <a:chOff x="3888" y="1872"/>
              <a:chExt cx="3184" cy="2592"/>
            </a:xfrm>
          </p:grpSpPr>
          <p:graphicFrame>
            <p:nvGraphicFramePr>
              <p:cNvPr id="4114" name="Object 11"/>
              <p:cNvGraphicFramePr>
                <a:graphicFrameLocks noChangeAspect="1"/>
              </p:cNvGraphicFramePr>
              <p:nvPr/>
            </p:nvGraphicFramePr>
            <p:xfrm>
              <a:off x="4320" y="2675"/>
              <a:ext cx="2201" cy="17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8" r:id="rId4" imgW="751637" imgH="534924" progId="">
                      <p:embed/>
                    </p:oleObj>
                  </mc:Choice>
                  <mc:Fallback>
                    <p:oleObj r:id="rId4" imgW="751637" imgH="534924" progId="">
                      <p:embed/>
                      <p:pic>
                        <p:nvPicPr>
                          <p:cNvPr id="4114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20" y="2675"/>
                            <a:ext cx="2201" cy="17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15" name="Freeform 12"/>
              <p:cNvSpPr>
                <a:spLocks/>
              </p:cNvSpPr>
              <p:nvPr/>
            </p:nvSpPr>
            <p:spPr bwMode="auto">
              <a:xfrm>
                <a:off x="4627" y="2369"/>
                <a:ext cx="2445" cy="1237"/>
              </a:xfrm>
              <a:custGeom>
                <a:avLst/>
                <a:gdLst>
                  <a:gd name="T0" fmla="*/ 492 w 2445"/>
                  <a:gd name="T1" fmla="*/ 30 h 1237"/>
                  <a:gd name="T2" fmla="*/ 613 w 2445"/>
                  <a:gd name="T3" fmla="*/ 62 h 1237"/>
                  <a:gd name="T4" fmla="*/ 723 w 2445"/>
                  <a:gd name="T5" fmla="*/ 64 h 1237"/>
                  <a:gd name="T6" fmla="*/ 829 w 2445"/>
                  <a:gd name="T7" fmla="*/ 55 h 1237"/>
                  <a:gd name="T8" fmla="*/ 926 w 2445"/>
                  <a:gd name="T9" fmla="*/ 42 h 1237"/>
                  <a:gd name="T10" fmla="*/ 1016 w 2445"/>
                  <a:gd name="T11" fmla="*/ 40 h 1237"/>
                  <a:gd name="T12" fmla="*/ 1103 w 2445"/>
                  <a:gd name="T13" fmla="*/ 59 h 1237"/>
                  <a:gd name="T14" fmla="*/ 1185 w 2445"/>
                  <a:gd name="T15" fmla="*/ 116 h 1237"/>
                  <a:gd name="T16" fmla="*/ 1265 w 2445"/>
                  <a:gd name="T17" fmla="*/ 121 h 1237"/>
                  <a:gd name="T18" fmla="*/ 1336 w 2445"/>
                  <a:gd name="T19" fmla="*/ 62 h 1237"/>
                  <a:gd name="T20" fmla="*/ 1398 w 2445"/>
                  <a:gd name="T21" fmla="*/ 27 h 1237"/>
                  <a:gd name="T22" fmla="*/ 1457 w 2445"/>
                  <a:gd name="T23" fmla="*/ 13 h 1237"/>
                  <a:gd name="T24" fmla="*/ 1506 w 2445"/>
                  <a:gd name="T25" fmla="*/ 10 h 1237"/>
                  <a:gd name="T26" fmla="*/ 1556 w 2445"/>
                  <a:gd name="T27" fmla="*/ 20 h 1237"/>
                  <a:gd name="T28" fmla="*/ 1606 w 2445"/>
                  <a:gd name="T29" fmla="*/ 32 h 1237"/>
                  <a:gd name="T30" fmla="*/ 1662 w 2445"/>
                  <a:gd name="T31" fmla="*/ 45 h 1237"/>
                  <a:gd name="T32" fmla="*/ 1724 w 2445"/>
                  <a:gd name="T33" fmla="*/ 57 h 1237"/>
                  <a:gd name="T34" fmla="*/ 1795 w 2445"/>
                  <a:gd name="T35" fmla="*/ 59 h 1237"/>
                  <a:gd name="T36" fmla="*/ 1880 w 2445"/>
                  <a:gd name="T37" fmla="*/ 55 h 1237"/>
                  <a:gd name="T38" fmla="*/ 1975 w 2445"/>
                  <a:gd name="T39" fmla="*/ 35 h 1237"/>
                  <a:gd name="T40" fmla="*/ 2035 w 2445"/>
                  <a:gd name="T41" fmla="*/ 42 h 1237"/>
                  <a:gd name="T42" fmla="*/ 2061 w 2445"/>
                  <a:gd name="T43" fmla="*/ 99 h 1237"/>
                  <a:gd name="T44" fmla="*/ 2098 w 2445"/>
                  <a:gd name="T45" fmla="*/ 156 h 1237"/>
                  <a:gd name="T46" fmla="*/ 2134 w 2445"/>
                  <a:gd name="T47" fmla="*/ 195 h 1237"/>
                  <a:gd name="T48" fmla="*/ 2445 w 2445"/>
                  <a:gd name="T49" fmla="*/ 1178 h 1237"/>
                  <a:gd name="T50" fmla="*/ 1381 w 2445"/>
                  <a:gd name="T51" fmla="*/ 1180 h 1237"/>
                  <a:gd name="T52" fmla="*/ 1398 w 2445"/>
                  <a:gd name="T53" fmla="*/ 1198 h 1237"/>
                  <a:gd name="T54" fmla="*/ 1413 w 2445"/>
                  <a:gd name="T55" fmla="*/ 1217 h 1237"/>
                  <a:gd name="T56" fmla="*/ 1405 w 2445"/>
                  <a:gd name="T57" fmla="*/ 1235 h 1237"/>
                  <a:gd name="T58" fmla="*/ 1349 w 2445"/>
                  <a:gd name="T59" fmla="*/ 1237 h 1237"/>
                  <a:gd name="T60" fmla="*/ 1247 w 2445"/>
                  <a:gd name="T61" fmla="*/ 1237 h 1237"/>
                  <a:gd name="T62" fmla="*/ 1139 w 2445"/>
                  <a:gd name="T63" fmla="*/ 1237 h 1237"/>
                  <a:gd name="T64" fmla="*/ 1066 w 2445"/>
                  <a:gd name="T65" fmla="*/ 1237 h 1237"/>
                  <a:gd name="T66" fmla="*/ 1029 w 2445"/>
                  <a:gd name="T67" fmla="*/ 1235 h 1237"/>
                  <a:gd name="T68" fmla="*/ 1014 w 2445"/>
                  <a:gd name="T69" fmla="*/ 1217 h 1237"/>
                  <a:gd name="T70" fmla="*/ 1027 w 2445"/>
                  <a:gd name="T71" fmla="*/ 1198 h 1237"/>
                  <a:gd name="T72" fmla="*/ 1044 w 2445"/>
                  <a:gd name="T73" fmla="*/ 1180 h 1237"/>
                  <a:gd name="T74" fmla="*/ 0 w 2445"/>
                  <a:gd name="T75" fmla="*/ 1178 h 1237"/>
                  <a:gd name="T76" fmla="*/ 285 w 2445"/>
                  <a:gd name="T77" fmla="*/ 185 h 1237"/>
                  <a:gd name="T78" fmla="*/ 319 w 2445"/>
                  <a:gd name="T79" fmla="*/ 158 h 1237"/>
                  <a:gd name="T80" fmla="*/ 352 w 2445"/>
                  <a:gd name="T81" fmla="*/ 119 h 1237"/>
                  <a:gd name="T82" fmla="*/ 375 w 2445"/>
                  <a:gd name="T83" fmla="*/ 72 h 1237"/>
                  <a:gd name="T84" fmla="*/ 416 w 2445"/>
                  <a:gd name="T85" fmla="*/ 52 h 12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45"/>
                  <a:gd name="T130" fmla="*/ 0 h 1237"/>
                  <a:gd name="T131" fmla="*/ 2445 w 2445"/>
                  <a:gd name="T132" fmla="*/ 1237 h 12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45" h="1237">
                    <a:moveTo>
                      <a:pt x="427" y="0"/>
                    </a:moveTo>
                    <a:lnTo>
                      <a:pt x="492" y="30"/>
                    </a:lnTo>
                    <a:lnTo>
                      <a:pt x="552" y="50"/>
                    </a:lnTo>
                    <a:lnTo>
                      <a:pt x="613" y="62"/>
                    </a:lnTo>
                    <a:lnTo>
                      <a:pt x="669" y="67"/>
                    </a:lnTo>
                    <a:lnTo>
                      <a:pt x="723" y="64"/>
                    </a:lnTo>
                    <a:lnTo>
                      <a:pt x="777" y="62"/>
                    </a:lnTo>
                    <a:lnTo>
                      <a:pt x="829" y="55"/>
                    </a:lnTo>
                    <a:lnTo>
                      <a:pt x="878" y="47"/>
                    </a:lnTo>
                    <a:lnTo>
                      <a:pt x="926" y="42"/>
                    </a:lnTo>
                    <a:lnTo>
                      <a:pt x="971" y="40"/>
                    </a:lnTo>
                    <a:lnTo>
                      <a:pt x="1016" y="40"/>
                    </a:lnTo>
                    <a:lnTo>
                      <a:pt x="1060" y="47"/>
                    </a:lnTo>
                    <a:lnTo>
                      <a:pt x="1103" y="59"/>
                    </a:lnTo>
                    <a:lnTo>
                      <a:pt x="1144" y="82"/>
                    </a:lnTo>
                    <a:lnTo>
                      <a:pt x="1185" y="116"/>
                    </a:lnTo>
                    <a:lnTo>
                      <a:pt x="1224" y="160"/>
                    </a:lnTo>
                    <a:lnTo>
                      <a:pt x="1265" y="121"/>
                    </a:lnTo>
                    <a:lnTo>
                      <a:pt x="1301" y="87"/>
                    </a:lnTo>
                    <a:lnTo>
                      <a:pt x="1336" y="62"/>
                    </a:lnTo>
                    <a:lnTo>
                      <a:pt x="1368" y="40"/>
                    </a:lnTo>
                    <a:lnTo>
                      <a:pt x="1398" y="27"/>
                    </a:lnTo>
                    <a:lnTo>
                      <a:pt x="1429" y="18"/>
                    </a:lnTo>
                    <a:lnTo>
                      <a:pt x="1457" y="13"/>
                    </a:lnTo>
                    <a:lnTo>
                      <a:pt x="1483" y="10"/>
                    </a:lnTo>
                    <a:lnTo>
                      <a:pt x="1506" y="10"/>
                    </a:lnTo>
                    <a:lnTo>
                      <a:pt x="1530" y="15"/>
                    </a:lnTo>
                    <a:lnTo>
                      <a:pt x="1556" y="20"/>
                    </a:lnTo>
                    <a:lnTo>
                      <a:pt x="1580" y="25"/>
                    </a:lnTo>
                    <a:lnTo>
                      <a:pt x="1606" y="32"/>
                    </a:lnTo>
                    <a:lnTo>
                      <a:pt x="1634" y="40"/>
                    </a:lnTo>
                    <a:lnTo>
                      <a:pt x="1662" y="45"/>
                    </a:lnTo>
                    <a:lnTo>
                      <a:pt x="1692" y="52"/>
                    </a:lnTo>
                    <a:lnTo>
                      <a:pt x="1724" y="57"/>
                    </a:lnTo>
                    <a:lnTo>
                      <a:pt x="1759" y="59"/>
                    </a:lnTo>
                    <a:lnTo>
                      <a:pt x="1795" y="59"/>
                    </a:lnTo>
                    <a:lnTo>
                      <a:pt x="1836" y="59"/>
                    </a:lnTo>
                    <a:lnTo>
                      <a:pt x="1880" y="55"/>
                    </a:lnTo>
                    <a:lnTo>
                      <a:pt x="1925" y="47"/>
                    </a:lnTo>
                    <a:lnTo>
                      <a:pt x="1975" y="35"/>
                    </a:lnTo>
                    <a:lnTo>
                      <a:pt x="2029" y="20"/>
                    </a:lnTo>
                    <a:lnTo>
                      <a:pt x="2035" y="42"/>
                    </a:lnTo>
                    <a:lnTo>
                      <a:pt x="2048" y="69"/>
                    </a:lnTo>
                    <a:lnTo>
                      <a:pt x="2061" y="99"/>
                    </a:lnTo>
                    <a:lnTo>
                      <a:pt x="2078" y="128"/>
                    </a:lnTo>
                    <a:lnTo>
                      <a:pt x="2098" y="156"/>
                    </a:lnTo>
                    <a:lnTo>
                      <a:pt x="2117" y="180"/>
                    </a:lnTo>
                    <a:lnTo>
                      <a:pt x="2134" y="195"/>
                    </a:lnTo>
                    <a:lnTo>
                      <a:pt x="2154" y="202"/>
                    </a:lnTo>
                    <a:lnTo>
                      <a:pt x="2445" y="1178"/>
                    </a:lnTo>
                    <a:lnTo>
                      <a:pt x="1377" y="1178"/>
                    </a:lnTo>
                    <a:lnTo>
                      <a:pt x="1381" y="1180"/>
                    </a:lnTo>
                    <a:lnTo>
                      <a:pt x="1388" y="1188"/>
                    </a:lnTo>
                    <a:lnTo>
                      <a:pt x="1398" y="1198"/>
                    </a:lnTo>
                    <a:lnTo>
                      <a:pt x="1407" y="1208"/>
                    </a:lnTo>
                    <a:lnTo>
                      <a:pt x="1413" y="1217"/>
                    </a:lnTo>
                    <a:lnTo>
                      <a:pt x="1413" y="1227"/>
                    </a:lnTo>
                    <a:lnTo>
                      <a:pt x="1405" y="1235"/>
                    </a:lnTo>
                    <a:lnTo>
                      <a:pt x="1383" y="1237"/>
                    </a:lnTo>
                    <a:lnTo>
                      <a:pt x="1349" y="1237"/>
                    </a:lnTo>
                    <a:lnTo>
                      <a:pt x="1301" y="1237"/>
                    </a:lnTo>
                    <a:lnTo>
                      <a:pt x="1247" y="1237"/>
                    </a:lnTo>
                    <a:lnTo>
                      <a:pt x="1191" y="1237"/>
                    </a:lnTo>
                    <a:lnTo>
                      <a:pt x="1139" y="1237"/>
                    </a:lnTo>
                    <a:lnTo>
                      <a:pt x="1096" y="1237"/>
                    </a:lnTo>
                    <a:lnTo>
                      <a:pt x="1066" y="1237"/>
                    </a:lnTo>
                    <a:lnTo>
                      <a:pt x="1055" y="1237"/>
                    </a:lnTo>
                    <a:lnTo>
                      <a:pt x="1029" y="1235"/>
                    </a:lnTo>
                    <a:lnTo>
                      <a:pt x="1016" y="1227"/>
                    </a:lnTo>
                    <a:lnTo>
                      <a:pt x="1014" y="1217"/>
                    </a:lnTo>
                    <a:lnTo>
                      <a:pt x="1019" y="1208"/>
                    </a:lnTo>
                    <a:lnTo>
                      <a:pt x="1027" y="1198"/>
                    </a:lnTo>
                    <a:lnTo>
                      <a:pt x="1038" y="1188"/>
                    </a:lnTo>
                    <a:lnTo>
                      <a:pt x="1044" y="1180"/>
                    </a:lnTo>
                    <a:lnTo>
                      <a:pt x="1049" y="1178"/>
                    </a:lnTo>
                    <a:lnTo>
                      <a:pt x="0" y="1178"/>
                    </a:lnTo>
                    <a:lnTo>
                      <a:pt x="270" y="190"/>
                    </a:lnTo>
                    <a:lnTo>
                      <a:pt x="285" y="185"/>
                    </a:lnTo>
                    <a:lnTo>
                      <a:pt x="302" y="175"/>
                    </a:lnTo>
                    <a:lnTo>
                      <a:pt x="319" y="158"/>
                    </a:lnTo>
                    <a:lnTo>
                      <a:pt x="337" y="141"/>
                    </a:lnTo>
                    <a:lnTo>
                      <a:pt x="352" y="119"/>
                    </a:lnTo>
                    <a:lnTo>
                      <a:pt x="365" y="96"/>
                    </a:lnTo>
                    <a:lnTo>
                      <a:pt x="375" y="72"/>
                    </a:lnTo>
                    <a:lnTo>
                      <a:pt x="384" y="50"/>
                    </a:lnTo>
                    <a:lnTo>
                      <a:pt x="416" y="52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16" name="Freeform 13"/>
              <p:cNvSpPr>
                <a:spLocks/>
              </p:cNvSpPr>
              <p:nvPr/>
            </p:nvSpPr>
            <p:spPr bwMode="auto">
              <a:xfrm>
                <a:off x="5680" y="3493"/>
                <a:ext cx="317" cy="89"/>
              </a:xfrm>
              <a:custGeom>
                <a:avLst/>
                <a:gdLst>
                  <a:gd name="T0" fmla="*/ 0 w 317"/>
                  <a:gd name="T1" fmla="*/ 89 h 89"/>
                  <a:gd name="T2" fmla="*/ 317 w 317"/>
                  <a:gd name="T3" fmla="*/ 89 h 89"/>
                  <a:gd name="T4" fmla="*/ 298 w 317"/>
                  <a:gd name="T5" fmla="*/ 79 h 89"/>
                  <a:gd name="T6" fmla="*/ 278 w 317"/>
                  <a:gd name="T7" fmla="*/ 66 h 89"/>
                  <a:gd name="T8" fmla="*/ 259 w 317"/>
                  <a:gd name="T9" fmla="*/ 52 h 89"/>
                  <a:gd name="T10" fmla="*/ 242 w 317"/>
                  <a:gd name="T11" fmla="*/ 37 h 89"/>
                  <a:gd name="T12" fmla="*/ 225 w 317"/>
                  <a:gd name="T13" fmla="*/ 22 h 89"/>
                  <a:gd name="T14" fmla="*/ 207 w 317"/>
                  <a:gd name="T15" fmla="*/ 10 h 89"/>
                  <a:gd name="T16" fmla="*/ 190 w 317"/>
                  <a:gd name="T17" fmla="*/ 2 h 89"/>
                  <a:gd name="T18" fmla="*/ 171 w 317"/>
                  <a:gd name="T19" fmla="*/ 0 h 89"/>
                  <a:gd name="T20" fmla="*/ 143 w 317"/>
                  <a:gd name="T21" fmla="*/ 2 h 89"/>
                  <a:gd name="T22" fmla="*/ 117 w 317"/>
                  <a:gd name="T23" fmla="*/ 12 h 89"/>
                  <a:gd name="T24" fmla="*/ 95 w 317"/>
                  <a:gd name="T25" fmla="*/ 24 h 89"/>
                  <a:gd name="T26" fmla="*/ 76 w 317"/>
                  <a:gd name="T27" fmla="*/ 37 h 89"/>
                  <a:gd name="T28" fmla="*/ 56 w 317"/>
                  <a:gd name="T29" fmla="*/ 54 h 89"/>
                  <a:gd name="T30" fmla="*/ 39 w 317"/>
                  <a:gd name="T31" fmla="*/ 66 h 89"/>
                  <a:gd name="T32" fmla="*/ 20 w 317"/>
                  <a:gd name="T33" fmla="*/ 79 h 89"/>
                  <a:gd name="T34" fmla="*/ 0 w 317"/>
                  <a:gd name="T35" fmla="*/ 89 h 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17"/>
                  <a:gd name="T55" fmla="*/ 0 h 89"/>
                  <a:gd name="T56" fmla="*/ 317 w 317"/>
                  <a:gd name="T57" fmla="*/ 89 h 8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17" h="89">
                    <a:moveTo>
                      <a:pt x="0" y="89"/>
                    </a:moveTo>
                    <a:lnTo>
                      <a:pt x="317" y="89"/>
                    </a:lnTo>
                    <a:lnTo>
                      <a:pt x="298" y="79"/>
                    </a:lnTo>
                    <a:lnTo>
                      <a:pt x="278" y="66"/>
                    </a:lnTo>
                    <a:lnTo>
                      <a:pt x="259" y="52"/>
                    </a:lnTo>
                    <a:lnTo>
                      <a:pt x="242" y="37"/>
                    </a:lnTo>
                    <a:lnTo>
                      <a:pt x="225" y="22"/>
                    </a:lnTo>
                    <a:lnTo>
                      <a:pt x="207" y="10"/>
                    </a:lnTo>
                    <a:lnTo>
                      <a:pt x="190" y="2"/>
                    </a:lnTo>
                    <a:lnTo>
                      <a:pt x="171" y="0"/>
                    </a:lnTo>
                    <a:lnTo>
                      <a:pt x="143" y="2"/>
                    </a:lnTo>
                    <a:lnTo>
                      <a:pt x="117" y="12"/>
                    </a:lnTo>
                    <a:lnTo>
                      <a:pt x="95" y="24"/>
                    </a:lnTo>
                    <a:lnTo>
                      <a:pt x="76" y="37"/>
                    </a:lnTo>
                    <a:lnTo>
                      <a:pt x="56" y="54"/>
                    </a:lnTo>
                    <a:lnTo>
                      <a:pt x="39" y="66"/>
                    </a:lnTo>
                    <a:lnTo>
                      <a:pt x="20" y="79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17" name="Freeform 14"/>
              <p:cNvSpPr>
                <a:spLocks/>
              </p:cNvSpPr>
              <p:nvPr/>
            </p:nvSpPr>
            <p:spPr bwMode="auto">
              <a:xfrm>
                <a:off x="4683" y="2517"/>
                <a:ext cx="304" cy="936"/>
              </a:xfrm>
              <a:custGeom>
                <a:avLst/>
                <a:gdLst>
                  <a:gd name="T0" fmla="*/ 240 w 304"/>
                  <a:gd name="T1" fmla="*/ 69 h 936"/>
                  <a:gd name="T2" fmla="*/ 0 w 304"/>
                  <a:gd name="T3" fmla="*/ 936 h 936"/>
                  <a:gd name="T4" fmla="*/ 15 w 304"/>
                  <a:gd name="T5" fmla="*/ 927 h 936"/>
                  <a:gd name="T6" fmla="*/ 32 w 304"/>
                  <a:gd name="T7" fmla="*/ 912 h 936"/>
                  <a:gd name="T8" fmla="*/ 50 w 304"/>
                  <a:gd name="T9" fmla="*/ 892 h 936"/>
                  <a:gd name="T10" fmla="*/ 69 w 304"/>
                  <a:gd name="T11" fmla="*/ 872 h 936"/>
                  <a:gd name="T12" fmla="*/ 86 w 304"/>
                  <a:gd name="T13" fmla="*/ 850 h 936"/>
                  <a:gd name="T14" fmla="*/ 104 w 304"/>
                  <a:gd name="T15" fmla="*/ 830 h 936"/>
                  <a:gd name="T16" fmla="*/ 119 w 304"/>
                  <a:gd name="T17" fmla="*/ 808 h 936"/>
                  <a:gd name="T18" fmla="*/ 130 w 304"/>
                  <a:gd name="T19" fmla="*/ 789 h 936"/>
                  <a:gd name="T20" fmla="*/ 304 w 304"/>
                  <a:gd name="T21" fmla="*/ 0 h 936"/>
                  <a:gd name="T22" fmla="*/ 300 w 304"/>
                  <a:gd name="T23" fmla="*/ 8 h 936"/>
                  <a:gd name="T24" fmla="*/ 294 w 304"/>
                  <a:gd name="T25" fmla="*/ 17 h 936"/>
                  <a:gd name="T26" fmla="*/ 285 w 304"/>
                  <a:gd name="T27" fmla="*/ 27 h 936"/>
                  <a:gd name="T28" fmla="*/ 278 w 304"/>
                  <a:gd name="T29" fmla="*/ 37 h 936"/>
                  <a:gd name="T30" fmla="*/ 268 w 304"/>
                  <a:gd name="T31" fmla="*/ 47 h 936"/>
                  <a:gd name="T32" fmla="*/ 259 w 304"/>
                  <a:gd name="T33" fmla="*/ 54 h 936"/>
                  <a:gd name="T34" fmla="*/ 250 w 304"/>
                  <a:gd name="T35" fmla="*/ 62 h 936"/>
                  <a:gd name="T36" fmla="*/ 240 w 304"/>
                  <a:gd name="T37" fmla="*/ 69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04"/>
                  <a:gd name="T58" fmla="*/ 0 h 936"/>
                  <a:gd name="T59" fmla="*/ 304 w 304"/>
                  <a:gd name="T60" fmla="*/ 936 h 9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04" h="936">
                    <a:moveTo>
                      <a:pt x="240" y="69"/>
                    </a:moveTo>
                    <a:lnTo>
                      <a:pt x="0" y="936"/>
                    </a:lnTo>
                    <a:lnTo>
                      <a:pt x="15" y="927"/>
                    </a:lnTo>
                    <a:lnTo>
                      <a:pt x="32" y="912"/>
                    </a:lnTo>
                    <a:lnTo>
                      <a:pt x="50" y="892"/>
                    </a:lnTo>
                    <a:lnTo>
                      <a:pt x="69" y="872"/>
                    </a:lnTo>
                    <a:lnTo>
                      <a:pt x="86" y="850"/>
                    </a:lnTo>
                    <a:lnTo>
                      <a:pt x="104" y="830"/>
                    </a:lnTo>
                    <a:lnTo>
                      <a:pt x="119" y="808"/>
                    </a:lnTo>
                    <a:lnTo>
                      <a:pt x="130" y="789"/>
                    </a:lnTo>
                    <a:lnTo>
                      <a:pt x="304" y="0"/>
                    </a:lnTo>
                    <a:lnTo>
                      <a:pt x="300" y="8"/>
                    </a:lnTo>
                    <a:lnTo>
                      <a:pt x="294" y="17"/>
                    </a:lnTo>
                    <a:lnTo>
                      <a:pt x="285" y="27"/>
                    </a:lnTo>
                    <a:lnTo>
                      <a:pt x="278" y="37"/>
                    </a:lnTo>
                    <a:lnTo>
                      <a:pt x="268" y="47"/>
                    </a:lnTo>
                    <a:lnTo>
                      <a:pt x="259" y="54"/>
                    </a:lnTo>
                    <a:lnTo>
                      <a:pt x="250" y="62"/>
                    </a:lnTo>
                    <a:lnTo>
                      <a:pt x="240" y="69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18" name="Freeform 15"/>
              <p:cNvSpPr>
                <a:spLocks/>
              </p:cNvSpPr>
              <p:nvPr/>
            </p:nvSpPr>
            <p:spPr bwMode="auto">
              <a:xfrm>
                <a:off x="5859" y="3259"/>
                <a:ext cx="1006" cy="207"/>
              </a:xfrm>
              <a:custGeom>
                <a:avLst/>
                <a:gdLst>
                  <a:gd name="T0" fmla="*/ 0 w 1006"/>
                  <a:gd name="T1" fmla="*/ 145 h 207"/>
                  <a:gd name="T2" fmla="*/ 56 w 1006"/>
                  <a:gd name="T3" fmla="*/ 88 h 207"/>
                  <a:gd name="T4" fmla="*/ 119 w 1006"/>
                  <a:gd name="T5" fmla="*/ 47 h 207"/>
                  <a:gd name="T6" fmla="*/ 184 w 1006"/>
                  <a:gd name="T7" fmla="*/ 19 h 207"/>
                  <a:gd name="T8" fmla="*/ 251 w 1006"/>
                  <a:gd name="T9" fmla="*/ 5 h 207"/>
                  <a:gd name="T10" fmla="*/ 322 w 1006"/>
                  <a:gd name="T11" fmla="*/ 0 h 207"/>
                  <a:gd name="T12" fmla="*/ 393 w 1006"/>
                  <a:gd name="T13" fmla="*/ 2 h 207"/>
                  <a:gd name="T14" fmla="*/ 464 w 1006"/>
                  <a:gd name="T15" fmla="*/ 12 h 207"/>
                  <a:gd name="T16" fmla="*/ 535 w 1006"/>
                  <a:gd name="T17" fmla="*/ 24 h 207"/>
                  <a:gd name="T18" fmla="*/ 604 w 1006"/>
                  <a:gd name="T19" fmla="*/ 42 h 207"/>
                  <a:gd name="T20" fmla="*/ 671 w 1006"/>
                  <a:gd name="T21" fmla="*/ 61 h 207"/>
                  <a:gd name="T22" fmla="*/ 736 w 1006"/>
                  <a:gd name="T23" fmla="*/ 79 h 207"/>
                  <a:gd name="T24" fmla="*/ 797 w 1006"/>
                  <a:gd name="T25" fmla="*/ 93 h 207"/>
                  <a:gd name="T26" fmla="*/ 853 w 1006"/>
                  <a:gd name="T27" fmla="*/ 103 h 207"/>
                  <a:gd name="T28" fmla="*/ 904 w 1006"/>
                  <a:gd name="T29" fmla="*/ 108 h 207"/>
                  <a:gd name="T30" fmla="*/ 950 w 1006"/>
                  <a:gd name="T31" fmla="*/ 103 h 207"/>
                  <a:gd name="T32" fmla="*/ 986 w 1006"/>
                  <a:gd name="T33" fmla="*/ 91 h 207"/>
                  <a:gd name="T34" fmla="*/ 1006 w 1006"/>
                  <a:gd name="T35" fmla="*/ 123 h 207"/>
                  <a:gd name="T36" fmla="*/ 961 w 1006"/>
                  <a:gd name="T37" fmla="*/ 140 h 207"/>
                  <a:gd name="T38" fmla="*/ 913 w 1006"/>
                  <a:gd name="T39" fmla="*/ 145 h 207"/>
                  <a:gd name="T40" fmla="*/ 861 w 1006"/>
                  <a:gd name="T41" fmla="*/ 143 h 207"/>
                  <a:gd name="T42" fmla="*/ 807 w 1006"/>
                  <a:gd name="T43" fmla="*/ 135 h 207"/>
                  <a:gd name="T44" fmla="*/ 751 w 1006"/>
                  <a:gd name="T45" fmla="*/ 123 h 207"/>
                  <a:gd name="T46" fmla="*/ 693 w 1006"/>
                  <a:gd name="T47" fmla="*/ 106 h 207"/>
                  <a:gd name="T48" fmla="*/ 633 w 1006"/>
                  <a:gd name="T49" fmla="*/ 91 h 207"/>
                  <a:gd name="T50" fmla="*/ 568 w 1006"/>
                  <a:gd name="T51" fmla="*/ 74 h 207"/>
                  <a:gd name="T52" fmla="*/ 503 w 1006"/>
                  <a:gd name="T53" fmla="*/ 61 h 207"/>
                  <a:gd name="T54" fmla="*/ 436 w 1006"/>
                  <a:gd name="T55" fmla="*/ 54 h 207"/>
                  <a:gd name="T56" fmla="*/ 367 w 1006"/>
                  <a:gd name="T57" fmla="*/ 51 h 207"/>
                  <a:gd name="T58" fmla="*/ 296 w 1006"/>
                  <a:gd name="T59" fmla="*/ 59 h 207"/>
                  <a:gd name="T60" fmla="*/ 225 w 1006"/>
                  <a:gd name="T61" fmla="*/ 76 h 207"/>
                  <a:gd name="T62" fmla="*/ 151 w 1006"/>
                  <a:gd name="T63" fmla="*/ 106 h 207"/>
                  <a:gd name="T64" fmla="*/ 76 w 1006"/>
                  <a:gd name="T65" fmla="*/ 148 h 207"/>
                  <a:gd name="T66" fmla="*/ 0 w 1006"/>
                  <a:gd name="T67" fmla="*/ 207 h 207"/>
                  <a:gd name="T68" fmla="*/ 2 w 1006"/>
                  <a:gd name="T69" fmla="*/ 194 h 207"/>
                  <a:gd name="T70" fmla="*/ 2 w 1006"/>
                  <a:gd name="T71" fmla="*/ 180 h 207"/>
                  <a:gd name="T72" fmla="*/ 2 w 1006"/>
                  <a:gd name="T73" fmla="*/ 162 h 207"/>
                  <a:gd name="T74" fmla="*/ 0 w 1006"/>
                  <a:gd name="T75" fmla="*/ 145 h 20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006"/>
                  <a:gd name="T115" fmla="*/ 0 h 207"/>
                  <a:gd name="T116" fmla="*/ 1006 w 1006"/>
                  <a:gd name="T117" fmla="*/ 207 h 20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006" h="207">
                    <a:moveTo>
                      <a:pt x="0" y="145"/>
                    </a:moveTo>
                    <a:lnTo>
                      <a:pt x="56" y="88"/>
                    </a:lnTo>
                    <a:lnTo>
                      <a:pt x="119" y="47"/>
                    </a:lnTo>
                    <a:lnTo>
                      <a:pt x="184" y="19"/>
                    </a:lnTo>
                    <a:lnTo>
                      <a:pt x="251" y="5"/>
                    </a:lnTo>
                    <a:lnTo>
                      <a:pt x="322" y="0"/>
                    </a:lnTo>
                    <a:lnTo>
                      <a:pt x="393" y="2"/>
                    </a:lnTo>
                    <a:lnTo>
                      <a:pt x="464" y="12"/>
                    </a:lnTo>
                    <a:lnTo>
                      <a:pt x="535" y="24"/>
                    </a:lnTo>
                    <a:lnTo>
                      <a:pt x="604" y="42"/>
                    </a:lnTo>
                    <a:lnTo>
                      <a:pt x="671" y="61"/>
                    </a:lnTo>
                    <a:lnTo>
                      <a:pt x="736" y="79"/>
                    </a:lnTo>
                    <a:lnTo>
                      <a:pt x="797" y="93"/>
                    </a:lnTo>
                    <a:lnTo>
                      <a:pt x="853" y="103"/>
                    </a:lnTo>
                    <a:lnTo>
                      <a:pt x="904" y="108"/>
                    </a:lnTo>
                    <a:lnTo>
                      <a:pt x="950" y="103"/>
                    </a:lnTo>
                    <a:lnTo>
                      <a:pt x="986" y="91"/>
                    </a:lnTo>
                    <a:lnTo>
                      <a:pt x="1006" y="123"/>
                    </a:lnTo>
                    <a:lnTo>
                      <a:pt x="961" y="140"/>
                    </a:lnTo>
                    <a:lnTo>
                      <a:pt x="913" y="145"/>
                    </a:lnTo>
                    <a:lnTo>
                      <a:pt x="861" y="143"/>
                    </a:lnTo>
                    <a:lnTo>
                      <a:pt x="807" y="135"/>
                    </a:lnTo>
                    <a:lnTo>
                      <a:pt x="751" y="123"/>
                    </a:lnTo>
                    <a:lnTo>
                      <a:pt x="693" y="106"/>
                    </a:lnTo>
                    <a:lnTo>
                      <a:pt x="633" y="91"/>
                    </a:lnTo>
                    <a:lnTo>
                      <a:pt x="568" y="74"/>
                    </a:lnTo>
                    <a:lnTo>
                      <a:pt x="503" y="61"/>
                    </a:lnTo>
                    <a:lnTo>
                      <a:pt x="436" y="54"/>
                    </a:lnTo>
                    <a:lnTo>
                      <a:pt x="367" y="51"/>
                    </a:lnTo>
                    <a:lnTo>
                      <a:pt x="296" y="59"/>
                    </a:lnTo>
                    <a:lnTo>
                      <a:pt x="225" y="76"/>
                    </a:lnTo>
                    <a:lnTo>
                      <a:pt x="151" y="106"/>
                    </a:lnTo>
                    <a:lnTo>
                      <a:pt x="76" y="148"/>
                    </a:lnTo>
                    <a:lnTo>
                      <a:pt x="0" y="207"/>
                    </a:lnTo>
                    <a:lnTo>
                      <a:pt x="2" y="194"/>
                    </a:lnTo>
                    <a:lnTo>
                      <a:pt x="2" y="180"/>
                    </a:lnTo>
                    <a:lnTo>
                      <a:pt x="2" y="162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19" name="Freeform 16"/>
              <p:cNvSpPr>
                <a:spLocks/>
              </p:cNvSpPr>
              <p:nvPr/>
            </p:nvSpPr>
            <p:spPr bwMode="auto">
              <a:xfrm>
                <a:off x="5876" y="3338"/>
                <a:ext cx="1120" cy="189"/>
              </a:xfrm>
              <a:custGeom>
                <a:avLst/>
                <a:gdLst>
                  <a:gd name="T0" fmla="*/ 0 w 1120"/>
                  <a:gd name="T1" fmla="*/ 140 h 189"/>
                  <a:gd name="T2" fmla="*/ 74 w 1120"/>
                  <a:gd name="T3" fmla="*/ 86 h 189"/>
                  <a:gd name="T4" fmla="*/ 145 w 1120"/>
                  <a:gd name="T5" fmla="*/ 46 h 189"/>
                  <a:gd name="T6" fmla="*/ 216 w 1120"/>
                  <a:gd name="T7" fmla="*/ 19 h 189"/>
                  <a:gd name="T8" fmla="*/ 285 w 1120"/>
                  <a:gd name="T9" fmla="*/ 5 h 189"/>
                  <a:gd name="T10" fmla="*/ 354 w 1120"/>
                  <a:gd name="T11" fmla="*/ 0 h 189"/>
                  <a:gd name="T12" fmla="*/ 421 w 1120"/>
                  <a:gd name="T13" fmla="*/ 2 h 189"/>
                  <a:gd name="T14" fmla="*/ 488 w 1120"/>
                  <a:gd name="T15" fmla="*/ 9 h 189"/>
                  <a:gd name="T16" fmla="*/ 553 w 1120"/>
                  <a:gd name="T17" fmla="*/ 22 h 189"/>
                  <a:gd name="T18" fmla="*/ 616 w 1120"/>
                  <a:gd name="T19" fmla="*/ 37 h 189"/>
                  <a:gd name="T20" fmla="*/ 676 w 1120"/>
                  <a:gd name="T21" fmla="*/ 51 h 189"/>
                  <a:gd name="T22" fmla="*/ 736 w 1120"/>
                  <a:gd name="T23" fmla="*/ 66 h 189"/>
                  <a:gd name="T24" fmla="*/ 792 w 1120"/>
                  <a:gd name="T25" fmla="*/ 78 h 189"/>
                  <a:gd name="T26" fmla="*/ 849 w 1120"/>
                  <a:gd name="T27" fmla="*/ 86 h 189"/>
                  <a:gd name="T28" fmla="*/ 900 w 1120"/>
                  <a:gd name="T29" fmla="*/ 86 h 189"/>
                  <a:gd name="T30" fmla="*/ 952 w 1120"/>
                  <a:gd name="T31" fmla="*/ 76 h 189"/>
                  <a:gd name="T32" fmla="*/ 1000 w 1120"/>
                  <a:gd name="T33" fmla="*/ 59 h 189"/>
                  <a:gd name="T34" fmla="*/ 1010 w 1120"/>
                  <a:gd name="T35" fmla="*/ 69 h 189"/>
                  <a:gd name="T36" fmla="*/ 1021 w 1120"/>
                  <a:gd name="T37" fmla="*/ 81 h 189"/>
                  <a:gd name="T38" fmla="*/ 1034 w 1120"/>
                  <a:gd name="T39" fmla="*/ 96 h 189"/>
                  <a:gd name="T40" fmla="*/ 1051 w 1120"/>
                  <a:gd name="T41" fmla="*/ 113 h 189"/>
                  <a:gd name="T42" fmla="*/ 1067 w 1120"/>
                  <a:gd name="T43" fmla="*/ 130 h 189"/>
                  <a:gd name="T44" fmla="*/ 1084 w 1120"/>
                  <a:gd name="T45" fmla="*/ 145 h 189"/>
                  <a:gd name="T46" fmla="*/ 1101 w 1120"/>
                  <a:gd name="T47" fmla="*/ 160 h 189"/>
                  <a:gd name="T48" fmla="*/ 1120 w 1120"/>
                  <a:gd name="T49" fmla="*/ 170 h 189"/>
                  <a:gd name="T50" fmla="*/ 533 w 1120"/>
                  <a:gd name="T51" fmla="*/ 170 h 189"/>
                  <a:gd name="T52" fmla="*/ 521 w 1120"/>
                  <a:gd name="T53" fmla="*/ 157 h 189"/>
                  <a:gd name="T54" fmla="*/ 503 w 1120"/>
                  <a:gd name="T55" fmla="*/ 145 h 189"/>
                  <a:gd name="T56" fmla="*/ 480 w 1120"/>
                  <a:gd name="T57" fmla="*/ 133 h 189"/>
                  <a:gd name="T58" fmla="*/ 456 w 1120"/>
                  <a:gd name="T59" fmla="*/ 125 h 189"/>
                  <a:gd name="T60" fmla="*/ 426 w 1120"/>
                  <a:gd name="T61" fmla="*/ 115 h 189"/>
                  <a:gd name="T62" fmla="*/ 395 w 1120"/>
                  <a:gd name="T63" fmla="*/ 110 h 189"/>
                  <a:gd name="T64" fmla="*/ 361 w 1120"/>
                  <a:gd name="T65" fmla="*/ 108 h 189"/>
                  <a:gd name="T66" fmla="*/ 328 w 1120"/>
                  <a:gd name="T67" fmla="*/ 106 h 189"/>
                  <a:gd name="T68" fmla="*/ 292 w 1120"/>
                  <a:gd name="T69" fmla="*/ 106 h 189"/>
                  <a:gd name="T70" fmla="*/ 257 w 1120"/>
                  <a:gd name="T71" fmla="*/ 110 h 189"/>
                  <a:gd name="T72" fmla="*/ 223 w 1120"/>
                  <a:gd name="T73" fmla="*/ 115 h 189"/>
                  <a:gd name="T74" fmla="*/ 190 w 1120"/>
                  <a:gd name="T75" fmla="*/ 123 h 189"/>
                  <a:gd name="T76" fmla="*/ 158 w 1120"/>
                  <a:gd name="T77" fmla="*/ 135 h 189"/>
                  <a:gd name="T78" fmla="*/ 128 w 1120"/>
                  <a:gd name="T79" fmla="*/ 150 h 189"/>
                  <a:gd name="T80" fmla="*/ 102 w 1120"/>
                  <a:gd name="T81" fmla="*/ 167 h 189"/>
                  <a:gd name="T82" fmla="*/ 78 w 1120"/>
                  <a:gd name="T83" fmla="*/ 189 h 189"/>
                  <a:gd name="T84" fmla="*/ 72 w 1120"/>
                  <a:gd name="T85" fmla="*/ 182 h 189"/>
                  <a:gd name="T86" fmla="*/ 63 w 1120"/>
                  <a:gd name="T87" fmla="*/ 175 h 189"/>
                  <a:gd name="T88" fmla="*/ 54 w 1120"/>
                  <a:gd name="T89" fmla="*/ 170 h 189"/>
                  <a:gd name="T90" fmla="*/ 46 w 1120"/>
                  <a:gd name="T91" fmla="*/ 162 h 189"/>
                  <a:gd name="T92" fmla="*/ 35 w 1120"/>
                  <a:gd name="T93" fmla="*/ 155 h 189"/>
                  <a:gd name="T94" fmla="*/ 26 w 1120"/>
                  <a:gd name="T95" fmla="*/ 150 h 189"/>
                  <a:gd name="T96" fmla="*/ 13 w 1120"/>
                  <a:gd name="T97" fmla="*/ 145 h 189"/>
                  <a:gd name="T98" fmla="*/ 0 w 1120"/>
                  <a:gd name="T99" fmla="*/ 140 h 18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20"/>
                  <a:gd name="T151" fmla="*/ 0 h 189"/>
                  <a:gd name="T152" fmla="*/ 1120 w 1120"/>
                  <a:gd name="T153" fmla="*/ 189 h 18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20" h="189">
                    <a:moveTo>
                      <a:pt x="0" y="140"/>
                    </a:moveTo>
                    <a:lnTo>
                      <a:pt x="74" y="86"/>
                    </a:lnTo>
                    <a:lnTo>
                      <a:pt x="145" y="46"/>
                    </a:lnTo>
                    <a:lnTo>
                      <a:pt x="216" y="19"/>
                    </a:lnTo>
                    <a:lnTo>
                      <a:pt x="285" y="5"/>
                    </a:lnTo>
                    <a:lnTo>
                      <a:pt x="354" y="0"/>
                    </a:lnTo>
                    <a:lnTo>
                      <a:pt x="421" y="2"/>
                    </a:lnTo>
                    <a:lnTo>
                      <a:pt x="488" y="9"/>
                    </a:lnTo>
                    <a:lnTo>
                      <a:pt x="553" y="22"/>
                    </a:lnTo>
                    <a:lnTo>
                      <a:pt x="616" y="37"/>
                    </a:lnTo>
                    <a:lnTo>
                      <a:pt x="676" y="51"/>
                    </a:lnTo>
                    <a:lnTo>
                      <a:pt x="736" y="66"/>
                    </a:lnTo>
                    <a:lnTo>
                      <a:pt x="792" y="78"/>
                    </a:lnTo>
                    <a:lnTo>
                      <a:pt x="849" y="86"/>
                    </a:lnTo>
                    <a:lnTo>
                      <a:pt x="900" y="86"/>
                    </a:lnTo>
                    <a:lnTo>
                      <a:pt x="952" y="76"/>
                    </a:lnTo>
                    <a:lnTo>
                      <a:pt x="1000" y="59"/>
                    </a:lnTo>
                    <a:lnTo>
                      <a:pt x="1010" y="69"/>
                    </a:lnTo>
                    <a:lnTo>
                      <a:pt x="1021" y="81"/>
                    </a:lnTo>
                    <a:lnTo>
                      <a:pt x="1034" y="96"/>
                    </a:lnTo>
                    <a:lnTo>
                      <a:pt x="1051" y="113"/>
                    </a:lnTo>
                    <a:lnTo>
                      <a:pt x="1067" y="130"/>
                    </a:lnTo>
                    <a:lnTo>
                      <a:pt x="1084" y="145"/>
                    </a:lnTo>
                    <a:lnTo>
                      <a:pt x="1101" y="160"/>
                    </a:lnTo>
                    <a:lnTo>
                      <a:pt x="1120" y="170"/>
                    </a:lnTo>
                    <a:lnTo>
                      <a:pt x="533" y="170"/>
                    </a:lnTo>
                    <a:lnTo>
                      <a:pt x="521" y="157"/>
                    </a:lnTo>
                    <a:lnTo>
                      <a:pt x="503" y="145"/>
                    </a:lnTo>
                    <a:lnTo>
                      <a:pt x="480" y="133"/>
                    </a:lnTo>
                    <a:lnTo>
                      <a:pt x="456" y="125"/>
                    </a:lnTo>
                    <a:lnTo>
                      <a:pt x="426" y="115"/>
                    </a:lnTo>
                    <a:lnTo>
                      <a:pt x="395" y="110"/>
                    </a:lnTo>
                    <a:lnTo>
                      <a:pt x="361" y="108"/>
                    </a:lnTo>
                    <a:lnTo>
                      <a:pt x="328" y="106"/>
                    </a:lnTo>
                    <a:lnTo>
                      <a:pt x="292" y="106"/>
                    </a:lnTo>
                    <a:lnTo>
                      <a:pt x="257" y="110"/>
                    </a:lnTo>
                    <a:lnTo>
                      <a:pt x="223" y="115"/>
                    </a:lnTo>
                    <a:lnTo>
                      <a:pt x="190" y="123"/>
                    </a:lnTo>
                    <a:lnTo>
                      <a:pt x="158" y="135"/>
                    </a:lnTo>
                    <a:lnTo>
                      <a:pt x="128" y="150"/>
                    </a:lnTo>
                    <a:lnTo>
                      <a:pt x="102" y="167"/>
                    </a:lnTo>
                    <a:lnTo>
                      <a:pt x="78" y="189"/>
                    </a:lnTo>
                    <a:lnTo>
                      <a:pt x="72" y="182"/>
                    </a:lnTo>
                    <a:lnTo>
                      <a:pt x="63" y="175"/>
                    </a:lnTo>
                    <a:lnTo>
                      <a:pt x="54" y="170"/>
                    </a:lnTo>
                    <a:lnTo>
                      <a:pt x="46" y="162"/>
                    </a:lnTo>
                    <a:lnTo>
                      <a:pt x="35" y="155"/>
                    </a:lnTo>
                    <a:lnTo>
                      <a:pt x="26" y="150"/>
                    </a:lnTo>
                    <a:lnTo>
                      <a:pt x="13" y="145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20" name="Freeform 17"/>
              <p:cNvSpPr>
                <a:spLocks/>
              </p:cNvSpPr>
              <p:nvPr/>
            </p:nvSpPr>
            <p:spPr bwMode="auto">
              <a:xfrm>
                <a:off x="4668" y="3404"/>
                <a:ext cx="1124" cy="123"/>
              </a:xfrm>
              <a:custGeom>
                <a:avLst/>
                <a:gdLst>
                  <a:gd name="T0" fmla="*/ 9 w 1124"/>
                  <a:gd name="T1" fmla="*/ 91 h 123"/>
                  <a:gd name="T2" fmla="*/ 32 w 1124"/>
                  <a:gd name="T3" fmla="*/ 72 h 123"/>
                  <a:gd name="T4" fmla="*/ 58 w 1124"/>
                  <a:gd name="T5" fmla="*/ 47 h 123"/>
                  <a:gd name="T6" fmla="*/ 82 w 1124"/>
                  <a:gd name="T7" fmla="*/ 25 h 123"/>
                  <a:gd name="T8" fmla="*/ 207 w 1124"/>
                  <a:gd name="T9" fmla="*/ 47 h 123"/>
                  <a:gd name="T10" fmla="*/ 401 w 1124"/>
                  <a:gd name="T11" fmla="*/ 76 h 123"/>
                  <a:gd name="T12" fmla="*/ 552 w 1124"/>
                  <a:gd name="T13" fmla="*/ 72 h 123"/>
                  <a:gd name="T14" fmla="*/ 669 w 1124"/>
                  <a:gd name="T15" fmla="*/ 49 h 123"/>
                  <a:gd name="T16" fmla="*/ 766 w 1124"/>
                  <a:gd name="T17" fmla="*/ 22 h 123"/>
                  <a:gd name="T18" fmla="*/ 855 w 1124"/>
                  <a:gd name="T19" fmla="*/ 3 h 123"/>
                  <a:gd name="T20" fmla="*/ 950 w 1124"/>
                  <a:gd name="T21" fmla="*/ 5 h 123"/>
                  <a:gd name="T22" fmla="*/ 1060 w 1124"/>
                  <a:gd name="T23" fmla="*/ 42 h 123"/>
                  <a:gd name="T24" fmla="*/ 1116 w 1124"/>
                  <a:gd name="T25" fmla="*/ 81 h 123"/>
                  <a:gd name="T26" fmla="*/ 1094 w 1124"/>
                  <a:gd name="T27" fmla="*/ 94 h 123"/>
                  <a:gd name="T28" fmla="*/ 1075 w 1124"/>
                  <a:gd name="T29" fmla="*/ 109 h 123"/>
                  <a:gd name="T30" fmla="*/ 1057 w 1124"/>
                  <a:gd name="T31" fmla="*/ 118 h 123"/>
                  <a:gd name="T32" fmla="*/ 1038 w 1124"/>
                  <a:gd name="T33" fmla="*/ 109 h 123"/>
                  <a:gd name="T34" fmla="*/ 1001 w 1124"/>
                  <a:gd name="T35" fmla="*/ 86 h 123"/>
                  <a:gd name="T36" fmla="*/ 960 w 1124"/>
                  <a:gd name="T37" fmla="*/ 72 h 123"/>
                  <a:gd name="T38" fmla="*/ 917 w 1124"/>
                  <a:gd name="T39" fmla="*/ 64 h 123"/>
                  <a:gd name="T40" fmla="*/ 870 w 1124"/>
                  <a:gd name="T41" fmla="*/ 62 h 123"/>
                  <a:gd name="T42" fmla="*/ 820 w 1124"/>
                  <a:gd name="T43" fmla="*/ 64 h 123"/>
                  <a:gd name="T44" fmla="*/ 773 w 1124"/>
                  <a:gd name="T45" fmla="*/ 76 h 123"/>
                  <a:gd name="T46" fmla="*/ 725 w 1124"/>
                  <a:gd name="T47" fmla="*/ 91 h 123"/>
                  <a:gd name="T48" fmla="*/ 675 w 1124"/>
                  <a:gd name="T49" fmla="*/ 101 h 123"/>
                  <a:gd name="T50" fmla="*/ 593 w 1124"/>
                  <a:gd name="T51" fmla="*/ 101 h 123"/>
                  <a:gd name="T52" fmla="*/ 490 w 1124"/>
                  <a:gd name="T53" fmla="*/ 101 h 123"/>
                  <a:gd name="T54" fmla="*/ 375 w 1124"/>
                  <a:gd name="T55" fmla="*/ 101 h 123"/>
                  <a:gd name="T56" fmla="*/ 259 w 1124"/>
                  <a:gd name="T57" fmla="*/ 99 h 123"/>
                  <a:gd name="T58" fmla="*/ 153 w 1124"/>
                  <a:gd name="T59" fmla="*/ 99 h 123"/>
                  <a:gd name="T60" fmla="*/ 67 w 1124"/>
                  <a:gd name="T61" fmla="*/ 99 h 123"/>
                  <a:gd name="T62" fmla="*/ 13 w 1124"/>
                  <a:gd name="T63" fmla="*/ 99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24"/>
                  <a:gd name="T97" fmla="*/ 0 h 123"/>
                  <a:gd name="T98" fmla="*/ 1124 w 1124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24" h="123">
                    <a:moveTo>
                      <a:pt x="0" y="99"/>
                    </a:moveTo>
                    <a:lnTo>
                      <a:pt x="9" y="91"/>
                    </a:lnTo>
                    <a:lnTo>
                      <a:pt x="19" y="84"/>
                    </a:lnTo>
                    <a:lnTo>
                      <a:pt x="32" y="72"/>
                    </a:lnTo>
                    <a:lnTo>
                      <a:pt x="45" y="59"/>
                    </a:lnTo>
                    <a:lnTo>
                      <a:pt x="58" y="47"/>
                    </a:lnTo>
                    <a:lnTo>
                      <a:pt x="71" y="35"/>
                    </a:lnTo>
                    <a:lnTo>
                      <a:pt x="82" y="25"/>
                    </a:lnTo>
                    <a:lnTo>
                      <a:pt x="88" y="17"/>
                    </a:lnTo>
                    <a:lnTo>
                      <a:pt x="207" y="47"/>
                    </a:lnTo>
                    <a:lnTo>
                      <a:pt x="311" y="67"/>
                    </a:lnTo>
                    <a:lnTo>
                      <a:pt x="401" y="76"/>
                    </a:lnTo>
                    <a:lnTo>
                      <a:pt x="481" y="76"/>
                    </a:lnTo>
                    <a:lnTo>
                      <a:pt x="552" y="72"/>
                    </a:lnTo>
                    <a:lnTo>
                      <a:pt x="615" y="62"/>
                    </a:lnTo>
                    <a:lnTo>
                      <a:pt x="669" y="49"/>
                    </a:lnTo>
                    <a:lnTo>
                      <a:pt x="721" y="35"/>
                    </a:lnTo>
                    <a:lnTo>
                      <a:pt x="766" y="22"/>
                    </a:lnTo>
                    <a:lnTo>
                      <a:pt x="811" y="10"/>
                    </a:lnTo>
                    <a:lnTo>
                      <a:pt x="855" y="3"/>
                    </a:lnTo>
                    <a:lnTo>
                      <a:pt x="900" y="0"/>
                    </a:lnTo>
                    <a:lnTo>
                      <a:pt x="950" y="5"/>
                    </a:lnTo>
                    <a:lnTo>
                      <a:pt x="1001" y="17"/>
                    </a:lnTo>
                    <a:lnTo>
                      <a:pt x="1060" y="42"/>
                    </a:lnTo>
                    <a:lnTo>
                      <a:pt x="1124" y="76"/>
                    </a:lnTo>
                    <a:lnTo>
                      <a:pt x="1116" y="81"/>
                    </a:lnTo>
                    <a:lnTo>
                      <a:pt x="1105" y="89"/>
                    </a:lnTo>
                    <a:lnTo>
                      <a:pt x="1094" y="94"/>
                    </a:lnTo>
                    <a:lnTo>
                      <a:pt x="1083" y="101"/>
                    </a:lnTo>
                    <a:lnTo>
                      <a:pt x="1075" y="109"/>
                    </a:lnTo>
                    <a:lnTo>
                      <a:pt x="1066" y="113"/>
                    </a:lnTo>
                    <a:lnTo>
                      <a:pt x="1057" y="118"/>
                    </a:lnTo>
                    <a:lnTo>
                      <a:pt x="1053" y="123"/>
                    </a:lnTo>
                    <a:lnTo>
                      <a:pt x="1038" y="109"/>
                    </a:lnTo>
                    <a:lnTo>
                      <a:pt x="1021" y="96"/>
                    </a:lnTo>
                    <a:lnTo>
                      <a:pt x="1001" y="86"/>
                    </a:lnTo>
                    <a:lnTo>
                      <a:pt x="982" y="79"/>
                    </a:lnTo>
                    <a:lnTo>
                      <a:pt x="960" y="72"/>
                    </a:lnTo>
                    <a:lnTo>
                      <a:pt x="939" y="67"/>
                    </a:lnTo>
                    <a:lnTo>
                      <a:pt x="917" y="64"/>
                    </a:lnTo>
                    <a:lnTo>
                      <a:pt x="893" y="62"/>
                    </a:lnTo>
                    <a:lnTo>
                      <a:pt x="870" y="62"/>
                    </a:lnTo>
                    <a:lnTo>
                      <a:pt x="846" y="62"/>
                    </a:lnTo>
                    <a:lnTo>
                      <a:pt x="820" y="64"/>
                    </a:lnTo>
                    <a:lnTo>
                      <a:pt x="796" y="69"/>
                    </a:lnTo>
                    <a:lnTo>
                      <a:pt x="773" y="76"/>
                    </a:lnTo>
                    <a:lnTo>
                      <a:pt x="749" y="81"/>
                    </a:lnTo>
                    <a:lnTo>
                      <a:pt x="725" y="91"/>
                    </a:lnTo>
                    <a:lnTo>
                      <a:pt x="704" y="101"/>
                    </a:lnTo>
                    <a:lnTo>
                      <a:pt x="675" y="101"/>
                    </a:lnTo>
                    <a:lnTo>
                      <a:pt x="637" y="101"/>
                    </a:lnTo>
                    <a:lnTo>
                      <a:pt x="593" y="101"/>
                    </a:lnTo>
                    <a:lnTo>
                      <a:pt x="544" y="101"/>
                    </a:lnTo>
                    <a:lnTo>
                      <a:pt x="490" y="101"/>
                    </a:lnTo>
                    <a:lnTo>
                      <a:pt x="434" y="101"/>
                    </a:lnTo>
                    <a:lnTo>
                      <a:pt x="375" y="101"/>
                    </a:lnTo>
                    <a:lnTo>
                      <a:pt x="317" y="99"/>
                    </a:lnTo>
                    <a:lnTo>
                      <a:pt x="259" y="99"/>
                    </a:lnTo>
                    <a:lnTo>
                      <a:pt x="203" y="99"/>
                    </a:lnTo>
                    <a:lnTo>
                      <a:pt x="153" y="99"/>
                    </a:lnTo>
                    <a:lnTo>
                      <a:pt x="106" y="99"/>
                    </a:lnTo>
                    <a:lnTo>
                      <a:pt x="67" y="99"/>
                    </a:lnTo>
                    <a:lnTo>
                      <a:pt x="35" y="99"/>
                    </a:lnTo>
                    <a:lnTo>
                      <a:pt x="13" y="99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21" name="Freeform 18"/>
              <p:cNvSpPr>
                <a:spLocks/>
              </p:cNvSpPr>
              <p:nvPr/>
            </p:nvSpPr>
            <p:spPr bwMode="auto">
              <a:xfrm>
                <a:off x="4772" y="3276"/>
                <a:ext cx="1066" cy="197"/>
              </a:xfrm>
              <a:custGeom>
                <a:avLst/>
                <a:gdLst>
                  <a:gd name="T0" fmla="*/ 90 w 1066"/>
                  <a:gd name="T1" fmla="*/ 62 h 197"/>
                  <a:gd name="T2" fmla="*/ 155 w 1066"/>
                  <a:gd name="T3" fmla="*/ 81 h 197"/>
                  <a:gd name="T4" fmla="*/ 213 w 1066"/>
                  <a:gd name="T5" fmla="*/ 94 h 197"/>
                  <a:gd name="T6" fmla="*/ 265 w 1066"/>
                  <a:gd name="T7" fmla="*/ 101 h 197"/>
                  <a:gd name="T8" fmla="*/ 315 w 1066"/>
                  <a:gd name="T9" fmla="*/ 101 h 197"/>
                  <a:gd name="T10" fmla="*/ 364 w 1066"/>
                  <a:gd name="T11" fmla="*/ 94 h 197"/>
                  <a:gd name="T12" fmla="*/ 414 w 1066"/>
                  <a:gd name="T13" fmla="*/ 81 h 197"/>
                  <a:gd name="T14" fmla="*/ 468 w 1066"/>
                  <a:gd name="T15" fmla="*/ 64 h 197"/>
                  <a:gd name="T16" fmla="*/ 526 w 1066"/>
                  <a:gd name="T17" fmla="*/ 42 h 197"/>
                  <a:gd name="T18" fmla="*/ 602 w 1066"/>
                  <a:gd name="T19" fmla="*/ 22 h 197"/>
                  <a:gd name="T20" fmla="*/ 690 w 1066"/>
                  <a:gd name="T21" fmla="*/ 7 h 197"/>
                  <a:gd name="T22" fmla="*/ 781 w 1066"/>
                  <a:gd name="T23" fmla="*/ 0 h 197"/>
                  <a:gd name="T24" fmla="*/ 871 w 1066"/>
                  <a:gd name="T25" fmla="*/ 7 h 197"/>
                  <a:gd name="T26" fmla="*/ 951 w 1066"/>
                  <a:gd name="T27" fmla="*/ 32 h 197"/>
                  <a:gd name="T28" fmla="*/ 1016 w 1066"/>
                  <a:gd name="T29" fmla="*/ 76 h 197"/>
                  <a:gd name="T30" fmla="*/ 1057 w 1066"/>
                  <a:gd name="T31" fmla="*/ 145 h 197"/>
                  <a:gd name="T32" fmla="*/ 1059 w 1066"/>
                  <a:gd name="T33" fmla="*/ 192 h 197"/>
                  <a:gd name="T34" fmla="*/ 1046 w 1066"/>
                  <a:gd name="T35" fmla="*/ 195 h 197"/>
                  <a:gd name="T36" fmla="*/ 1020 w 1066"/>
                  <a:gd name="T37" fmla="*/ 180 h 197"/>
                  <a:gd name="T38" fmla="*/ 981 w 1066"/>
                  <a:gd name="T39" fmla="*/ 150 h 197"/>
                  <a:gd name="T40" fmla="*/ 936 w 1066"/>
                  <a:gd name="T41" fmla="*/ 126 h 197"/>
                  <a:gd name="T42" fmla="*/ 887 w 1066"/>
                  <a:gd name="T43" fmla="*/ 108 h 197"/>
                  <a:gd name="T44" fmla="*/ 828 w 1066"/>
                  <a:gd name="T45" fmla="*/ 99 h 197"/>
                  <a:gd name="T46" fmla="*/ 764 w 1066"/>
                  <a:gd name="T47" fmla="*/ 99 h 197"/>
                  <a:gd name="T48" fmla="*/ 690 w 1066"/>
                  <a:gd name="T49" fmla="*/ 111 h 197"/>
                  <a:gd name="T50" fmla="*/ 606 w 1066"/>
                  <a:gd name="T51" fmla="*/ 133 h 197"/>
                  <a:gd name="T52" fmla="*/ 526 w 1066"/>
                  <a:gd name="T53" fmla="*/ 163 h 197"/>
                  <a:gd name="T54" fmla="*/ 448 w 1066"/>
                  <a:gd name="T55" fmla="*/ 175 h 197"/>
                  <a:gd name="T56" fmla="*/ 364 w 1066"/>
                  <a:gd name="T57" fmla="*/ 177 h 197"/>
                  <a:gd name="T58" fmla="*/ 280 w 1066"/>
                  <a:gd name="T59" fmla="*/ 175 h 197"/>
                  <a:gd name="T60" fmla="*/ 198 w 1066"/>
                  <a:gd name="T61" fmla="*/ 165 h 197"/>
                  <a:gd name="T62" fmla="*/ 125 w 1066"/>
                  <a:gd name="T63" fmla="*/ 153 h 197"/>
                  <a:gd name="T64" fmla="*/ 62 w 1066"/>
                  <a:gd name="T65" fmla="*/ 140 h 197"/>
                  <a:gd name="T66" fmla="*/ 15 w 1066"/>
                  <a:gd name="T67" fmla="*/ 131 h 197"/>
                  <a:gd name="T68" fmla="*/ 13 w 1066"/>
                  <a:gd name="T69" fmla="*/ 108 h 197"/>
                  <a:gd name="T70" fmla="*/ 45 w 1066"/>
                  <a:gd name="T71" fmla="*/ 64 h 1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66"/>
                  <a:gd name="T109" fmla="*/ 0 h 197"/>
                  <a:gd name="T110" fmla="*/ 1066 w 1066"/>
                  <a:gd name="T111" fmla="*/ 197 h 19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66" h="197">
                    <a:moveTo>
                      <a:pt x="56" y="49"/>
                    </a:moveTo>
                    <a:lnTo>
                      <a:pt x="90" y="62"/>
                    </a:lnTo>
                    <a:lnTo>
                      <a:pt x="125" y="71"/>
                    </a:lnTo>
                    <a:lnTo>
                      <a:pt x="155" y="81"/>
                    </a:lnTo>
                    <a:lnTo>
                      <a:pt x="185" y="89"/>
                    </a:lnTo>
                    <a:lnTo>
                      <a:pt x="213" y="94"/>
                    </a:lnTo>
                    <a:lnTo>
                      <a:pt x="239" y="99"/>
                    </a:lnTo>
                    <a:lnTo>
                      <a:pt x="265" y="101"/>
                    </a:lnTo>
                    <a:lnTo>
                      <a:pt x="291" y="101"/>
                    </a:lnTo>
                    <a:lnTo>
                      <a:pt x="315" y="101"/>
                    </a:lnTo>
                    <a:lnTo>
                      <a:pt x="338" y="99"/>
                    </a:lnTo>
                    <a:lnTo>
                      <a:pt x="364" y="94"/>
                    </a:lnTo>
                    <a:lnTo>
                      <a:pt x="388" y="89"/>
                    </a:lnTo>
                    <a:lnTo>
                      <a:pt x="414" y="81"/>
                    </a:lnTo>
                    <a:lnTo>
                      <a:pt x="440" y="74"/>
                    </a:lnTo>
                    <a:lnTo>
                      <a:pt x="468" y="64"/>
                    </a:lnTo>
                    <a:lnTo>
                      <a:pt x="496" y="54"/>
                    </a:lnTo>
                    <a:lnTo>
                      <a:pt x="526" y="42"/>
                    </a:lnTo>
                    <a:lnTo>
                      <a:pt x="563" y="32"/>
                    </a:lnTo>
                    <a:lnTo>
                      <a:pt x="602" y="22"/>
                    </a:lnTo>
                    <a:lnTo>
                      <a:pt x="645" y="15"/>
                    </a:lnTo>
                    <a:lnTo>
                      <a:pt x="690" y="7"/>
                    </a:lnTo>
                    <a:lnTo>
                      <a:pt x="735" y="2"/>
                    </a:lnTo>
                    <a:lnTo>
                      <a:pt x="781" y="0"/>
                    </a:lnTo>
                    <a:lnTo>
                      <a:pt x="826" y="2"/>
                    </a:lnTo>
                    <a:lnTo>
                      <a:pt x="871" y="7"/>
                    </a:lnTo>
                    <a:lnTo>
                      <a:pt x="912" y="17"/>
                    </a:lnTo>
                    <a:lnTo>
                      <a:pt x="951" y="32"/>
                    </a:lnTo>
                    <a:lnTo>
                      <a:pt x="986" y="52"/>
                    </a:lnTo>
                    <a:lnTo>
                      <a:pt x="1016" y="76"/>
                    </a:lnTo>
                    <a:lnTo>
                      <a:pt x="1040" y="108"/>
                    </a:lnTo>
                    <a:lnTo>
                      <a:pt x="1057" y="145"/>
                    </a:lnTo>
                    <a:lnTo>
                      <a:pt x="1066" y="192"/>
                    </a:lnTo>
                    <a:lnTo>
                      <a:pt x="1059" y="192"/>
                    </a:lnTo>
                    <a:lnTo>
                      <a:pt x="1053" y="195"/>
                    </a:lnTo>
                    <a:lnTo>
                      <a:pt x="1046" y="195"/>
                    </a:lnTo>
                    <a:lnTo>
                      <a:pt x="1040" y="197"/>
                    </a:lnTo>
                    <a:lnTo>
                      <a:pt x="1020" y="180"/>
                    </a:lnTo>
                    <a:lnTo>
                      <a:pt x="1001" y="165"/>
                    </a:lnTo>
                    <a:lnTo>
                      <a:pt x="981" y="150"/>
                    </a:lnTo>
                    <a:lnTo>
                      <a:pt x="960" y="138"/>
                    </a:lnTo>
                    <a:lnTo>
                      <a:pt x="936" y="126"/>
                    </a:lnTo>
                    <a:lnTo>
                      <a:pt x="912" y="116"/>
                    </a:lnTo>
                    <a:lnTo>
                      <a:pt x="887" y="108"/>
                    </a:lnTo>
                    <a:lnTo>
                      <a:pt x="858" y="103"/>
                    </a:lnTo>
                    <a:lnTo>
                      <a:pt x="828" y="99"/>
                    </a:lnTo>
                    <a:lnTo>
                      <a:pt x="798" y="99"/>
                    </a:lnTo>
                    <a:lnTo>
                      <a:pt x="764" y="99"/>
                    </a:lnTo>
                    <a:lnTo>
                      <a:pt x="729" y="103"/>
                    </a:lnTo>
                    <a:lnTo>
                      <a:pt x="690" y="111"/>
                    </a:lnTo>
                    <a:lnTo>
                      <a:pt x="649" y="121"/>
                    </a:lnTo>
                    <a:lnTo>
                      <a:pt x="606" y="133"/>
                    </a:lnTo>
                    <a:lnTo>
                      <a:pt x="561" y="150"/>
                    </a:lnTo>
                    <a:lnTo>
                      <a:pt x="526" y="163"/>
                    </a:lnTo>
                    <a:lnTo>
                      <a:pt x="487" y="170"/>
                    </a:lnTo>
                    <a:lnTo>
                      <a:pt x="448" y="175"/>
                    </a:lnTo>
                    <a:lnTo>
                      <a:pt x="407" y="177"/>
                    </a:lnTo>
                    <a:lnTo>
                      <a:pt x="364" y="177"/>
                    </a:lnTo>
                    <a:lnTo>
                      <a:pt x="323" y="177"/>
                    </a:lnTo>
                    <a:lnTo>
                      <a:pt x="280" y="175"/>
                    </a:lnTo>
                    <a:lnTo>
                      <a:pt x="239" y="170"/>
                    </a:lnTo>
                    <a:lnTo>
                      <a:pt x="198" y="165"/>
                    </a:lnTo>
                    <a:lnTo>
                      <a:pt x="159" y="160"/>
                    </a:lnTo>
                    <a:lnTo>
                      <a:pt x="125" y="153"/>
                    </a:lnTo>
                    <a:lnTo>
                      <a:pt x="90" y="145"/>
                    </a:lnTo>
                    <a:lnTo>
                      <a:pt x="62" y="140"/>
                    </a:lnTo>
                    <a:lnTo>
                      <a:pt x="36" y="136"/>
                    </a:lnTo>
                    <a:lnTo>
                      <a:pt x="15" y="131"/>
                    </a:lnTo>
                    <a:lnTo>
                      <a:pt x="0" y="126"/>
                    </a:lnTo>
                    <a:lnTo>
                      <a:pt x="13" y="108"/>
                    </a:lnTo>
                    <a:lnTo>
                      <a:pt x="30" y="86"/>
                    </a:lnTo>
                    <a:lnTo>
                      <a:pt x="45" y="64"/>
                    </a:lnTo>
                    <a:lnTo>
                      <a:pt x="56" y="49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22" name="Freeform 19"/>
              <p:cNvSpPr>
                <a:spLocks/>
              </p:cNvSpPr>
              <p:nvPr/>
            </p:nvSpPr>
            <p:spPr bwMode="auto">
              <a:xfrm>
                <a:off x="6017" y="3466"/>
                <a:ext cx="354" cy="42"/>
              </a:xfrm>
              <a:custGeom>
                <a:avLst/>
                <a:gdLst>
                  <a:gd name="T0" fmla="*/ 354 w 354"/>
                  <a:gd name="T1" fmla="*/ 42 h 42"/>
                  <a:gd name="T2" fmla="*/ 0 w 354"/>
                  <a:gd name="T3" fmla="*/ 42 h 42"/>
                  <a:gd name="T4" fmla="*/ 17 w 354"/>
                  <a:gd name="T5" fmla="*/ 32 h 42"/>
                  <a:gd name="T6" fmla="*/ 36 w 354"/>
                  <a:gd name="T7" fmla="*/ 22 h 42"/>
                  <a:gd name="T8" fmla="*/ 58 w 354"/>
                  <a:gd name="T9" fmla="*/ 14 h 42"/>
                  <a:gd name="T10" fmla="*/ 82 w 354"/>
                  <a:gd name="T11" fmla="*/ 10 h 42"/>
                  <a:gd name="T12" fmla="*/ 105 w 354"/>
                  <a:gd name="T13" fmla="*/ 5 h 42"/>
                  <a:gd name="T14" fmla="*/ 129 w 354"/>
                  <a:gd name="T15" fmla="*/ 2 h 42"/>
                  <a:gd name="T16" fmla="*/ 155 w 354"/>
                  <a:gd name="T17" fmla="*/ 0 h 42"/>
                  <a:gd name="T18" fmla="*/ 181 w 354"/>
                  <a:gd name="T19" fmla="*/ 0 h 42"/>
                  <a:gd name="T20" fmla="*/ 207 w 354"/>
                  <a:gd name="T21" fmla="*/ 2 h 42"/>
                  <a:gd name="T22" fmla="*/ 231 w 354"/>
                  <a:gd name="T23" fmla="*/ 5 h 42"/>
                  <a:gd name="T24" fmla="*/ 254 w 354"/>
                  <a:gd name="T25" fmla="*/ 7 h 42"/>
                  <a:gd name="T26" fmla="*/ 278 w 354"/>
                  <a:gd name="T27" fmla="*/ 12 h 42"/>
                  <a:gd name="T28" fmla="*/ 300 w 354"/>
                  <a:gd name="T29" fmla="*/ 17 h 42"/>
                  <a:gd name="T30" fmla="*/ 319 w 354"/>
                  <a:gd name="T31" fmla="*/ 24 h 42"/>
                  <a:gd name="T32" fmla="*/ 339 w 354"/>
                  <a:gd name="T33" fmla="*/ 32 h 42"/>
                  <a:gd name="T34" fmla="*/ 354 w 354"/>
                  <a:gd name="T35" fmla="*/ 42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4"/>
                  <a:gd name="T55" fmla="*/ 0 h 42"/>
                  <a:gd name="T56" fmla="*/ 354 w 354"/>
                  <a:gd name="T57" fmla="*/ 42 h 4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4" h="42">
                    <a:moveTo>
                      <a:pt x="354" y="42"/>
                    </a:moveTo>
                    <a:lnTo>
                      <a:pt x="0" y="42"/>
                    </a:lnTo>
                    <a:lnTo>
                      <a:pt x="17" y="32"/>
                    </a:lnTo>
                    <a:lnTo>
                      <a:pt x="36" y="22"/>
                    </a:lnTo>
                    <a:lnTo>
                      <a:pt x="58" y="14"/>
                    </a:lnTo>
                    <a:lnTo>
                      <a:pt x="82" y="10"/>
                    </a:lnTo>
                    <a:lnTo>
                      <a:pt x="105" y="5"/>
                    </a:lnTo>
                    <a:lnTo>
                      <a:pt x="129" y="2"/>
                    </a:lnTo>
                    <a:lnTo>
                      <a:pt x="155" y="0"/>
                    </a:lnTo>
                    <a:lnTo>
                      <a:pt x="181" y="0"/>
                    </a:lnTo>
                    <a:lnTo>
                      <a:pt x="207" y="2"/>
                    </a:lnTo>
                    <a:lnTo>
                      <a:pt x="231" y="5"/>
                    </a:lnTo>
                    <a:lnTo>
                      <a:pt x="254" y="7"/>
                    </a:lnTo>
                    <a:lnTo>
                      <a:pt x="278" y="12"/>
                    </a:lnTo>
                    <a:lnTo>
                      <a:pt x="300" y="17"/>
                    </a:lnTo>
                    <a:lnTo>
                      <a:pt x="319" y="24"/>
                    </a:lnTo>
                    <a:lnTo>
                      <a:pt x="339" y="32"/>
                    </a:lnTo>
                    <a:lnTo>
                      <a:pt x="354" y="42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23" name="Freeform 20"/>
              <p:cNvSpPr>
                <a:spLocks/>
              </p:cNvSpPr>
              <p:nvPr/>
            </p:nvSpPr>
            <p:spPr bwMode="auto">
              <a:xfrm>
                <a:off x="5445" y="3490"/>
                <a:ext cx="192" cy="18"/>
              </a:xfrm>
              <a:custGeom>
                <a:avLst/>
                <a:gdLst>
                  <a:gd name="T0" fmla="*/ 0 w 192"/>
                  <a:gd name="T1" fmla="*/ 15 h 18"/>
                  <a:gd name="T2" fmla="*/ 24 w 192"/>
                  <a:gd name="T3" fmla="*/ 8 h 18"/>
                  <a:gd name="T4" fmla="*/ 50 w 192"/>
                  <a:gd name="T5" fmla="*/ 5 h 18"/>
                  <a:gd name="T6" fmla="*/ 78 w 192"/>
                  <a:gd name="T7" fmla="*/ 3 h 18"/>
                  <a:gd name="T8" fmla="*/ 106 w 192"/>
                  <a:gd name="T9" fmla="*/ 0 h 18"/>
                  <a:gd name="T10" fmla="*/ 132 w 192"/>
                  <a:gd name="T11" fmla="*/ 3 h 18"/>
                  <a:gd name="T12" fmla="*/ 155 w 192"/>
                  <a:gd name="T13" fmla="*/ 5 h 18"/>
                  <a:gd name="T14" fmla="*/ 175 w 192"/>
                  <a:gd name="T15" fmla="*/ 10 h 18"/>
                  <a:gd name="T16" fmla="*/ 192 w 192"/>
                  <a:gd name="T17" fmla="*/ 18 h 18"/>
                  <a:gd name="T18" fmla="*/ 0 w 192"/>
                  <a:gd name="T19" fmla="*/ 15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18"/>
                  <a:gd name="T32" fmla="*/ 192 w 192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2" h="18">
                    <a:moveTo>
                      <a:pt x="0" y="15"/>
                    </a:moveTo>
                    <a:lnTo>
                      <a:pt x="24" y="8"/>
                    </a:lnTo>
                    <a:lnTo>
                      <a:pt x="50" y="5"/>
                    </a:lnTo>
                    <a:lnTo>
                      <a:pt x="78" y="3"/>
                    </a:lnTo>
                    <a:lnTo>
                      <a:pt x="106" y="0"/>
                    </a:lnTo>
                    <a:lnTo>
                      <a:pt x="132" y="3"/>
                    </a:lnTo>
                    <a:lnTo>
                      <a:pt x="155" y="5"/>
                    </a:lnTo>
                    <a:lnTo>
                      <a:pt x="175" y="10"/>
                    </a:lnTo>
                    <a:lnTo>
                      <a:pt x="192" y="1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24" name="Freeform 21"/>
              <p:cNvSpPr>
                <a:spLocks/>
              </p:cNvSpPr>
              <p:nvPr/>
            </p:nvSpPr>
            <p:spPr bwMode="auto">
              <a:xfrm>
                <a:off x="6110" y="2414"/>
                <a:ext cx="731" cy="929"/>
              </a:xfrm>
              <a:custGeom>
                <a:avLst/>
                <a:gdLst>
                  <a:gd name="T0" fmla="*/ 0 w 731"/>
                  <a:gd name="T1" fmla="*/ 0 h 929"/>
                  <a:gd name="T2" fmla="*/ 0 w 731"/>
                  <a:gd name="T3" fmla="*/ 825 h 929"/>
                  <a:gd name="T4" fmla="*/ 49 w 731"/>
                  <a:gd name="T5" fmla="*/ 820 h 929"/>
                  <a:gd name="T6" fmla="*/ 99 w 731"/>
                  <a:gd name="T7" fmla="*/ 818 h 929"/>
                  <a:gd name="T8" fmla="*/ 151 w 731"/>
                  <a:gd name="T9" fmla="*/ 823 h 929"/>
                  <a:gd name="T10" fmla="*/ 202 w 731"/>
                  <a:gd name="T11" fmla="*/ 830 h 929"/>
                  <a:gd name="T12" fmla="*/ 254 w 731"/>
                  <a:gd name="T13" fmla="*/ 840 h 929"/>
                  <a:gd name="T14" fmla="*/ 306 w 731"/>
                  <a:gd name="T15" fmla="*/ 852 h 929"/>
                  <a:gd name="T16" fmla="*/ 356 w 731"/>
                  <a:gd name="T17" fmla="*/ 864 h 929"/>
                  <a:gd name="T18" fmla="*/ 405 w 731"/>
                  <a:gd name="T19" fmla="*/ 877 h 929"/>
                  <a:gd name="T20" fmla="*/ 455 w 731"/>
                  <a:gd name="T21" fmla="*/ 892 h 929"/>
                  <a:gd name="T22" fmla="*/ 500 w 731"/>
                  <a:gd name="T23" fmla="*/ 904 h 929"/>
                  <a:gd name="T24" fmla="*/ 546 w 731"/>
                  <a:gd name="T25" fmla="*/ 914 h 929"/>
                  <a:gd name="T26" fmla="*/ 589 w 731"/>
                  <a:gd name="T27" fmla="*/ 924 h 929"/>
                  <a:gd name="T28" fmla="*/ 630 w 731"/>
                  <a:gd name="T29" fmla="*/ 929 h 929"/>
                  <a:gd name="T30" fmla="*/ 666 w 731"/>
                  <a:gd name="T31" fmla="*/ 929 h 929"/>
                  <a:gd name="T32" fmla="*/ 701 w 731"/>
                  <a:gd name="T33" fmla="*/ 926 h 929"/>
                  <a:gd name="T34" fmla="*/ 731 w 731"/>
                  <a:gd name="T35" fmla="*/ 916 h 929"/>
                  <a:gd name="T36" fmla="*/ 537 w 731"/>
                  <a:gd name="T37" fmla="*/ 10 h 929"/>
                  <a:gd name="T38" fmla="*/ 494 w 731"/>
                  <a:gd name="T39" fmla="*/ 24 h 929"/>
                  <a:gd name="T40" fmla="*/ 451 w 731"/>
                  <a:gd name="T41" fmla="*/ 34 h 929"/>
                  <a:gd name="T42" fmla="*/ 410 w 731"/>
                  <a:gd name="T43" fmla="*/ 42 h 929"/>
                  <a:gd name="T44" fmla="*/ 366 w 731"/>
                  <a:gd name="T45" fmla="*/ 46 h 929"/>
                  <a:gd name="T46" fmla="*/ 328 w 731"/>
                  <a:gd name="T47" fmla="*/ 46 h 929"/>
                  <a:gd name="T48" fmla="*/ 287 w 731"/>
                  <a:gd name="T49" fmla="*/ 46 h 929"/>
                  <a:gd name="T50" fmla="*/ 250 w 731"/>
                  <a:gd name="T51" fmla="*/ 44 h 929"/>
                  <a:gd name="T52" fmla="*/ 213 w 731"/>
                  <a:gd name="T53" fmla="*/ 39 h 929"/>
                  <a:gd name="T54" fmla="*/ 179 w 731"/>
                  <a:gd name="T55" fmla="*/ 34 h 929"/>
                  <a:gd name="T56" fmla="*/ 146 w 731"/>
                  <a:gd name="T57" fmla="*/ 29 h 929"/>
                  <a:gd name="T58" fmla="*/ 114 w 731"/>
                  <a:gd name="T59" fmla="*/ 22 h 929"/>
                  <a:gd name="T60" fmla="*/ 86 w 731"/>
                  <a:gd name="T61" fmla="*/ 17 h 929"/>
                  <a:gd name="T62" fmla="*/ 60 w 731"/>
                  <a:gd name="T63" fmla="*/ 10 h 929"/>
                  <a:gd name="T64" fmla="*/ 38 w 731"/>
                  <a:gd name="T65" fmla="*/ 5 h 929"/>
                  <a:gd name="T66" fmla="*/ 17 w 731"/>
                  <a:gd name="T67" fmla="*/ 2 h 929"/>
                  <a:gd name="T68" fmla="*/ 0 w 731"/>
                  <a:gd name="T69" fmla="*/ 0 h 92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31"/>
                  <a:gd name="T106" fmla="*/ 0 h 929"/>
                  <a:gd name="T107" fmla="*/ 731 w 731"/>
                  <a:gd name="T108" fmla="*/ 929 h 92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31" h="929">
                    <a:moveTo>
                      <a:pt x="0" y="0"/>
                    </a:moveTo>
                    <a:lnTo>
                      <a:pt x="0" y="825"/>
                    </a:lnTo>
                    <a:lnTo>
                      <a:pt x="49" y="820"/>
                    </a:lnTo>
                    <a:lnTo>
                      <a:pt x="99" y="818"/>
                    </a:lnTo>
                    <a:lnTo>
                      <a:pt x="151" y="823"/>
                    </a:lnTo>
                    <a:lnTo>
                      <a:pt x="202" y="830"/>
                    </a:lnTo>
                    <a:lnTo>
                      <a:pt x="254" y="840"/>
                    </a:lnTo>
                    <a:lnTo>
                      <a:pt x="306" y="852"/>
                    </a:lnTo>
                    <a:lnTo>
                      <a:pt x="356" y="864"/>
                    </a:lnTo>
                    <a:lnTo>
                      <a:pt x="405" y="877"/>
                    </a:lnTo>
                    <a:lnTo>
                      <a:pt x="455" y="892"/>
                    </a:lnTo>
                    <a:lnTo>
                      <a:pt x="500" y="904"/>
                    </a:lnTo>
                    <a:lnTo>
                      <a:pt x="546" y="914"/>
                    </a:lnTo>
                    <a:lnTo>
                      <a:pt x="589" y="924"/>
                    </a:lnTo>
                    <a:lnTo>
                      <a:pt x="630" y="929"/>
                    </a:lnTo>
                    <a:lnTo>
                      <a:pt x="666" y="929"/>
                    </a:lnTo>
                    <a:lnTo>
                      <a:pt x="701" y="926"/>
                    </a:lnTo>
                    <a:lnTo>
                      <a:pt x="731" y="916"/>
                    </a:lnTo>
                    <a:lnTo>
                      <a:pt x="537" y="10"/>
                    </a:lnTo>
                    <a:lnTo>
                      <a:pt x="494" y="24"/>
                    </a:lnTo>
                    <a:lnTo>
                      <a:pt x="451" y="34"/>
                    </a:lnTo>
                    <a:lnTo>
                      <a:pt x="410" y="42"/>
                    </a:lnTo>
                    <a:lnTo>
                      <a:pt x="366" y="46"/>
                    </a:lnTo>
                    <a:lnTo>
                      <a:pt x="328" y="46"/>
                    </a:lnTo>
                    <a:lnTo>
                      <a:pt x="287" y="46"/>
                    </a:lnTo>
                    <a:lnTo>
                      <a:pt x="250" y="44"/>
                    </a:lnTo>
                    <a:lnTo>
                      <a:pt x="213" y="39"/>
                    </a:lnTo>
                    <a:lnTo>
                      <a:pt x="179" y="34"/>
                    </a:lnTo>
                    <a:lnTo>
                      <a:pt x="146" y="29"/>
                    </a:lnTo>
                    <a:lnTo>
                      <a:pt x="114" y="22"/>
                    </a:lnTo>
                    <a:lnTo>
                      <a:pt x="86" y="17"/>
                    </a:lnTo>
                    <a:lnTo>
                      <a:pt x="60" y="10"/>
                    </a:lnTo>
                    <a:lnTo>
                      <a:pt x="38" y="5"/>
                    </a:lnTo>
                    <a:lnTo>
                      <a:pt x="1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25" name="Freeform 22"/>
              <p:cNvSpPr>
                <a:spLocks/>
              </p:cNvSpPr>
              <p:nvPr/>
            </p:nvSpPr>
            <p:spPr bwMode="auto">
              <a:xfrm>
                <a:off x="6673" y="2480"/>
                <a:ext cx="356" cy="1030"/>
              </a:xfrm>
              <a:custGeom>
                <a:avLst/>
                <a:gdLst>
                  <a:gd name="T0" fmla="*/ 0 w 356"/>
                  <a:gd name="T1" fmla="*/ 0 h 1030"/>
                  <a:gd name="T2" fmla="*/ 183 w 356"/>
                  <a:gd name="T3" fmla="*/ 853 h 1030"/>
                  <a:gd name="T4" fmla="*/ 192 w 356"/>
                  <a:gd name="T5" fmla="*/ 865 h 1030"/>
                  <a:gd name="T6" fmla="*/ 207 w 356"/>
                  <a:gd name="T7" fmla="*/ 885 h 1030"/>
                  <a:gd name="T8" fmla="*/ 226 w 356"/>
                  <a:gd name="T9" fmla="*/ 909 h 1030"/>
                  <a:gd name="T10" fmla="*/ 248 w 356"/>
                  <a:gd name="T11" fmla="*/ 934 h 1030"/>
                  <a:gd name="T12" fmla="*/ 272 w 356"/>
                  <a:gd name="T13" fmla="*/ 961 h 1030"/>
                  <a:gd name="T14" fmla="*/ 300 w 356"/>
                  <a:gd name="T15" fmla="*/ 988 h 1030"/>
                  <a:gd name="T16" fmla="*/ 328 w 356"/>
                  <a:gd name="T17" fmla="*/ 1010 h 1030"/>
                  <a:gd name="T18" fmla="*/ 356 w 356"/>
                  <a:gd name="T19" fmla="*/ 1030 h 1030"/>
                  <a:gd name="T20" fmla="*/ 84 w 356"/>
                  <a:gd name="T21" fmla="*/ 118 h 1030"/>
                  <a:gd name="T22" fmla="*/ 75 w 356"/>
                  <a:gd name="T23" fmla="*/ 109 h 1030"/>
                  <a:gd name="T24" fmla="*/ 65 w 356"/>
                  <a:gd name="T25" fmla="*/ 94 h 1030"/>
                  <a:gd name="T26" fmla="*/ 52 w 356"/>
                  <a:gd name="T27" fmla="*/ 79 h 1030"/>
                  <a:gd name="T28" fmla="*/ 39 w 356"/>
                  <a:gd name="T29" fmla="*/ 62 h 1030"/>
                  <a:gd name="T30" fmla="*/ 28 w 356"/>
                  <a:gd name="T31" fmla="*/ 45 h 1030"/>
                  <a:gd name="T32" fmla="*/ 17 w 356"/>
                  <a:gd name="T33" fmla="*/ 30 h 1030"/>
                  <a:gd name="T34" fmla="*/ 6 w 356"/>
                  <a:gd name="T35" fmla="*/ 13 h 1030"/>
                  <a:gd name="T36" fmla="*/ 0 w 356"/>
                  <a:gd name="T37" fmla="*/ 0 h 10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56"/>
                  <a:gd name="T58" fmla="*/ 0 h 1030"/>
                  <a:gd name="T59" fmla="*/ 356 w 356"/>
                  <a:gd name="T60" fmla="*/ 1030 h 103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56" h="1030">
                    <a:moveTo>
                      <a:pt x="0" y="0"/>
                    </a:moveTo>
                    <a:lnTo>
                      <a:pt x="183" y="853"/>
                    </a:lnTo>
                    <a:lnTo>
                      <a:pt x="192" y="865"/>
                    </a:lnTo>
                    <a:lnTo>
                      <a:pt x="207" y="885"/>
                    </a:lnTo>
                    <a:lnTo>
                      <a:pt x="226" y="909"/>
                    </a:lnTo>
                    <a:lnTo>
                      <a:pt x="248" y="934"/>
                    </a:lnTo>
                    <a:lnTo>
                      <a:pt x="272" y="961"/>
                    </a:lnTo>
                    <a:lnTo>
                      <a:pt x="300" y="988"/>
                    </a:lnTo>
                    <a:lnTo>
                      <a:pt x="328" y="1010"/>
                    </a:lnTo>
                    <a:lnTo>
                      <a:pt x="356" y="1030"/>
                    </a:lnTo>
                    <a:lnTo>
                      <a:pt x="84" y="118"/>
                    </a:lnTo>
                    <a:lnTo>
                      <a:pt x="75" y="109"/>
                    </a:lnTo>
                    <a:lnTo>
                      <a:pt x="65" y="94"/>
                    </a:lnTo>
                    <a:lnTo>
                      <a:pt x="52" y="79"/>
                    </a:lnTo>
                    <a:lnTo>
                      <a:pt x="39" y="62"/>
                    </a:lnTo>
                    <a:lnTo>
                      <a:pt x="28" y="45"/>
                    </a:lnTo>
                    <a:lnTo>
                      <a:pt x="17" y="30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26" name="Freeform 23"/>
              <p:cNvSpPr>
                <a:spLocks/>
              </p:cNvSpPr>
              <p:nvPr/>
            </p:nvSpPr>
            <p:spPr bwMode="auto">
              <a:xfrm>
                <a:off x="5031" y="2409"/>
                <a:ext cx="802" cy="948"/>
              </a:xfrm>
              <a:custGeom>
                <a:avLst/>
                <a:gdLst>
                  <a:gd name="T0" fmla="*/ 202 w 802"/>
                  <a:gd name="T1" fmla="*/ 571 h 948"/>
                  <a:gd name="T2" fmla="*/ 105 w 802"/>
                  <a:gd name="T3" fmla="*/ 539 h 948"/>
                  <a:gd name="T4" fmla="*/ 45 w 802"/>
                  <a:gd name="T5" fmla="*/ 483 h 948"/>
                  <a:gd name="T6" fmla="*/ 12 w 802"/>
                  <a:gd name="T7" fmla="*/ 406 h 948"/>
                  <a:gd name="T8" fmla="*/ 0 w 802"/>
                  <a:gd name="T9" fmla="*/ 320 h 948"/>
                  <a:gd name="T10" fmla="*/ 4 w 802"/>
                  <a:gd name="T11" fmla="*/ 229 h 948"/>
                  <a:gd name="T12" fmla="*/ 17 w 802"/>
                  <a:gd name="T13" fmla="*/ 143 h 948"/>
                  <a:gd name="T14" fmla="*/ 32 w 802"/>
                  <a:gd name="T15" fmla="*/ 64 h 948"/>
                  <a:gd name="T16" fmla="*/ 43 w 802"/>
                  <a:gd name="T17" fmla="*/ 0 h 948"/>
                  <a:gd name="T18" fmla="*/ 66 w 802"/>
                  <a:gd name="T19" fmla="*/ 12 h 948"/>
                  <a:gd name="T20" fmla="*/ 88 w 802"/>
                  <a:gd name="T21" fmla="*/ 22 h 948"/>
                  <a:gd name="T22" fmla="*/ 112 w 802"/>
                  <a:gd name="T23" fmla="*/ 32 h 948"/>
                  <a:gd name="T24" fmla="*/ 135 w 802"/>
                  <a:gd name="T25" fmla="*/ 37 h 948"/>
                  <a:gd name="T26" fmla="*/ 159 w 802"/>
                  <a:gd name="T27" fmla="*/ 44 h 948"/>
                  <a:gd name="T28" fmla="*/ 185 w 802"/>
                  <a:gd name="T29" fmla="*/ 49 h 948"/>
                  <a:gd name="T30" fmla="*/ 209 w 802"/>
                  <a:gd name="T31" fmla="*/ 51 h 948"/>
                  <a:gd name="T32" fmla="*/ 233 w 802"/>
                  <a:gd name="T33" fmla="*/ 54 h 948"/>
                  <a:gd name="T34" fmla="*/ 274 w 802"/>
                  <a:gd name="T35" fmla="*/ 54 h 948"/>
                  <a:gd name="T36" fmla="*/ 315 w 802"/>
                  <a:gd name="T37" fmla="*/ 54 h 948"/>
                  <a:gd name="T38" fmla="*/ 356 w 802"/>
                  <a:gd name="T39" fmla="*/ 51 h 948"/>
                  <a:gd name="T40" fmla="*/ 394 w 802"/>
                  <a:gd name="T41" fmla="*/ 47 h 948"/>
                  <a:gd name="T42" fmla="*/ 435 w 802"/>
                  <a:gd name="T43" fmla="*/ 42 h 948"/>
                  <a:gd name="T44" fmla="*/ 474 w 802"/>
                  <a:gd name="T45" fmla="*/ 37 h 948"/>
                  <a:gd name="T46" fmla="*/ 513 w 802"/>
                  <a:gd name="T47" fmla="*/ 34 h 948"/>
                  <a:gd name="T48" fmla="*/ 550 w 802"/>
                  <a:gd name="T49" fmla="*/ 32 h 948"/>
                  <a:gd name="T50" fmla="*/ 587 w 802"/>
                  <a:gd name="T51" fmla="*/ 32 h 948"/>
                  <a:gd name="T52" fmla="*/ 621 w 802"/>
                  <a:gd name="T53" fmla="*/ 37 h 948"/>
                  <a:gd name="T54" fmla="*/ 656 w 802"/>
                  <a:gd name="T55" fmla="*/ 42 h 948"/>
                  <a:gd name="T56" fmla="*/ 688 w 802"/>
                  <a:gd name="T57" fmla="*/ 51 h 948"/>
                  <a:gd name="T58" fmla="*/ 720 w 802"/>
                  <a:gd name="T59" fmla="*/ 69 h 948"/>
                  <a:gd name="T60" fmla="*/ 748 w 802"/>
                  <a:gd name="T61" fmla="*/ 88 h 948"/>
                  <a:gd name="T62" fmla="*/ 776 w 802"/>
                  <a:gd name="T63" fmla="*/ 116 h 948"/>
                  <a:gd name="T64" fmla="*/ 802 w 802"/>
                  <a:gd name="T65" fmla="*/ 148 h 948"/>
                  <a:gd name="T66" fmla="*/ 802 w 802"/>
                  <a:gd name="T67" fmla="*/ 948 h 948"/>
                  <a:gd name="T68" fmla="*/ 759 w 802"/>
                  <a:gd name="T69" fmla="*/ 911 h 948"/>
                  <a:gd name="T70" fmla="*/ 716 w 802"/>
                  <a:gd name="T71" fmla="*/ 882 h 948"/>
                  <a:gd name="T72" fmla="*/ 673 w 802"/>
                  <a:gd name="T73" fmla="*/ 860 h 948"/>
                  <a:gd name="T74" fmla="*/ 630 w 802"/>
                  <a:gd name="T75" fmla="*/ 845 h 948"/>
                  <a:gd name="T76" fmla="*/ 589 w 802"/>
                  <a:gd name="T77" fmla="*/ 833 h 948"/>
                  <a:gd name="T78" fmla="*/ 550 w 802"/>
                  <a:gd name="T79" fmla="*/ 825 h 948"/>
                  <a:gd name="T80" fmla="*/ 511 w 802"/>
                  <a:gd name="T81" fmla="*/ 818 h 948"/>
                  <a:gd name="T82" fmla="*/ 474 w 802"/>
                  <a:gd name="T83" fmla="*/ 810 h 948"/>
                  <a:gd name="T84" fmla="*/ 442 w 802"/>
                  <a:gd name="T85" fmla="*/ 800 h 948"/>
                  <a:gd name="T86" fmla="*/ 410 w 802"/>
                  <a:gd name="T87" fmla="*/ 791 h 948"/>
                  <a:gd name="T88" fmla="*/ 379 w 802"/>
                  <a:gd name="T89" fmla="*/ 773 h 948"/>
                  <a:gd name="T90" fmla="*/ 353 w 802"/>
                  <a:gd name="T91" fmla="*/ 751 h 948"/>
                  <a:gd name="T92" fmla="*/ 330 w 802"/>
                  <a:gd name="T93" fmla="*/ 722 h 948"/>
                  <a:gd name="T94" fmla="*/ 310 w 802"/>
                  <a:gd name="T95" fmla="*/ 685 h 948"/>
                  <a:gd name="T96" fmla="*/ 295 w 802"/>
                  <a:gd name="T97" fmla="*/ 635 h 948"/>
                  <a:gd name="T98" fmla="*/ 282 w 802"/>
                  <a:gd name="T99" fmla="*/ 574 h 948"/>
                  <a:gd name="T100" fmla="*/ 271 w 802"/>
                  <a:gd name="T101" fmla="*/ 574 h 948"/>
                  <a:gd name="T102" fmla="*/ 261 w 802"/>
                  <a:gd name="T103" fmla="*/ 574 h 948"/>
                  <a:gd name="T104" fmla="*/ 250 w 802"/>
                  <a:gd name="T105" fmla="*/ 574 h 948"/>
                  <a:gd name="T106" fmla="*/ 239 w 802"/>
                  <a:gd name="T107" fmla="*/ 574 h 948"/>
                  <a:gd name="T108" fmla="*/ 230 w 802"/>
                  <a:gd name="T109" fmla="*/ 574 h 948"/>
                  <a:gd name="T110" fmla="*/ 220 w 802"/>
                  <a:gd name="T111" fmla="*/ 574 h 948"/>
                  <a:gd name="T112" fmla="*/ 211 w 802"/>
                  <a:gd name="T113" fmla="*/ 571 h 948"/>
                  <a:gd name="T114" fmla="*/ 202 w 802"/>
                  <a:gd name="T115" fmla="*/ 571 h 94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02"/>
                  <a:gd name="T175" fmla="*/ 0 h 948"/>
                  <a:gd name="T176" fmla="*/ 802 w 802"/>
                  <a:gd name="T177" fmla="*/ 948 h 94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02" h="948">
                    <a:moveTo>
                      <a:pt x="202" y="571"/>
                    </a:moveTo>
                    <a:lnTo>
                      <a:pt x="105" y="539"/>
                    </a:lnTo>
                    <a:lnTo>
                      <a:pt x="45" y="483"/>
                    </a:lnTo>
                    <a:lnTo>
                      <a:pt x="12" y="406"/>
                    </a:lnTo>
                    <a:lnTo>
                      <a:pt x="0" y="320"/>
                    </a:lnTo>
                    <a:lnTo>
                      <a:pt x="4" y="229"/>
                    </a:lnTo>
                    <a:lnTo>
                      <a:pt x="17" y="143"/>
                    </a:lnTo>
                    <a:lnTo>
                      <a:pt x="32" y="64"/>
                    </a:lnTo>
                    <a:lnTo>
                      <a:pt x="43" y="0"/>
                    </a:lnTo>
                    <a:lnTo>
                      <a:pt x="66" y="12"/>
                    </a:lnTo>
                    <a:lnTo>
                      <a:pt x="88" y="22"/>
                    </a:lnTo>
                    <a:lnTo>
                      <a:pt x="112" y="32"/>
                    </a:lnTo>
                    <a:lnTo>
                      <a:pt x="135" y="37"/>
                    </a:lnTo>
                    <a:lnTo>
                      <a:pt x="159" y="44"/>
                    </a:lnTo>
                    <a:lnTo>
                      <a:pt x="185" y="49"/>
                    </a:lnTo>
                    <a:lnTo>
                      <a:pt x="209" y="51"/>
                    </a:lnTo>
                    <a:lnTo>
                      <a:pt x="233" y="54"/>
                    </a:lnTo>
                    <a:lnTo>
                      <a:pt x="274" y="54"/>
                    </a:lnTo>
                    <a:lnTo>
                      <a:pt x="315" y="54"/>
                    </a:lnTo>
                    <a:lnTo>
                      <a:pt x="356" y="51"/>
                    </a:lnTo>
                    <a:lnTo>
                      <a:pt x="394" y="47"/>
                    </a:lnTo>
                    <a:lnTo>
                      <a:pt x="435" y="42"/>
                    </a:lnTo>
                    <a:lnTo>
                      <a:pt x="474" y="37"/>
                    </a:lnTo>
                    <a:lnTo>
                      <a:pt x="513" y="34"/>
                    </a:lnTo>
                    <a:lnTo>
                      <a:pt x="550" y="32"/>
                    </a:lnTo>
                    <a:lnTo>
                      <a:pt x="587" y="32"/>
                    </a:lnTo>
                    <a:lnTo>
                      <a:pt x="621" y="37"/>
                    </a:lnTo>
                    <a:lnTo>
                      <a:pt x="656" y="42"/>
                    </a:lnTo>
                    <a:lnTo>
                      <a:pt x="688" y="51"/>
                    </a:lnTo>
                    <a:lnTo>
                      <a:pt x="720" y="69"/>
                    </a:lnTo>
                    <a:lnTo>
                      <a:pt x="748" y="88"/>
                    </a:lnTo>
                    <a:lnTo>
                      <a:pt x="776" y="116"/>
                    </a:lnTo>
                    <a:lnTo>
                      <a:pt x="802" y="148"/>
                    </a:lnTo>
                    <a:lnTo>
                      <a:pt x="802" y="948"/>
                    </a:lnTo>
                    <a:lnTo>
                      <a:pt x="759" y="911"/>
                    </a:lnTo>
                    <a:lnTo>
                      <a:pt x="716" y="882"/>
                    </a:lnTo>
                    <a:lnTo>
                      <a:pt x="673" y="860"/>
                    </a:lnTo>
                    <a:lnTo>
                      <a:pt x="630" y="845"/>
                    </a:lnTo>
                    <a:lnTo>
                      <a:pt x="589" y="833"/>
                    </a:lnTo>
                    <a:lnTo>
                      <a:pt x="550" y="825"/>
                    </a:lnTo>
                    <a:lnTo>
                      <a:pt x="511" y="818"/>
                    </a:lnTo>
                    <a:lnTo>
                      <a:pt x="474" y="810"/>
                    </a:lnTo>
                    <a:lnTo>
                      <a:pt x="442" y="800"/>
                    </a:lnTo>
                    <a:lnTo>
                      <a:pt x="410" y="791"/>
                    </a:lnTo>
                    <a:lnTo>
                      <a:pt x="379" y="773"/>
                    </a:lnTo>
                    <a:lnTo>
                      <a:pt x="353" y="751"/>
                    </a:lnTo>
                    <a:lnTo>
                      <a:pt x="330" y="722"/>
                    </a:lnTo>
                    <a:lnTo>
                      <a:pt x="310" y="685"/>
                    </a:lnTo>
                    <a:lnTo>
                      <a:pt x="295" y="635"/>
                    </a:lnTo>
                    <a:lnTo>
                      <a:pt x="282" y="574"/>
                    </a:lnTo>
                    <a:lnTo>
                      <a:pt x="271" y="574"/>
                    </a:lnTo>
                    <a:lnTo>
                      <a:pt x="261" y="574"/>
                    </a:lnTo>
                    <a:lnTo>
                      <a:pt x="250" y="574"/>
                    </a:lnTo>
                    <a:lnTo>
                      <a:pt x="239" y="574"/>
                    </a:lnTo>
                    <a:lnTo>
                      <a:pt x="230" y="574"/>
                    </a:lnTo>
                    <a:lnTo>
                      <a:pt x="220" y="574"/>
                    </a:lnTo>
                    <a:lnTo>
                      <a:pt x="211" y="571"/>
                    </a:lnTo>
                    <a:lnTo>
                      <a:pt x="202" y="5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27" name="Freeform 24"/>
              <p:cNvSpPr>
                <a:spLocks/>
              </p:cNvSpPr>
              <p:nvPr/>
            </p:nvSpPr>
            <p:spPr bwMode="auto">
              <a:xfrm>
                <a:off x="5039" y="2884"/>
                <a:ext cx="348" cy="311"/>
              </a:xfrm>
              <a:custGeom>
                <a:avLst/>
                <a:gdLst>
                  <a:gd name="T0" fmla="*/ 0 w 348"/>
                  <a:gd name="T1" fmla="*/ 0 h 311"/>
                  <a:gd name="T2" fmla="*/ 17 w 348"/>
                  <a:gd name="T3" fmla="*/ 27 h 311"/>
                  <a:gd name="T4" fmla="*/ 39 w 348"/>
                  <a:gd name="T5" fmla="*/ 52 h 311"/>
                  <a:gd name="T6" fmla="*/ 65 w 348"/>
                  <a:gd name="T7" fmla="*/ 74 h 311"/>
                  <a:gd name="T8" fmla="*/ 95 w 348"/>
                  <a:gd name="T9" fmla="*/ 91 h 311"/>
                  <a:gd name="T10" fmla="*/ 132 w 348"/>
                  <a:gd name="T11" fmla="*/ 109 h 311"/>
                  <a:gd name="T12" fmla="*/ 168 w 348"/>
                  <a:gd name="T13" fmla="*/ 119 h 311"/>
                  <a:gd name="T14" fmla="*/ 212 w 348"/>
                  <a:gd name="T15" fmla="*/ 126 h 311"/>
                  <a:gd name="T16" fmla="*/ 255 w 348"/>
                  <a:gd name="T17" fmla="*/ 126 h 311"/>
                  <a:gd name="T18" fmla="*/ 257 w 348"/>
                  <a:gd name="T19" fmla="*/ 146 h 311"/>
                  <a:gd name="T20" fmla="*/ 261 w 348"/>
                  <a:gd name="T21" fmla="*/ 170 h 311"/>
                  <a:gd name="T22" fmla="*/ 268 w 348"/>
                  <a:gd name="T23" fmla="*/ 192 h 311"/>
                  <a:gd name="T24" fmla="*/ 276 w 348"/>
                  <a:gd name="T25" fmla="*/ 217 h 311"/>
                  <a:gd name="T26" fmla="*/ 287 w 348"/>
                  <a:gd name="T27" fmla="*/ 244 h 311"/>
                  <a:gd name="T28" fmla="*/ 304 w 348"/>
                  <a:gd name="T29" fmla="*/ 266 h 311"/>
                  <a:gd name="T30" fmla="*/ 324 w 348"/>
                  <a:gd name="T31" fmla="*/ 291 h 311"/>
                  <a:gd name="T32" fmla="*/ 348 w 348"/>
                  <a:gd name="T33" fmla="*/ 311 h 311"/>
                  <a:gd name="T34" fmla="*/ 313 w 348"/>
                  <a:gd name="T35" fmla="*/ 303 h 311"/>
                  <a:gd name="T36" fmla="*/ 281 w 348"/>
                  <a:gd name="T37" fmla="*/ 296 h 311"/>
                  <a:gd name="T38" fmla="*/ 251 w 348"/>
                  <a:gd name="T39" fmla="*/ 286 h 311"/>
                  <a:gd name="T40" fmla="*/ 220 w 348"/>
                  <a:gd name="T41" fmla="*/ 274 h 311"/>
                  <a:gd name="T42" fmla="*/ 190 w 348"/>
                  <a:gd name="T43" fmla="*/ 259 h 311"/>
                  <a:gd name="T44" fmla="*/ 164 w 348"/>
                  <a:gd name="T45" fmla="*/ 244 h 311"/>
                  <a:gd name="T46" fmla="*/ 138 w 348"/>
                  <a:gd name="T47" fmla="*/ 227 h 311"/>
                  <a:gd name="T48" fmla="*/ 115 w 348"/>
                  <a:gd name="T49" fmla="*/ 207 h 311"/>
                  <a:gd name="T50" fmla="*/ 93 w 348"/>
                  <a:gd name="T51" fmla="*/ 188 h 311"/>
                  <a:gd name="T52" fmla="*/ 71 w 348"/>
                  <a:gd name="T53" fmla="*/ 165 h 311"/>
                  <a:gd name="T54" fmla="*/ 54 w 348"/>
                  <a:gd name="T55" fmla="*/ 143 h 311"/>
                  <a:gd name="T56" fmla="*/ 39 w 348"/>
                  <a:gd name="T57" fmla="*/ 116 h 311"/>
                  <a:gd name="T58" fmla="*/ 26 w 348"/>
                  <a:gd name="T59" fmla="*/ 91 h 311"/>
                  <a:gd name="T60" fmla="*/ 15 w 348"/>
                  <a:gd name="T61" fmla="*/ 62 h 311"/>
                  <a:gd name="T62" fmla="*/ 7 w 348"/>
                  <a:gd name="T63" fmla="*/ 32 h 311"/>
                  <a:gd name="T64" fmla="*/ 0 w 348"/>
                  <a:gd name="T65" fmla="*/ 0 h 3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48"/>
                  <a:gd name="T100" fmla="*/ 0 h 311"/>
                  <a:gd name="T101" fmla="*/ 348 w 348"/>
                  <a:gd name="T102" fmla="*/ 311 h 3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48" h="311">
                    <a:moveTo>
                      <a:pt x="0" y="0"/>
                    </a:moveTo>
                    <a:lnTo>
                      <a:pt x="17" y="27"/>
                    </a:lnTo>
                    <a:lnTo>
                      <a:pt x="39" y="52"/>
                    </a:lnTo>
                    <a:lnTo>
                      <a:pt x="65" y="74"/>
                    </a:lnTo>
                    <a:lnTo>
                      <a:pt x="95" y="91"/>
                    </a:lnTo>
                    <a:lnTo>
                      <a:pt x="132" y="109"/>
                    </a:lnTo>
                    <a:lnTo>
                      <a:pt x="168" y="119"/>
                    </a:lnTo>
                    <a:lnTo>
                      <a:pt x="212" y="126"/>
                    </a:lnTo>
                    <a:lnTo>
                      <a:pt x="255" y="126"/>
                    </a:lnTo>
                    <a:lnTo>
                      <a:pt x="257" y="146"/>
                    </a:lnTo>
                    <a:lnTo>
                      <a:pt x="261" y="170"/>
                    </a:lnTo>
                    <a:lnTo>
                      <a:pt x="268" y="192"/>
                    </a:lnTo>
                    <a:lnTo>
                      <a:pt x="276" y="217"/>
                    </a:lnTo>
                    <a:lnTo>
                      <a:pt x="287" y="244"/>
                    </a:lnTo>
                    <a:lnTo>
                      <a:pt x="304" y="266"/>
                    </a:lnTo>
                    <a:lnTo>
                      <a:pt x="324" y="291"/>
                    </a:lnTo>
                    <a:lnTo>
                      <a:pt x="348" y="311"/>
                    </a:lnTo>
                    <a:lnTo>
                      <a:pt x="313" y="303"/>
                    </a:lnTo>
                    <a:lnTo>
                      <a:pt x="281" y="296"/>
                    </a:lnTo>
                    <a:lnTo>
                      <a:pt x="251" y="286"/>
                    </a:lnTo>
                    <a:lnTo>
                      <a:pt x="220" y="274"/>
                    </a:lnTo>
                    <a:lnTo>
                      <a:pt x="190" y="259"/>
                    </a:lnTo>
                    <a:lnTo>
                      <a:pt x="164" y="244"/>
                    </a:lnTo>
                    <a:lnTo>
                      <a:pt x="138" y="227"/>
                    </a:lnTo>
                    <a:lnTo>
                      <a:pt x="115" y="207"/>
                    </a:lnTo>
                    <a:lnTo>
                      <a:pt x="93" y="188"/>
                    </a:lnTo>
                    <a:lnTo>
                      <a:pt x="71" y="165"/>
                    </a:lnTo>
                    <a:lnTo>
                      <a:pt x="54" y="143"/>
                    </a:lnTo>
                    <a:lnTo>
                      <a:pt x="39" y="116"/>
                    </a:lnTo>
                    <a:lnTo>
                      <a:pt x="26" y="91"/>
                    </a:lnTo>
                    <a:lnTo>
                      <a:pt x="15" y="62"/>
                    </a:lnTo>
                    <a:lnTo>
                      <a:pt x="7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28" name="Freeform 25"/>
              <p:cNvSpPr>
                <a:spLocks/>
              </p:cNvSpPr>
              <p:nvPr/>
            </p:nvSpPr>
            <p:spPr bwMode="auto">
              <a:xfrm>
                <a:off x="4836" y="2441"/>
                <a:ext cx="741" cy="911"/>
              </a:xfrm>
              <a:custGeom>
                <a:avLst/>
                <a:gdLst>
                  <a:gd name="T0" fmla="*/ 186 w 741"/>
                  <a:gd name="T1" fmla="*/ 0 h 911"/>
                  <a:gd name="T2" fmla="*/ 207 w 741"/>
                  <a:gd name="T3" fmla="*/ 5 h 911"/>
                  <a:gd name="T4" fmla="*/ 52 w 741"/>
                  <a:gd name="T5" fmla="*/ 719 h 911"/>
                  <a:gd name="T6" fmla="*/ 69 w 741"/>
                  <a:gd name="T7" fmla="*/ 759 h 911"/>
                  <a:gd name="T8" fmla="*/ 93 w 741"/>
                  <a:gd name="T9" fmla="*/ 791 h 911"/>
                  <a:gd name="T10" fmla="*/ 119 w 741"/>
                  <a:gd name="T11" fmla="*/ 818 h 911"/>
                  <a:gd name="T12" fmla="*/ 151 w 741"/>
                  <a:gd name="T13" fmla="*/ 835 h 911"/>
                  <a:gd name="T14" fmla="*/ 186 w 741"/>
                  <a:gd name="T15" fmla="*/ 847 h 911"/>
                  <a:gd name="T16" fmla="*/ 223 w 741"/>
                  <a:gd name="T17" fmla="*/ 855 h 911"/>
                  <a:gd name="T18" fmla="*/ 261 w 741"/>
                  <a:gd name="T19" fmla="*/ 860 h 911"/>
                  <a:gd name="T20" fmla="*/ 302 w 741"/>
                  <a:gd name="T21" fmla="*/ 857 h 911"/>
                  <a:gd name="T22" fmla="*/ 343 w 741"/>
                  <a:gd name="T23" fmla="*/ 852 h 911"/>
                  <a:gd name="T24" fmla="*/ 387 w 741"/>
                  <a:gd name="T25" fmla="*/ 847 h 911"/>
                  <a:gd name="T26" fmla="*/ 428 w 741"/>
                  <a:gd name="T27" fmla="*/ 837 h 911"/>
                  <a:gd name="T28" fmla="*/ 469 w 741"/>
                  <a:gd name="T29" fmla="*/ 828 h 911"/>
                  <a:gd name="T30" fmla="*/ 510 w 741"/>
                  <a:gd name="T31" fmla="*/ 818 h 911"/>
                  <a:gd name="T32" fmla="*/ 546 w 741"/>
                  <a:gd name="T33" fmla="*/ 808 h 911"/>
                  <a:gd name="T34" fmla="*/ 583 w 741"/>
                  <a:gd name="T35" fmla="*/ 798 h 911"/>
                  <a:gd name="T36" fmla="*/ 615 w 741"/>
                  <a:gd name="T37" fmla="*/ 791 h 911"/>
                  <a:gd name="T38" fmla="*/ 630 w 741"/>
                  <a:gd name="T39" fmla="*/ 793 h 911"/>
                  <a:gd name="T40" fmla="*/ 646 w 741"/>
                  <a:gd name="T41" fmla="*/ 796 h 911"/>
                  <a:gd name="T42" fmla="*/ 661 w 741"/>
                  <a:gd name="T43" fmla="*/ 796 h 911"/>
                  <a:gd name="T44" fmla="*/ 676 w 741"/>
                  <a:gd name="T45" fmla="*/ 798 h 911"/>
                  <a:gd name="T46" fmla="*/ 689 w 741"/>
                  <a:gd name="T47" fmla="*/ 803 h 911"/>
                  <a:gd name="T48" fmla="*/ 704 w 741"/>
                  <a:gd name="T49" fmla="*/ 805 h 911"/>
                  <a:gd name="T50" fmla="*/ 721 w 741"/>
                  <a:gd name="T51" fmla="*/ 810 h 911"/>
                  <a:gd name="T52" fmla="*/ 741 w 741"/>
                  <a:gd name="T53" fmla="*/ 815 h 911"/>
                  <a:gd name="T54" fmla="*/ 682 w 741"/>
                  <a:gd name="T55" fmla="*/ 815 h 911"/>
                  <a:gd name="T56" fmla="*/ 626 w 741"/>
                  <a:gd name="T57" fmla="*/ 820 h 911"/>
                  <a:gd name="T58" fmla="*/ 577 w 741"/>
                  <a:gd name="T59" fmla="*/ 828 h 911"/>
                  <a:gd name="T60" fmla="*/ 531 w 741"/>
                  <a:gd name="T61" fmla="*/ 837 h 911"/>
                  <a:gd name="T62" fmla="*/ 488 w 741"/>
                  <a:gd name="T63" fmla="*/ 850 h 911"/>
                  <a:gd name="T64" fmla="*/ 447 w 741"/>
                  <a:gd name="T65" fmla="*/ 862 h 911"/>
                  <a:gd name="T66" fmla="*/ 406 w 741"/>
                  <a:gd name="T67" fmla="*/ 874 h 911"/>
                  <a:gd name="T68" fmla="*/ 367 w 741"/>
                  <a:gd name="T69" fmla="*/ 887 h 911"/>
                  <a:gd name="T70" fmla="*/ 328 w 741"/>
                  <a:gd name="T71" fmla="*/ 897 h 911"/>
                  <a:gd name="T72" fmla="*/ 289 w 741"/>
                  <a:gd name="T73" fmla="*/ 906 h 911"/>
                  <a:gd name="T74" fmla="*/ 248 w 741"/>
                  <a:gd name="T75" fmla="*/ 911 h 911"/>
                  <a:gd name="T76" fmla="*/ 205 w 741"/>
                  <a:gd name="T77" fmla="*/ 911 h 911"/>
                  <a:gd name="T78" fmla="*/ 160 w 741"/>
                  <a:gd name="T79" fmla="*/ 909 h 911"/>
                  <a:gd name="T80" fmla="*/ 110 w 741"/>
                  <a:gd name="T81" fmla="*/ 899 h 911"/>
                  <a:gd name="T82" fmla="*/ 59 w 741"/>
                  <a:gd name="T83" fmla="*/ 882 h 911"/>
                  <a:gd name="T84" fmla="*/ 0 w 741"/>
                  <a:gd name="T85" fmla="*/ 860 h 911"/>
                  <a:gd name="T86" fmla="*/ 186 w 741"/>
                  <a:gd name="T87" fmla="*/ 0 h 9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41"/>
                  <a:gd name="T133" fmla="*/ 0 h 911"/>
                  <a:gd name="T134" fmla="*/ 741 w 741"/>
                  <a:gd name="T135" fmla="*/ 911 h 9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41" h="911">
                    <a:moveTo>
                      <a:pt x="186" y="0"/>
                    </a:moveTo>
                    <a:lnTo>
                      <a:pt x="207" y="5"/>
                    </a:lnTo>
                    <a:lnTo>
                      <a:pt x="52" y="719"/>
                    </a:lnTo>
                    <a:lnTo>
                      <a:pt x="69" y="759"/>
                    </a:lnTo>
                    <a:lnTo>
                      <a:pt x="93" y="791"/>
                    </a:lnTo>
                    <a:lnTo>
                      <a:pt x="119" y="818"/>
                    </a:lnTo>
                    <a:lnTo>
                      <a:pt x="151" y="835"/>
                    </a:lnTo>
                    <a:lnTo>
                      <a:pt x="186" y="847"/>
                    </a:lnTo>
                    <a:lnTo>
                      <a:pt x="223" y="855"/>
                    </a:lnTo>
                    <a:lnTo>
                      <a:pt x="261" y="860"/>
                    </a:lnTo>
                    <a:lnTo>
                      <a:pt x="302" y="857"/>
                    </a:lnTo>
                    <a:lnTo>
                      <a:pt x="343" y="852"/>
                    </a:lnTo>
                    <a:lnTo>
                      <a:pt x="387" y="847"/>
                    </a:lnTo>
                    <a:lnTo>
                      <a:pt x="428" y="837"/>
                    </a:lnTo>
                    <a:lnTo>
                      <a:pt x="469" y="828"/>
                    </a:lnTo>
                    <a:lnTo>
                      <a:pt x="510" y="818"/>
                    </a:lnTo>
                    <a:lnTo>
                      <a:pt x="546" y="808"/>
                    </a:lnTo>
                    <a:lnTo>
                      <a:pt x="583" y="798"/>
                    </a:lnTo>
                    <a:lnTo>
                      <a:pt x="615" y="791"/>
                    </a:lnTo>
                    <a:lnTo>
                      <a:pt x="630" y="793"/>
                    </a:lnTo>
                    <a:lnTo>
                      <a:pt x="646" y="796"/>
                    </a:lnTo>
                    <a:lnTo>
                      <a:pt x="661" y="796"/>
                    </a:lnTo>
                    <a:lnTo>
                      <a:pt x="676" y="798"/>
                    </a:lnTo>
                    <a:lnTo>
                      <a:pt x="689" y="803"/>
                    </a:lnTo>
                    <a:lnTo>
                      <a:pt x="704" y="805"/>
                    </a:lnTo>
                    <a:lnTo>
                      <a:pt x="721" y="810"/>
                    </a:lnTo>
                    <a:lnTo>
                      <a:pt x="741" y="815"/>
                    </a:lnTo>
                    <a:lnTo>
                      <a:pt x="682" y="815"/>
                    </a:lnTo>
                    <a:lnTo>
                      <a:pt x="626" y="820"/>
                    </a:lnTo>
                    <a:lnTo>
                      <a:pt x="577" y="828"/>
                    </a:lnTo>
                    <a:lnTo>
                      <a:pt x="531" y="837"/>
                    </a:lnTo>
                    <a:lnTo>
                      <a:pt x="488" y="850"/>
                    </a:lnTo>
                    <a:lnTo>
                      <a:pt x="447" y="862"/>
                    </a:lnTo>
                    <a:lnTo>
                      <a:pt x="406" y="874"/>
                    </a:lnTo>
                    <a:lnTo>
                      <a:pt x="367" y="887"/>
                    </a:lnTo>
                    <a:lnTo>
                      <a:pt x="328" y="897"/>
                    </a:lnTo>
                    <a:lnTo>
                      <a:pt x="289" y="906"/>
                    </a:lnTo>
                    <a:lnTo>
                      <a:pt x="248" y="911"/>
                    </a:lnTo>
                    <a:lnTo>
                      <a:pt x="205" y="911"/>
                    </a:lnTo>
                    <a:lnTo>
                      <a:pt x="160" y="909"/>
                    </a:lnTo>
                    <a:lnTo>
                      <a:pt x="110" y="899"/>
                    </a:lnTo>
                    <a:lnTo>
                      <a:pt x="59" y="882"/>
                    </a:lnTo>
                    <a:lnTo>
                      <a:pt x="0" y="86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29" name="Freeform 26"/>
              <p:cNvSpPr>
                <a:spLocks/>
              </p:cNvSpPr>
              <p:nvPr/>
            </p:nvSpPr>
            <p:spPr bwMode="auto">
              <a:xfrm>
                <a:off x="5851" y="2414"/>
                <a:ext cx="259" cy="958"/>
              </a:xfrm>
              <a:custGeom>
                <a:avLst/>
                <a:gdLst>
                  <a:gd name="T0" fmla="*/ 0 w 259"/>
                  <a:gd name="T1" fmla="*/ 160 h 958"/>
                  <a:gd name="T2" fmla="*/ 41 w 259"/>
                  <a:gd name="T3" fmla="*/ 118 h 958"/>
                  <a:gd name="T4" fmla="*/ 77 w 259"/>
                  <a:gd name="T5" fmla="*/ 83 h 958"/>
                  <a:gd name="T6" fmla="*/ 112 w 259"/>
                  <a:gd name="T7" fmla="*/ 56 h 958"/>
                  <a:gd name="T8" fmla="*/ 144 w 259"/>
                  <a:gd name="T9" fmla="*/ 34 h 958"/>
                  <a:gd name="T10" fmla="*/ 174 w 259"/>
                  <a:gd name="T11" fmla="*/ 19 h 958"/>
                  <a:gd name="T12" fmla="*/ 205 w 259"/>
                  <a:gd name="T13" fmla="*/ 7 h 958"/>
                  <a:gd name="T14" fmla="*/ 233 w 259"/>
                  <a:gd name="T15" fmla="*/ 2 h 958"/>
                  <a:gd name="T16" fmla="*/ 259 w 259"/>
                  <a:gd name="T17" fmla="*/ 0 h 958"/>
                  <a:gd name="T18" fmla="*/ 259 w 259"/>
                  <a:gd name="T19" fmla="*/ 825 h 958"/>
                  <a:gd name="T20" fmla="*/ 228 w 259"/>
                  <a:gd name="T21" fmla="*/ 830 h 958"/>
                  <a:gd name="T22" fmla="*/ 198 w 259"/>
                  <a:gd name="T23" fmla="*/ 837 h 958"/>
                  <a:gd name="T24" fmla="*/ 166 w 259"/>
                  <a:gd name="T25" fmla="*/ 850 h 958"/>
                  <a:gd name="T26" fmla="*/ 133 w 259"/>
                  <a:gd name="T27" fmla="*/ 862 h 958"/>
                  <a:gd name="T28" fmla="*/ 101 w 259"/>
                  <a:gd name="T29" fmla="*/ 879 h 958"/>
                  <a:gd name="T30" fmla="*/ 66 w 259"/>
                  <a:gd name="T31" fmla="*/ 901 h 958"/>
                  <a:gd name="T32" fmla="*/ 34 w 259"/>
                  <a:gd name="T33" fmla="*/ 929 h 958"/>
                  <a:gd name="T34" fmla="*/ 0 w 259"/>
                  <a:gd name="T35" fmla="*/ 958 h 958"/>
                  <a:gd name="T36" fmla="*/ 0 w 259"/>
                  <a:gd name="T37" fmla="*/ 160 h 9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59"/>
                  <a:gd name="T58" fmla="*/ 0 h 958"/>
                  <a:gd name="T59" fmla="*/ 259 w 259"/>
                  <a:gd name="T60" fmla="*/ 958 h 9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59" h="958">
                    <a:moveTo>
                      <a:pt x="0" y="160"/>
                    </a:moveTo>
                    <a:lnTo>
                      <a:pt x="41" y="118"/>
                    </a:lnTo>
                    <a:lnTo>
                      <a:pt x="77" y="83"/>
                    </a:lnTo>
                    <a:lnTo>
                      <a:pt x="112" y="56"/>
                    </a:lnTo>
                    <a:lnTo>
                      <a:pt x="144" y="34"/>
                    </a:lnTo>
                    <a:lnTo>
                      <a:pt x="174" y="19"/>
                    </a:lnTo>
                    <a:lnTo>
                      <a:pt x="205" y="7"/>
                    </a:lnTo>
                    <a:lnTo>
                      <a:pt x="233" y="2"/>
                    </a:lnTo>
                    <a:lnTo>
                      <a:pt x="259" y="0"/>
                    </a:lnTo>
                    <a:lnTo>
                      <a:pt x="259" y="825"/>
                    </a:lnTo>
                    <a:lnTo>
                      <a:pt x="228" y="830"/>
                    </a:lnTo>
                    <a:lnTo>
                      <a:pt x="198" y="837"/>
                    </a:lnTo>
                    <a:lnTo>
                      <a:pt x="166" y="850"/>
                    </a:lnTo>
                    <a:lnTo>
                      <a:pt x="133" y="862"/>
                    </a:lnTo>
                    <a:lnTo>
                      <a:pt x="101" y="879"/>
                    </a:lnTo>
                    <a:lnTo>
                      <a:pt x="66" y="901"/>
                    </a:lnTo>
                    <a:lnTo>
                      <a:pt x="34" y="929"/>
                    </a:lnTo>
                    <a:lnTo>
                      <a:pt x="0" y="958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30" name="Freeform 27"/>
              <p:cNvSpPr>
                <a:spLocks/>
              </p:cNvSpPr>
              <p:nvPr/>
            </p:nvSpPr>
            <p:spPr bwMode="auto">
              <a:xfrm>
                <a:off x="5031" y="2409"/>
                <a:ext cx="233" cy="571"/>
              </a:xfrm>
              <a:custGeom>
                <a:avLst/>
                <a:gdLst>
                  <a:gd name="T0" fmla="*/ 233 w 233"/>
                  <a:gd name="T1" fmla="*/ 54 h 571"/>
                  <a:gd name="T2" fmla="*/ 209 w 233"/>
                  <a:gd name="T3" fmla="*/ 51 h 571"/>
                  <a:gd name="T4" fmla="*/ 185 w 233"/>
                  <a:gd name="T5" fmla="*/ 49 h 571"/>
                  <a:gd name="T6" fmla="*/ 159 w 233"/>
                  <a:gd name="T7" fmla="*/ 44 h 571"/>
                  <a:gd name="T8" fmla="*/ 135 w 233"/>
                  <a:gd name="T9" fmla="*/ 37 h 571"/>
                  <a:gd name="T10" fmla="*/ 112 w 233"/>
                  <a:gd name="T11" fmla="*/ 32 h 571"/>
                  <a:gd name="T12" fmla="*/ 88 w 233"/>
                  <a:gd name="T13" fmla="*/ 22 h 571"/>
                  <a:gd name="T14" fmla="*/ 66 w 233"/>
                  <a:gd name="T15" fmla="*/ 12 h 571"/>
                  <a:gd name="T16" fmla="*/ 43 w 233"/>
                  <a:gd name="T17" fmla="*/ 0 h 571"/>
                  <a:gd name="T18" fmla="*/ 32 w 233"/>
                  <a:gd name="T19" fmla="*/ 64 h 571"/>
                  <a:gd name="T20" fmla="*/ 17 w 233"/>
                  <a:gd name="T21" fmla="*/ 143 h 571"/>
                  <a:gd name="T22" fmla="*/ 4 w 233"/>
                  <a:gd name="T23" fmla="*/ 229 h 571"/>
                  <a:gd name="T24" fmla="*/ 0 w 233"/>
                  <a:gd name="T25" fmla="*/ 320 h 571"/>
                  <a:gd name="T26" fmla="*/ 12 w 233"/>
                  <a:gd name="T27" fmla="*/ 406 h 571"/>
                  <a:gd name="T28" fmla="*/ 45 w 233"/>
                  <a:gd name="T29" fmla="*/ 483 h 571"/>
                  <a:gd name="T30" fmla="*/ 105 w 233"/>
                  <a:gd name="T31" fmla="*/ 539 h 571"/>
                  <a:gd name="T32" fmla="*/ 202 w 233"/>
                  <a:gd name="T33" fmla="*/ 571 h 571"/>
                  <a:gd name="T34" fmla="*/ 233 w 233"/>
                  <a:gd name="T35" fmla="*/ 54 h 5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3"/>
                  <a:gd name="T55" fmla="*/ 0 h 571"/>
                  <a:gd name="T56" fmla="*/ 233 w 233"/>
                  <a:gd name="T57" fmla="*/ 571 h 5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3" h="571">
                    <a:moveTo>
                      <a:pt x="233" y="54"/>
                    </a:moveTo>
                    <a:lnTo>
                      <a:pt x="209" y="51"/>
                    </a:lnTo>
                    <a:lnTo>
                      <a:pt x="185" y="49"/>
                    </a:lnTo>
                    <a:lnTo>
                      <a:pt x="159" y="44"/>
                    </a:lnTo>
                    <a:lnTo>
                      <a:pt x="135" y="37"/>
                    </a:lnTo>
                    <a:lnTo>
                      <a:pt x="112" y="32"/>
                    </a:lnTo>
                    <a:lnTo>
                      <a:pt x="88" y="22"/>
                    </a:lnTo>
                    <a:lnTo>
                      <a:pt x="66" y="12"/>
                    </a:lnTo>
                    <a:lnTo>
                      <a:pt x="43" y="0"/>
                    </a:lnTo>
                    <a:lnTo>
                      <a:pt x="32" y="64"/>
                    </a:lnTo>
                    <a:lnTo>
                      <a:pt x="17" y="143"/>
                    </a:lnTo>
                    <a:lnTo>
                      <a:pt x="4" y="229"/>
                    </a:lnTo>
                    <a:lnTo>
                      <a:pt x="0" y="320"/>
                    </a:lnTo>
                    <a:lnTo>
                      <a:pt x="12" y="406"/>
                    </a:lnTo>
                    <a:lnTo>
                      <a:pt x="45" y="483"/>
                    </a:lnTo>
                    <a:lnTo>
                      <a:pt x="105" y="539"/>
                    </a:lnTo>
                    <a:lnTo>
                      <a:pt x="202" y="571"/>
                    </a:lnTo>
                    <a:lnTo>
                      <a:pt x="233" y="54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31" name="Freeform 28"/>
              <p:cNvSpPr>
                <a:spLocks/>
              </p:cNvSpPr>
              <p:nvPr/>
            </p:nvSpPr>
            <p:spPr bwMode="auto">
              <a:xfrm>
                <a:off x="4912" y="2702"/>
                <a:ext cx="518" cy="574"/>
              </a:xfrm>
              <a:custGeom>
                <a:avLst/>
                <a:gdLst>
                  <a:gd name="T0" fmla="*/ 99 w 518"/>
                  <a:gd name="T1" fmla="*/ 0 h 574"/>
                  <a:gd name="T2" fmla="*/ 93 w 518"/>
                  <a:gd name="T3" fmla="*/ 34 h 574"/>
                  <a:gd name="T4" fmla="*/ 80 w 518"/>
                  <a:gd name="T5" fmla="*/ 94 h 574"/>
                  <a:gd name="T6" fmla="*/ 62 w 518"/>
                  <a:gd name="T7" fmla="*/ 167 h 574"/>
                  <a:gd name="T8" fmla="*/ 45 w 518"/>
                  <a:gd name="T9" fmla="*/ 249 h 574"/>
                  <a:gd name="T10" fmla="*/ 28 w 518"/>
                  <a:gd name="T11" fmla="*/ 325 h 574"/>
                  <a:gd name="T12" fmla="*/ 13 w 518"/>
                  <a:gd name="T13" fmla="*/ 392 h 574"/>
                  <a:gd name="T14" fmla="*/ 4 w 518"/>
                  <a:gd name="T15" fmla="*/ 438 h 574"/>
                  <a:gd name="T16" fmla="*/ 0 w 518"/>
                  <a:gd name="T17" fmla="*/ 456 h 574"/>
                  <a:gd name="T18" fmla="*/ 17 w 518"/>
                  <a:gd name="T19" fmla="*/ 493 h 574"/>
                  <a:gd name="T20" fmla="*/ 41 w 518"/>
                  <a:gd name="T21" fmla="*/ 522 h 574"/>
                  <a:gd name="T22" fmla="*/ 69 w 518"/>
                  <a:gd name="T23" fmla="*/ 544 h 574"/>
                  <a:gd name="T24" fmla="*/ 101 w 518"/>
                  <a:gd name="T25" fmla="*/ 559 h 574"/>
                  <a:gd name="T26" fmla="*/ 138 w 518"/>
                  <a:gd name="T27" fmla="*/ 569 h 574"/>
                  <a:gd name="T28" fmla="*/ 177 w 518"/>
                  <a:gd name="T29" fmla="*/ 574 h 574"/>
                  <a:gd name="T30" fmla="*/ 218 w 518"/>
                  <a:gd name="T31" fmla="*/ 574 h 574"/>
                  <a:gd name="T32" fmla="*/ 259 w 518"/>
                  <a:gd name="T33" fmla="*/ 572 h 574"/>
                  <a:gd name="T34" fmla="*/ 302 w 518"/>
                  <a:gd name="T35" fmla="*/ 567 h 574"/>
                  <a:gd name="T36" fmla="*/ 343 w 518"/>
                  <a:gd name="T37" fmla="*/ 559 h 574"/>
                  <a:gd name="T38" fmla="*/ 382 w 518"/>
                  <a:gd name="T39" fmla="*/ 552 h 574"/>
                  <a:gd name="T40" fmla="*/ 416 w 518"/>
                  <a:gd name="T41" fmla="*/ 542 h 574"/>
                  <a:gd name="T42" fmla="*/ 451 w 518"/>
                  <a:gd name="T43" fmla="*/ 535 h 574"/>
                  <a:gd name="T44" fmla="*/ 479 w 518"/>
                  <a:gd name="T45" fmla="*/ 530 h 574"/>
                  <a:gd name="T46" fmla="*/ 501 w 518"/>
                  <a:gd name="T47" fmla="*/ 525 h 574"/>
                  <a:gd name="T48" fmla="*/ 518 w 518"/>
                  <a:gd name="T49" fmla="*/ 522 h 574"/>
                  <a:gd name="T50" fmla="*/ 468 w 518"/>
                  <a:gd name="T51" fmla="*/ 515 h 574"/>
                  <a:gd name="T52" fmla="*/ 421 w 518"/>
                  <a:gd name="T53" fmla="*/ 505 h 574"/>
                  <a:gd name="T54" fmla="*/ 375 w 518"/>
                  <a:gd name="T55" fmla="*/ 493 h 574"/>
                  <a:gd name="T56" fmla="*/ 332 w 518"/>
                  <a:gd name="T57" fmla="*/ 475 h 574"/>
                  <a:gd name="T58" fmla="*/ 293 w 518"/>
                  <a:gd name="T59" fmla="*/ 458 h 574"/>
                  <a:gd name="T60" fmla="*/ 257 w 518"/>
                  <a:gd name="T61" fmla="*/ 436 h 574"/>
                  <a:gd name="T62" fmla="*/ 224 w 518"/>
                  <a:gd name="T63" fmla="*/ 411 h 574"/>
                  <a:gd name="T64" fmla="*/ 196 w 518"/>
                  <a:gd name="T65" fmla="*/ 382 h 574"/>
                  <a:gd name="T66" fmla="*/ 168 w 518"/>
                  <a:gd name="T67" fmla="*/ 350 h 574"/>
                  <a:gd name="T68" fmla="*/ 147 w 518"/>
                  <a:gd name="T69" fmla="*/ 313 h 574"/>
                  <a:gd name="T70" fmla="*/ 129 w 518"/>
                  <a:gd name="T71" fmla="*/ 273 h 574"/>
                  <a:gd name="T72" fmla="*/ 114 w 518"/>
                  <a:gd name="T73" fmla="*/ 227 h 574"/>
                  <a:gd name="T74" fmla="*/ 103 w 518"/>
                  <a:gd name="T75" fmla="*/ 177 h 574"/>
                  <a:gd name="T76" fmla="*/ 97 w 518"/>
                  <a:gd name="T77" fmla="*/ 123 h 574"/>
                  <a:gd name="T78" fmla="*/ 97 w 518"/>
                  <a:gd name="T79" fmla="*/ 64 h 574"/>
                  <a:gd name="T80" fmla="*/ 99 w 518"/>
                  <a:gd name="T81" fmla="*/ 0 h 57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18"/>
                  <a:gd name="T124" fmla="*/ 0 h 574"/>
                  <a:gd name="T125" fmla="*/ 518 w 518"/>
                  <a:gd name="T126" fmla="*/ 574 h 57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18" h="574">
                    <a:moveTo>
                      <a:pt x="99" y="0"/>
                    </a:moveTo>
                    <a:lnTo>
                      <a:pt x="93" y="34"/>
                    </a:lnTo>
                    <a:lnTo>
                      <a:pt x="80" y="94"/>
                    </a:lnTo>
                    <a:lnTo>
                      <a:pt x="62" y="167"/>
                    </a:lnTo>
                    <a:lnTo>
                      <a:pt x="45" y="249"/>
                    </a:lnTo>
                    <a:lnTo>
                      <a:pt x="28" y="325"/>
                    </a:lnTo>
                    <a:lnTo>
                      <a:pt x="13" y="392"/>
                    </a:lnTo>
                    <a:lnTo>
                      <a:pt x="4" y="438"/>
                    </a:lnTo>
                    <a:lnTo>
                      <a:pt x="0" y="456"/>
                    </a:lnTo>
                    <a:lnTo>
                      <a:pt x="17" y="493"/>
                    </a:lnTo>
                    <a:lnTo>
                      <a:pt x="41" y="522"/>
                    </a:lnTo>
                    <a:lnTo>
                      <a:pt x="69" y="544"/>
                    </a:lnTo>
                    <a:lnTo>
                      <a:pt x="101" y="559"/>
                    </a:lnTo>
                    <a:lnTo>
                      <a:pt x="138" y="569"/>
                    </a:lnTo>
                    <a:lnTo>
                      <a:pt x="177" y="574"/>
                    </a:lnTo>
                    <a:lnTo>
                      <a:pt x="218" y="574"/>
                    </a:lnTo>
                    <a:lnTo>
                      <a:pt x="259" y="572"/>
                    </a:lnTo>
                    <a:lnTo>
                      <a:pt x="302" y="567"/>
                    </a:lnTo>
                    <a:lnTo>
                      <a:pt x="343" y="559"/>
                    </a:lnTo>
                    <a:lnTo>
                      <a:pt x="382" y="552"/>
                    </a:lnTo>
                    <a:lnTo>
                      <a:pt x="416" y="542"/>
                    </a:lnTo>
                    <a:lnTo>
                      <a:pt x="451" y="535"/>
                    </a:lnTo>
                    <a:lnTo>
                      <a:pt x="479" y="530"/>
                    </a:lnTo>
                    <a:lnTo>
                      <a:pt x="501" y="525"/>
                    </a:lnTo>
                    <a:lnTo>
                      <a:pt x="518" y="522"/>
                    </a:lnTo>
                    <a:lnTo>
                      <a:pt x="468" y="515"/>
                    </a:lnTo>
                    <a:lnTo>
                      <a:pt x="421" y="505"/>
                    </a:lnTo>
                    <a:lnTo>
                      <a:pt x="375" y="493"/>
                    </a:lnTo>
                    <a:lnTo>
                      <a:pt x="332" y="475"/>
                    </a:lnTo>
                    <a:lnTo>
                      <a:pt x="293" y="458"/>
                    </a:lnTo>
                    <a:lnTo>
                      <a:pt x="257" y="436"/>
                    </a:lnTo>
                    <a:lnTo>
                      <a:pt x="224" y="411"/>
                    </a:lnTo>
                    <a:lnTo>
                      <a:pt x="196" y="382"/>
                    </a:lnTo>
                    <a:lnTo>
                      <a:pt x="168" y="350"/>
                    </a:lnTo>
                    <a:lnTo>
                      <a:pt x="147" y="313"/>
                    </a:lnTo>
                    <a:lnTo>
                      <a:pt x="129" y="273"/>
                    </a:lnTo>
                    <a:lnTo>
                      <a:pt x="114" y="227"/>
                    </a:lnTo>
                    <a:lnTo>
                      <a:pt x="103" y="177"/>
                    </a:lnTo>
                    <a:lnTo>
                      <a:pt x="97" y="123"/>
                    </a:lnTo>
                    <a:lnTo>
                      <a:pt x="97" y="64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graphicFrame>
            <p:nvGraphicFramePr>
              <p:cNvPr id="4132" name="Object 29"/>
              <p:cNvGraphicFramePr>
                <a:graphicFrameLocks noChangeAspect="1"/>
              </p:cNvGraphicFramePr>
              <p:nvPr/>
            </p:nvGraphicFramePr>
            <p:xfrm>
              <a:off x="3888" y="1872"/>
              <a:ext cx="1280" cy="19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9" r:id="rId6" imgW="812902" imgH="1224382" progId="">
                      <p:embed/>
                    </p:oleObj>
                  </mc:Choice>
                  <mc:Fallback>
                    <p:oleObj r:id="rId6" imgW="812902" imgH="1224382" progId="">
                      <p:embed/>
                      <p:pic>
                        <p:nvPicPr>
                          <p:cNvPr id="4132" name="Object 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8" y="1872"/>
                            <a:ext cx="1280" cy="19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102" name="Text Box 30"/>
          <p:cNvSpPr txBox="1">
            <a:spLocks noChangeArrowheads="1"/>
          </p:cNvSpPr>
          <p:nvPr/>
        </p:nvSpPr>
        <p:spPr bwMode="auto">
          <a:xfrm>
            <a:off x="1760935" y="3676650"/>
            <a:ext cx="50934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Teacher: Phạm Thị  Lan Hương</a:t>
            </a:r>
          </a:p>
        </p:txBody>
      </p:sp>
      <p:sp>
        <p:nvSpPr>
          <p:cNvPr id="3103" name="WordArt 31"/>
          <p:cNvSpPr>
            <a:spLocks noChangeArrowheads="1" noChangeShapeType="1" noTextEdit="1"/>
          </p:cNvSpPr>
          <p:nvPr/>
        </p:nvSpPr>
        <p:spPr bwMode="auto">
          <a:xfrm rot="21346057">
            <a:off x="2564606" y="971550"/>
            <a:ext cx="3971925" cy="267533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91228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Edwardian Script ITC"/>
              </a:rPr>
              <a:t>Welcome to our class</a:t>
            </a:r>
          </a:p>
        </p:txBody>
      </p:sp>
      <p:pic>
        <p:nvPicPr>
          <p:cNvPr id="4107" name="Picture 32" descr="ROSEWE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73154"/>
            <a:ext cx="8572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33" descr="ROSEWE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514350"/>
            <a:ext cx="8572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34" descr="ROSEWE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0"/>
            <a:ext cx="8572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35" descr="ROSEWE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4405312"/>
            <a:ext cx="8001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8" name="Rectangle 36"/>
          <p:cNvSpPr>
            <a:spLocks noChangeArrowheads="1"/>
          </p:cNvSpPr>
          <p:nvPr/>
        </p:nvSpPr>
        <p:spPr bwMode="auto">
          <a:xfrm>
            <a:off x="2457450" y="4057650"/>
            <a:ext cx="4057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00"/>
                </a:solidFill>
                <a:latin typeface="Times New Roman" panose="02020603050405020304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27449256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" grpId="0"/>
      <p:bldP spid="310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31750"/>
            <a:ext cx="10493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128" y="4494379"/>
            <a:ext cx="710406" cy="62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263128" y="660173"/>
            <a:ext cx="8001000" cy="1378177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What drinks will they have?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09601" y="3181350"/>
            <a:ext cx="7485062" cy="145320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They’ll have lemonade, apple juice and milk tea</a:t>
            </a:r>
            <a:r>
              <a:rPr lang="en-US" sz="6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128" y="4494379"/>
            <a:ext cx="710406" cy="62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28" y="27855"/>
            <a:ext cx="9271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150,000+ Hình ảnh Túi Tiền Vàng | Vector &amp; Png tải xuống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90550"/>
            <a:ext cx="4419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02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128" y="4494379"/>
            <a:ext cx="710406" cy="62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569" y="0"/>
            <a:ext cx="9271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7000+ Bom &amp; ảnh Nổ miễn phí -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8150"/>
            <a:ext cx="38862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39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683544" y="2145506"/>
            <a:ext cx="3419475" cy="160972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1683544" y="827485"/>
            <a:ext cx="791766" cy="1060847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20" name="Subtitle 3"/>
          <p:cNvSpPr>
            <a:spLocks noGrp="1"/>
          </p:cNvSpPr>
          <p:nvPr>
            <p:ph type="subTitle" idx="1"/>
          </p:nvPr>
        </p:nvSpPr>
        <p:spPr>
          <a:xfrm>
            <a:off x="1683544" y="3755232"/>
            <a:ext cx="1916906" cy="71318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pic>
        <p:nvPicPr>
          <p:cNvPr id="5" name="632401360591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3819"/>
            <a:ext cx="6931819" cy="50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56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714500" y="3771900"/>
            <a:ext cx="5957888" cy="881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619375" y="3190875"/>
            <a:ext cx="539354" cy="539354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257550" y="3086100"/>
            <a:ext cx="539354" cy="539354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485900" y="3657600"/>
            <a:ext cx="539354" cy="53935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943100" y="2057400"/>
            <a:ext cx="539354" cy="539354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400550" y="2743200"/>
            <a:ext cx="539354" cy="53935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5886450" y="3371850"/>
            <a:ext cx="539354" cy="539354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7143750" y="1714500"/>
            <a:ext cx="539354" cy="539354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5143500" y="685800"/>
            <a:ext cx="539354" cy="539354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3829050" y="571500"/>
            <a:ext cx="539354" cy="53935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3006330" y="1870473"/>
            <a:ext cx="539353" cy="53935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5544742" y="2301480"/>
            <a:ext cx="539353" cy="53935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5" name="WordArt 15"/>
          <p:cNvSpPr>
            <a:spLocks noChangeArrowheads="1" noChangeShapeType="1" noTextEdit="1"/>
          </p:cNvSpPr>
          <p:nvPr/>
        </p:nvSpPr>
        <p:spPr bwMode="auto">
          <a:xfrm>
            <a:off x="1943100" y="742950"/>
            <a:ext cx="5616179" cy="18288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16" name="Picture 16" descr="4028x9kn03h8e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31" y="844155"/>
            <a:ext cx="809625" cy="5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707627j14ckqnn9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10" y="2218136"/>
            <a:ext cx="714375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duong phan c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3000" y="0"/>
            <a:ext cx="6858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213076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9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altLang="en-US" sz="49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</a:t>
            </a:r>
            <a:endParaRPr lang="en-US" altLang="en-US" sz="49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1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llo - How Do You D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575" y="1200150"/>
            <a:ext cx="6038850" cy="3394075"/>
          </a:xfrm>
        </p:spPr>
      </p:pic>
    </p:spTree>
    <p:extLst>
      <p:ext uri="{BB962C8B-B14F-4D97-AF65-F5344CB8AC3E}">
        <p14:creationId xmlns:p14="http://schemas.microsoft.com/office/powerpoint/2010/main" val="205372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71" y="1200150"/>
            <a:ext cx="6036857" cy="3394075"/>
          </a:xfrm>
        </p:spPr>
      </p:pic>
    </p:spTree>
    <p:extLst>
      <p:ext uri="{BB962C8B-B14F-4D97-AF65-F5344CB8AC3E}">
        <p14:creationId xmlns:p14="http://schemas.microsoft.com/office/powerpoint/2010/main" val="193648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2502;p41"/>
          <p:cNvSpPr>
            <a:spLocks noGrp="1"/>
          </p:cNvSpPr>
          <p:nvPr>
            <p:ph type="ctrTitle"/>
          </p:nvPr>
        </p:nvSpPr>
        <p:spPr>
          <a:xfrm>
            <a:off x="2000250" y="858441"/>
            <a:ext cx="5264944" cy="965597"/>
          </a:xfrm>
        </p:spPr>
        <p:txBody>
          <a:bodyPr vert="horz" lIns="68569" tIns="68569" rIns="68569" bIns="68569" rtlCol="0" anchor="ctr">
            <a:normAutofit/>
          </a:bodyPr>
          <a:lstStyle/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special days</a:t>
            </a:r>
          </a:p>
        </p:txBody>
      </p:sp>
      <p:sp>
        <p:nvSpPr>
          <p:cNvPr id="5123" name="Google Shape;2503;p41"/>
          <p:cNvSpPr>
            <a:spLocks noGrp="1"/>
          </p:cNvSpPr>
          <p:nvPr>
            <p:ph type="subTitle" idx="1"/>
          </p:nvPr>
        </p:nvSpPr>
        <p:spPr>
          <a:xfrm>
            <a:off x="3170635" y="1695450"/>
            <a:ext cx="2924175" cy="357188"/>
          </a:xfrm>
        </p:spPr>
        <p:txBody>
          <a:bodyPr vert="horz" lIns="68569" tIns="68569" rIns="68569" bIns="68569" rtlCol="0">
            <a:no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3: Part 4,5,6</a:t>
            </a:r>
          </a:p>
        </p:txBody>
      </p:sp>
      <p:grpSp>
        <p:nvGrpSpPr>
          <p:cNvPr id="5124" name="Google Shape;2505;p41"/>
          <p:cNvGrpSpPr>
            <a:grpSpLocks/>
          </p:cNvGrpSpPr>
          <p:nvPr/>
        </p:nvGrpSpPr>
        <p:grpSpPr bwMode="auto">
          <a:xfrm>
            <a:off x="5772150" y="2362200"/>
            <a:ext cx="1875235" cy="1782366"/>
            <a:chOff x="1652450" y="2386825"/>
            <a:chExt cx="1066200" cy="1320725"/>
          </a:xfrm>
        </p:grpSpPr>
        <p:sp>
          <p:nvSpPr>
            <p:cNvPr id="5214" name="Google Shape;2506;p41"/>
            <p:cNvSpPr>
              <a:spLocks/>
            </p:cNvSpPr>
            <p:nvPr/>
          </p:nvSpPr>
          <p:spPr bwMode="auto">
            <a:xfrm>
              <a:off x="1840950" y="2437250"/>
              <a:ext cx="877700" cy="871675"/>
            </a:xfrm>
            <a:custGeom>
              <a:avLst/>
              <a:gdLst>
                <a:gd name="T0" fmla="*/ 262640625 w 35108"/>
                <a:gd name="T1" fmla="*/ 765625 h 34867"/>
                <a:gd name="T2" fmla="*/ 227375000 w 35108"/>
                <a:gd name="T3" fmla="*/ 4515625 h 34867"/>
                <a:gd name="T4" fmla="*/ 183859375 w 35108"/>
                <a:gd name="T5" fmla="*/ 14265625 h 34867"/>
                <a:gd name="T6" fmla="*/ 145593750 w 35108"/>
                <a:gd name="T7" fmla="*/ 27781250 h 34867"/>
                <a:gd name="T8" fmla="*/ 114828125 w 35108"/>
                <a:gd name="T9" fmla="*/ 41281250 h 34867"/>
                <a:gd name="T10" fmla="*/ 86312500 w 35108"/>
                <a:gd name="T11" fmla="*/ 56296875 h 34867"/>
                <a:gd name="T12" fmla="*/ 66796875 w 35108"/>
                <a:gd name="T13" fmla="*/ 72796875 h 34867"/>
                <a:gd name="T14" fmla="*/ 39031250 w 35108"/>
                <a:gd name="T15" fmla="*/ 103562500 h 34867"/>
                <a:gd name="T16" fmla="*/ 17265625 w 35108"/>
                <a:gd name="T17" fmla="*/ 130578125 h 34867"/>
                <a:gd name="T18" fmla="*/ 6015625 w 35108"/>
                <a:gd name="T19" fmla="*/ 148593750 h 34867"/>
                <a:gd name="T20" fmla="*/ 765625 w 35108"/>
                <a:gd name="T21" fmla="*/ 165093750 h 34867"/>
                <a:gd name="T22" fmla="*/ 15625 w 35108"/>
                <a:gd name="T23" fmla="*/ 171843750 h 34867"/>
                <a:gd name="T24" fmla="*/ 3765625 w 35108"/>
                <a:gd name="T25" fmla="*/ 186109375 h 34867"/>
                <a:gd name="T26" fmla="*/ 10515625 w 35108"/>
                <a:gd name="T27" fmla="*/ 203375000 h 34867"/>
                <a:gd name="T28" fmla="*/ 29281250 w 35108"/>
                <a:gd name="T29" fmla="*/ 239390625 h 34867"/>
                <a:gd name="T30" fmla="*/ 48031250 w 35108"/>
                <a:gd name="T31" fmla="*/ 269406250 h 34867"/>
                <a:gd name="T32" fmla="*/ 55546875 w 35108"/>
                <a:gd name="T33" fmla="*/ 291156250 h 34867"/>
                <a:gd name="T34" fmla="*/ 53281250 w 35108"/>
                <a:gd name="T35" fmla="*/ 331687500 h 34867"/>
                <a:gd name="T36" fmla="*/ 54781250 w 35108"/>
                <a:gd name="T37" fmla="*/ 370703125 h 34867"/>
                <a:gd name="T38" fmla="*/ 60046875 w 35108"/>
                <a:gd name="T39" fmla="*/ 414234375 h 34867"/>
                <a:gd name="T40" fmla="*/ 67546875 w 35108"/>
                <a:gd name="T41" fmla="*/ 447250000 h 34867"/>
                <a:gd name="T42" fmla="*/ 74296875 w 35108"/>
                <a:gd name="T43" fmla="*/ 467500000 h 34867"/>
                <a:gd name="T44" fmla="*/ 84046875 w 35108"/>
                <a:gd name="T45" fmla="*/ 487015625 h 34867"/>
                <a:gd name="T46" fmla="*/ 95312500 w 35108"/>
                <a:gd name="T47" fmla="*/ 504281250 h 34867"/>
                <a:gd name="T48" fmla="*/ 108812500 w 35108"/>
                <a:gd name="T49" fmla="*/ 518531250 h 34867"/>
                <a:gd name="T50" fmla="*/ 126078125 w 35108"/>
                <a:gd name="T51" fmla="*/ 529781250 h 34867"/>
                <a:gd name="T52" fmla="*/ 144843750 w 35108"/>
                <a:gd name="T53" fmla="*/ 538046875 h 34867"/>
                <a:gd name="T54" fmla="*/ 166593750 w 35108"/>
                <a:gd name="T55" fmla="*/ 542546875 h 34867"/>
                <a:gd name="T56" fmla="*/ 189109375 w 35108"/>
                <a:gd name="T57" fmla="*/ 544796875 h 34867"/>
                <a:gd name="T58" fmla="*/ 224375000 w 35108"/>
                <a:gd name="T59" fmla="*/ 544046875 h 34867"/>
                <a:gd name="T60" fmla="*/ 248390625 w 35108"/>
                <a:gd name="T61" fmla="*/ 540296875 h 34867"/>
                <a:gd name="T62" fmla="*/ 297171875 w 35108"/>
                <a:gd name="T63" fmla="*/ 529031250 h 34867"/>
                <a:gd name="T64" fmla="*/ 342187500 w 35108"/>
                <a:gd name="T65" fmla="*/ 512531250 h 34867"/>
                <a:gd name="T66" fmla="*/ 381953125 w 35108"/>
                <a:gd name="T67" fmla="*/ 494515625 h 34867"/>
                <a:gd name="T68" fmla="*/ 412734375 w 35108"/>
                <a:gd name="T69" fmla="*/ 475765625 h 34867"/>
                <a:gd name="T70" fmla="*/ 432234375 w 35108"/>
                <a:gd name="T71" fmla="*/ 459250000 h 34867"/>
                <a:gd name="T72" fmla="*/ 435984375 w 35108"/>
                <a:gd name="T73" fmla="*/ 453250000 h 34867"/>
                <a:gd name="T74" fmla="*/ 451000000 w 35108"/>
                <a:gd name="T75" fmla="*/ 454000000 h 34867"/>
                <a:gd name="T76" fmla="*/ 466750000 w 35108"/>
                <a:gd name="T77" fmla="*/ 452500000 h 34867"/>
                <a:gd name="T78" fmla="*/ 485515625 w 35108"/>
                <a:gd name="T79" fmla="*/ 448750000 h 34867"/>
                <a:gd name="T80" fmla="*/ 505031250 w 35108"/>
                <a:gd name="T81" fmla="*/ 441234375 h 34867"/>
                <a:gd name="T82" fmla="*/ 523031250 w 35108"/>
                <a:gd name="T83" fmla="*/ 427734375 h 34867"/>
                <a:gd name="T84" fmla="*/ 531296875 w 35108"/>
                <a:gd name="T85" fmla="*/ 418734375 h 34867"/>
                <a:gd name="T86" fmla="*/ 538046875 w 35108"/>
                <a:gd name="T87" fmla="*/ 407468750 h 34867"/>
                <a:gd name="T88" fmla="*/ 544046875 w 35108"/>
                <a:gd name="T89" fmla="*/ 394718750 h 34867"/>
                <a:gd name="T90" fmla="*/ 548546875 w 35108"/>
                <a:gd name="T91" fmla="*/ 379703125 h 34867"/>
                <a:gd name="T92" fmla="*/ 469000000 w 35108"/>
                <a:gd name="T93" fmla="*/ 315921875 h 34867"/>
                <a:gd name="T94" fmla="*/ 469000000 w 35108"/>
                <a:gd name="T95" fmla="*/ 261890625 h 34867"/>
                <a:gd name="T96" fmla="*/ 465250000 w 35108"/>
                <a:gd name="T97" fmla="*/ 210875000 h 34867"/>
                <a:gd name="T98" fmla="*/ 455500000 w 35108"/>
                <a:gd name="T99" fmla="*/ 155343750 h 34867"/>
                <a:gd name="T100" fmla="*/ 448750000 w 35108"/>
                <a:gd name="T101" fmla="*/ 127578125 h 34867"/>
                <a:gd name="T102" fmla="*/ 438984375 w 35108"/>
                <a:gd name="T103" fmla="*/ 100562500 h 34867"/>
                <a:gd name="T104" fmla="*/ 426984375 w 35108"/>
                <a:gd name="T105" fmla="*/ 75796875 h 34867"/>
                <a:gd name="T106" fmla="*/ 412734375 w 35108"/>
                <a:gd name="T107" fmla="*/ 53281250 h 34867"/>
                <a:gd name="T108" fmla="*/ 395468750 w 35108"/>
                <a:gd name="T109" fmla="*/ 34531250 h 34867"/>
                <a:gd name="T110" fmla="*/ 374453125 w 35108"/>
                <a:gd name="T111" fmla="*/ 19515625 h 34867"/>
                <a:gd name="T112" fmla="*/ 350437500 w 35108"/>
                <a:gd name="T113" fmla="*/ 9765625 h 34867"/>
                <a:gd name="T114" fmla="*/ 324937500 w 35108"/>
                <a:gd name="T115" fmla="*/ 4515625 h 34867"/>
                <a:gd name="T116" fmla="*/ 299421875 w 35108"/>
                <a:gd name="T117" fmla="*/ 765625 h 34867"/>
                <a:gd name="T118" fmla="*/ 274656250 w 35108"/>
                <a:gd name="T119" fmla="*/ 15625 h 3486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15" name="Google Shape;2507;p41"/>
            <p:cNvSpPr>
              <a:spLocks/>
            </p:cNvSpPr>
            <p:nvPr/>
          </p:nvSpPr>
          <p:spPr bwMode="auto">
            <a:xfrm>
              <a:off x="1840950" y="2437250"/>
              <a:ext cx="877700" cy="871675"/>
            </a:xfrm>
            <a:custGeom>
              <a:avLst/>
              <a:gdLst>
                <a:gd name="T0" fmla="*/ 66796875 w 35108"/>
                <a:gd name="T1" fmla="*/ 72796875 h 34867"/>
                <a:gd name="T2" fmla="*/ 24015625 w 35108"/>
                <a:gd name="T3" fmla="*/ 121578125 h 34867"/>
                <a:gd name="T4" fmla="*/ 6015625 w 35108"/>
                <a:gd name="T5" fmla="*/ 148593750 h 34867"/>
                <a:gd name="T6" fmla="*/ 15625 w 35108"/>
                <a:gd name="T7" fmla="*/ 168093750 h 34867"/>
                <a:gd name="T8" fmla="*/ 1515625 w 35108"/>
                <a:gd name="T9" fmla="*/ 178609375 h 34867"/>
                <a:gd name="T10" fmla="*/ 10515625 w 35108"/>
                <a:gd name="T11" fmla="*/ 203375000 h 34867"/>
                <a:gd name="T12" fmla="*/ 39031250 w 35108"/>
                <a:gd name="T13" fmla="*/ 255890625 h 34867"/>
                <a:gd name="T14" fmla="*/ 56296875 w 35108"/>
                <a:gd name="T15" fmla="*/ 281406250 h 34867"/>
                <a:gd name="T16" fmla="*/ 53281250 w 35108"/>
                <a:gd name="T17" fmla="*/ 331687500 h 34867"/>
                <a:gd name="T18" fmla="*/ 57046875 w 35108"/>
                <a:gd name="T19" fmla="*/ 392468750 h 34867"/>
                <a:gd name="T20" fmla="*/ 67546875 w 35108"/>
                <a:gd name="T21" fmla="*/ 447250000 h 34867"/>
                <a:gd name="T22" fmla="*/ 78796875 w 35108"/>
                <a:gd name="T23" fmla="*/ 477265625 h 34867"/>
                <a:gd name="T24" fmla="*/ 95312500 w 35108"/>
                <a:gd name="T25" fmla="*/ 504281250 h 34867"/>
                <a:gd name="T26" fmla="*/ 117078125 w 35108"/>
                <a:gd name="T27" fmla="*/ 524531250 h 34867"/>
                <a:gd name="T28" fmla="*/ 135078125 w 35108"/>
                <a:gd name="T29" fmla="*/ 534296875 h 34867"/>
                <a:gd name="T30" fmla="*/ 166593750 w 35108"/>
                <a:gd name="T31" fmla="*/ 542546875 h 34867"/>
                <a:gd name="T32" fmla="*/ 200359375 w 35108"/>
                <a:gd name="T33" fmla="*/ 544796875 h 34867"/>
                <a:gd name="T34" fmla="*/ 236390625 w 35108"/>
                <a:gd name="T35" fmla="*/ 542546875 h 34867"/>
                <a:gd name="T36" fmla="*/ 297171875 w 35108"/>
                <a:gd name="T37" fmla="*/ 529031250 h 34867"/>
                <a:gd name="T38" fmla="*/ 363203125 w 35108"/>
                <a:gd name="T39" fmla="*/ 503531250 h 34867"/>
                <a:gd name="T40" fmla="*/ 412734375 w 35108"/>
                <a:gd name="T41" fmla="*/ 475765625 h 34867"/>
                <a:gd name="T42" fmla="*/ 434484375 w 35108"/>
                <a:gd name="T43" fmla="*/ 456250000 h 34867"/>
                <a:gd name="T44" fmla="*/ 440484375 w 35108"/>
                <a:gd name="T45" fmla="*/ 453250000 h 34867"/>
                <a:gd name="T46" fmla="*/ 466750000 w 35108"/>
                <a:gd name="T47" fmla="*/ 452500000 h 34867"/>
                <a:gd name="T48" fmla="*/ 495265625 w 35108"/>
                <a:gd name="T49" fmla="*/ 445750000 h 34867"/>
                <a:gd name="T50" fmla="*/ 523031250 w 35108"/>
                <a:gd name="T51" fmla="*/ 427734375 h 34867"/>
                <a:gd name="T52" fmla="*/ 535046875 w 35108"/>
                <a:gd name="T53" fmla="*/ 413484375 h 34867"/>
                <a:gd name="T54" fmla="*/ 544046875 w 35108"/>
                <a:gd name="T55" fmla="*/ 394718750 h 34867"/>
                <a:gd name="T56" fmla="*/ 468250000 w 35108"/>
                <a:gd name="T57" fmla="*/ 328687500 h 34867"/>
                <a:gd name="T58" fmla="*/ 469000000 w 35108"/>
                <a:gd name="T59" fmla="*/ 283656250 h 34867"/>
                <a:gd name="T60" fmla="*/ 465250000 w 35108"/>
                <a:gd name="T61" fmla="*/ 210875000 h 34867"/>
                <a:gd name="T62" fmla="*/ 452500000 w 35108"/>
                <a:gd name="T63" fmla="*/ 141078125 h 34867"/>
                <a:gd name="T64" fmla="*/ 438984375 w 35108"/>
                <a:gd name="T65" fmla="*/ 100562500 h 34867"/>
                <a:gd name="T66" fmla="*/ 420234375 w 35108"/>
                <a:gd name="T67" fmla="*/ 64546875 h 34867"/>
                <a:gd name="T68" fmla="*/ 395468750 w 35108"/>
                <a:gd name="T69" fmla="*/ 34531250 h 34867"/>
                <a:gd name="T70" fmla="*/ 363203125 w 35108"/>
                <a:gd name="T71" fmla="*/ 14265625 h 34867"/>
                <a:gd name="T72" fmla="*/ 337687500 w 35108"/>
                <a:gd name="T73" fmla="*/ 6765625 h 34867"/>
                <a:gd name="T74" fmla="*/ 299421875 w 35108"/>
                <a:gd name="T75" fmla="*/ 765625 h 34867"/>
                <a:gd name="T76" fmla="*/ 262640625 w 35108"/>
                <a:gd name="T77" fmla="*/ 765625 h 34867"/>
                <a:gd name="T78" fmla="*/ 204875000 w 35108"/>
                <a:gd name="T79" fmla="*/ 9015625 h 34867"/>
                <a:gd name="T80" fmla="*/ 145593750 w 35108"/>
                <a:gd name="T81" fmla="*/ 27781250 h 34867"/>
                <a:gd name="T82" fmla="*/ 102812500 w 35108"/>
                <a:gd name="T83" fmla="*/ 47281250 h 3486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16" name="Google Shape;2508;p41"/>
            <p:cNvSpPr>
              <a:spLocks/>
            </p:cNvSpPr>
            <p:nvPr/>
          </p:nvSpPr>
          <p:spPr bwMode="auto">
            <a:xfrm>
              <a:off x="2204750" y="3356925"/>
              <a:ext cx="416650" cy="176525"/>
            </a:xfrm>
            <a:custGeom>
              <a:avLst/>
              <a:gdLst>
                <a:gd name="T0" fmla="*/ 0 w 16666"/>
                <a:gd name="T1" fmla="*/ 15625 h 7061"/>
                <a:gd name="T2" fmla="*/ 12765625 w 16666"/>
                <a:gd name="T3" fmla="*/ 17281250 h 7061"/>
                <a:gd name="T4" fmla="*/ 27015625 w 16666"/>
                <a:gd name="T5" fmla="*/ 34531250 h 7061"/>
                <a:gd name="T6" fmla="*/ 45031250 w 16666"/>
                <a:gd name="T7" fmla="*/ 54796875 h 7061"/>
                <a:gd name="T8" fmla="*/ 54781250 w 16666"/>
                <a:gd name="T9" fmla="*/ 64546875 h 7061"/>
                <a:gd name="T10" fmla="*/ 64531250 w 16666"/>
                <a:gd name="T11" fmla="*/ 74296875 h 7061"/>
                <a:gd name="T12" fmla="*/ 75046875 w 16666"/>
                <a:gd name="T13" fmla="*/ 84062500 h 7061"/>
                <a:gd name="T14" fmla="*/ 85546875 w 16666"/>
                <a:gd name="T15" fmla="*/ 92312500 h 7061"/>
                <a:gd name="T16" fmla="*/ 95296875 w 16666"/>
                <a:gd name="T17" fmla="*/ 99062500 h 7061"/>
                <a:gd name="T18" fmla="*/ 105062500 w 16666"/>
                <a:gd name="T19" fmla="*/ 105078125 h 7061"/>
                <a:gd name="T20" fmla="*/ 114062500 w 16666"/>
                <a:gd name="T21" fmla="*/ 108828125 h 7061"/>
                <a:gd name="T22" fmla="*/ 118562500 w 16666"/>
                <a:gd name="T23" fmla="*/ 109578125 h 7061"/>
                <a:gd name="T24" fmla="*/ 122312500 w 16666"/>
                <a:gd name="T25" fmla="*/ 110328125 h 7061"/>
                <a:gd name="T26" fmla="*/ 130578125 w 16666"/>
                <a:gd name="T27" fmla="*/ 109578125 h 7061"/>
                <a:gd name="T28" fmla="*/ 138828125 w 16666"/>
                <a:gd name="T29" fmla="*/ 107328125 h 7061"/>
                <a:gd name="T30" fmla="*/ 147828125 w 16666"/>
                <a:gd name="T31" fmla="*/ 103562500 h 7061"/>
                <a:gd name="T32" fmla="*/ 156093750 w 16666"/>
                <a:gd name="T33" fmla="*/ 99062500 h 7061"/>
                <a:gd name="T34" fmla="*/ 165093750 w 16666"/>
                <a:gd name="T35" fmla="*/ 93812500 h 7061"/>
                <a:gd name="T36" fmla="*/ 173343750 w 16666"/>
                <a:gd name="T37" fmla="*/ 87062500 h 7061"/>
                <a:gd name="T38" fmla="*/ 181593750 w 16666"/>
                <a:gd name="T39" fmla="*/ 80312500 h 7061"/>
                <a:gd name="T40" fmla="*/ 189859375 w 16666"/>
                <a:gd name="T41" fmla="*/ 73546875 h 7061"/>
                <a:gd name="T42" fmla="*/ 204109375 w 16666"/>
                <a:gd name="T43" fmla="*/ 59296875 h 7061"/>
                <a:gd name="T44" fmla="*/ 215375000 w 16666"/>
                <a:gd name="T45" fmla="*/ 47296875 h 7061"/>
                <a:gd name="T46" fmla="*/ 225125000 w 16666"/>
                <a:gd name="T47" fmla="*/ 35281250 h 7061"/>
                <a:gd name="T48" fmla="*/ 230375000 w 16666"/>
                <a:gd name="T49" fmla="*/ 38281250 h 7061"/>
                <a:gd name="T50" fmla="*/ 242375000 w 16666"/>
                <a:gd name="T51" fmla="*/ 44281250 h 7061"/>
                <a:gd name="T52" fmla="*/ 249140625 w 16666"/>
                <a:gd name="T53" fmla="*/ 47296875 h 7061"/>
                <a:gd name="T54" fmla="*/ 255140625 w 16666"/>
                <a:gd name="T55" fmla="*/ 48796875 h 7061"/>
                <a:gd name="T56" fmla="*/ 258890625 w 16666"/>
                <a:gd name="T57" fmla="*/ 48796875 h 7061"/>
                <a:gd name="T58" fmla="*/ 259640625 w 16666"/>
                <a:gd name="T59" fmla="*/ 48046875 h 7061"/>
                <a:gd name="T60" fmla="*/ 260390625 w 16666"/>
                <a:gd name="T61" fmla="*/ 46546875 h 7061"/>
                <a:gd name="T62" fmla="*/ 259640625 w 16666"/>
                <a:gd name="T63" fmla="*/ 44281250 h 7061"/>
                <a:gd name="T64" fmla="*/ 258890625 w 16666"/>
                <a:gd name="T65" fmla="*/ 42031250 h 7061"/>
                <a:gd name="T66" fmla="*/ 253640625 w 16666"/>
                <a:gd name="T67" fmla="*/ 35281250 h 7061"/>
                <a:gd name="T68" fmla="*/ 246140625 w 16666"/>
                <a:gd name="T69" fmla="*/ 28531250 h 7061"/>
                <a:gd name="T70" fmla="*/ 237875000 w 16666"/>
                <a:gd name="T71" fmla="*/ 21031250 h 7061"/>
                <a:gd name="T72" fmla="*/ 222125000 w 16666"/>
                <a:gd name="T73" fmla="*/ 8265625 h 7061"/>
                <a:gd name="T74" fmla="*/ 215375000 w 16666"/>
                <a:gd name="T75" fmla="*/ 3015625 h 7061"/>
                <a:gd name="T76" fmla="*/ 146328125 w 16666"/>
                <a:gd name="T77" fmla="*/ 47296875 h 7061"/>
                <a:gd name="T78" fmla="*/ 82546875 w 16666"/>
                <a:gd name="T79" fmla="*/ 2265625 h 7061"/>
                <a:gd name="T80" fmla="*/ 0 w 16666"/>
                <a:gd name="T81" fmla="*/ 15625 h 706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17" name="Google Shape;2509;p41"/>
            <p:cNvSpPr>
              <a:spLocks/>
            </p:cNvSpPr>
            <p:nvPr/>
          </p:nvSpPr>
          <p:spPr bwMode="auto">
            <a:xfrm>
              <a:off x="2204750" y="3356925"/>
              <a:ext cx="416650" cy="176525"/>
            </a:xfrm>
            <a:custGeom>
              <a:avLst/>
              <a:gdLst>
                <a:gd name="T0" fmla="*/ 0 w 16666"/>
                <a:gd name="T1" fmla="*/ 15625 h 7061"/>
                <a:gd name="T2" fmla="*/ 0 w 16666"/>
                <a:gd name="T3" fmla="*/ 15625 h 7061"/>
                <a:gd name="T4" fmla="*/ 12765625 w 16666"/>
                <a:gd name="T5" fmla="*/ 17281250 h 7061"/>
                <a:gd name="T6" fmla="*/ 27015625 w 16666"/>
                <a:gd name="T7" fmla="*/ 34531250 h 7061"/>
                <a:gd name="T8" fmla="*/ 45031250 w 16666"/>
                <a:gd name="T9" fmla="*/ 54796875 h 7061"/>
                <a:gd name="T10" fmla="*/ 54781250 w 16666"/>
                <a:gd name="T11" fmla="*/ 64546875 h 7061"/>
                <a:gd name="T12" fmla="*/ 64531250 w 16666"/>
                <a:gd name="T13" fmla="*/ 74296875 h 7061"/>
                <a:gd name="T14" fmla="*/ 75046875 w 16666"/>
                <a:gd name="T15" fmla="*/ 84062500 h 7061"/>
                <a:gd name="T16" fmla="*/ 85546875 w 16666"/>
                <a:gd name="T17" fmla="*/ 92312500 h 7061"/>
                <a:gd name="T18" fmla="*/ 95296875 w 16666"/>
                <a:gd name="T19" fmla="*/ 99062500 h 7061"/>
                <a:gd name="T20" fmla="*/ 105062500 w 16666"/>
                <a:gd name="T21" fmla="*/ 105078125 h 7061"/>
                <a:gd name="T22" fmla="*/ 114062500 w 16666"/>
                <a:gd name="T23" fmla="*/ 108828125 h 7061"/>
                <a:gd name="T24" fmla="*/ 118562500 w 16666"/>
                <a:gd name="T25" fmla="*/ 109578125 h 7061"/>
                <a:gd name="T26" fmla="*/ 122312500 w 16666"/>
                <a:gd name="T27" fmla="*/ 110328125 h 7061"/>
                <a:gd name="T28" fmla="*/ 122312500 w 16666"/>
                <a:gd name="T29" fmla="*/ 110328125 h 7061"/>
                <a:gd name="T30" fmla="*/ 130578125 w 16666"/>
                <a:gd name="T31" fmla="*/ 109578125 h 7061"/>
                <a:gd name="T32" fmla="*/ 138828125 w 16666"/>
                <a:gd name="T33" fmla="*/ 107328125 h 7061"/>
                <a:gd name="T34" fmla="*/ 147828125 w 16666"/>
                <a:gd name="T35" fmla="*/ 103562500 h 7061"/>
                <a:gd name="T36" fmla="*/ 156093750 w 16666"/>
                <a:gd name="T37" fmla="*/ 99062500 h 7061"/>
                <a:gd name="T38" fmla="*/ 165093750 w 16666"/>
                <a:gd name="T39" fmla="*/ 93812500 h 7061"/>
                <a:gd name="T40" fmla="*/ 173343750 w 16666"/>
                <a:gd name="T41" fmla="*/ 87062500 h 7061"/>
                <a:gd name="T42" fmla="*/ 181593750 w 16666"/>
                <a:gd name="T43" fmla="*/ 80312500 h 7061"/>
                <a:gd name="T44" fmla="*/ 189859375 w 16666"/>
                <a:gd name="T45" fmla="*/ 73546875 h 7061"/>
                <a:gd name="T46" fmla="*/ 204109375 w 16666"/>
                <a:gd name="T47" fmla="*/ 59296875 h 7061"/>
                <a:gd name="T48" fmla="*/ 215375000 w 16666"/>
                <a:gd name="T49" fmla="*/ 47296875 h 7061"/>
                <a:gd name="T50" fmla="*/ 225125000 w 16666"/>
                <a:gd name="T51" fmla="*/ 35281250 h 7061"/>
                <a:gd name="T52" fmla="*/ 225125000 w 16666"/>
                <a:gd name="T53" fmla="*/ 35281250 h 7061"/>
                <a:gd name="T54" fmla="*/ 230375000 w 16666"/>
                <a:gd name="T55" fmla="*/ 38281250 h 7061"/>
                <a:gd name="T56" fmla="*/ 242375000 w 16666"/>
                <a:gd name="T57" fmla="*/ 44281250 h 7061"/>
                <a:gd name="T58" fmla="*/ 249140625 w 16666"/>
                <a:gd name="T59" fmla="*/ 47296875 h 7061"/>
                <a:gd name="T60" fmla="*/ 255140625 w 16666"/>
                <a:gd name="T61" fmla="*/ 48796875 h 7061"/>
                <a:gd name="T62" fmla="*/ 257390625 w 16666"/>
                <a:gd name="T63" fmla="*/ 48796875 h 7061"/>
                <a:gd name="T64" fmla="*/ 258890625 w 16666"/>
                <a:gd name="T65" fmla="*/ 48796875 h 7061"/>
                <a:gd name="T66" fmla="*/ 259640625 w 16666"/>
                <a:gd name="T67" fmla="*/ 48046875 h 7061"/>
                <a:gd name="T68" fmla="*/ 260390625 w 16666"/>
                <a:gd name="T69" fmla="*/ 46546875 h 7061"/>
                <a:gd name="T70" fmla="*/ 260390625 w 16666"/>
                <a:gd name="T71" fmla="*/ 46546875 h 7061"/>
                <a:gd name="T72" fmla="*/ 259640625 w 16666"/>
                <a:gd name="T73" fmla="*/ 44281250 h 7061"/>
                <a:gd name="T74" fmla="*/ 258890625 w 16666"/>
                <a:gd name="T75" fmla="*/ 42031250 h 7061"/>
                <a:gd name="T76" fmla="*/ 253640625 w 16666"/>
                <a:gd name="T77" fmla="*/ 35281250 h 7061"/>
                <a:gd name="T78" fmla="*/ 246140625 w 16666"/>
                <a:gd name="T79" fmla="*/ 28531250 h 7061"/>
                <a:gd name="T80" fmla="*/ 237875000 w 16666"/>
                <a:gd name="T81" fmla="*/ 21031250 h 7061"/>
                <a:gd name="T82" fmla="*/ 222125000 w 16666"/>
                <a:gd name="T83" fmla="*/ 8265625 h 7061"/>
                <a:gd name="T84" fmla="*/ 215375000 w 16666"/>
                <a:gd name="T85" fmla="*/ 3015625 h 7061"/>
                <a:gd name="T86" fmla="*/ 146328125 w 16666"/>
                <a:gd name="T87" fmla="*/ 47296875 h 7061"/>
                <a:gd name="T88" fmla="*/ 82546875 w 16666"/>
                <a:gd name="T89" fmla="*/ 2265625 h 7061"/>
                <a:gd name="T90" fmla="*/ 0 w 16666"/>
                <a:gd name="T91" fmla="*/ 15625 h 706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18" name="Google Shape;2510;p41"/>
            <p:cNvSpPr>
              <a:spLocks/>
            </p:cNvSpPr>
            <p:nvPr/>
          </p:nvSpPr>
          <p:spPr bwMode="auto">
            <a:xfrm>
              <a:off x="2498900" y="3361750"/>
              <a:ext cx="104475" cy="84050"/>
            </a:xfrm>
            <a:custGeom>
              <a:avLst/>
              <a:gdLst>
                <a:gd name="T0" fmla="*/ 31531250 w 4179"/>
                <a:gd name="T1" fmla="*/ 0 h 3362"/>
                <a:gd name="T2" fmla="*/ 0 w 4179"/>
                <a:gd name="T3" fmla="*/ 20265625 h 3362"/>
                <a:gd name="T4" fmla="*/ 23265625 w 4179"/>
                <a:gd name="T5" fmla="*/ 52531250 h 3362"/>
                <a:gd name="T6" fmla="*/ 36781250 w 4179"/>
                <a:gd name="T7" fmla="*/ 38265625 h 3362"/>
                <a:gd name="T8" fmla="*/ 41281250 w 4179"/>
                <a:gd name="T9" fmla="*/ 32265625 h 3362"/>
                <a:gd name="T10" fmla="*/ 49531250 w 4179"/>
                <a:gd name="T11" fmla="*/ 36765625 h 3362"/>
                <a:gd name="T12" fmla="*/ 57031250 w 4179"/>
                <a:gd name="T13" fmla="*/ 40515625 h 3362"/>
                <a:gd name="T14" fmla="*/ 65296875 w 4179"/>
                <a:gd name="T15" fmla="*/ 44281250 h 3362"/>
                <a:gd name="T16" fmla="*/ 60796875 w 4179"/>
                <a:gd name="T17" fmla="*/ 24015625 h 3362"/>
                <a:gd name="T18" fmla="*/ 50281250 w 4179"/>
                <a:gd name="T19" fmla="*/ 15015625 h 3362"/>
                <a:gd name="T20" fmla="*/ 41281250 w 4179"/>
                <a:gd name="T21" fmla="*/ 7500000 h 3362"/>
                <a:gd name="T22" fmla="*/ 31531250 w 4179"/>
                <a:gd name="T23" fmla="*/ 0 h 33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19" name="Google Shape;2511;p41"/>
            <p:cNvSpPr>
              <a:spLocks/>
            </p:cNvSpPr>
            <p:nvPr/>
          </p:nvSpPr>
          <p:spPr bwMode="auto">
            <a:xfrm>
              <a:off x="2498900" y="3361750"/>
              <a:ext cx="104475" cy="84050"/>
            </a:xfrm>
            <a:custGeom>
              <a:avLst/>
              <a:gdLst>
                <a:gd name="T0" fmla="*/ 0 w 4179"/>
                <a:gd name="T1" fmla="*/ 20265625 h 3362"/>
                <a:gd name="T2" fmla="*/ 23265625 w 4179"/>
                <a:gd name="T3" fmla="*/ 52531250 h 3362"/>
                <a:gd name="T4" fmla="*/ 23265625 w 4179"/>
                <a:gd name="T5" fmla="*/ 52531250 h 3362"/>
                <a:gd name="T6" fmla="*/ 36781250 w 4179"/>
                <a:gd name="T7" fmla="*/ 38265625 h 3362"/>
                <a:gd name="T8" fmla="*/ 41281250 w 4179"/>
                <a:gd name="T9" fmla="*/ 32265625 h 3362"/>
                <a:gd name="T10" fmla="*/ 41281250 w 4179"/>
                <a:gd name="T11" fmla="*/ 32265625 h 3362"/>
                <a:gd name="T12" fmla="*/ 49531250 w 4179"/>
                <a:gd name="T13" fmla="*/ 36765625 h 3362"/>
                <a:gd name="T14" fmla="*/ 57031250 w 4179"/>
                <a:gd name="T15" fmla="*/ 40515625 h 3362"/>
                <a:gd name="T16" fmla="*/ 65296875 w 4179"/>
                <a:gd name="T17" fmla="*/ 44281250 h 3362"/>
                <a:gd name="T18" fmla="*/ 60796875 w 4179"/>
                <a:gd name="T19" fmla="*/ 24015625 h 3362"/>
                <a:gd name="T20" fmla="*/ 60796875 w 4179"/>
                <a:gd name="T21" fmla="*/ 24015625 h 3362"/>
                <a:gd name="T22" fmla="*/ 50281250 w 4179"/>
                <a:gd name="T23" fmla="*/ 15015625 h 3362"/>
                <a:gd name="T24" fmla="*/ 41281250 w 4179"/>
                <a:gd name="T25" fmla="*/ 7500000 h 3362"/>
                <a:gd name="T26" fmla="*/ 31531250 w 4179"/>
                <a:gd name="T27" fmla="*/ 0 h 3362"/>
                <a:gd name="T28" fmla="*/ 0 w 4179"/>
                <a:gd name="T29" fmla="*/ 20265625 h 33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20" name="Google Shape;2512;p41"/>
            <p:cNvSpPr>
              <a:spLocks/>
            </p:cNvSpPr>
            <p:nvPr/>
          </p:nvSpPr>
          <p:spPr bwMode="auto">
            <a:xfrm>
              <a:off x="2518100" y="3340125"/>
              <a:ext cx="126100" cy="114100"/>
            </a:xfrm>
            <a:custGeom>
              <a:avLst/>
              <a:gdLst>
                <a:gd name="T0" fmla="*/ 13515625 w 5044"/>
                <a:gd name="T1" fmla="*/ 15625 h 4564"/>
                <a:gd name="T2" fmla="*/ 11265625 w 5044"/>
                <a:gd name="T3" fmla="*/ 1515625 h 4564"/>
                <a:gd name="T4" fmla="*/ 6765625 w 5044"/>
                <a:gd name="T5" fmla="*/ 5265625 h 4564"/>
                <a:gd name="T6" fmla="*/ 2265625 w 5044"/>
                <a:gd name="T7" fmla="*/ 10515625 h 4564"/>
                <a:gd name="T8" fmla="*/ 15625 w 5044"/>
                <a:gd name="T9" fmla="*/ 14265625 h 4564"/>
                <a:gd name="T10" fmla="*/ 15625 w 5044"/>
                <a:gd name="T11" fmla="*/ 15015625 h 4564"/>
                <a:gd name="T12" fmla="*/ 1515625 w 5044"/>
                <a:gd name="T13" fmla="*/ 16515625 h 4564"/>
                <a:gd name="T14" fmla="*/ 5265625 w 5044"/>
                <a:gd name="T15" fmla="*/ 21015625 h 4564"/>
                <a:gd name="T16" fmla="*/ 19531250 w 5044"/>
                <a:gd name="T17" fmla="*/ 33031250 h 4564"/>
                <a:gd name="T18" fmla="*/ 39031250 w 5044"/>
                <a:gd name="T19" fmla="*/ 49531250 h 4564"/>
                <a:gd name="T20" fmla="*/ 39031250 w 5044"/>
                <a:gd name="T21" fmla="*/ 49531250 h 4564"/>
                <a:gd name="T22" fmla="*/ 37531250 w 5044"/>
                <a:gd name="T23" fmla="*/ 48781250 h 4564"/>
                <a:gd name="T24" fmla="*/ 33781250 w 5044"/>
                <a:gd name="T25" fmla="*/ 47281250 h 4564"/>
                <a:gd name="T26" fmla="*/ 27781250 w 5044"/>
                <a:gd name="T27" fmla="*/ 45781250 h 4564"/>
                <a:gd name="T28" fmla="*/ 25531250 w 5044"/>
                <a:gd name="T29" fmla="*/ 45781250 h 4564"/>
                <a:gd name="T30" fmla="*/ 22531250 w 5044"/>
                <a:gd name="T31" fmla="*/ 46531250 h 4564"/>
                <a:gd name="T32" fmla="*/ 20281250 w 5044"/>
                <a:gd name="T33" fmla="*/ 48031250 h 4564"/>
                <a:gd name="T34" fmla="*/ 19531250 w 5044"/>
                <a:gd name="T35" fmla="*/ 49531250 h 4564"/>
                <a:gd name="T36" fmla="*/ 18781250 w 5044"/>
                <a:gd name="T37" fmla="*/ 51781250 h 4564"/>
                <a:gd name="T38" fmla="*/ 18015625 w 5044"/>
                <a:gd name="T39" fmla="*/ 54031250 h 4564"/>
                <a:gd name="T40" fmla="*/ 18781250 w 5044"/>
                <a:gd name="T41" fmla="*/ 60046875 h 4564"/>
                <a:gd name="T42" fmla="*/ 20281250 w 5044"/>
                <a:gd name="T43" fmla="*/ 65296875 h 4564"/>
                <a:gd name="T44" fmla="*/ 20281250 w 5044"/>
                <a:gd name="T45" fmla="*/ 66046875 h 4564"/>
                <a:gd name="T46" fmla="*/ 21781250 w 5044"/>
                <a:gd name="T47" fmla="*/ 66796875 h 4564"/>
                <a:gd name="T48" fmla="*/ 24031250 w 5044"/>
                <a:gd name="T49" fmla="*/ 67546875 h 4564"/>
                <a:gd name="T50" fmla="*/ 27781250 w 5044"/>
                <a:gd name="T51" fmla="*/ 68296875 h 4564"/>
                <a:gd name="T52" fmla="*/ 31531250 w 5044"/>
                <a:gd name="T53" fmla="*/ 68296875 h 4564"/>
                <a:gd name="T54" fmla="*/ 39031250 w 5044"/>
                <a:gd name="T55" fmla="*/ 66796875 h 4564"/>
                <a:gd name="T56" fmla="*/ 42031250 w 5044"/>
                <a:gd name="T57" fmla="*/ 66046875 h 4564"/>
                <a:gd name="T58" fmla="*/ 47281250 w 5044"/>
                <a:gd name="T59" fmla="*/ 67546875 h 4564"/>
                <a:gd name="T60" fmla="*/ 58546875 w 5044"/>
                <a:gd name="T61" fmla="*/ 70546875 h 4564"/>
                <a:gd name="T62" fmla="*/ 64546875 w 5044"/>
                <a:gd name="T63" fmla="*/ 71296875 h 4564"/>
                <a:gd name="T64" fmla="*/ 70546875 w 5044"/>
                <a:gd name="T65" fmla="*/ 71296875 h 4564"/>
                <a:gd name="T66" fmla="*/ 75046875 w 5044"/>
                <a:gd name="T67" fmla="*/ 69796875 h 4564"/>
                <a:gd name="T68" fmla="*/ 77296875 w 5044"/>
                <a:gd name="T69" fmla="*/ 69046875 h 4564"/>
                <a:gd name="T70" fmla="*/ 78046875 w 5044"/>
                <a:gd name="T71" fmla="*/ 67546875 h 4564"/>
                <a:gd name="T72" fmla="*/ 78812500 w 5044"/>
                <a:gd name="T73" fmla="*/ 65296875 h 4564"/>
                <a:gd name="T74" fmla="*/ 77296875 w 5044"/>
                <a:gd name="T75" fmla="*/ 61546875 h 4564"/>
                <a:gd name="T76" fmla="*/ 75046875 w 5044"/>
                <a:gd name="T77" fmla="*/ 57796875 h 4564"/>
                <a:gd name="T78" fmla="*/ 71296875 w 5044"/>
                <a:gd name="T79" fmla="*/ 52531250 h 4564"/>
                <a:gd name="T80" fmla="*/ 61546875 w 5044"/>
                <a:gd name="T81" fmla="*/ 42031250 h 4564"/>
                <a:gd name="T82" fmla="*/ 50296875 w 5044"/>
                <a:gd name="T83" fmla="*/ 30031250 h 4564"/>
                <a:gd name="T84" fmla="*/ 38281250 w 5044"/>
                <a:gd name="T85" fmla="*/ 18765625 h 4564"/>
                <a:gd name="T86" fmla="*/ 27031250 w 5044"/>
                <a:gd name="T87" fmla="*/ 9015625 h 4564"/>
                <a:gd name="T88" fmla="*/ 18781250 w 5044"/>
                <a:gd name="T89" fmla="*/ 2265625 h 4564"/>
                <a:gd name="T90" fmla="*/ 15015625 w 5044"/>
                <a:gd name="T91" fmla="*/ 15625 h 4564"/>
                <a:gd name="T92" fmla="*/ 13515625 w 5044"/>
                <a:gd name="T93" fmla="*/ 15625 h 456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21" name="Google Shape;2513;p41"/>
            <p:cNvSpPr>
              <a:spLocks/>
            </p:cNvSpPr>
            <p:nvPr/>
          </p:nvSpPr>
          <p:spPr bwMode="auto">
            <a:xfrm>
              <a:off x="2518100" y="3340125"/>
              <a:ext cx="126100" cy="114100"/>
            </a:xfrm>
            <a:custGeom>
              <a:avLst/>
              <a:gdLst>
                <a:gd name="T0" fmla="*/ 20281250 w 5044"/>
                <a:gd name="T1" fmla="*/ 65296875 h 4564"/>
                <a:gd name="T2" fmla="*/ 20281250 w 5044"/>
                <a:gd name="T3" fmla="*/ 65296875 h 4564"/>
                <a:gd name="T4" fmla="*/ 18781250 w 5044"/>
                <a:gd name="T5" fmla="*/ 60046875 h 4564"/>
                <a:gd name="T6" fmla="*/ 18015625 w 5044"/>
                <a:gd name="T7" fmla="*/ 54031250 h 4564"/>
                <a:gd name="T8" fmla="*/ 18781250 w 5044"/>
                <a:gd name="T9" fmla="*/ 51781250 h 4564"/>
                <a:gd name="T10" fmla="*/ 19531250 w 5044"/>
                <a:gd name="T11" fmla="*/ 49531250 h 4564"/>
                <a:gd name="T12" fmla="*/ 20281250 w 5044"/>
                <a:gd name="T13" fmla="*/ 48031250 h 4564"/>
                <a:gd name="T14" fmla="*/ 22531250 w 5044"/>
                <a:gd name="T15" fmla="*/ 46531250 h 4564"/>
                <a:gd name="T16" fmla="*/ 22531250 w 5044"/>
                <a:gd name="T17" fmla="*/ 46531250 h 4564"/>
                <a:gd name="T18" fmla="*/ 25531250 w 5044"/>
                <a:gd name="T19" fmla="*/ 45781250 h 4564"/>
                <a:gd name="T20" fmla="*/ 27781250 w 5044"/>
                <a:gd name="T21" fmla="*/ 45781250 h 4564"/>
                <a:gd name="T22" fmla="*/ 33781250 w 5044"/>
                <a:gd name="T23" fmla="*/ 47281250 h 4564"/>
                <a:gd name="T24" fmla="*/ 37531250 w 5044"/>
                <a:gd name="T25" fmla="*/ 48781250 h 4564"/>
                <a:gd name="T26" fmla="*/ 39031250 w 5044"/>
                <a:gd name="T27" fmla="*/ 49531250 h 4564"/>
                <a:gd name="T28" fmla="*/ 39031250 w 5044"/>
                <a:gd name="T29" fmla="*/ 49531250 h 4564"/>
                <a:gd name="T30" fmla="*/ 19531250 w 5044"/>
                <a:gd name="T31" fmla="*/ 33031250 h 4564"/>
                <a:gd name="T32" fmla="*/ 5265625 w 5044"/>
                <a:gd name="T33" fmla="*/ 21015625 h 4564"/>
                <a:gd name="T34" fmla="*/ 1515625 w 5044"/>
                <a:gd name="T35" fmla="*/ 16515625 h 4564"/>
                <a:gd name="T36" fmla="*/ 15625 w 5044"/>
                <a:gd name="T37" fmla="*/ 15015625 h 4564"/>
                <a:gd name="T38" fmla="*/ 15625 w 5044"/>
                <a:gd name="T39" fmla="*/ 14265625 h 4564"/>
                <a:gd name="T40" fmla="*/ 15625 w 5044"/>
                <a:gd name="T41" fmla="*/ 14265625 h 4564"/>
                <a:gd name="T42" fmla="*/ 2265625 w 5044"/>
                <a:gd name="T43" fmla="*/ 10515625 h 4564"/>
                <a:gd name="T44" fmla="*/ 6765625 w 5044"/>
                <a:gd name="T45" fmla="*/ 5265625 h 4564"/>
                <a:gd name="T46" fmla="*/ 11265625 w 5044"/>
                <a:gd name="T47" fmla="*/ 1515625 h 4564"/>
                <a:gd name="T48" fmla="*/ 13515625 w 5044"/>
                <a:gd name="T49" fmla="*/ 15625 h 4564"/>
                <a:gd name="T50" fmla="*/ 15015625 w 5044"/>
                <a:gd name="T51" fmla="*/ 15625 h 4564"/>
                <a:gd name="T52" fmla="*/ 15015625 w 5044"/>
                <a:gd name="T53" fmla="*/ 15625 h 4564"/>
                <a:gd name="T54" fmla="*/ 18781250 w 5044"/>
                <a:gd name="T55" fmla="*/ 2265625 h 4564"/>
                <a:gd name="T56" fmla="*/ 27031250 w 5044"/>
                <a:gd name="T57" fmla="*/ 9015625 h 4564"/>
                <a:gd name="T58" fmla="*/ 38281250 w 5044"/>
                <a:gd name="T59" fmla="*/ 18765625 h 4564"/>
                <a:gd name="T60" fmla="*/ 50296875 w 5044"/>
                <a:gd name="T61" fmla="*/ 30031250 h 4564"/>
                <a:gd name="T62" fmla="*/ 61546875 w 5044"/>
                <a:gd name="T63" fmla="*/ 42031250 h 4564"/>
                <a:gd name="T64" fmla="*/ 71296875 w 5044"/>
                <a:gd name="T65" fmla="*/ 52531250 h 4564"/>
                <a:gd name="T66" fmla="*/ 75046875 w 5044"/>
                <a:gd name="T67" fmla="*/ 57796875 h 4564"/>
                <a:gd name="T68" fmla="*/ 77296875 w 5044"/>
                <a:gd name="T69" fmla="*/ 61546875 h 4564"/>
                <a:gd name="T70" fmla="*/ 78812500 w 5044"/>
                <a:gd name="T71" fmla="*/ 65296875 h 4564"/>
                <a:gd name="T72" fmla="*/ 78046875 w 5044"/>
                <a:gd name="T73" fmla="*/ 67546875 h 4564"/>
                <a:gd name="T74" fmla="*/ 78046875 w 5044"/>
                <a:gd name="T75" fmla="*/ 67546875 h 4564"/>
                <a:gd name="T76" fmla="*/ 77296875 w 5044"/>
                <a:gd name="T77" fmla="*/ 69046875 h 4564"/>
                <a:gd name="T78" fmla="*/ 75046875 w 5044"/>
                <a:gd name="T79" fmla="*/ 69796875 h 4564"/>
                <a:gd name="T80" fmla="*/ 70546875 w 5044"/>
                <a:gd name="T81" fmla="*/ 71296875 h 4564"/>
                <a:gd name="T82" fmla="*/ 64546875 w 5044"/>
                <a:gd name="T83" fmla="*/ 71296875 h 4564"/>
                <a:gd name="T84" fmla="*/ 58546875 w 5044"/>
                <a:gd name="T85" fmla="*/ 70546875 h 4564"/>
                <a:gd name="T86" fmla="*/ 47281250 w 5044"/>
                <a:gd name="T87" fmla="*/ 67546875 h 4564"/>
                <a:gd name="T88" fmla="*/ 42031250 w 5044"/>
                <a:gd name="T89" fmla="*/ 66046875 h 4564"/>
                <a:gd name="T90" fmla="*/ 42031250 w 5044"/>
                <a:gd name="T91" fmla="*/ 66046875 h 4564"/>
                <a:gd name="T92" fmla="*/ 39031250 w 5044"/>
                <a:gd name="T93" fmla="*/ 66796875 h 4564"/>
                <a:gd name="T94" fmla="*/ 31531250 w 5044"/>
                <a:gd name="T95" fmla="*/ 68296875 h 4564"/>
                <a:gd name="T96" fmla="*/ 27781250 w 5044"/>
                <a:gd name="T97" fmla="*/ 68296875 h 4564"/>
                <a:gd name="T98" fmla="*/ 24031250 w 5044"/>
                <a:gd name="T99" fmla="*/ 67546875 h 4564"/>
                <a:gd name="T100" fmla="*/ 21781250 w 5044"/>
                <a:gd name="T101" fmla="*/ 66796875 h 4564"/>
                <a:gd name="T102" fmla="*/ 20281250 w 5044"/>
                <a:gd name="T103" fmla="*/ 66046875 h 4564"/>
                <a:gd name="T104" fmla="*/ 20281250 w 5044"/>
                <a:gd name="T105" fmla="*/ 65296875 h 45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22" name="Google Shape;2514;p41"/>
            <p:cNvSpPr>
              <a:spLocks/>
            </p:cNvSpPr>
            <p:nvPr/>
          </p:nvSpPr>
          <p:spPr bwMode="auto">
            <a:xfrm>
              <a:off x="2518100" y="3360550"/>
              <a:ext cx="67275" cy="88850"/>
            </a:xfrm>
            <a:custGeom>
              <a:avLst/>
              <a:gdLst>
                <a:gd name="T0" fmla="*/ 27781250 w 2691"/>
                <a:gd name="T1" fmla="*/ 55531250 h 3554"/>
                <a:gd name="T2" fmla="*/ 27781250 w 2691"/>
                <a:gd name="T3" fmla="*/ 55531250 h 3554"/>
                <a:gd name="T4" fmla="*/ 27781250 w 2691"/>
                <a:gd name="T5" fmla="*/ 55531250 h 3554"/>
                <a:gd name="T6" fmla="*/ 27781250 w 2691"/>
                <a:gd name="T7" fmla="*/ 55531250 h 3554"/>
                <a:gd name="T8" fmla="*/ 27781250 w 2691"/>
                <a:gd name="T9" fmla="*/ 55531250 h 3554"/>
                <a:gd name="T10" fmla="*/ 27781250 w 2691"/>
                <a:gd name="T11" fmla="*/ 55531250 h 3554"/>
                <a:gd name="T12" fmla="*/ 42031250 w 2691"/>
                <a:gd name="T13" fmla="*/ 53281250 h 3554"/>
                <a:gd name="T14" fmla="*/ 42031250 w 2691"/>
                <a:gd name="T15" fmla="*/ 53281250 h 3554"/>
                <a:gd name="T16" fmla="*/ 36781250 w 2691"/>
                <a:gd name="T17" fmla="*/ 54781250 h 3554"/>
                <a:gd name="T18" fmla="*/ 28531250 w 2691"/>
                <a:gd name="T19" fmla="*/ 55531250 h 3554"/>
                <a:gd name="T20" fmla="*/ 28531250 w 2691"/>
                <a:gd name="T21" fmla="*/ 55531250 h 3554"/>
                <a:gd name="T22" fmla="*/ 36781250 w 2691"/>
                <a:gd name="T23" fmla="*/ 54781250 h 3554"/>
                <a:gd name="T24" fmla="*/ 42031250 w 2691"/>
                <a:gd name="T25" fmla="*/ 53281250 h 3554"/>
                <a:gd name="T26" fmla="*/ 15625 w 2691"/>
                <a:gd name="T27" fmla="*/ 1500000 h 3554"/>
                <a:gd name="T28" fmla="*/ 15625 w 2691"/>
                <a:gd name="T29" fmla="*/ 1500000 h 3554"/>
                <a:gd name="T30" fmla="*/ 15625 w 2691"/>
                <a:gd name="T31" fmla="*/ 1500000 h 3554"/>
                <a:gd name="T32" fmla="*/ 15625 w 2691"/>
                <a:gd name="T33" fmla="*/ 1500000 h 3554"/>
                <a:gd name="T34" fmla="*/ 15625 w 2691"/>
                <a:gd name="T35" fmla="*/ 1500000 h 3554"/>
                <a:gd name="T36" fmla="*/ 15625 w 2691"/>
                <a:gd name="T37" fmla="*/ 1500000 h 3554"/>
                <a:gd name="T38" fmla="*/ 15625 w 2691"/>
                <a:gd name="T39" fmla="*/ 1500000 h 3554"/>
                <a:gd name="T40" fmla="*/ 15625 w 2691"/>
                <a:gd name="T41" fmla="*/ 1500000 h 3554"/>
                <a:gd name="T42" fmla="*/ 15625 w 2691"/>
                <a:gd name="T43" fmla="*/ 1500000 h 3554"/>
                <a:gd name="T44" fmla="*/ 15625 w 2691"/>
                <a:gd name="T45" fmla="*/ 1500000 h 3554"/>
                <a:gd name="T46" fmla="*/ 15625 w 2691"/>
                <a:gd name="T47" fmla="*/ 1500000 h 3554"/>
                <a:gd name="T48" fmla="*/ 15625 w 2691"/>
                <a:gd name="T49" fmla="*/ 1500000 h 3554"/>
                <a:gd name="T50" fmla="*/ 15625 w 2691"/>
                <a:gd name="T51" fmla="*/ 1500000 h 3554"/>
                <a:gd name="T52" fmla="*/ 15625 w 2691"/>
                <a:gd name="T53" fmla="*/ 1500000 h 3554"/>
                <a:gd name="T54" fmla="*/ 765625 w 2691"/>
                <a:gd name="T55" fmla="*/ 750000 h 3554"/>
                <a:gd name="T56" fmla="*/ 765625 w 2691"/>
                <a:gd name="T57" fmla="*/ 750000 h 3554"/>
                <a:gd name="T58" fmla="*/ 15625 w 2691"/>
                <a:gd name="T59" fmla="*/ 1500000 h 3554"/>
                <a:gd name="T60" fmla="*/ 15625 w 2691"/>
                <a:gd name="T61" fmla="*/ 1500000 h 3554"/>
                <a:gd name="T62" fmla="*/ 765625 w 2691"/>
                <a:gd name="T63" fmla="*/ 750000 h 3554"/>
                <a:gd name="T64" fmla="*/ 765625 w 2691"/>
                <a:gd name="T65" fmla="*/ 0 h 3554"/>
                <a:gd name="T66" fmla="*/ 765625 w 2691"/>
                <a:gd name="T67" fmla="*/ 0 h 3554"/>
                <a:gd name="T68" fmla="*/ 765625 w 2691"/>
                <a:gd name="T69" fmla="*/ 750000 h 3554"/>
                <a:gd name="T70" fmla="*/ 765625 w 2691"/>
                <a:gd name="T71" fmla="*/ 750000 h 3554"/>
                <a:gd name="T72" fmla="*/ 765625 w 2691"/>
                <a:gd name="T73" fmla="*/ 0 h 3554"/>
                <a:gd name="T74" fmla="*/ 765625 w 2691"/>
                <a:gd name="T75" fmla="*/ 0 h 3554"/>
                <a:gd name="T76" fmla="*/ 765625 w 2691"/>
                <a:gd name="T77" fmla="*/ 0 h 3554"/>
                <a:gd name="T78" fmla="*/ 765625 w 2691"/>
                <a:gd name="T79" fmla="*/ 0 h 3554"/>
                <a:gd name="T80" fmla="*/ 765625 w 2691"/>
                <a:gd name="T81" fmla="*/ 0 h 3554"/>
                <a:gd name="T82" fmla="*/ 765625 w 2691"/>
                <a:gd name="T83" fmla="*/ 0 h 3554"/>
                <a:gd name="T84" fmla="*/ 765625 w 2691"/>
                <a:gd name="T85" fmla="*/ 0 h 3554"/>
                <a:gd name="T86" fmla="*/ 765625 w 2691"/>
                <a:gd name="T87" fmla="*/ 0 h 3554"/>
                <a:gd name="T88" fmla="*/ 765625 w 2691"/>
                <a:gd name="T89" fmla="*/ 0 h 3554"/>
                <a:gd name="T90" fmla="*/ 765625 w 2691"/>
                <a:gd name="T91" fmla="*/ 0 h 3554"/>
                <a:gd name="T92" fmla="*/ 765625 w 2691"/>
                <a:gd name="T93" fmla="*/ 0 h 3554"/>
                <a:gd name="T94" fmla="*/ 765625 w 2691"/>
                <a:gd name="T95" fmla="*/ 0 h 3554"/>
                <a:gd name="T96" fmla="*/ 765625 w 2691"/>
                <a:gd name="T97" fmla="*/ 0 h 3554"/>
                <a:gd name="T98" fmla="*/ 765625 w 2691"/>
                <a:gd name="T99" fmla="*/ 0 h 3554"/>
                <a:gd name="T100" fmla="*/ 765625 w 2691"/>
                <a:gd name="T101" fmla="*/ 0 h 3554"/>
                <a:gd name="T102" fmla="*/ 765625 w 2691"/>
                <a:gd name="T103" fmla="*/ 0 h 3554"/>
                <a:gd name="T104" fmla="*/ 765625 w 2691"/>
                <a:gd name="T105" fmla="*/ 0 h 3554"/>
                <a:gd name="T106" fmla="*/ 765625 w 2691"/>
                <a:gd name="T107" fmla="*/ 0 h 3554"/>
                <a:gd name="T108" fmla="*/ 765625 w 2691"/>
                <a:gd name="T109" fmla="*/ 0 h 3554"/>
                <a:gd name="T110" fmla="*/ 765625 w 2691"/>
                <a:gd name="T111" fmla="*/ 0 h 3554"/>
                <a:gd name="T112" fmla="*/ 765625 w 2691"/>
                <a:gd name="T113" fmla="*/ 0 h 3554"/>
                <a:gd name="T114" fmla="*/ 765625 w 2691"/>
                <a:gd name="T115" fmla="*/ 0 h 3554"/>
                <a:gd name="T116" fmla="*/ 765625 w 2691"/>
                <a:gd name="T117" fmla="*/ 0 h 3554"/>
                <a:gd name="T118" fmla="*/ 765625 w 2691"/>
                <a:gd name="T119" fmla="*/ 0 h 3554"/>
                <a:gd name="T120" fmla="*/ 765625 w 2691"/>
                <a:gd name="T121" fmla="*/ 0 h 3554"/>
                <a:gd name="T122" fmla="*/ 765625 w 2691"/>
                <a:gd name="T123" fmla="*/ 0 h 35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23" name="Google Shape;2515;p41"/>
            <p:cNvSpPr>
              <a:spLocks/>
            </p:cNvSpPr>
            <p:nvPr/>
          </p:nvSpPr>
          <p:spPr bwMode="auto">
            <a:xfrm>
              <a:off x="2562525" y="3449375"/>
              <a:ext cx="25" cy="25"/>
            </a:xfrm>
            <a:custGeom>
              <a:avLst/>
              <a:gdLst>
                <a:gd name="T0" fmla="*/ 15625 w 1"/>
                <a:gd name="T1" fmla="*/ 15625 h 1"/>
                <a:gd name="T2" fmla="*/ 15625 w 1"/>
                <a:gd name="T3" fmla="*/ 15625 h 1"/>
                <a:gd name="T4" fmla="*/ 15625 w 1"/>
                <a:gd name="T5" fmla="*/ 15625 h 1"/>
                <a:gd name="T6" fmla="*/ 15625 w 1"/>
                <a:gd name="T7" fmla="*/ 15625 h 1"/>
                <a:gd name="T8" fmla="*/ 15625 w 1"/>
                <a:gd name="T9" fmla="*/ 15625 h 1"/>
                <a:gd name="T10" fmla="*/ 15625 w 1"/>
                <a:gd name="T11" fmla="*/ 15625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24" name="Google Shape;2516;p41"/>
            <p:cNvSpPr>
              <a:spLocks/>
            </p:cNvSpPr>
            <p:nvPr/>
          </p:nvSpPr>
          <p:spPr bwMode="auto">
            <a:xfrm>
              <a:off x="2563725" y="3445775"/>
              <a:ext cx="21650" cy="3625"/>
            </a:xfrm>
            <a:custGeom>
              <a:avLst/>
              <a:gdLst>
                <a:gd name="T0" fmla="*/ 13515625 w 866"/>
                <a:gd name="T1" fmla="*/ 15625 h 145"/>
                <a:gd name="T2" fmla="*/ 13515625 w 866"/>
                <a:gd name="T3" fmla="*/ 15625 h 145"/>
                <a:gd name="T4" fmla="*/ 8265625 w 866"/>
                <a:gd name="T5" fmla="*/ 1515625 h 145"/>
                <a:gd name="T6" fmla="*/ 15625 w 866"/>
                <a:gd name="T7" fmla="*/ 2265625 h 145"/>
                <a:gd name="T8" fmla="*/ 15625 w 866"/>
                <a:gd name="T9" fmla="*/ 2265625 h 145"/>
                <a:gd name="T10" fmla="*/ 8265625 w 866"/>
                <a:gd name="T11" fmla="*/ 1515625 h 145"/>
                <a:gd name="T12" fmla="*/ 13515625 w 866"/>
                <a:gd name="T13" fmla="*/ 15625 h 1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25" name="Google Shape;2517;p41"/>
            <p:cNvSpPr>
              <a:spLocks/>
            </p:cNvSpPr>
            <p:nvPr/>
          </p:nvSpPr>
          <p:spPr bwMode="auto">
            <a:xfrm>
              <a:off x="2518100" y="3362950"/>
              <a:ext cx="25" cy="25"/>
            </a:xfrm>
            <a:custGeom>
              <a:avLst/>
              <a:gdLst>
                <a:gd name="T0" fmla="*/ 15625 w 1"/>
                <a:gd name="T1" fmla="*/ 0 h 1"/>
                <a:gd name="T2" fmla="*/ 15625 w 1"/>
                <a:gd name="T3" fmla="*/ 0 h 1"/>
                <a:gd name="T4" fmla="*/ 15625 w 1"/>
                <a:gd name="T5" fmla="*/ 0 h 1"/>
                <a:gd name="T6" fmla="*/ 15625 w 1"/>
                <a:gd name="T7" fmla="*/ 0 h 1"/>
                <a:gd name="T8" fmla="*/ 15625 w 1"/>
                <a:gd name="T9" fmla="*/ 0 h 1"/>
                <a:gd name="T10" fmla="*/ 15625 w 1"/>
                <a:gd name="T11" fmla="*/ 0 h 1"/>
                <a:gd name="T12" fmla="*/ 15625 w 1"/>
                <a:gd name="T13" fmla="*/ 0 h 1"/>
                <a:gd name="T14" fmla="*/ 15625 w 1"/>
                <a:gd name="T15" fmla="*/ 0 h 1"/>
                <a:gd name="T16" fmla="*/ 15625 w 1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26" name="Google Shape;2518;p41"/>
            <p:cNvSpPr>
              <a:spLocks/>
            </p:cNvSpPr>
            <p:nvPr/>
          </p:nvSpPr>
          <p:spPr bwMode="auto">
            <a:xfrm>
              <a:off x="2518100" y="3362950"/>
              <a:ext cx="25" cy="25"/>
            </a:xfrm>
            <a:custGeom>
              <a:avLst/>
              <a:gdLst>
                <a:gd name="T0" fmla="*/ 15625 w 1"/>
                <a:gd name="T1" fmla="*/ 0 h 1"/>
                <a:gd name="T2" fmla="*/ 15625 w 1"/>
                <a:gd name="T3" fmla="*/ 0 h 1"/>
                <a:gd name="T4" fmla="*/ 15625 w 1"/>
                <a:gd name="T5" fmla="*/ 0 h 1"/>
                <a:gd name="T6" fmla="*/ 15625 w 1"/>
                <a:gd name="T7" fmla="*/ 0 h 1"/>
                <a:gd name="T8" fmla="*/ 15625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27" name="Google Shape;2519;p41"/>
            <p:cNvSpPr>
              <a:spLocks/>
            </p:cNvSpPr>
            <p:nvPr/>
          </p:nvSpPr>
          <p:spPr bwMode="auto">
            <a:xfrm>
              <a:off x="2518100" y="3361750"/>
              <a:ext cx="1225" cy="1225"/>
            </a:xfrm>
            <a:custGeom>
              <a:avLst/>
              <a:gdLst>
                <a:gd name="T0" fmla="*/ 765625 w 49"/>
                <a:gd name="T1" fmla="*/ 0 h 49"/>
                <a:gd name="T2" fmla="*/ 765625 w 49"/>
                <a:gd name="T3" fmla="*/ 0 h 49"/>
                <a:gd name="T4" fmla="*/ 15625 w 49"/>
                <a:gd name="T5" fmla="*/ 750000 h 49"/>
                <a:gd name="T6" fmla="*/ 15625 w 49"/>
                <a:gd name="T7" fmla="*/ 750000 h 49"/>
                <a:gd name="T8" fmla="*/ 765625 w 49"/>
                <a:gd name="T9" fmla="*/ 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28" name="Google Shape;2520;p41"/>
            <p:cNvSpPr>
              <a:spLocks/>
            </p:cNvSpPr>
            <p:nvPr/>
          </p:nvSpPr>
          <p:spPr bwMode="auto">
            <a:xfrm>
              <a:off x="2519300" y="3360550"/>
              <a:ext cx="25" cy="1225"/>
            </a:xfrm>
            <a:custGeom>
              <a:avLst/>
              <a:gdLst>
                <a:gd name="T0" fmla="*/ 15625 w 1"/>
                <a:gd name="T1" fmla="*/ 0 h 49"/>
                <a:gd name="T2" fmla="*/ 15625 w 1"/>
                <a:gd name="T3" fmla="*/ 0 h 49"/>
                <a:gd name="T4" fmla="*/ 15625 w 1"/>
                <a:gd name="T5" fmla="*/ 750000 h 49"/>
                <a:gd name="T6" fmla="*/ 15625 w 1"/>
                <a:gd name="T7" fmla="*/ 750000 h 49"/>
                <a:gd name="T8" fmla="*/ 15625 w 1"/>
                <a:gd name="T9" fmla="*/ 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29" name="Google Shape;2521;p41"/>
            <p:cNvSpPr>
              <a:spLocks/>
            </p:cNvSpPr>
            <p:nvPr/>
          </p:nvSpPr>
          <p:spPr bwMode="auto">
            <a:xfrm>
              <a:off x="2519300" y="3360550"/>
              <a:ext cx="25" cy="25"/>
            </a:xfrm>
            <a:custGeom>
              <a:avLst/>
              <a:gdLst>
                <a:gd name="T0" fmla="*/ 15625 w 1"/>
                <a:gd name="T1" fmla="*/ 0 h 1"/>
                <a:gd name="T2" fmla="*/ 15625 w 1"/>
                <a:gd name="T3" fmla="*/ 0 h 1"/>
                <a:gd name="T4" fmla="*/ 15625 w 1"/>
                <a:gd name="T5" fmla="*/ 0 h 1"/>
                <a:gd name="T6" fmla="*/ 15625 w 1"/>
                <a:gd name="T7" fmla="*/ 0 h 1"/>
                <a:gd name="T8" fmla="*/ 15625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30" name="Google Shape;2522;p41"/>
            <p:cNvSpPr>
              <a:spLocks/>
            </p:cNvSpPr>
            <p:nvPr/>
          </p:nvSpPr>
          <p:spPr bwMode="auto">
            <a:xfrm>
              <a:off x="2519300" y="3360550"/>
              <a:ext cx="25" cy="25"/>
            </a:xfrm>
            <a:custGeom>
              <a:avLst/>
              <a:gdLst>
                <a:gd name="T0" fmla="*/ 15625 w 1"/>
                <a:gd name="T1" fmla="*/ 0 h 1"/>
                <a:gd name="T2" fmla="*/ 15625 w 1"/>
                <a:gd name="T3" fmla="*/ 0 h 1"/>
                <a:gd name="T4" fmla="*/ 15625 w 1"/>
                <a:gd name="T5" fmla="*/ 0 h 1"/>
                <a:gd name="T6" fmla="*/ 15625 w 1"/>
                <a:gd name="T7" fmla="*/ 0 h 1"/>
                <a:gd name="T8" fmla="*/ 15625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31" name="Google Shape;2523;p41"/>
            <p:cNvSpPr>
              <a:spLocks/>
            </p:cNvSpPr>
            <p:nvPr/>
          </p:nvSpPr>
          <p:spPr bwMode="auto">
            <a:xfrm>
              <a:off x="2519300" y="3360550"/>
              <a:ext cx="25" cy="25"/>
            </a:xfrm>
            <a:custGeom>
              <a:avLst/>
              <a:gdLst>
                <a:gd name="T0" fmla="*/ 15625 w 1"/>
                <a:gd name="T1" fmla="*/ 0 h 1"/>
                <a:gd name="T2" fmla="*/ 15625 w 1"/>
                <a:gd name="T3" fmla="*/ 0 h 1"/>
                <a:gd name="T4" fmla="*/ 15625 w 1"/>
                <a:gd name="T5" fmla="*/ 0 h 1"/>
                <a:gd name="T6" fmla="*/ 15625 w 1"/>
                <a:gd name="T7" fmla="*/ 0 h 1"/>
                <a:gd name="T8" fmla="*/ 15625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32" name="Google Shape;2524;p41"/>
            <p:cNvSpPr>
              <a:spLocks/>
            </p:cNvSpPr>
            <p:nvPr/>
          </p:nvSpPr>
          <p:spPr bwMode="auto">
            <a:xfrm>
              <a:off x="2519300" y="3360550"/>
              <a:ext cx="25" cy="25"/>
            </a:xfrm>
            <a:custGeom>
              <a:avLst/>
              <a:gdLst>
                <a:gd name="T0" fmla="*/ 15625 w 1"/>
                <a:gd name="T1" fmla="*/ 0 h 1"/>
                <a:gd name="T2" fmla="*/ 15625 w 1"/>
                <a:gd name="T3" fmla="*/ 0 h 1"/>
                <a:gd name="T4" fmla="*/ 15625 w 1"/>
                <a:gd name="T5" fmla="*/ 0 h 1"/>
                <a:gd name="T6" fmla="*/ 15625 w 1"/>
                <a:gd name="T7" fmla="*/ 0 h 1"/>
                <a:gd name="T8" fmla="*/ 15625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33" name="Google Shape;2525;p41"/>
            <p:cNvSpPr>
              <a:spLocks/>
            </p:cNvSpPr>
            <p:nvPr/>
          </p:nvSpPr>
          <p:spPr bwMode="auto">
            <a:xfrm>
              <a:off x="2519300" y="3360550"/>
              <a:ext cx="25" cy="25"/>
            </a:xfrm>
            <a:custGeom>
              <a:avLst/>
              <a:gdLst>
                <a:gd name="T0" fmla="*/ 15625 w 1"/>
                <a:gd name="T1" fmla="*/ 0 h 1"/>
                <a:gd name="T2" fmla="*/ 15625 w 1"/>
                <a:gd name="T3" fmla="*/ 0 h 1"/>
                <a:gd name="T4" fmla="*/ 15625 w 1"/>
                <a:gd name="T5" fmla="*/ 0 h 1"/>
                <a:gd name="T6" fmla="*/ 15625 w 1"/>
                <a:gd name="T7" fmla="*/ 0 h 1"/>
                <a:gd name="T8" fmla="*/ 15625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34" name="Google Shape;2526;p41"/>
            <p:cNvSpPr>
              <a:spLocks/>
            </p:cNvSpPr>
            <p:nvPr/>
          </p:nvSpPr>
          <p:spPr bwMode="auto">
            <a:xfrm>
              <a:off x="2546925" y="3413375"/>
              <a:ext cx="13225" cy="14425"/>
            </a:xfrm>
            <a:custGeom>
              <a:avLst/>
              <a:gdLst>
                <a:gd name="T0" fmla="*/ 8265625 w 529"/>
                <a:gd name="T1" fmla="*/ 0 h 577"/>
                <a:gd name="T2" fmla="*/ 8265625 w 529"/>
                <a:gd name="T3" fmla="*/ 0 h 577"/>
                <a:gd name="T4" fmla="*/ 4515625 w 529"/>
                <a:gd name="T5" fmla="*/ 750000 h 577"/>
                <a:gd name="T6" fmla="*/ 4515625 w 529"/>
                <a:gd name="T7" fmla="*/ 750000 h 577"/>
                <a:gd name="T8" fmla="*/ 2265625 w 529"/>
                <a:gd name="T9" fmla="*/ 2250000 h 577"/>
                <a:gd name="T10" fmla="*/ 765625 w 529"/>
                <a:gd name="T11" fmla="*/ 3750000 h 577"/>
                <a:gd name="T12" fmla="*/ 0 w 529"/>
                <a:gd name="T13" fmla="*/ 6750000 h 577"/>
                <a:gd name="T14" fmla="*/ 0 w 529"/>
                <a:gd name="T15" fmla="*/ 9000000 h 577"/>
                <a:gd name="T16" fmla="*/ 0 w 529"/>
                <a:gd name="T17" fmla="*/ 9000000 h 577"/>
                <a:gd name="T18" fmla="*/ 0 w 529"/>
                <a:gd name="T19" fmla="*/ 6750000 h 577"/>
                <a:gd name="T20" fmla="*/ 765625 w 529"/>
                <a:gd name="T21" fmla="*/ 3750000 h 577"/>
                <a:gd name="T22" fmla="*/ 2265625 w 529"/>
                <a:gd name="T23" fmla="*/ 2250000 h 577"/>
                <a:gd name="T24" fmla="*/ 4515625 w 529"/>
                <a:gd name="T25" fmla="*/ 750000 h 577"/>
                <a:gd name="T26" fmla="*/ 4515625 w 529"/>
                <a:gd name="T27" fmla="*/ 750000 h 577"/>
                <a:gd name="T28" fmla="*/ 8265625 w 529"/>
                <a:gd name="T29" fmla="*/ 0 h 577"/>
                <a:gd name="T30" fmla="*/ 8265625 w 529"/>
                <a:gd name="T31" fmla="*/ 0 h 577"/>
                <a:gd name="T32" fmla="*/ 8265625 w 529"/>
                <a:gd name="T33" fmla="*/ 0 h 577"/>
                <a:gd name="T34" fmla="*/ 8265625 w 529"/>
                <a:gd name="T35" fmla="*/ 0 h 577"/>
                <a:gd name="T36" fmla="*/ 8265625 w 529"/>
                <a:gd name="T37" fmla="*/ 0 h 577"/>
                <a:gd name="T38" fmla="*/ 8265625 w 529"/>
                <a:gd name="T39" fmla="*/ 0 h 577"/>
                <a:gd name="T40" fmla="*/ 8265625 w 529"/>
                <a:gd name="T41" fmla="*/ 0 h 5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35" name="Google Shape;2527;p41"/>
            <p:cNvSpPr>
              <a:spLocks/>
            </p:cNvSpPr>
            <p:nvPr/>
          </p:nvSpPr>
          <p:spPr bwMode="auto">
            <a:xfrm>
              <a:off x="2546925" y="3413375"/>
              <a:ext cx="13225" cy="14425"/>
            </a:xfrm>
            <a:custGeom>
              <a:avLst/>
              <a:gdLst>
                <a:gd name="T0" fmla="*/ 8265625 w 529"/>
                <a:gd name="T1" fmla="*/ 0 h 577"/>
                <a:gd name="T2" fmla="*/ 8265625 w 529"/>
                <a:gd name="T3" fmla="*/ 0 h 577"/>
                <a:gd name="T4" fmla="*/ 4515625 w 529"/>
                <a:gd name="T5" fmla="*/ 750000 h 577"/>
                <a:gd name="T6" fmla="*/ 4515625 w 529"/>
                <a:gd name="T7" fmla="*/ 750000 h 577"/>
                <a:gd name="T8" fmla="*/ 2265625 w 529"/>
                <a:gd name="T9" fmla="*/ 2250000 h 577"/>
                <a:gd name="T10" fmla="*/ 765625 w 529"/>
                <a:gd name="T11" fmla="*/ 3750000 h 577"/>
                <a:gd name="T12" fmla="*/ 0 w 529"/>
                <a:gd name="T13" fmla="*/ 6750000 h 577"/>
                <a:gd name="T14" fmla="*/ 0 w 529"/>
                <a:gd name="T15" fmla="*/ 9000000 h 577"/>
                <a:gd name="T16" fmla="*/ 0 w 529"/>
                <a:gd name="T17" fmla="*/ 9000000 h 577"/>
                <a:gd name="T18" fmla="*/ 0 w 529"/>
                <a:gd name="T19" fmla="*/ 6750000 h 577"/>
                <a:gd name="T20" fmla="*/ 765625 w 529"/>
                <a:gd name="T21" fmla="*/ 3750000 h 577"/>
                <a:gd name="T22" fmla="*/ 2265625 w 529"/>
                <a:gd name="T23" fmla="*/ 2250000 h 577"/>
                <a:gd name="T24" fmla="*/ 4515625 w 529"/>
                <a:gd name="T25" fmla="*/ 750000 h 577"/>
                <a:gd name="T26" fmla="*/ 4515625 w 529"/>
                <a:gd name="T27" fmla="*/ 750000 h 577"/>
                <a:gd name="T28" fmla="*/ 8265625 w 529"/>
                <a:gd name="T29" fmla="*/ 0 h 57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36" name="Google Shape;2528;p41"/>
            <p:cNvSpPr>
              <a:spLocks/>
            </p:cNvSpPr>
            <p:nvPr/>
          </p:nvSpPr>
          <p:spPr bwMode="auto">
            <a:xfrm>
              <a:off x="2560125" y="3413375"/>
              <a:ext cx="25" cy="25"/>
            </a:xfrm>
            <a:custGeom>
              <a:avLst/>
              <a:gdLst>
                <a:gd name="T0" fmla="*/ 15625 w 1"/>
                <a:gd name="T1" fmla="*/ 0 h 1"/>
                <a:gd name="T2" fmla="*/ 15625 w 1"/>
                <a:gd name="T3" fmla="*/ 0 h 1"/>
                <a:gd name="T4" fmla="*/ 15625 w 1"/>
                <a:gd name="T5" fmla="*/ 0 h 1"/>
                <a:gd name="T6" fmla="*/ 15625 w 1"/>
                <a:gd name="T7" fmla="*/ 0 h 1"/>
                <a:gd name="T8" fmla="*/ 15625 w 1"/>
                <a:gd name="T9" fmla="*/ 0 h 1"/>
                <a:gd name="T10" fmla="*/ 15625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37" name="Google Shape;2529;p41"/>
            <p:cNvSpPr>
              <a:spLocks/>
            </p:cNvSpPr>
            <p:nvPr/>
          </p:nvSpPr>
          <p:spPr bwMode="auto">
            <a:xfrm>
              <a:off x="2518100" y="3344925"/>
              <a:ext cx="120100" cy="109300"/>
            </a:xfrm>
            <a:custGeom>
              <a:avLst/>
              <a:gdLst>
                <a:gd name="T0" fmla="*/ 9015625 w 4804"/>
                <a:gd name="T1" fmla="*/ 15625 h 4372"/>
                <a:gd name="T2" fmla="*/ 4515625 w 4804"/>
                <a:gd name="T3" fmla="*/ 5265625 h 4372"/>
                <a:gd name="T4" fmla="*/ 765625 w 4804"/>
                <a:gd name="T5" fmla="*/ 9765625 h 4372"/>
                <a:gd name="T6" fmla="*/ 765625 w 4804"/>
                <a:gd name="T7" fmla="*/ 10515625 h 4372"/>
                <a:gd name="T8" fmla="*/ 15625 w 4804"/>
                <a:gd name="T9" fmla="*/ 11265625 h 4372"/>
                <a:gd name="T10" fmla="*/ 1515625 w 4804"/>
                <a:gd name="T11" fmla="*/ 14265625 h 4372"/>
                <a:gd name="T12" fmla="*/ 6015625 w 4804"/>
                <a:gd name="T13" fmla="*/ 18765625 h 4372"/>
                <a:gd name="T14" fmla="*/ 19531250 w 4804"/>
                <a:gd name="T15" fmla="*/ 30781250 h 4372"/>
                <a:gd name="T16" fmla="*/ 39031250 w 4804"/>
                <a:gd name="T17" fmla="*/ 46531250 h 4372"/>
                <a:gd name="T18" fmla="*/ 34531250 w 4804"/>
                <a:gd name="T19" fmla="*/ 44281250 h 4372"/>
                <a:gd name="T20" fmla="*/ 30781250 w 4804"/>
                <a:gd name="T21" fmla="*/ 43531250 h 4372"/>
                <a:gd name="T22" fmla="*/ 26281250 w 4804"/>
                <a:gd name="T23" fmla="*/ 42781250 h 4372"/>
                <a:gd name="T24" fmla="*/ 22531250 w 4804"/>
                <a:gd name="T25" fmla="*/ 43531250 h 4372"/>
                <a:gd name="T26" fmla="*/ 20281250 w 4804"/>
                <a:gd name="T27" fmla="*/ 45031250 h 4372"/>
                <a:gd name="T28" fmla="*/ 18781250 w 4804"/>
                <a:gd name="T29" fmla="*/ 46531250 h 4372"/>
                <a:gd name="T30" fmla="*/ 18015625 w 4804"/>
                <a:gd name="T31" fmla="*/ 49531250 h 4372"/>
                <a:gd name="T32" fmla="*/ 18015625 w 4804"/>
                <a:gd name="T33" fmla="*/ 51781250 h 4372"/>
                <a:gd name="T34" fmla="*/ 18781250 w 4804"/>
                <a:gd name="T35" fmla="*/ 57046875 h 4372"/>
                <a:gd name="T36" fmla="*/ 20281250 w 4804"/>
                <a:gd name="T37" fmla="*/ 62296875 h 4372"/>
                <a:gd name="T38" fmla="*/ 21031250 w 4804"/>
                <a:gd name="T39" fmla="*/ 63796875 h 4372"/>
                <a:gd name="T40" fmla="*/ 22531250 w 4804"/>
                <a:gd name="T41" fmla="*/ 64546875 h 4372"/>
                <a:gd name="T42" fmla="*/ 27781250 w 4804"/>
                <a:gd name="T43" fmla="*/ 65296875 h 4372"/>
                <a:gd name="T44" fmla="*/ 28531250 w 4804"/>
                <a:gd name="T45" fmla="*/ 65296875 h 4372"/>
                <a:gd name="T46" fmla="*/ 36781250 w 4804"/>
                <a:gd name="T47" fmla="*/ 64546875 h 4372"/>
                <a:gd name="T48" fmla="*/ 42031250 w 4804"/>
                <a:gd name="T49" fmla="*/ 63046875 h 4372"/>
                <a:gd name="T50" fmla="*/ 51046875 w 4804"/>
                <a:gd name="T51" fmla="*/ 66046875 h 4372"/>
                <a:gd name="T52" fmla="*/ 59296875 w 4804"/>
                <a:gd name="T53" fmla="*/ 67546875 h 4372"/>
                <a:gd name="T54" fmla="*/ 67546875 w 4804"/>
                <a:gd name="T55" fmla="*/ 68296875 h 4372"/>
                <a:gd name="T56" fmla="*/ 71296875 w 4804"/>
                <a:gd name="T57" fmla="*/ 67546875 h 4372"/>
                <a:gd name="T58" fmla="*/ 75046875 w 4804"/>
                <a:gd name="T59" fmla="*/ 66796875 h 4372"/>
                <a:gd name="T60" fmla="*/ 69796875 w 4804"/>
                <a:gd name="T61" fmla="*/ 59296875 h 4372"/>
                <a:gd name="T62" fmla="*/ 62296875 w 4804"/>
                <a:gd name="T63" fmla="*/ 50281250 h 4372"/>
                <a:gd name="T64" fmla="*/ 53296875 w 4804"/>
                <a:gd name="T65" fmla="*/ 40531250 h 4372"/>
                <a:gd name="T66" fmla="*/ 43531250 w 4804"/>
                <a:gd name="T67" fmla="*/ 30781250 h 4372"/>
                <a:gd name="T68" fmla="*/ 23281250 w 4804"/>
                <a:gd name="T69" fmla="*/ 12015625 h 4372"/>
                <a:gd name="T70" fmla="*/ 9015625 w 4804"/>
                <a:gd name="T71" fmla="*/ 15625 h 43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38" name="Google Shape;2530;p41"/>
            <p:cNvSpPr>
              <a:spLocks/>
            </p:cNvSpPr>
            <p:nvPr/>
          </p:nvSpPr>
          <p:spPr bwMode="auto">
            <a:xfrm>
              <a:off x="2518100" y="3344925"/>
              <a:ext cx="120100" cy="109300"/>
            </a:xfrm>
            <a:custGeom>
              <a:avLst/>
              <a:gdLst>
                <a:gd name="T0" fmla="*/ 9015625 w 4804"/>
                <a:gd name="T1" fmla="*/ 15625 h 4372"/>
                <a:gd name="T2" fmla="*/ 765625 w 4804"/>
                <a:gd name="T3" fmla="*/ 9765625 h 4372"/>
                <a:gd name="T4" fmla="*/ 765625 w 4804"/>
                <a:gd name="T5" fmla="*/ 9765625 h 4372"/>
                <a:gd name="T6" fmla="*/ 765625 w 4804"/>
                <a:gd name="T7" fmla="*/ 9765625 h 4372"/>
                <a:gd name="T8" fmla="*/ 765625 w 4804"/>
                <a:gd name="T9" fmla="*/ 9765625 h 4372"/>
                <a:gd name="T10" fmla="*/ 765625 w 4804"/>
                <a:gd name="T11" fmla="*/ 9765625 h 4372"/>
                <a:gd name="T12" fmla="*/ 765625 w 4804"/>
                <a:gd name="T13" fmla="*/ 9765625 h 4372"/>
                <a:gd name="T14" fmla="*/ 765625 w 4804"/>
                <a:gd name="T15" fmla="*/ 9765625 h 4372"/>
                <a:gd name="T16" fmla="*/ 765625 w 4804"/>
                <a:gd name="T17" fmla="*/ 9765625 h 4372"/>
                <a:gd name="T18" fmla="*/ 765625 w 4804"/>
                <a:gd name="T19" fmla="*/ 9765625 h 4372"/>
                <a:gd name="T20" fmla="*/ 765625 w 4804"/>
                <a:gd name="T21" fmla="*/ 9765625 h 4372"/>
                <a:gd name="T22" fmla="*/ 765625 w 4804"/>
                <a:gd name="T23" fmla="*/ 9765625 h 4372"/>
                <a:gd name="T24" fmla="*/ 765625 w 4804"/>
                <a:gd name="T25" fmla="*/ 10515625 h 4372"/>
                <a:gd name="T26" fmla="*/ 765625 w 4804"/>
                <a:gd name="T27" fmla="*/ 10515625 h 4372"/>
                <a:gd name="T28" fmla="*/ 15625 w 4804"/>
                <a:gd name="T29" fmla="*/ 11265625 h 4372"/>
                <a:gd name="T30" fmla="*/ 15625 w 4804"/>
                <a:gd name="T31" fmla="*/ 11265625 h 4372"/>
                <a:gd name="T32" fmla="*/ 15625 w 4804"/>
                <a:gd name="T33" fmla="*/ 11265625 h 4372"/>
                <a:gd name="T34" fmla="*/ 15625 w 4804"/>
                <a:gd name="T35" fmla="*/ 11265625 h 4372"/>
                <a:gd name="T36" fmla="*/ 15625 w 4804"/>
                <a:gd name="T37" fmla="*/ 11265625 h 4372"/>
                <a:gd name="T38" fmla="*/ 15625 w 4804"/>
                <a:gd name="T39" fmla="*/ 11265625 h 4372"/>
                <a:gd name="T40" fmla="*/ 1515625 w 4804"/>
                <a:gd name="T41" fmla="*/ 14265625 h 4372"/>
                <a:gd name="T42" fmla="*/ 19531250 w 4804"/>
                <a:gd name="T43" fmla="*/ 30781250 h 4372"/>
                <a:gd name="T44" fmla="*/ 39031250 w 4804"/>
                <a:gd name="T45" fmla="*/ 46531250 h 4372"/>
                <a:gd name="T46" fmla="*/ 39031250 w 4804"/>
                <a:gd name="T47" fmla="*/ 46531250 h 4372"/>
                <a:gd name="T48" fmla="*/ 39031250 w 4804"/>
                <a:gd name="T49" fmla="*/ 46531250 h 4372"/>
                <a:gd name="T50" fmla="*/ 30781250 w 4804"/>
                <a:gd name="T51" fmla="*/ 43531250 h 4372"/>
                <a:gd name="T52" fmla="*/ 26281250 w 4804"/>
                <a:gd name="T53" fmla="*/ 42781250 h 4372"/>
                <a:gd name="T54" fmla="*/ 26281250 w 4804"/>
                <a:gd name="T55" fmla="*/ 42781250 h 4372"/>
                <a:gd name="T56" fmla="*/ 26281250 w 4804"/>
                <a:gd name="T57" fmla="*/ 42781250 h 4372"/>
                <a:gd name="T58" fmla="*/ 22531250 w 4804"/>
                <a:gd name="T59" fmla="*/ 43531250 h 4372"/>
                <a:gd name="T60" fmla="*/ 18781250 w 4804"/>
                <a:gd name="T61" fmla="*/ 46531250 h 4372"/>
                <a:gd name="T62" fmla="*/ 18015625 w 4804"/>
                <a:gd name="T63" fmla="*/ 51781250 h 4372"/>
                <a:gd name="T64" fmla="*/ 18781250 w 4804"/>
                <a:gd name="T65" fmla="*/ 57046875 h 4372"/>
                <a:gd name="T66" fmla="*/ 20281250 w 4804"/>
                <a:gd name="T67" fmla="*/ 62296875 h 4372"/>
                <a:gd name="T68" fmla="*/ 22531250 w 4804"/>
                <a:gd name="T69" fmla="*/ 64546875 h 4372"/>
                <a:gd name="T70" fmla="*/ 27781250 w 4804"/>
                <a:gd name="T71" fmla="*/ 65296875 h 4372"/>
                <a:gd name="T72" fmla="*/ 27781250 w 4804"/>
                <a:gd name="T73" fmla="*/ 65296875 h 4372"/>
                <a:gd name="T74" fmla="*/ 28531250 w 4804"/>
                <a:gd name="T75" fmla="*/ 65296875 h 4372"/>
                <a:gd name="T76" fmla="*/ 42031250 w 4804"/>
                <a:gd name="T77" fmla="*/ 63046875 h 4372"/>
                <a:gd name="T78" fmla="*/ 42031250 w 4804"/>
                <a:gd name="T79" fmla="*/ 63046875 h 4372"/>
                <a:gd name="T80" fmla="*/ 51046875 w 4804"/>
                <a:gd name="T81" fmla="*/ 66046875 h 4372"/>
                <a:gd name="T82" fmla="*/ 67546875 w 4804"/>
                <a:gd name="T83" fmla="*/ 68296875 h 4372"/>
                <a:gd name="T84" fmla="*/ 71296875 w 4804"/>
                <a:gd name="T85" fmla="*/ 67546875 h 4372"/>
                <a:gd name="T86" fmla="*/ 75046875 w 4804"/>
                <a:gd name="T87" fmla="*/ 66796875 h 4372"/>
                <a:gd name="T88" fmla="*/ 62296875 w 4804"/>
                <a:gd name="T89" fmla="*/ 50281250 h 4372"/>
                <a:gd name="T90" fmla="*/ 43531250 w 4804"/>
                <a:gd name="T91" fmla="*/ 30781250 h 4372"/>
                <a:gd name="T92" fmla="*/ 9015625 w 4804"/>
                <a:gd name="T93" fmla="*/ 15625 h 43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39" name="Google Shape;2531;p41"/>
            <p:cNvSpPr>
              <a:spLocks/>
            </p:cNvSpPr>
            <p:nvPr/>
          </p:nvSpPr>
          <p:spPr bwMode="auto">
            <a:xfrm>
              <a:off x="2318800" y="3414575"/>
              <a:ext cx="104475" cy="87675"/>
            </a:xfrm>
            <a:custGeom>
              <a:avLst/>
              <a:gdLst>
                <a:gd name="T0" fmla="*/ 59296875 w 4179"/>
                <a:gd name="T1" fmla="*/ 0 h 3507"/>
                <a:gd name="T2" fmla="*/ 31531250 w 4179"/>
                <a:gd name="T3" fmla="*/ 21765625 h 3507"/>
                <a:gd name="T4" fmla="*/ 15625 w 4179"/>
                <a:gd name="T5" fmla="*/ 45031250 h 3507"/>
                <a:gd name="T6" fmla="*/ 12015625 w 4179"/>
                <a:gd name="T7" fmla="*/ 54781250 h 3507"/>
                <a:gd name="T8" fmla="*/ 65296875 w 4179"/>
                <a:gd name="T9" fmla="*/ 4500000 h 3507"/>
                <a:gd name="T10" fmla="*/ 59296875 w 4179"/>
                <a:gd name="T11" fmla="*/ 0 h 35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40" name="Google Shape;2532;p41"/>
            <p:cNvSpPr>
              <a:spLocks/>
            </p:cNvSpPr>
            <p:nvPr/>
          </p:nvSpPr>
          <p:spPr bwMode="auto">
            <a:xfrm>
              <a:off x="2318800" y="3414575"/>
              <a:ext cx="104475" cy="87675"/>
            </a:xfrm>
            <a:custGeom>
              <a:avLst/>
              <a:gdLst>
                <a:gd name="T0" fmla="*/ 59296875 w 4179"/>
                <a:gd name="T1" fmla="*/ 0 h 3507"/>
                <a:gd name="T2" fmla="*/ 59296875 w 4179"/>
                <a:gd name="T3" fmla="*/ 0 h 3507"/>
                <a:gd name="T4" fmla="*/ 31531250 w 4179"/>
                <a:gd name="T5" fmla="*/ 21765625 h 3507"/>
                <a:gd name="T6" fmla="*/ 15625 w 4179"/>
                <a:gd name="T7" fmla="*/ 45031250 h 3507"/>
                <a:gd name="T8" fmla="*/ 15625 w 4179"/>
                <a:gd name="T9" fmla="*/ 45031250 h 3507"/>
                <a:gd name="T10" fmla="*/ 12015625 w 4179"/>
                <a:gd name="T11" fmla="*/ 54781250 h 3507"/>
                <a:gd name="T12" fmla="*/ 65296875 w 4179"/>
                <a:gd name="T13" fmla="*/ 4500000 h 3507"/>
                <a:gd name="T14" fmla="*/ 59296875 w 4179"/>
                <a:gd name="T15" fmla="*/ 0 h 35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41" name="Google Shape;2533;p41"/>
            <p:cNvSpPr>
              <a:spLocks/>
            </p:cNvSpPr>
            <p:nvPr/>
          </p:nvSpPr>
          <p:spPr bwMode="auto">
            <a:xfrm>
              <a:off x="2095500" y="3340125"/>
              <a:ext cx="344600" cy="360225"/>
            </a:xfrm>
            <a:custGeom>
              <a:avLst/>
              <a:gdLst>
                <a:gd name="T0" fmla="*/ 0 w 13784"/>
                <a:gd name="T1" fmla="*/ 15625 h 14409"/>
                <a:gd name="T2" fmla="*/ 2250000 w 13784"/>
                <a:gd name="T3" fmla="*/ 27781250 h 14409"/>
                <a:gd name="T4" fmla="*/ 5250000 w 13784"/>
                <a:gd name="T5" fmla="*/ 57046875 h 14409"/>
                <a:gd name="T6" fmla="*/ 10500000 w 13784"/>
                <a:gd name="T7" fmla="*/ 90812500 h 14409"/>
                <a:gd name="T8" fmla="*/ 13500000 w 13784"/>
                <a:gd name="T9" fmla="*/ 108062500 h 14409"/>
                <a:gd name="T10" fmla="*/ 17265625 w 13784"/>
                <a:gd name="T11" fmla="*/ 124578125 h 14409"/>
                <a:gd name="T12" fmla="*/ 21765625 w 13784"/>
                <a:gd name="T13" fmla="*/ 140328125 h 14409"/>
                <a:gd name="T14" fmla="*/ 26265625 w 13784"/>
                <a:gd name="T15" fmla="*/ 155343750 h 14409"/>
                <a:gd name="T16" fmla="*/ 31515625 w 13784"/>
                <a:gd name="T17" fmla="*/ 167343750 h 14409"/>
                <a:gd name="T18" fmla="*/ 34515625 w 13784"/>
                <a:gd name="T19" fmla="*/ 172593750 h 14409"/>
                <a:gd name="T20" fmla="*/ 38265625 w 13784"/>
                <a:gd name="T21" fmla="*/ 177859375 h 14409"/>
                <a:gd name="T22" fmla="*/ 41265625 w 13784"/>
                <a:gd name="T23" fmla="*/ 181609375 h 14409"/>
                <a:gd name="T24" fmla="*/ 45031250 w 13784"/>
                <a:gd name="T25" fmla="*/ 184609375 h 14409"/>
                <a:gd name="T26" fmla="*/ 48781250 w 13784"/>
                <a:gd name="T27" fmla="*/ 186859375 h 14409"/>
                <a:gd name="T28" fmla="*/ 52531250 w 13784"/>
                <a:gd name="T29" fmla="*/ 188359375 h 14409"/>
                <a:gd name="T30" fmla="*/ 60781250 w 13784"/>
                <a:gd name="T31" fmla="*/ 189859375 h 14409"/>
                <a:gd name="T32" fmla="*/ 69781250 w 13784"/>
                <a:gd name="T33" fmla="*/ 191359375 h 14409"/>
                <a:gd name="T34" fmla="*/ 89296875 w 13784"/>
                <a:gd name="T35" fmla="*/ 192859375 h 14409"/>
                <a:gd name="T36" fmla="*/ 109562500 w 13784"/>
                <a:gd name="T37" fmla="*/ 193609375 h 14409"/>
                <a:gd name="T38" fmla="*/ 129812500 w 13784"/>
                <a:gd name="T39" fmla="*/ 193609375 h 14409"/>
                <a:gd name="T40" fmla="*/ 162078125 w 13784"/>
                <a:gd name="T41" fmla="*/ 192109375 h 14409"/>
                <a:gd name="T42" fmla="*/ 175593750 w 13784"/>
                <a:gd name="T43" fmla="*/ 191359375 h 14409"/>
                <a:gd name="T44" fmla="*/ 180843750 w 13784"/>
                <a:gd name="T45" fmla="*/ 198109375 h 14409"/>
                <a:gd name="T46" fmla="*/ 192843750 w 13784"/>
                <a:gd name="T47" fmla="*/ 210875000 h 14409"/>
                <a:gd name="T48" fmla="*/ 199609375 w 13784"/>
                <a:gd name="T49" fmla="*/ 217625000 h 14409"/>
                <a:gd name="T50" fmla="*/ 205609375 w 13784"/>
                <a:gd name="T51" fmla="*/ 222875000 h 14409"/>
                <a:gd name="T52" fmla="*/ 208609375 w 13784"/>
                <a:gd name="T53" fmla="*/ 224375000 h 14409"/>
                <a:gd name="T54" fmla="*/ 210859375 w 13784"/>
                <a:gd name="T55" fmla="*/ 225125000 h 14409"/>
                <a:gd name="T56" fmla="*/ 213109375 w 13784"/>
                <a:gd name="T57" fmla="*/ 225125000 h 14409"/>
                <a:gd name="T58" fmla="*/ 214609375 w 13784"/>
                <a:gd name="T59" fmla="*/ 224375000 h 14409"/>
                <a:gd name="T60" fmla="*/ 215359375 w 13784"/>
                <a:gd name="T61" fmla="*/ 222125000 h 14409"/>
                <a:gd name="T62" fmla="*/ 215359375 w 13784"/>
                <a:gd name="T63" fmla="*/ 218375000 h 14409"/>
                <a:gd name="T64" fmla="*/ 213109375 w 13784"/>
                <a:gd name="T65" fmla="*/ 208625000 h 14409"/>
                <a:gd name="T66" fmla="*/ 208609375 w 13784"/>
                <a:gd name="T67" fmla="*/ 196609375 h 14409"/>
                <a:gd name="T68" fmla="*/ 203359375 w 13784"/>
                <a:gd name="T69" fmla="*/ 183109375 h 14409"/>
                <a:gd name="T70" fmla="*/ 193609375 w 13784"/>
                <a:gd name="T71" fmla="*/ 159093750 h 14409"/>
                <a:gd name="T72" fmla="*/ 188343750 w 13784"/>
                <a:gd name="T73" fmla="*/ 148593750 h 14409"/>
                <a:gd name="T74" fmla="*/ 176343750 w 13784"/>
                <a:gd name="T75" fmla="*/ 148593750 h 14409"/>
                <a:gd name="T76" fmla="*/ 148578125 w 13784"/>
                <a:gd name="T77" fmla="*/ 147093750 h 14409"/>
                <a:gd name="T78" fmla="*/ 133562500 w 13784"/>
                <a:gd name="T79" fmla="*/ 144828125 h 14409"/>
                <a:gd name="T80" fmla="*/ 119312500 w 13784"/>
                <a:gd name="T81" fmla="*/ 142578125 h 14409"/>
                <a:gd name="T82" fmla="*/ 113312500 w 13784"/>
                <a:gd name="T83" fmla="*/ 141078125 h 14409"/>
                <a:gd name="T84" fmla="*/ 108062500 w 13784"/>
                <a:gd name="T85" fmla="*/ 139578125 h 14409"/>
                <a:gd name="T86" fmla="*/ 103546875 w 13784"/>
                <a:gd name="T87" fmla="*/ 137328125 h 14409"/>
                <a:gd name="T88" fmla="*/ 101296875 w 13784"/>
                <a:gd name="T89" fmla="*/ 135078125 h 14409"/>
                <a:gd name="T90" fmla="*/ 99046875 w 13784"/>
                <a:gd name="T91" fmla="*/ 132078125 h 14409"/>
                <a:gd name="T92" fmla="*/ 96796875 w 13784"/>
                <a:gd name="T93" fmla="*/ 126078125 h 14409"/>
                <a:gd name="T94" fmla="*/ 91546875 w 13784"/>
                <a:gd name="T95" fmla="*/ 109562500 h 14409"/>
                <a:gd name="T96" fmla="*/ 86296875 w 13784"/>
                <a:gd name="T97" fmla="*/ 89312500 h 14409"/>
                <a:gd name="T98" fmla="*/ 81046875 w 13784"/>
                <a:gd name="T99" fmla="*/ 66046875 h 14409"/>
                <a:gd name="T100" fmla="*/ 72781250 w 13784"/>
                <a:gd name="T101" fmla="*/ 24765625 h 14409"/>
                <a:gd name="T102" fmla="*/ 69781250 w 13784"/>
                <a:gd name="T103" fmla="*/ 6765625 h 14409"/>
                <a:gd name="T104" fmla="*/ 0 w 13784"/>
                <a:gd name="T105" fmla="*/ 15625 h 1440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42" name="Google Shape;2534;p41"/>
            <p:cNvSpPr>
              <a:spLocks/>
            </p:cNvSpPr>
            <p:nvPr/>
          </p:nvSpPr>
          <p:spPr bwMode="auto">
            <a:xfrm>
              <a:off x="2095500" y="3340125"/>
              <a:ext cx="344600" cy="360225"/>
            </a:xfrm>
            <a:custGeom>
              <a:avLst/>
              <a:gdLst>
                <a:gd name="T0" fmla="*/ 0 w 13784"/>
                <a:gd name="T1" fmla="*/ 15625 h 14409"/>
                <a:gd name="T2" fmla="*/ 0 w 13784"/>
                <a:gd name="T3" fmla="*/ 15625 h 14409"/>
                <a:gd name="T4" fmla="*/ 2250000 w 13784"/>
                <a:gd name="T5" fmla="*/ 27781250 h 14409"/>
                <a:gd name="T6" fmla="*/ 5250000 w 13784"/>
                <a:gd name="T7" fmla="*/ 57046875 h 14409"/>
                <a:gd name="T8" fmla="*/ 10500000 w 13784"/>
                <a:gd name="T9" fmla="*/ 90812500 h 14409"/>
                <a:gd name="T10" fmla="*/ 13500000 w 13784"/>
                <a:gd name="T11" fmla="*/ 108062500 h 14409"/>
                <a:gd name="T12" fmla="*/ 17265625 w 13784"/>
                <a:gd name="T13" fmla="*/ 124578125 h 14409"/>
                <a:gd name="T14" fmla="*/ 21765625 w 13784"/>
                <a:gd name="T15" fmla="*/ 140328125 h 14409"/>
                <a:gd name="T16" fmla="*/ 26265625 w 13784"/>
                <a:gd name="T17" fmla="*/ 155343750 h 14409"/>
                <a:gd name="T18" fmla="*/ 31515625 w 13784"/>
                <a:gd name="T19" fmla="*/ 167343750 h 14409"/>
                <a:gd name="T20" fmla="*/ 34515625 w 13784"/>
                <a:gd name="T21" fmla="*/ 172593750 h 14409"/>
                <a:gd name="T22" fmla="*/ 38265625 w 13784"/>
                <a:gd name="T23" fmla="*/ 177859375 h 14409"/>
                <a:gd name="T24" fmla="*/ 41265625 w 13784"/>
                <a:gd name="T25" fmla="*/ 181609375 h 14409"/>
                <a:gd name="T26" fmla="*/ 45031250 w 13784"/>
                <a:gd name="T27" fmla="*/ 184609375 h 14409"/>
                <a:gd name="T28" fmla="*/ 48781250 w 13784"/>
                <a:gd name="T29" fmla="*/ 186859375 h 14409"/>
                <a:gd name="T30" fmla="*/ 52531250 w 13784"/>
                <a:gd name="T31" fmla="*/ 188359375 h 14409"/>
                <a:gd name="T32" fmla="*/ 52531250 w 13784"/>
                <a:gd name="T33" fmla="*/ 188359375 h 14409"/>
                <a:gd name="T34" fmla="*/ 60781250 w 13784"/>
                <a:gd name="T35" fmla="*/ 189859375 h 14409"/>
                <a:gd name="T36" fmla="*/ 69781250 w 13784"/>
                <a:gd name="T37" fmla="*/ 191359375 h 14409"/>
                <a:gd name="T38" fmla="*/ 89296875 w 13784"/>
                <a:gd name="T39" fmla="*/ 192859375 h 14409"/>
                <a:gd name="T40" fmla="*/ 109562500 w 13784"/>
                <a:gd name="T41" fmla="*/ 193609375 h 14409"/>
                <a:gd name="T42" fmla="*/ 129812500 w 13784"/>
                <a:gd name="T43" fmla="*/ 193609375 h 14409"/>
                <a:gd name="T44" fmla="*/ 162078125 w 13784"/>
                <a:gd name="T45" fmla="*/ 192109375 h 14409"/>
                <a:gd name="T46" fmla="*/ 175593750 w 13784"/>
                <a:gd name="T47" fmla="*/ 191359375 h 14409"/>
                <a:gd name="T48" fmla="*/ 175593750 w 13784"/>
                <a:gd name="T49" fmla="*/ 191359375 h 14409"/>
                <a:gd name="T50" fmla="*/ 180843750 w 13784"/>
                <a:gd name="T51" fmla="*/ 198109375 h 14409"/>
                <a:gd name="T52" fmla="*/ 192843750 w 13784"/>
                <a:gd name="T53" fmla="*/ 210875000 h 14409"/>
                <a:gd name="T54" fmla="*/ 199609375 w 13784"/>
                <a:gd name="T55" fmla="*/ 217625000 h 14409"/>
                <a:gd name="T56" fmla="*/ 205609375 w 13784"/>
                <a:gd name="T57" fmla="*/ 222875000 h 14409"/>
                <a:gd name="T58" fmla="*/ 208609375 w 13784"/>
                <a:gd name="T59" fmla="*/ 224375000 h 14409"/>
                <a:gd name="T60" fmla="*/ 210859375 w 13784"/>
                <a:gd name="T61" fmla="*/ 225125000 h 14409"/>
                <a:gd name="T62" fmla="*/ 213109375 w 13784"/>
                <a:gd name="T63" fmla="*/ 225125000 h 14409"/>
                <a:gd name="T64" fmla="*/ 214609375 w 13784"/>
                <a:gd name="T65" fmla="*/ 224375000 h 14409"/>
                <a:gd name="T66" fmla="*/ 214609375 w 13784"/>
                <a:gd name="T67" fmla="*/ 224375000 h 14409"/>
                <a:gd name="T68" fmla="*/ 215359375 w 13784"/>
                <a:gd name="T69" fmla="*/ 222125000 h 14409"/>
                <a:gd name="T70" fmla="*/ 215359375 w 13784"/>
                <a:gd name="T71" fmla="*/ 218375000 h 14409"/>
                <a:gd name="T72" fmla="*/ 213109375 w 13784"/>
                <a:gd name="T73" fmla="*/ 208625000 h 14409"/>
                <a:gd name="T74" fmla="*/ 208609375 w 13784"/>
                <a:gd name="T75" fmla="*/ 196609375 h 14409"/>
                <a:gd name="T76" fmla="*/ 203359375 w 13784"/>
                <a:gd name="T77" fmla="*/ 183109375 h 14409"/>
                <a:gd name="T78" fmla="*/ 193609375 w 13784"/>
                <a:gd name="T79" fmla="*/ 159093750 h 14409"/>
                <a:gd name="T80" fmla="*/ 188343750 w 13784"/>
                <a:gd name="T81" fmla="*/ 148593750 h 14409"/>
                <a:gd name="T82" fmla="*/ 188343750 w 13784"/>
                <a:gd name="T83" fmla="*/ 148593750 h 14409"/>
                <a:gd name="T84" fmla="*/ 176343750 w 13784"/>
                <a:gd name="T85" fmla="*/ 148593750 h 14409"/>
                <a:gd name="T86" fmla="*/ 148578125 w 13784"/>
                <a:gd name="T87" fmla="*/ 147093750 h 14409"/>
                <a:gd name="T88" fmla="*/ 133562500 w 13784"/>
                <a:gd name="T89" fmla="*/ 144828125 h 14409"/>
                <a:gd name="T90" fmla="*/ 119312500 w 13784"/>
                <a:gd name="T91" fmla="*/ 142578125 h 14409"/>
                <a:gd name="T92" fmla="*/ 113312500 w 13784"/>
                <a:gd name="T93" fmla="*/ 141078125 h 14409"/>
                <a:gd name="T94" fmla="*/ 108062500 w 13784"/>
                <a:gd name="T95" fmla="*/ 139578125 h 14409"/>
                <a:gd name="T96" fmla="*/ 103546875 w 13784"/>
                <a:gd name="T97" fmla="*/ 137328125 h 14409"/>
                <a:gd name="T98" fmla="*/ 101296875 w 13784"/>
                <a:gd name="T99" fmla="*/ 135078125 h 14409"/>
                <a:gd name="T100" fmla="*/ 101296875 w 13784"/>
                <a:gd name="T101" fmla="*/ 135078125 h 14409"/>
                <a:gd name="T102" fmla="*/ 99046875 w 13784"/>
                <a:gd name="T103" fmla="*/ 132078125 h 14409"/>
                <a:gd name="T104" fmla="*/ 96796875 w 13784"/>
                <a:gd name="T105" fmla="*/ 126078125 h 14409"/>
                <a:gd name="T106" fmla="*/ 91546875 w 13784"/>
                <a:gd name="T107" fmla="*/ 109562500 h 14409"/>
                <a:gd name="T108" fmla="*/ 86296875 w 13784"/>
                <a:gd name="T109" fmla="*/ 89312500 h 14409"/>
                <a:gd name="T110" fmla="*/ 81046875 w 13784"/>
                <a:gd name="T111" fmla="*/ 66046875 h 14409"/>
                <a:gd name="T112" fmla="*/ 72781250 w 13784"/>
                <a:gd name="T113" fmla="*/ 24765625 h 14409"/>
                <a:gd name="T114" fmla="*/ 69781250 w 13784"/>
                <a:gd name="T115" fmla="*/ 6765625 h 14409"/>
                <a:gd name="T116" fmla="*/ 0 w 13784"/>
                <a:gd name="T117" fmla="*/ 15625 h 144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43" name="Google Shape;2535;p41"/>
            <p:cNvSpPr>
              <a:spLocks/>
            </p:cNvSpPr>
            <p:nvPr/>
          </p:nvSpPr>
          <p:spPr bwMode="auto">
            <a:xfrm>
              <a:off x="2338025" y="3575450"/>
              <a:ext cx="91275" cy="112875"/>
            </a:xfrm>
            <a:custGeom>
              <a:avLst/>
              <a:gdLst>
                <a:gd name="T0" fmla="*/ 0 w 3651"/>
                <a:gd name="T1" fmla="*/ 15625 h 4515"/>
                <a:gd name="T2" fmla="*/ 3000000 w 3651"/>
                <a:gd name="T3" fmla="*/ 45781250 h 4515"/>
                <a:gd name="T4" fmla="*/ 24015625 w 3651"/>
                <a:gd name="T5" fmla="*/ 44281250 h 4515"/>
                <a:gd name="T6" fmla="*/ 31515625 w 3651"/>
                <a:gd name="T7" fmla="*/ 53281250 h 4515"/>
                <a:gd name="T8" fmla="*/ 39765625 w 3651"/>
                <a:gd name="T9" fmla="*/ 62296875 h 4515"/>
                <a:gd name="T10" fmla="*/ 48031250 w 3651"/>
                <a:gd name="T11" fmla="*/ 70546875 h 4515"/>
                <a:gd name="T12" fmla="*/ 57031250 w 3651"/>
                <a:gd name="T13" fmla="*/ 49531250 h 4515"/>
                <a:gd name="T14" fmla="*/ 51031250 w 3651"/>
                <a:gd name="T15" fmla="*/ 32281250 h 4515"/>
                <a:gd name="T16" fmla="*/ 44281250 w 3651"/>
                <a:gd name="T17" fmla="*/ 17265625 h 4515"/>
                <a:gd name="T18" fmla="*/ 36765625 w 3651"/>
                <a:gd name="T19" fmla="*/ 1515625 h 4515"/>
                <a:gd name="T20" fmla="*/ 25515625 w 3651"/>
                <a:gd name="T21" fmla="*/ 1515625 h 4515"/>
                <a:gd name="T22" fmla="*/ 0 w 3651"/>
                <a:gd name="T23" fmla="*/ 15625 h 45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44" name="Google Shape;2536;p41"/>
            <p:cNvSpPr>
              <a:spLocks/>
            </p:cNvSpPr>
            <p:nvPr/>
          </p:nvSpPr>
          <p:spPr bwMode="auto">
            <a:xfrm>
              <a:off x="2338025" y="3575450"/>
              <a:ext cx="91275" cy="112875"/>
            </a:xfrm>
            <a:custGeom>
              <a:avLst/>
              <a:gdLst>
                <a:gd name="T0" fmla="*/ 57031250 w 3651"/>
                <a:gd name="T1" fmla="*/ 49531250 h 4515"/>
                <a:gd name="T2" fmla="*/ 57031250 w 3651"/>
                <a:gd name="T3" fmla="*/ 49531250 h 4515"/>
                <a:gd name="T4" fmla="*/ 51031250 w 3651"/>
                <a:gd name="T5" fmla="*/ 32281250 h 4515"/>
                <a:gd name="T6" fmla="*/ 44281250 w 3651"/>
                <a:gd name="T7" fmla="*/ 17265625 h 4515"/>
                <a:gd name="T8" fmla="*/ 36765625 w 3651"/>
                <a:gd name="T9" fmla="*/ 1515625 h 4515"/>
                <a:gd name="T10" fmla="*/ 36765625 w 3651"/>
                <a:gd name="T11" fmla="*/ 1515625 h 4515"/>
                <a:gd name="T12" fmla="*/ 25515625 w 3651"/>
                <a:gd name="T13" fmla="*/ 1515625 h 4515"/>
                <a:gd name="T14" fmla="*/ 0 w 3651"/>
                <a:gd name="T15" fmla="*/ 15625 h 4515"/>
                <a:gd name="T16" fmla="*/ 3000000 w 3651"/>
                <a:gd name="T17" fmla="*/ 45781250 h 4515"/>
                <a:gd name="T18" fmla="*/ 3000000 w 3651"/>
                <a:gd name="T19" fmla="*/ 45781250 h 4515"/>
                <a:gd name="T20" fmla="*/ 24015625 w 3651"/>
                <a:gd name="T21" fmla="*/ 44281250 h 4515"/>
                <a:gd name="T22" fmla="*/ 24015625 w 3651"/>
                <a:gd name="T23" fmla="*/ 44281250 h 4515"/>
                <a:gd name="T24" fmla="*/ 31515625 w 3651"/>
                <a:gd name="T25" fmla="*/ 53281250 h 4515"/>
                <a:gd name="T26" fmla="*/ 39765625 w 3651"/>
                <a:gd name="T27" fmla="*/ 62296875 h 4515"/>
                <a:gd name="T28" fmla="*/ 48031250 w 3651"/>
                <a:gd name="T29" fmla="*/ 70546875 h 4515"/>
                <a:gd name="T30" fmla="*/ 57031250 w 3651"/>
                <a:gd name="T31" fmla="*/ 49531250 h 451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45" name="Google Shape;2537;p41"/>
            <p:cNvSpPr>
              <a:spLocks/>
            </p:cNvSpPr>
            <p:nvPr/>
          </p:nvSpPr>
          <p:spPr bwMode="auto">
            <a:xfrm>
              <a:off x="2364425" y="3561050"/>
              <a:ext cx="82875" cy="146500"/>
            </a:xfrm>
            <a:custGeom>
              <a:avLst/>
              <a:gdLst>
                <a:gd name="T0" fmla="*/ 24015625 w 3315"/>
                <a:gd name="T1" fmla="*/ 0 h 5860"/>
                <a:gd name="T2" fmla="*/ 18015625 w 3315"/>
                <a:gd name="T3" fmla="*/ 1500000 h 5860"/>
                <a:gd name="T4" fmla="*/ 12015625 w 3315"/>
                <a:gd name="T5" fmla="*/ 3750000 h 5860"/>
                <a:gd name="T6" fmla="*/ 7515625 w 3315"/>
                <a:gd name="T7" fmla="*/ 6000000 h 5860"/>
                <a:gd name="T8" fmla="*/ 7515625 w 3315"/>
                <a:gd name="T9" fmla="*/ 6750000 h 5860"/>
                <a:gd name="T10" fmla="*/ 7515625 w 3315"/>
                <a:gd name="T11" fmla="*/ 8265625 h 5860"/>
                <a:gd name="T12" fmla="*/ 9015625 w 3315"/>
                <a:gd name="T13" fmla="*/ 14265625 h 5860"/>
                <a:gd name="T14" fmla="*/ 15015625 w 3315"/>
                <a:gd name="T15" fmla="*/ 31515625 h 5860"/>
                <a:gd name="T16" fmla="*/ 24765625 w 3315"/>
                <a:gd name="T17" fmla="*/ 56281250 h 5860"/>
                <a:gd name="T18" fmla="*/ 23265625 w 3315"/>
                <a:gd name="T19" fmla="*/ 54031250 h 5860"/>
                <a:gd name="T20" fmla="*/ 20265625 w 3315"/>
                <a:gd name="T21" fmla="*/ 51031250 h 5860"/>
                <a:gd name="T22" fmla="*/ 16515625 w 3315"/>
                <a:gd name="T23" fmla="*/ 47281250 h 5860"/>
                <a:gd name="T24" fmla="*/ 14265625 w 3315"/>
                <a:gd name="T25" fmla="*/ 45781250 h 5860"/>
                <a:gd name="T26" fmla="*/ 11265625 w 3315"/>
                <a:gd name="T27" fmla="*/ 45031250 h 5860"/>
                <a:gd name="T28" fmla="*/ 9015625 w 3315"/>
                <a:gd name="T29" fmla="*/ 45031250 h 5860"/>
                <a:gd name="T30" fmla="*/ 6765625 w 3315"/>
                <a:gd name="T31" fmla="*/ 45781250 h 5860"/>
                <a:gd name="T32" fmla="*/ 5265625 w 3315"/>
                <a:gd name="T33" fmla="*/ 47281250 h 5860"/>
                <a:gd name="T34" fmla="*/ 3765625 w 3315"/>
                <a:gd name="T35" fmla="*/ 49531250 h 5860"/>
                <a:gd name="T36" fmla="*/ 1515625 w 3315"/>
                <a:gd name="T37" fmla="*/ 54781250 h 5860"/>
                <a:gd name="T38" fmla="*/ 15625 w 3315"/>
                <a:gd name="T39" fmla="*/ 59281250 h 5860"/>
                <a:gd name="T40" fmla="*/ 15625 w 3315"/>
                <a:gd name="T41" fmla="*/ 60781250 h 5860"/>
                <a:gd name="T42" fmla="*/ 765625 w 3315"/>
                <a:gd name="T43" fmla="*/ 62281250 h 5860"/>
                <a:gd name="T44" fmla="*/ 2265625 w 3315"/>
                <a:gd name="T45" fmla="*/ 64531250 h 5860"/>
                <a:gd name="T46" fmla="*/ 5265625 w 3315"/>
                <a:gd name="T47" fmla="*/ 66031250 h 5860"/>
                <a:gd name="T48" fmla="*/ 9015625 w 3315"/>
                <a:gd name="T49" fmla="*/ 68296875 h 5860"/>
                <a:gd name="T50" fmla="*/ 15765625 w 3315"/>
                <a:gd name="T51" fmla="*/ 70546875 h 5860"/>
                <a:gd name="T52" fmla="*/ 18765625 w 3315"/>
                <a:gd name="T53" fmla="*/ 72046875 h 5860"/>
                <a:gd name="T54" fmla="*/ 22515625 w 3315"/>
                <a:gd name="T55" fmla="*/ 75046875 h 5860"/>
                <a:gd name="T56" fmla="*/ 30781250 w 3315"/>
                <a:gd name="T57" fmla="*/ 83296875 h 5860"/>
                <a:gd name="T58" fmla="*/ 36031250 w 3315"/>
                <a:gd name="T59" fmla="*/ 87046875 h 5860"/>
                <a:gd name="T60" fmla="*/ 41281250 w 3315"/>
                <a:gd name="T61" fmla="*/ 90046875 h 5860"/>
                <a:gd name="T62" fmla="*/ 45781250 w 3315"/>
                <a:gd name="T63" fmla="*/ 91546875 h 5860"/>
                <a:gd name="T64" fmla="*/ 48031250 w 3315"/>
                <a:gd name="T65" fmla="*/ 91546875 h 5860"/>
                <a:gd name="T66" fmla="*/ 49531250 w 3315"/>
                <a:gd name="T67" fmla="*/ 90796875 h 5860"/>
                <a:gd name="T68" fmla="*/ 51031250 w 3315"/>
                <a:gd name="T69" fmla="*/ 88546875 h 5860"/>
                <a:gd name="T70" fmla="*/ 51781250 w 3315"/>
                <a:gd name="T71" fmla="*/ 85546875 h 5860"/>
                <a:gd name="T72" fmla="*/ 51781250 w 3315"/>
                <a:gd name="T73" fmla="*/ 80296875 h 5860"/>
                <a:gd name="T74" fmla="*/ 51031250 w 3315"/>
                <a:gd name="T75" fmla="*/ 74296875 h 5860"/>
                <a:gd name="T76" fmla="*/ 48031250 w 3315"/>
                <a:gd name="T77" fmla="*/ 60031250 h 5860"/>
                <a:gd name="T78" fmla="*/ 43531250 w 3315"/>
                <a:gd name="T79" fmla="*/ 44281250 h 5860"/>
                <a:gd name="T80" fmla="*/ 39031250 w 3315"/>
                <a:gd name="T81" fmla="*/ 28515625 h 5860"/>
                <a:gd name="T82" fmla="*/ 33781250 w 3315"/>
                <a:gd name="T83" fmla="*/ 15015625 h 5860"/>
                <a:gd name="T84" fmla="*/ 30031250 w 3315"/>
                <a:gd name="T85" fmla="*/ 4500000 h 5860"/>
                <a:gd name="T86" fmla="*/ 27781250 w 3315"/>
                <a:gd name="T87" fmla="*/ 750000 h 5860"/>
                <a:gd name="T88" fmla="*/ 26281250 w 3315"/>
                <a:gd name="T89" fmla="*/ 0 h 5860"/>
                <a:gd name="T90" fmla="*/ 24015625 w 3315"/>
                <a:gd name="T91" fmla="*/ 0 h 58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46" name="Google Shape;2538;p41"/>
            <p:cNvSpPr>
              <a:spLocks/>
            </p:cNvSpPr>
            <p:nvPr/>
          </p:nvSpPr>
          <p:spPr bwMode="auto">
            <a:xfrm>
              <a:off x="2364425" y="3561050"/>
              <a:ext cx="82875" cy="146500"/>
            </a:xfrm>
            <a:custGeom>
              <a:avLst/>
              <a:gdLst>
                <a:gd name="T0" fmla="*/ 15625 w 3315"/>
                <a:gd name="T1" fmla="*/ 59281250 h 5860"/>
                <a:gd name="T2" fmla="*/ 15625 w 3315"/>
                <a:gd name="T3" fmla="*/ 59281250 h 5860"/>
                <a:gd name="T4" fmla="*/ 1515625 w 3315"/>
                <a:gd name="T5" fmla="*/ 54781250 h 5860"/>
                <a:gd name="T6" fmla="*/ 3765625 w 3315"/>
                <a:gd name="T7" fmla="*/ 49531250 h 5860"/>
                <a:gd name="T8" fmla="*/ 5265625 w 3315"/>
                <a:gd name="T9" fmla="*/ 47281250 h 5860"/>
                <a:gd name="T10" fmla="*/ 6765625 w 3315"/>
                <a:gd name="T11" fmla="*/ 45781250 h 5860"/>
                <a:gd name="T12" fmla="*/ 9015625 w 3315"/>
                <a:gd name="T13" fmla="*/ 45031250 h 5860"/>
                <a:gd name="T14" fmla="*/ 11265625 w 3315"/>
                <a:gd name="T15" fmla="*/ 45031250 h 5860"/>
                <a:gd name="T16" fmla="*/ 11265625 w 3315"/>
                <a:gd name="T17" fmla="*/ 45031250 h 5860"/>
                <a:gd name="T18" fmla="*/ 14265625 w 3315"/>
                <a:gd name="T19" fmla="*/ 45781250 h 5860"/>
                <a:gd name="T20" fmla="*/ 16515625 w 3315"/>
                <a:gd name="T21" fmla="*/ 47281250 h 5860"/>
                <a:gd name="T22" fmla="*/ 20265625 w 3315"/>
                <a:gd name="T23" fmla="*/ 51031250 h 5860"/>
                <a:gd name="T24" fmla="*/ 23265625 w 3315"/>
                <a:gd name="T25" fmla="*/ 54031250 h 5860"/>
                <a:gd name="T26" fmla="*/ 24765625 w 3315"/>
                <a:gd name="T27" fmla="*/ 56281250 h 5860"/>
                <a:gd name="T28" fmla="*/ 24765625 w 3315"/>
                <a:gd name="T29" fmla="*/ 56281250 h 5860"/>
                <a:gd name="T30" fmla="*/ 15015625 w 3315"/>
                <a:gd name="T31" fmla="*/ 31515625 h 5860"/>
                <a:gd name="T32" fmla="*/ 9015625 w 3315"/>
                <a:gd name="T33" fmla="*/ 14265625 h 5860"/>
                <a:gd name="T34" fmla="*/ 7515625 w 3315"/>
                <a:gd name="T35" fmla="*/ 8265625 h 5860"/>
                <a:gd name="T36" fmla="*/ 7515625 w 3315"/>
                <a:gd name="T37" fmla="*/ 6750000 h 5860"/>
                <a:gd name="T38" fmla="*/ 7515625 w 3315"/>
                <a:gd name="T39" fmla="*/ 6000000 h 5860"/>
                <a:gd name="T40" fmla="*/ 7515625 w 3315"/>
                <a:gd name="T41" fmla="*/ 6000000 h 5860"/>
                <a:gd name="T42" fmla="*/ 12015625 w 3315"/>
                <a:gd name="T43" fmla="*/ 3750000 h 5860"/>
                <a:gd name="T44" fmla="*/ 18015625 w 3315"/>
                <a:gd name="T45" fmla="*/ 1500000 h 5860"/>
                <a:gd name="T46" fmla="*/ 24015625 w 3315"/>
                <a:gd name="T47" fmla="*/ 0 h 5860"/>
                <a:gd name="T48" fmla="*/ 26281250 w 3315"/>
                <a:gd name="T49" fmla="*/ 0 h 5860"/>
                <a:gd name="T50" fmla="*/ 27781250 w 3315"/>
                <a:gd name="T51" fmla="*/ 750000 h 5860"/>
                <a:gd name="T52" fmla="*/ 27781250 w 3315"/>
                <a:gd name="T53" fmla="*/ 750000 h 5860"/>
                <a:gd name="T54" fmla="*/ 30031250 w 3315"/>
                <a:gd name="T55" fmla="*/ 4500000 h 5860"/>
                <a:gd name="T56" fmla="*/ 33781250 w 3315"/>
                <a:gd name="T57" fmla="*/ 15015625 h 5860"/>
                <a:gd name="T58" fmla="*/ 39031250 w 3315"/>
                <a:gd name="T59" fmla="*/ 28515625 h 5860"/>
                <a:gd name="T60" fmla="*/ 43531250 w 3315"/>
                <a:gd name="T61" fmla="*/ 44281250 h 5860"/>
                <a:gd name="T62" fmla="*/ 48031250 w 3315"/>
                <a:gd name="T63" fmla="*/ 60031250 h 5860"/>
                <a:gd name="T64" fmla="*/ 51031250 w 3315"/>
                <a:gd name="T65" fmla="*/ 74296875 h 5860"/>
                <a:gd name="T66" fmla="*/ 51781250 w 3315"/>
                <a:gd name="T67" fmla="*/ 80296875 h 5860"/>
                <a:gd name="T68" fmla="*/ 51781250 w 3315"/>
                <a:gd name="T69" fmla="*/ 85546875 h 5860"/>
                <a:gd name="T70" fmla="*/ 51031250 w 3315"/>
                <a:gd name="T71" fmla="*/ 88546875 h 5860"/>
                <a:gd name="T72" fmla="*/ 49531250 w 3315"/>
                <a:gd name="T73" fmla="*/ 90796875 h 5860"/>
                <a:gd name="T74" fmla="*/ 49531250 w 3315"/>
                <a:gd name="T75" fmla="*/ 90796875 h 5860"/>
                <a:gd name="T76" fmla="*/ 48031250 w 3315"/>
                <a:gd name="T77" fmla="*/ 91546875 h 5860"/>
                <a:gd name="T78" fmla="*/ 45781250 w 3315"/>
                <a:gd name="T79" fmla="*/ 91546875 h 5860"/>
                <a:gd name="T80" fmla="*/ 41281250 w 3315"/>
                <a:gd name="T81" fmla="*/ 90046875 h 5860"/>
                <a:gd name="T82" fmla="*/ 36031250 w 3315"/>
                <a:gd name="T83" fmla="*/ 87046875 h 5860"/>
                <a:gd name="T84" fmla="*/ 30781250 w 3315"/>
                <a:gd name="T85" fmla="*/ 83296875 h 5860"/>
                <a:gd name="T86" fmla="*/ 22515625 w 3315"/>
                <a:gd name="T87" fmla="*/ 75046875 h 5860"/>
                <a:gd name="T88" fmla="*/ 18765625 w 3315"/>
                <a:gd name="T89" fmla="*/ 72046875 h 5860"/>
                <a:gd name="T90" fmla="*/ 18765625 w 3315"/>
                <a:gd name="T91" fmla="*/ 72046875 h 5860"/>
                <a:gd name="T92" fmla="*/ 15765625 w 3315"/>
                <a:gd name="T93" fmla="*/ 70546875 h 5860"/>
                <a:gd name="T94" fmla="*/ 9015625 w 3315"/>
                <a:gd name="T95" fmla="*/ 68296875 h 5860"/>
                <a:gd name="T96" fmla="*/ 5265625 w 3315"/>
                <a:gd name="T97" fmla="*/ 66031250 h 5860"/>
                <a:gd name="T98" fmla="*/ 2265625 w 3315"/>
                <a:gd name="T99" fmla="*/ 64531250 h 5860"/>
                <a:gd name="T100" fmla="*/ 765625 w 3315"/>
                <a:gd name="T101" fmla="*/ 62281250 h 5860"/>
                <a:gd name="T102" fmla="*/ 15625 w 3315"/>
                <a:gd name="T103" fmla="*/ 60781250 h 5860"/>
                <a:gd name="T104" fmla="*/ 15625 w 3315"/>
                <a:gd name="T105" fmla="*/ 59281250 h 58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47" name="Google Shape;2539;p41"/>
            <p:cNvSpPr>
              <a:spLocks/>
            </p:cNvSpPr>
            <p:nvPr/>
          </p:nvSpPr>
          <p:spPr bwMode="auto">
            <a:xfrm>
              <a:off x="2364425" y="3568250"/>
              <a:ext cx="16825" cy="87675"/>
            </a:xfrm>
            <a:custGeom>
              <a:avLst/>
              <a:gdLst>
                <a:gd name="T0" fmla="*/ 1515625 w 673"/>
                <a:gd name="T1" fmla="*/ 49531250 h 3507"/>
                <a:gd name="T2" fmla="*/ 1515625 w 673"/>
                <a:gd name="T3" fmla="*/ 49531250 h 3507"/>
                <a:gd name="T4" fmla="*/ 1515625 w 673"/>
                <a:gd name="T5" fmla="*/ 49531250 h 3507"/>
                <a:gd name="T6" fmla="*/ 15625 w 673"/>
                <a:gd name="T7" fmla="*/ 54781250 h 3507"/>
                <a:gd name="T8" fmla="*/ 15625 w 673"/>
                <a:gd name="T9" fmla="*/ 54781250 h 3507"/>
                <a:gd name="T10" fmla="*/ 1515625 w 673"/>
                <a:gd name="T11" fmla="*/ 49531250 h 3507"/>
                <a:gd name="T12" fmla="*/ 10515625 w 673"/>
                <a:gd name="T13" fmla="*/ 0 h 3507"/>
                <a:gd name="T14" fmla="*/ 10515625 w 673"/>
                <a:gd name="T15" fmla="*/ 0 h 3507"/>
                <a:gd name="T16" fmla="*/ 7515625 w 673"/>
                <a:gd name="T17" fmla="*/ 1500000 h 3507"/>
                <a:gd name="T18" fmla="*/ 7515625 w 673"/>
                <a:gd name="T19" fmla="*/ 1500000 h 3507"/>
                <a:gd name="T20" fmla="*/ 7515625 w 673"/>
                <a:gd name="T21" fmla="*/ 3015625 h 3507"/>
                <a:gd name="T22" fmla="*/ 8265625 w 673"/>
                <a:gd name="T23" fmla="*/ 6015625 h 3507"/>
                <a:gd name="T24" fmla="*/ 8265625 w 673"/>
                <a:gd name="T25" fmla="*/ 6015625 h 3507"/>
                <a:gd name="T26" fmla="*/ 8265625 w 673"/>
                <a:gd name="T27" fmla="*/ 6015625 h 3507"/>
                <a:gd name="T28" fmla="*/ 8265625 w 673"/>
                <a:gd name="T29" fmla="*/ 6015625 h 3507"/>
                <a:gd name="T30" fmla="*/ 7515625 w 673"/>
                <a:gd name="T31" fmla="*/ 3015625 h 3507"/>
                <a:gd name="T32" fmla="*/ 7515625 w 673"/>
                <a:gd name="T33" fmla="*/ 1500000 h 3507"/>
                <a:gd name="T34" fmla="*/ 7515625 w 673"/>
                <a:gd name="T35" fmla="*/ 1500000 h 3507"/>
                <a:gd name="T36" fmla="*/ 10515625 w 673"/>
                <a:gd name="T37" fmla="*/ 0 h 350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48" name="Google Shape;2540;p41"/>
            <p:cNvSpPr>
              <a:spLocks/>
            </p:cNvSpPr>
            <p:nvPr/>
          </p:nvSpPr>
          <p:spPr bwMode="auto">
            <a:xfrm>
              <a:off x="2376425" y="3568250"/>
              <a:ext cx="4825" cy="9625"/>
            </a:xfrm>
            <a:custGeom>
              <a:avLst/>
              <a:gdLst>
                <a:gd name="T0" fmla="*/ 3015625 w 193"/>
                <a:gd name="T1" fmla="*/ 0 h 385"/>
                <a:gd name="T2" fmla="*/ 3015625 w 193"/>
                <a:gd name="T3" fmla="*/ 0 h 385"/>
                <a:gd name="T4" fmla="*/ 15625 w 193"/>
                <a:gd name="T5" fmla="*/ 1500000 h 385"/>
                <a:gd name="T6" fmla="*/ 15625 w 193"/>
                <a:gd name="T7" fmla="*/ 1500000 h 385"/>
                <a:gd name="T8" fmla="*/ 15625 w 193"/>
                <a:gd name="T9" fmla="*/ 3015625 h 385"/>
                <a:gd name="T10" fmla="*/ 765625 w 193"/>
                <a:gd name="T11" fmla="*/ 6015625 h 385"/>
                <a:gd name="T12" fmla="*/ 765625 w 193"/>
                <a:gd name="T13" fmla="*/ 6015625 h 385"/>
                <a:gd name="T14" fmla="*/ 765625 w 193"/>
                <a:gd name="T15" fmla="*/ 6015625 h 385"/>
                <a:gd name="T16" fmla="*/ 765625 w 193"/>
                <a:gd name="T17" fmla="*/ 6015625 h 385"/>
                <a:gd name="T18" fmla="*/ 15625 w 193"/>
                <a:gd name="T19" fmla="*/ 3015625 h 385"/>
                <a:gd name="T20" fmla="*/ 15625 w 193"/>
                <a:gd name="T21" fmla="*/ 1500000 h 385"/>
                <a:gd name="T22" fmla="*/ 15625 w 193"/>
                <a:gd name="T23" fmla="*/ 1500000 h 385"/>
                <a:gd name="T24" fmla="*/ 3015625 w 193"/>
                <a:gd name="T25" fmla="*/ 0 h 3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49" name="Google Shape;2541;p41"/>
            <p:cNvSpPr>
              <a:spLocks/>
            </p:cNvSpPr>
            <p:nvPr/>
          </p:nvSpPr>
          <p:spPr bwMode="auto">
            <a:xfrm>
              <a:off x="2366825" y="3577850"/>
              <a:ext cx="36050" cy="69675"/>
            </a:xfrm>
            <a:custGeom>
              <a:avLst/>
              <a:gdLst>
                <a:gd name="T0" fmla="*/ 9015625 w 1442"/>
                <a:gd name="T1" fmla="*/ 34531250 h 2787"/>
                <a:gd name="T2" fmla="*/ 9015625 w 1442"/>
                <a:gd name="T3" fmla="*/ 34531250 h 2787"/>
                <a:gd name="T4" fmla="*/ 6015625 w 1442"/>
                <a:gd name="T5" fmla="*/ 35281250 h 2787"/>
                <a:gd name="T6" fmla="*/ 3765625 w 1442"/>
                <a:gd name="T7" fmla="*/ 36781250 h 2787"/>
                <a:gd name="T8" fmla="*/ 1515625 w 1442"/>
                <a:gd name="T9" fmla="*/ 39781250 h 2787"/>
                <a:gd name="T10" fmla="*/ 15625 w 1442"/>
                <a:gd name="T11" fmla="*/ 43531250 h 2787"/>
                <a:gd name="T12" fmla="*/ 15625 w 1442"/>
                <a:gd name="T13" fmla="*/ 43531250 h 2787"/>
                <a:gd name="T14" fmla="*/ 15625 w 1442"/>
                <a:gd name="T15" fmla="*/ 43531250 h 2787"/>
                <a:gd name="T16" fmla="*/ 15625 w 1442"/>
                <a:gd name="T17" fmla="*/ 43531250 h 2787"/>
                <a:gd name="T18" fmla="*/ 1515625 w 1442"/>
                <a:gd name="T19" fmla="*/ 39781250 h 2787"/>
                <a:gd name="T20" fmla="*/ 3765625 w 1442"/>
                <a:gd name="T21" fmla="*/ 36781250 h 2787"/>
                <a:gd name="T22" fmla="*/ 6015625 w 1442"/>
                <a:gd name="T23" fmla="*/ 35281250 h 2787"/>
                <a:gd name="T24" fmla="*/ 9015625 w 1442"/>
                <a:gd name="T25" fmla="*/ 34531250 h 2787"/>
                <a:gd name="T26" fmla="*/ 9015625 w 1442"/>
                <a:gd name="T27" fmla="*/ 34531250 h 2787"/>
                <a:gd name="T28" fmla="*/ 9015625 w 1442"/>
                <a:gd name="T29" fmla="*/ 34531250 h 2787"/>
                <a:gd name="T30" fmla="*/ 9015625 w 1442"/>
                <a:gd name="T31" fmla="*/ 34531250 h 2787"/>
                <a:gd name="T32" fmla="*/ 9015625 w 1442"/>
                <a:gd name="T33" fmla="*/ 34531250 h 2787"/>
                <a:gd name="T34" fmla="*/ 9015625 w 1442"/>
                <a:gd name="T35" fmla="*/ 34531250 h 2787"/>
                <a:gd name="T36" fmla="*/ 9015625 w 1442"/>
                <a:gd name="T37" fmla="*/ 34531250 h 2787"/>
                <a:gd name="T38" fmla="*/ 6765625 w 1442"/>
                <a:gd name="T39" fmla="*/ 15625 h 2787"/>
                <a:gd name="T40" fmla="*/ 6765625 w 1442"/>
                <a:gd name="T41" fmla="*/ 15625 h 2787"/>
                <a:gd name="T42" fmla="*/ 9765625 w 1442"/>
                <a:gd name="T43" fmla="*/ 10515625 h 2787"/>
                <a:gd name="T44" fmla="*/ 14265625 w 1442"/>
                <a:gd name="T45" fmla="*/ 23265625 h 2787"/>
                <a:gd name="T46" fmla="*/ 22515625 w 1442"/>
                <a:gd name="T47" fmla="*/ 43531250 h 2787"/>
                <a:gd name="T48" fmla="*/ 22515625 w 1442"/>
                <a:gd name="T49" fmla="*/ 43531250 h 2787"/>
                <a:gd name="T50" fmla="*/ 14265625 w 1442"/>
                <a:gd name="T51" fmla="*/ 23265625 h 2787"/>
                <a:gd name="T52" fmla="*/ 9765625 w 1442"/>
                <a:gd name="T53" fmla="*/ 10515625 h 2787"/>
                <a:gd name="T54" fmla="*/ 6765625 w 1442"/>
                <a:gd name="T55" fmla="*/ 15625 h 2787"/>
                <a:gd name="T56" fmla="*/ 6765625 w 1442"/>
                <a:gd name="T57" fmla="*/ 15625 h 2787"/>
                <a:gd name="T58" fmla="*/ 6765625 w 1442"/>
                <a:gd name="T59" fmla="*/ 15625 h 278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50" name="Google Shape;2542;p41"/>
            <p:cNvSpPr>
              <a:spLocks/>
            </p:cNvSpPr>
            <p:nvPr/>
          </p:nvSpPr>
          <p:spPr bwMode="auto">
            <a:xfrm>
              <a:off x="2377625" y="3577850"/>
              <a:ext cx="25250" cy="69675"/>
            </a:xfrm>
            <a:custGeom>
              <a:avLst/>
              <a:gdLst>
                <a:gd name="T0" fmla="*/ 15625 w 1010"/>
                <a:gd name="T1" fmla="*/ 15625 h 2787"/>
                <a:gd name="T2" fmla="*/ 15625 w 1010"/>
                <a:gd name="T3" fmla="*/ 15625 h 2787"/>
                <a:gd name="T4" fmla="*/ 3015625 w 1010"/>
                <a:gd name="T5" fmla="*/ 10515625 h 2787"/>
                <a:gd name="T6" fmla="*/ 7515625 w 1010"/>
                <a:gd name="T7" fmla="*/ 23265625 h 2787"/>
                <a:gd name="T8" fmla="*/ 15765625 w 1010"/>
                <a:gd name="T9" fmla="*/ 43531250 h 2787"/>
                <a:gd name="T10" fmla="*/ 15765625 w 1010"/>
                <a:gd name="T11" fmla="*/ 43531250 h 2787"/>
                <a:gd name="T12" fmla="*/ 7515625 w 1010"/>
                <a:gd name="T13" fmla="*/ 23265625 h 2787"/>
                <a:gd name="T14" fmla="*/ 3015625 w 1010"/>
                <a:gd name="T15" fmla="*/ 10515625 h 2787"/>
                <a:gd name="T16" fmla="*/ 15625 w 1010"/>
                <a:gd name="T17" fmla="*/ 15625 h 2787"/>
                <a:gd name="T18" fmla="*/ 15625 w 1010"/>
                <a:gd name="T19" fmla="*/ 15625 h 2787"/>
                <a:gd name="T20" fmla="*/ 15625 w 1010"/>
                <a:gd name="T21" fmla="*/ 15625 h 27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51" name="Google Shape;2543;p41"/>
            <p:cNvSpPr>
              <a:spLocks/>
            </p:cNvSpPr>
            <p:nvPr/>
          </p:nvSpPr>
          <p:spPr bwMode="auto">
            <a:xfrm>
              <a:off x="2364425" y="3562250"/>
              <a:ext cx="72075" cy="145300"/>
            </a:xfrm>
            <a:custGeom>
              <a:avLst/>
              <a:gdLst>
                <a:gd name="T0" fmla="*/ 21765625 w 2883"/>
                <a:gd name="T1" fmla="*/ 0 h 5812"/>
                <a:gd name="T2" fmla="*/ 15765625 w 2883"/>
                <a:gd name="T3" fmla="*/ 1500000 h 5812"/>
                <a:gd name="T4" fmla="*/ 10515625 w 2883"/>
                <a:gd name="T5" fmla="*/ 3750000 h 5812"/>
                <a:gd name="T6" fmla="*/ 7515625 w 2883"/>
                <a:gd name="T7" fmla="*/ 5250000 h 5812"/>
                <a:gd name="T8" fmla="*/ 7515625 w 2883"/>
                <a:gd name="T9" fmla="*/ 6765625 h 5812"/>
                <a:gd name="T10" fmla="*/ 8265625 w 2883"/>
                <a:gd name="T11" fmla="*/ 9765625 h 5812"/>
                <a:gd name="T12" fmla="*/ 11265625 w 2883"/>
                <a:gd name="T13" fmla="*/ 20265625 h 5812"/>
                <a:gd name="T14" fmla="*/ 15765625 w 2883"/>
                <a:gd name="T15" fmla="*/ 33015625 h 5812"/>
                <a:gd name="T16" fmla="*/ 24015625 w 2883"/>
                <a:gd name="T17" fmla="*/ 53281250 h 5812"/>
                <a:gd name="T18" fmla="*/ 24765625 w 2883"/>
                <a:gd name="T19" fmla="*/ 55531250 h 5812"/>
                <a:gd name="T20" fmla="*/ 23265625 w 2883"/>
                <a:gd name="T21" fmla="*/ 53281250 h 5812"/>
                <a:gd name="T22" fmla="*/ 20265625 w 2883"/>
                <a:gd name="T23" fmla="*/ 50281250 h 5812"/>
                <a:gd name="T24" fmla="*/ 16515625 w 2883"/>
                <a:gd name="T25" fmla="*/ 46531250 h 5812"/>
                <a:gd name="T26" fmla="*/ 14265625 w 2883"/>
                <a:gd name="T27" fmla="*/ 45031250 h 5812"/>
                <a:gd name="T28" fmla="*/ 11265625 w 2883"/>
                <a:gd name="T29" fmla="*/ 44281250 h 5812"/>
                <a:gd name="T30" fmla="*/ 10515625 w 2883"/>
                <a:gd name="T31" fmla="*/ 44281250 h 5812"/>
                <a:gd name="T32" fmla="*/ 7515625 w 2883"/>
                <a:gd name="T33" fmla="*/ 45031250 h 5812"/>
                <a:gd name="T34" fmla="*/ 5265625 w 2883"/>
                <a:gd name="T35" fmla="*/ 46531250 h 5812"/>
                <a:gd name="T36" fmla="*/ 3015625 w 2883"/>
                <a:gd name="T37" fmla="*/ 49531250 h 5812"/>
                <a:gd name="T38" fmla="*/ 1515625 w 2883"/>
                <a:gd name="T39" fmla="*/ 53281250 h 5812"/>
                <a:gd name="T40" fmla="*/ 15625 w 2883"/>
                <a:gd name="T41" fmla="*/ 58531250 h 5812"/>
                <a:gd name="T42" fmla="*/ 15625 w 2883"/>
                <a:gd name="T43" fmla="*/ 59281250 h 5812"/>
                <a:gd name="T44" fmla="*/ 765625 w 2883"/>
                <a:gd name="T45" fmla="*/ 61531250 h 5812"/>
                <a:gd name="T46" fmla="*/ 3015625 w 2883"/>
                <a:gd name="T47" fmla="*/ 63781250 h 5812"/>
                <a:gd name="T48" fmla="*/ 6015625 w 2883"/>
                <a:gd name="T49" fmla="*/ 66046875 h 5812"/>
                <a:gd name="T50" fmla="*/ 9015625 w 2883"/>
                <a:gd name="T51" fmla="*/ 67546875 h 5812"/>
                <a:gd name="T52" fmla="*/ 15765625 w 2883"/>
                <a:gd name="T53" fmla="*/ 69796875 h 5812"/>
                <a:gd name="T54" fmla="*/ 18765625 w 2883"/>
                <a:gd name="T55" fmla="*/ 71296875 h 5812"/>
                <a:gd name="T56" fmla="*/ 21015625 w 2883"/>
                <a:gd name="T57" fmla="*/ 73546875 h 5812"/>
                <a:gd name="T58" fmla="*/ 27781250 w 2883"/>
                <a:gd name="T59" fmla="*/ 80296875 h 5812"/>
                <a:gd name="T60" fmla="*/ 36781250 w 2883"/>
                <a:gd name="T61" fmla="*/ 87046875 h 5812"/>
                <a:gd name="T62" fmla="*/ 41281250 w 2883"/>
                <a:gd name="T63" fmla="*/ 89296875 h 5812"/>
                <a:gd name="T64" fmla="*/ 45031250 w 2883"/>
                <a:gd name="T65" fmla="*/ 90796875 h 5812"/>
                <a:gd name="T66" fmla="*/ 45031250 w 2883"/>
                <a:gd name="T67" fmla="*/ 81796875 h 5812"/>
                <a:gd name="T68" fmla="*/ 42781250 w 2883"/>
                <a:gd name="T69" fmla="*/ 69796875 h 5812"/>
                <a:gd name="T70" fmla="*/ 39781250 w 2883"/>
                <a:gd name="T71" fmla="*/ 57031250 h 5812"/>
                <a:gd name="T72" fmla="*/ 36031250 w 2883"/>
                <a:gd name="T73" fmla="*/ 43531250 h 5812"/>
                <a:gd name="T74" fmla="*/ 27781250 w 2883"/>
                <a:gd name="T75" fmla="*/ 17265625 h 5812"/>
                <a:gd name="T76" fmla="*/ 21765625 w 2883"/>
                <a:gd name="T77" fmla="*/ 0 h 581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52" name="Google Shape;2544;p41"/>
            <p:cNvSpPr>
              <a:spLocks/>
            </p:cNvSpPr>
            <p:nvPr/>
          </p:nvSpPr>
          <p:spPr bwMode="auto">
            <a:xfrm>
              <a:off x="2364425" y="3562250"/>
              <a:ext cx="72075" cy="145300"/>
            </a:xfrm>
            <a:custGeom>
              <a:avLst/>
              <a:gdLst>
                <a:gd name="T0" fmla="*/ 21765625 w 2883"/>
                <a:gd name="T1" fmla="*/ 0 h 5812"/>
                <a:gd name="T2" fmla="*/ 10515625 w 2883"/>
                <a:gd name="T3" fmla="*/ 3750000 h 5812"/>
                <a:gd name="T4" fmla="*/ 7515625 w 2883"/>
                <a:gd name="T5" fmla="*/ 5250000 h 5812"/>
                <a:gd name="T6" fmla="*/ 7515625 w 2883"/>
                <a:gd name="T7" fmla="*/ 6765625 h 5812"/>
                <a:gd name="T8" fmla="*/ 8265625 w 2883"/>
                <a:gd name="T9" fmla="*/ 9765625 h 5812"/>
                <a:gd name="T10" fmla="*/ 15765625 w 2883"/>
                <a:gd name="T11" fmla="*/ 33015625 h 5812"/>
                <a:gd name="T12" fmla="*/ 24015625 w 2883"/>
                <a:gd name="T13" fmla="*/ 53281250 h 5812"/>
                <a:gd name="T14" fmla="*/ 24765625 w 2883"/>
                <a:gd name="T15" fmla="*/ 55531250 h 5812"/>
                <a:gd name="T16" fmla="*/ 24765625 w 2883"/>
                <a:gd name="T17" fmla="*/ 55531250 h 5812"/>
                <a:gd name="T18" fmla="*/ 20265625 w 2883"/>
                <a:gd name="T19" fmla="*/ 50281250 h 5812"/>
                <a:gd name="T20" fmla="*/ 14265625 w 2883"/>
                <a:gd name="T21" fmla="*/ 45031250 h 5812"/>
                <a:gd name="T22" fmla="*/ 11265625 w 2883"/>
                <a:gd name="T23" fmla="*/ 44281250 h 5812"/>
                <a:gd name="T24" fmla="*/ 10515625 w 2883"/>
                <a:gd name="T25" fmla="*/ 44281250 h 5812"/>
                <a:gd name="T26" fmla="*/ 10515625 w 2883"/>
                <a:gd name="T27" fmla="*/ 44281250 h 5812"/>
                <a:gd name="T28" fmla="*/ 10515625 w 2883"/>
                <a:gd name="T29" fmla="*/ 44281250 h 5812"/>
                <a:gd name="T30" fmla="*/ 7515625 w 2883"/>
                <a:gd name="T31" fmla="*/ 45031250 h 5812"/>
                <a:gd name="T32" fmla="*/ 3015625 w 2883"/>
                <a:gd name="T33" fmla="*/ 49531250 h 5812"/>
                <a:gd name="T34" fmla="*/ 1515625 w 2883"/>
                <a:gd name="T35" fmla="*/ 53281250 h 5812"/>
                <a:gd name="T36" fmla="*/ 1515625 w 2883"/>
                <a:gd name="T37" fmla="*/ 53281250 h 5812"/>
                <a:gd name="T38" fmla="*/ 15625 w 2883"/>
                <a:gd name="T39" fmla="*/ 58531250 h 5812"/>
                <a:gd name="T40" fmla="*/ 15625 w 2883"/>
                <a:gd name="T41" fmla="*/ 58531250 h 5812"/>
                <a:gd name="T42" fmla="*/ 15625 w 2883"/>
                <a:gd name="T43" fmla="*/ 59281250 h 5812"/>
                <a:gd name="T44" fmla="*/ 765625 w 2883"/>
                <a:gd name="T45" fmla="*/ 61531250 h 5812"/>
                <a:gd name="T46" fmla="*/ 6015625 w 2883"/>
                <a:gd name="T47" fmla="*/ 66046875 h 5812"/>
                <a:gd name="T48" fmla="*/ 15765625 w 2883"/>
                <a:gd name="T49" fmla="*/ 69796875 h 5812"/>
                <a:gd name="T50" fmla="*/ 18765625 w 2883"/>
                <a:gd name="T51" fmla="*/ 71296875 h 5812"/>
                <a:gd name="T52" fmla="*/ 18765625 w 2883"/>
                <a:gd name="T53" fmla="*/ 71296875 h 5812"/>
                <a:gd name="T54" fmla="*/ 21015625 w 2883"/>
                <a:gd name="T55" fmla="*/ 73546875 h 5812"/>
                <a:gd name="T56" fmla="*/ 36781250 w 2883"/>
                <a:gd name="T57" fmla="*/ 87046875 h 5812"/>
                <a:gd name="T58" fmla="*/ 45031250 w 2883"/>
                <a:gd name="T59" fmla="*/ 90796875 h 5812"/>
                <a:gd name="T60" fmla="*/ 45031250 w 2883"/>
                <a:gd name="T61" fmla="*/ 81796875 h 5812"/>
                <a:gd name="T62" fmla="*/ 39781250 w 2883"/>
                <a:gd name="T63" fmla="*/ 57031250 h 5812"/>
                <a:gd name="T64" fmla="*/ 27781250 w 2883"/>
                <a:gd name="T65" fmla="*/ 17265625 h 58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53" name="Google Shape;2545;p41"/>
            <p:cNvSpPr>
              <a:spLocks/>
            </p:cNvSpPr>
            <p:nvPr/>
          </p:nvSpPr>
          <p:spPr bwMode="auto">
            <a:xfrm>
              <a:off x="2238375" y="3502225"/>
              <a:ext cx="6025" cy="20425"/>
            </a:xfrm>
            <a:custGeom>
              <a:avLst/>
              <a:gdLst>
                <a:gd name="T0" fmla="*/ 0 w 241"/>
                <a:gd name="T1" fmla="*/ 0 h 817"/>
                <a:gd name="T2" fmla="*/ 0 w 241"/>
                <a:gd name="T3" fmla="*/ 0 h 817"/>
                <a:gd name="T4" fmla="*/ 0 w 241"/>
                <a:gd name="T5" fmla="*/ 0 h 817"/>
                <a:gd name="T6" fmla="*/ 0 w 241"/>
                <a:gd name="T7" fmla="*/ 0 h 817"/>
                <a:gd name="T8" fmla="*/ 3750000 w 241"/>
                <a:gd name="T9" fmla="*/ 12750000 h 817"/>
                <a:gd name="T10" fmla="*/ 3750000 w 241"/>
                <a:gd name="T11" fmla="*/ 12750000 h 817"/>
                <a:gd name="T12" fmla="*/ 3750000 w 241"/>
                <a:gd name="T13" fmla="*/ 12750000 h 817"/>
                <a:gd name="T14" fmla="*/ 0 w 241"/>
                <a:gd name="T15" fmla="*/ 0 h 8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54" name="Google Shape;2546;p41"/>
            <p:cNvSpPr>
              <a:spLocks/>
            </p:cNvSpPr>
            <p:nvPr/>
          </p:nvSpPr>
          <p:spPr bwMode="auto">
            <a:xfrm>
              <a:off x="2238375" y="3502225"/>
              <a:ext cx="6025" cy="20425"/>
            </a:xfrm>
            <a:custGeom>
              <a:avLst/>
              <a:gdLst>
                <a:gd name="T0" fmla="*/ 0 w 241"/>
                <a:gd name="T1" fmla="*/ 0 h 817"/>
                <a:gd name="T2" fmla="*/ 0 w 241"/>
                <a:gd name="T3" fmla="*/ 0 h 817"/>
                <a:gd name="T4" fmla="*/ 0 w 241"/>
                <a:gd name="T5" fmla="*/ 0 h 817"/>
                <a:gd name="T6" fmla="*/ 0 w 241"/>
                <a:gd name="T7" fmla="*/ 0 h 817"/>
                <a:gd name="T8" fmla="*/ 3750000 w 241"/>
                <a:gd name="T9" fmla="*/ 12750000 h 817"/>
                <a:gd name="T10" fmla="*/ 3750000 w 241"/>
                <a:gd name="T11" fmla="*/ 12750000 h 817"/>
                <a:gd name="T12" fmla="*/ 3750000 w 241"/>
                <a:gd name="T13" fmla="*/ 12750000 h 817"/>
                <a:gd name="T14" fmla="*/ 0 w 241"/>
                <a:gd name="T15" fmla="*/ 0 h 8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55" name="Google Shape;2547;p41"/>
            <p:cNvSpPr>
              <a:spLocks/>
            </p:cNvSpPr>
            <p:nvPr/>
          </p:nvSpPr>
          <p:spPr bwMode="auto">
            <a:xfrm>
              <a:off x="2117100" y="3502225"/>
              <a:ext cx="127300" cy="26425"/>
            </a:xfrm>
            <a:custGeom>
              <a:avLst/>
              <a:gdLst>
                <a:gd name="T0" fmla="*/ 75796875 w 5092"/>
                <a:gd name="T1" fmla="*/ 0 h 1057"/>
                <a:gd name="T2" fmla="*/ 42781250 w 5092"/>
                <a:gd name="T3" fmla="*/ 3000000 h 1057"/>
                <a:gd name="T4" fmla="*/ 0 w 5092"/>
                <a:gd name="T5" fmla="*/ 6000000 h 1057"/>
                <a:gd name="T6" fmla="*/ 2265625 w 5092"/>
                <a:gd name="T7" fmla="*/ 16515625 h 1057"/>
                <a:gd name="T8" fmla="*/ 79546875 w 5092"/>
                <a:gd name="T9" fmla="*/ 12750000 h 1057"/>
                <a:gd name="T10" fmla="*/ 75796875 w 5092"/>
                <a:gd name="T11" fmla="*/ 0 h 10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56" name="Google Shape;2548;p41"/>
            <p:cNvSpPr>
              <a:spLocks/>
            </p:cNvSpPr>
            <p:nvPr/>
          </p:nvSpPr>
          <p:spPr bwMode="auto">
            <a:xfrm>
              <a:off x="2117100" y="3502225"/>
              <a:ext cx="127300" cy="26425"/>
            </a:xfrm>
            <a:custGeom>
              <a:avLst/>
              <a:gdLst>
                <a:gd name="T0" fmla="*/ 75796875 w 5092"/>
                <a:gd name="T1" fmla="*/ 0 h 1057"/>
                <a:gd name="T2" fmla="*/ 75796875 w 5092"/>
                <a:gd name="T3" fmla="*/ 0 h 1057"/>
                <a:gd name="T4" fmla="*/ 42781250 w 5092"/>
                <a:gd name="T5" fmla="*/ 3000000 h 1057"/>
                <a:gd name="T6" fmla="*/ 42781250 w 5092"/>
                <a:gd name="T7" fmla="*/ 3000000 h 1057"/>
                <a:gd name="T8" fmla="*/ 0 w 5092"/>
                <a:gd name="T9" fmla="*/ 6000000 h 1057"/>
                <a:gd name="T10" fmla="*/ 0 w 5092"/>
                <a:gd name="T11" fmla="*/ 6000000 h 1057"/>
                <a:gd name="T12" fmla="*/ 2265625 w 5092"/>
                <a:gd name="T13" fmla="*/ 16515625 h 1057"/>
                <a:gd name="T14" fmla="*/ 79546875 w 5092"/>
                <a:gd name="T15" fmla="*/ 12750000 h 1057"/>
                <a:gd name="T16" fmla="*/ 79546875 w 5092"/>
                <a:gd name="T17" fmla="*/ 12750000 h 1057"/>
                <a:gd name="T18" fmla="*/ 75796875 w 5092"/>
                <a:gd name="T19" fmla="*/ 0 h 10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699" y="3340535"/>
              <a:ext cx="333738" cy="153511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>
                <a:defRPr/>
              </a:pPr>
              <a:endParaRPr sz="1350"/>
            </a:p>
          </p:txBody>
        </p:sp>
        <p:sp>
          <p:nvSpPr>
            <p:cNvPr id="5258" name="Google Shape;2550;p41"/>
            <p:cNvSpPr>
              <a:spLocks/>
            </p:cNvSpPr>
            <p:nvPr/>
          </p:nvSpPr>
          <p:spPr bwMode="auto">
            <a:xfrm>
              <a:off x="2389650" y="3380950"/>
              <a:ext cx="4825" cy="3625"/>
            </a:xfrm>
            <a:custGeom>
              <a:avLst/>
              <a:gdLst>
                <a:gd name="T0" fmla="*/ 0 w 193"/>
                <a:gd name="T1" fmla="*/ 0 h 145"/>
                <a:gd name="T2" fmla="*/ 0 w 193"/>
                <a:gd name="T3" fmla="*/ 0 h 145"/>
                <a:gd name="T4" fmla="*/ 3000000 w 193"/>
                <a:gd name="T5" fmla="*/ 2265625 h 145"/>
                <a:gd name="T6" fmla="*/ 3000000 w 193"/>
                <a:gd name="T7" fmla="*/ 2265625 h 145"/>
                <a:gd name="T8" fmla="*/ 0 w 19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59" name="Google Shape;2551;p41"/>
            <p:cNvSpPr>
              <a:spLocks/>
            </p:cNvSpPr>
            <p:nvPr/>
          </p:nvSpPr>
          <p:spPr bwMode="auto">
            <a:xfrm>
              <a:off x="2389650" y="3380950"/>
              <a:ext cx="4825" cy="3625"/>
            </a:xfrm>
            <a:custGeom>
              <a:avLst/>
              <a:gdLst>
                <a:gd name="T0" fmla="*/ 0 w 193"/>
                <a:gd name="T1" fmla="*/ 0 h 145"/>
                <a:gd name="T2" fmla="*/ 0 w 193"/>
                <a:gd name="T3" fmla="*/ 0 h 145"/>
                <a:gd name="T4" fmla="*/ 3000000 w 193"/>
                <a:gd name="T5" fmla="*/ 2265625 h 145"/>
                <a:gd name="T6" fmla="*/ 3000000 w 193"/>
                <a:gd name="T7" fmla="*/ 2265625 h 145"/>
                <a:gd name="T8" fmla="*/ 0 w 19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60" name="Google Shape;2552;p41"/>
            <p:cNvSpPr>
              <a:spLocks/>
            </p:cNvSpPr>
            <p:nvPr/>
          </p:nvSpPr>
          <p:spPr bwMode="auto">
            <a:xfrm>
              <a:off x="2085875" y="3380950"/>
              <a:ext cx="308600" cy="15625"/>
            </a:xfrm>
            <a:custGeom>
              <a:avLst/>
              <a:gdLst>
                <a:gd name="T0" fmla="*/ 189859375 w 12344"/>
                <a:gd name="T1" fmla="*/ 0 h 625"/>
                <a:gd name="T2" fmla="*/ 1515625 w 12344"/>
                <a:gd name="T3" fmla="*/ 1515625 h 625"/>
                <a:gd name="T4" fmla="*/ 15625 w 12344"/>
                <a:gd name="T5" fmla="*/ 9765625 h 625"/>
                <a:gd name="T6" fmla="*/ 186859375 w 12344"/>
                <a:gd name="T7" fmla="*/ 6765625 h 625"/>
                <a:gd name="T8" fmla="*/ 192859375 w 12344"/>
                <a:gd name="T9" fmla="*/ 2265625 h 625"/>
                <a:gd name="T10" fmla="*/ 189859375 w 12344"/>
                <a:gd name="T11" fmla="*/ 0 h 6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61" name="Google Shape;2553;p41"/>
            <p:cNvSpPr>
              <a:spLocks/>
            </p:cNvSpPr>
            <p:nvPr/>
          </p:nvSpPr>
          <p:spPr bwMode="auto">
            <a:xfrm>
              <a:off x="2085875" y="3380950"/>
              <a:ext cx="308600" cy="15625"/>
            </a:xfrm>
            <a:custGeom>
              <a:avLst/>
              <a:gdLst>
                <a:gd name="T0" fmla="*/ 189859375 w 12344"/>
                <a:gd name="T1" fmla="*/ 0 h 625"/>
                <a:gd name="T2" fmla="*/ 1515625 w 12344"/>
                <a:gd name="T3" fmla="*/ 1515625 h 625"/>
                <a:gd name="T4" fmla="*/ 1515625 w 12344"/>
                <a:gd name="T5" fmla="*/ 1515625 h 625"/>
                <a:gd name="T6" fmla="*/ 15625 w 12344"/>
                <a:gd name="T7" fmla="*/ 9765625 h 625"/>
                <a:gd name="T8" fmla="*/ 186859375 w 12344"/>
                <a:gd name="T9" fmla="*/ 6765625 h 625"/>
                <a:gd name="T10" fmla="*/ 186859375 w 12344"/>
                <a:gd name="T11" fmla="*/ 6765625 h 625"/>
                <a:gd name="T12" fmla="*/ 192859375 w 12344"/>
                <a:gd name="T13" fmla="*/ 2265625 h 625"/>
                <a:gd name="T14" fmla="*/ 189859375 w 12344"/>
                <a:gd name="T15" fmla="*/ 0 h 6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62" name="Google Shape;2554;p41"/>
            <p:cNvSpPr>
              <a:spLocks/>
            </p:cNvSpPr>
            <p:nvPr/>
          </p:nvSpPr>
          <p:spPr bwMode="auto">
            <a:xfrm>
              <a:off x="2076275" y="3466200"/>
              <a:ext cx="182525" cy="45650"/>
            </a:xfrm>
            <a:custGeom>
              <a:avLst/>
              <a:gdLst>
                <a:gd name="T0" fmla="*/ 93062500 w 7301"/>
                <a:gd name="T1" fmla="*/ 0 h 1826"/>
                <a:gd name="T2" fmla="*/ 54781250 w 7301"/>
                <a:gd name="T3" fmla="*/ 750000 h 1826"/>
                <a:gd name="T4" fmla="*/ 15625 w 7301"/>
                <a:gd name="T5" fmla="*/ 3000000 h 1826"/>
                <a:gd name="T6" fmla="*/ 765625 w 7301"/>
                <a:gd name="T7" fmla="*/ 14265625 h 1826"/>
                <a:gd name="T8" fmla="*/ 2265625 w 7301"/>
                <a:gd name="T9" fmla="*/ 22515625 h 1826"/>
                <a:gd name="T10" fmla="*/ 3015625 w 7301"/>
                <a:gd name="T11" fmla="*/ 26265625 h 1826"/>
                <a:gd name="T12" fmla="*/ 4515625 w 7301"/>
                <a:gd name="T13" fmla="*/ 27765625 h 1826"/>
                <a:gd name="T14" fmla="*/ 6765625 w 7301"/>
                <a:gd name="T15" fmla="*/ 28515625 h 1826"/>
                <a:gd name="T16" fmla="*/ 26265625 w 7301"/>
                <a:gd name="T17" fmla="*/ 28515625 h 1826"/>
                <a:gd name="T18" fmla="*/ 68296875 w 7301"/>
                <a:gd name="T19" fmla="*/ 25515625 h 1826"/>
                <a:gd name="T20" fmla="*/ 99062500 w 7301"/>
                <a:gd name="T21" fmla="*/ 22515625 h 1826"/>
                <a:gd name="T22" fmla="*/ 113312500 w 7301"/>
                <a:gd name="T23" fmla="*/ 21765625 h 1826"/>
                <a:gd name="T24" fmla="*/ 113312500 w 7301"/>
                <a:gd name="T25" fmla="*/ 21015625 h 1826"/>
                <a:gd name="T26" fmla="*/ 114062500 w 7301"/>
                <a:gd name="T27" fmla="*/ 19515625 h 1826"/>
                <a:gd name="T28" fmla="*/ 113312500 w 7301"/>
                <a:gd name="T29" fmla="*/ 12765625 h 1826"/>
                <a:gd name="T30" fmla="*/ 111812500 w 7301"/>
                <a:gd name="T31" fmla="*/ 5250000 h 1826"/>
                <a:gd name="T32" fmla="*/ 111062500 w 7301"/>
                <a:gd name="T33" fmla="*/ 750000 h 1826"/>
                <a:gd name="T34" fmla="*/ 105812500 w 7301"/>
                <a:gd name="T35" fmla="*/ 750000 h 1826"/>
                <a:gd name="T36" fmla="*/ 93062500 w 7301"/>
                <a:gd name="T37" fmla="*/ 0 h 182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63" name="Google Shape;2555;p41"/>
            <p:cNvSpPr>
              <a:spLocks/>
            </p:cNvSpPr>
            <p:nvPr/>
          </p:nvSpPr>
          <p:spPr bwMode="auto">
            <a:xfrm>
              <a:off x="2076275" y="3466200"/>
              <a:ext cx="182525" cy="45650"/>
            </a:xfrm>
            <a:custGeom>
              <a:avLst/>
              <a:gdLst>
                <a:gd name="T0" fmla="*/ 15625 w 7301"/>
                <a:gd name="T1" fmla="*/ 3000000 h 1826"/>
                <a:gd name="T2" fmla="*/ 15625 w 7301"/>
                <a:gd name="T3" fmla="*/ 3000000 h 1826"/>
                <a:gd name="T4" fmla="*/ 54781250 w 7301"/>
                <a:gd name="T5" fmla="*/ 750000 h 1826"/>
                <a:gd name="T6" fmla="*/ 93062500 w 7301"/>
                <a:gd name="T7" fmla="*/ 0 h 1826"/>
                <a:gd name="T8" fmla="*/ 105812500 w 7301"/>
                <a:gd name="T9" fmla="*/ 750000 h 1826"/>
                <a:gd name="T10" fmla="*/ 111062500 w 7301"/>
                <a:gd name="T11" fmla="*/ 750000 h 1826"/>
                <a:gd name="T12" fmla="*/ 111062500 w 7301"/>
                <a:gd name="T13" fmla="*/ 750000 h 1826"/>
                <a:gd name="T14" fmla="*/ 111812500 w 7301"/>
                <a:gd name="T15" fmla="*/ 5250000 h 1826"/>
                <a:gd name="T16" fmla="*/ 113312500 w 7301"/>
                <a:gd name="T17" fmla="*/ 12765625 h 1826"/>
                <a:gd name="T18" fmla="*/ 114062500 w 7301"/>
                <a:gd name="T19" fmla="*/ 19515625 h 1826"/>
                <a:gd name="T20" fmla="*/ 113312500 w 7301"/>
                <a:gd name="T21" fmla="*/ 21015625 h 1826"/>
                <a:gd name="T22" fmla="*/ 113312500 w 7301"/>
                <a:gd name="T23" fmla="*/ 21765625 h 1826"/>
                <a:gd name="T24" fmla="*/ 113312500 w 7301"/>
                <a:gd name="T25" fmla="*/ 21765625 h 1826"/>
                <a:gd name="T26" fmla="*/ 99062500 w 7301"/>
                <a:gd name="T27" fmla="*/ 22515625 h 1826"/>
                <a:gd name="T28" fmla="*/ 68296875 w 7301"/>
                <a:gd name="T29" fmla="*/ 25515625 h 1826"/>
                <a:gd name="T30" fmla="*/ 68296875 w 7301"/>
                <a:gd name="T31" fmla="*/ 25515625 h 1826"/>
                <a:gd name="T32" fmla="*/ 26265625 w 7301"/>
                <a:gd name="T33" fmla="*/ 28515625 h 1826"/>
                <a:gd name="T34" fmla="*/ 11265625 w 7301"/>
                <a:gd name="T35" fmla="*/ 28515625 h 1826"/>
                <a:gd name="T36" fmla="*/ 6765625 w 7301"/>
                <a:gd name="T37" fmla="*/ 28515625 h 1826"/>
                <a:gd name="T38" fmla="*/ 4515625 w 7301"/>
                <a:gd name="T39" fmla="*/ 27765625 h 1826"/>
                <a:gd name="T40" fmla="*/ 4515625 w 7301"/>
                <a:gd name="T41" fmla="*/ 27765625 h 1826"/>
                <a:gd name="T42" fmla="*/ 3015625 w 7301"/>
                <a:gd name="T43" fmla="*/ 26265625 h 1826"/>
                <a:gd name="T44" fmla="*/ 2265625 w 7301"/>
                <a:gd name="T45" fmla="*/ 22515625 h 1826"/>
                <a:gd name="T46" fmla="*/ 765625 w 7301"/>
                <a:gd name="T47" fmla="*/ 14265625 h 1826"/>
                <a:gd name="T48" fmla="*/ 15625 w 7301"/>
                <a:gd name="T49" fmla="*/ 3000000 h 18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64" name="Google Shape;2556;p41"/>
            <p:cNvSpPr>
              <a:spLocks/>
            </p:cNvSpPr>
            <p:nvPr/>
          </p:nvSpPr>
          <p:spPr bwMode="auto">
            <a:xfrm>
              <a:off x="2076275" y="3466200"/>
              <a:ext cx="182525" cy="45650"/>
            </a:xfrm>
            <a:custGeom>
              <a:avLst/>
              <a:gdLst>
                <a:gd name="T0" fmla="*/ 97562500 w 7301"/>
                <a:gd name="T1" fmla="*/ 0 h 1826"/>
                <a:gd name="T2" fmla="*/ 37531250 w 7301"/>
                <a:gd name="T3" fmla="*/ 1500000 h 1826"/>
                <a:gd name="T4" fmla="*/ 15625 w 7301"/>
                <a:gd name="T5" fmla="*/ 3000000 h 1826"/>
                <a:gd name="T6" fmla="*/ 765625 w 7301"/>
                <a:gd name="T7" fmla="*/ 14265625 h 1826"/>
                <a:gd name="T8" fmla="*/ 2265625 w 7301"/>
                <a:gd name="T9" fmla="*/ 22515625 h 1826"/>
                <a:gd name="T10" fmla="*/ 3015625 w 7301"/>
                <a:gd name="T11" fmla="*/ 26265625 h 1826"/>
                <a:gd name="T12" fmla="*/ 4515625 w 7301"/>
                <a:gd name="T13" fmla="*/ 27765625 h 1826"/>
                <a:gd name="T14" fmla="*/ 6765625 w 7301"/>
                <a:gd name="T15" fmla="*/ 28515625 h 1826"/>
                <a:gd name="T16" fmla="*/ 11265625 w 7301"/>
                <a:gd name="T17" fmla="*/ 28515625 h 1826"/>
                <a:gd name="T18" fmla="*/ 36031250 w 7301"/>
                <a:gd name="T19" fmla="*/ 27765625 h 1826"/>
                <a:gd name="T20" fmla="*/ 68296875 w 7301"/>
                <a:gd name="T21" fmla="*/ 25515625 h 1826"/>
                <a:gd name="T22" fmla="*/ 112562500 w 7301"/>
                <a:gd name="T23" fmla="*/ 21765625 h 1826"/>
                <a:gd name="T24" fmla="*/ 113312500 w 7301"/>
                <a:gd name="T25" fmla="*/ 21765625 h 1826"/>
                <a:gd name="T26" fmla="*/ 113312500 w 7301"/>
                <a:gd name="T27" fmla="*/ 21015625 h 1826"/>
                <a:gd name="T28" fmla="*/ 114062500 w 7301"/>
                <a:gd name="T29" fmla="*/ 19515625 h 1826"/>
                <a:gd name="T30" fmla="*/ 112562500 w 7301"/>
                <a:gd name="T31" fmla="*/ 9015625 h 1826"/>
                <a:gd name="T32" fmla="*/ 111062500 w 7301"/>
                <a:gd name="T33" fmla="*/ 750000 h 1826"/>
                <a:gd name="T34" fmla="*/ 107312500 w 7301"/>
                <a:gd name="T35" fmla="*/ 750000 h 1826"/>
                <a:gd name="T36" fmla="*/ 97562500 w 7301"/>
                <a:gd name="T37" fmla="*/ 0 h 182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65" name="Google Shape;2557;p41"/>
            <p:cNvSpPr>
              <a:spLocks/>
            </p:cNvSpPr>
            <p:nvPr/>
          </p:nvSpPr>
          <p:spPr bwMode="auto">
            <a:xfrm>
              <a:off x="2076275" y="3466200"/>
              <a:ext cx="182525" cy="45650"/>
            </a:xfrm>
            <a:custGeom>
              <a:avLst/>
              <a:gdLst>
                <a:gd name="T0" fmla="*/ 97562500 w 7301"/>
                <a:gd name="T1" fmla="*/ 0 h 1826"/>
                <a:gd name="T2" fmla="*/ 97562500 w 7301"/>
                <a:gd name="T3" fmla="*/ 0 h 1826"/>
                <a:gd name="T4" fmla="*/ 37531250 w 7301"/>
                <a:gd name="T5" fmla="*/ 1500000 h 1826"/>
                <a:gd name="T6" fmla="*/ 15625 w 7301"/>
                <a:gd name="T7" fmla="*/ 3000000 h 1826"/>
                <a:gd name="T8" fmla="*/ 15625 w 7301"/>
                <a:gd name="T9" fmla="*/ 3000000 h 1826"/>
                <a:gd name="T10" fmla="*/ 765625 w 7301"/>
                <a:gd name="T11" fmla="*/ 14265625 h 1826"/>
                <a:gd name="T12" fmla="*/ 2265625 w 7301"/>
                <a:gd name="T13" fmla="*/ 22515625 h 1826"/>
                <a:gd name="T14" fmla="*/ 3015625 w 7301"/>
                <a:gd name="T15" fmla="*/ 26265625 h 1826"/>
                <a:gd name="T16" fmla="*/ 4515625 w 7301"/>
                <a:gd name="T17" fmla="*/ 27765625 h 1826"/>
                <a:gd name="T18" fmla="*/ 4515625 w 7301"/>
                <a:gd name="T19" fmla="*/ 27765625 h 1826"/>
                <a:gd name="T20" fmla="*/ 6765625 w 7301"/>
                <a:gd name="T21" fmla="*/ 28515625 h 1826"/>
                <a:gd name="T22" fmla="*/ 11265625 w 7301"/>
                <a:gd name="T23" fmla="*/ 28515625 h 1826"/>
                <a:gd name="T24" fmla="*/ 11265625 w 7301"/>
                <a:gd name="T25" fmla="*/ 28515625 h 1826"/>
                <a:gd name="T26" fmla="*/ 36031250 w 7301"/>
                <a:gd name="T27" fmla="*/ 27765625 h 1826"/>
                <a:gd name="T28" fmla="*/ 68296875 w 7301"/>
                <a:gd name="T29" fmla="*/ 25515625 h 1826"/>
                <a:gd name="T30" fmla="*/ 68296875 w 7301"/>
                <a:gd name="T31" fmla="*/ 25515625 h 1826"/>
                <a:gd name="T32" fmla="*/ 112562500 w 7301"/>
                <a:gd name="T33" fmla="*/ 21765625 h 1826"/>
                <a:gd name="T34" fmla="*/ 112562500 w 7301"/>
                <a:gd name="T35" fmla="*/ 21765625 h 1826"/>
                <a:gd name="T36" fmla="*/ 113312500 w 7301"/>
                <a:gd name="T37" fmla="*/ 21765625 h 1826"/>
                <a:gd name="T38" fmla="*/ 113312500 w 7301"/>
                <a:gd name="T39" fmla="*/ 21765625 h 1826"/>
                <a:gd name="T40" fmla="*/ 113312500 w 7301"/>
                <a:gd name="T41" fmla="*/ 21765625 h 1826"/>
                <a:gd name="T42" fmla="*/ 113312500 w 7301"/>
                <a:gd name="T43" fmla="*/ 21765625 h 1826"/>
                <a:gd name="T44" fmla="*/ 113312500 w 7301"/>
                <a:gd name="T45" fmla="*/ 21015625 h 1826"/>
                <a:gd name="T46" fmla="*/ 114062500 w 7301"/>
                <a:gd name="T47" fmla="*/ 19515625 h 1826"/>
                <a:gd name="T48" fmla="*/ 114062500 w 7301"/>
                <a:gd name="T49" fmla="*/ 19515625 h 1826"/>
                <a:gd name="T50" fmla="*/ 112562500 w 7301"/>
                <a:gd name="T51" fmla="*/ 9015625 h 1826"/>
                <a:gd name="T52" fmla="*/ 111062500 w 7301"/>
                <a:gd name="T53" fmla="*/ 750000 h 1826"/>
                <a:gd name="T54" fmla="*/ 111062500 w 7301"/>
                <a:gd name="T55" fmla="*/ 750000 h 1826"/>
                <a:gd name="T56" fmla="*/ 107312500 w 7301"/>
                <a:gd name="T57" fmla="*/ 750000 h 1826"/>
                <a:gd name="T58" fmla="*/ 97562500 w 7301"/>
                <a:gd name="T59" fmla="*/ 0 h 182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66" name="Google Shape;2558;p41"/>
            <p:cNvSpPr>
              <a:spLocks/>
            </p:cNvSpPr>
            <p:nvPr/>
          </p:nvSpPr>
          <p:spPr bwMode="auto">
            <a:xfrm>
              <a:off x="2269575" y="3379750"/>
              <a:ext cx="156100" cy="120075"/>
            </a:xfrm>
            <a:custGeom>
              <a:avLst/>
              <a:gdLst>
                <a:gd name="T0" fmla="*/ 84812500 w 6244"/>
                <a:gd name="T1" fmla="*/ 0 h 4803"/>
                <a:gd name="T2" fmla="*/ 81046875 w 6244"/>
                <a:gd name="T3" fmla="*/ 2265625 h 4803"/>
                <a:gd name="T4" fmla="*/ 70546875 w 6244"/>
                <a:gd name="T5" fmla="*/ 8265625 h 4803"/>
                <a:gd name="T6" fmla="*/ 42031250 w 6244"/>
                <a:gd name="T7" fmla="*/ 27015625 h 4803"/>
                <a:gd name="T8" fmla="*/ 15625 w 6244"/>
                <a:gd name="T9" fmla="*/ 55531250 h 4803"/>
                <a:gd name="T10" fmla="*/ 7515625 w 6244"/>
                <a:gd name="T11" fmla="*/ 64546875 h 4803"/>
                <a:gd name="T12" fmla="*/ 12765625 w 6244"/>
                <a:gd name="T13" fmla="*/ 71296875 h 4803"/>
                <a:gd name="T14" fmla="*/ 15015625 w 6244"/>
                <a:gd name="T15" fmla="*/ 73546875 h 4803"/>
                <a:gd name="T16" fmla="*/ 17265625 w 6244"/>
                <a:gd name="T17" fmla="*/ 75046875 h 4803"/>
                <a:gd name="T18" fmla="*/ 18765625 w 6244"/>
                <a:gd name="T19" fmla="*/ 74296875 h 4803"/>
                <a:gd name="T20" fmla="*/ 21765625 w 6244"/>
                <a:gd name="T21" fmla="*/ 72796875 h 4803"/>
                <a:gd name="T22" fmla="*/ 31531250 w 6244"/>
                <a:gd name="T23" fmla="*/ 66046875 h 4803"/>
                <a:gd name="T24" fmla="*/ 58546875 w 6244"/>
                <a:gd name="T25" fmla="*/ 46531250 h 4803"/>
                <a:gd name="T26" fmla="*/ 84812500 w 6244"/>
                <a:gd name="T27" fmla="*/ 26265625 h 4803"/>
                <a:gd name="T28" fmla="*/ 97562500 w 6244"/>
                <a:gd name="T29" fmla="*/ 16515625 h 4803"/>
                <a:gd name="T30" fmla="*/ 97562500 w 6244"/>
                <a:gd name="T31" fmla="*/ 15765625 h 4803"/>
                <a:gd name="T32" fmla="*/ 96812500 w 6244"/>
                <a:gd name="T33" fmla="*/ 14265625 h 4803"/>
                <a:gd name="T34" fmla="*/ 92312500 w 6244"/>
                <a:gd name="T35" fmla="*/ 8265625 h 4803"/>
                <a:gd name="T36" fmla="*/ 84812500 w 6244"/>
                <a:gd name="T37" fmla="*/ 0 h 48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67" name="Google Shape;2559;p41"/>
            <p:cNvSpPr>
              <a:spLocks/>
            </p:cNvSpPr>
            <p:nvPr/>
          </p:nvSpPr>
          <p:spPr bwMode="auto">
            <a:xfrm>
              <a:off x="2269575" y="3379750"/>
              <a:ext cx="156100" cy="120075"/>
            </a:xfrm>
            <a:custGeom>
              <a:avLst/>
              <a:gdLst>
                <a:gd name="T0" fmla="*/ 15625 w 6244"/>
                <a:gd name="T1" fmla="*/ 55531250 h 4803"/>
                <a:gd name="T2" fmla="*/ 15625 w 6244"/>
                <a:gd name="T3" fmla="*/ 55531250 h 4803"/>
                <a:gd name="T4" fmla="*/ 42031250 w 6244"/>
                <a:gd name="T5" fmla="*/ 27015625 h 4803"/>
                <a:gd name="T6" fmla="*/ 70546875 w 6244"/>
                <a:gd name="T7" fmla="*/ 8265625 h 4803"/>
                <a:gd name="T8" fmla="*/ 81046875 w 6244"/>
                <a:gd name="T9" fmla="*/ 2265625 h 4803"/>
                <a:gd name="T10" fmla="*/ 84812500 w 6244"/>
                <a:gd name="T11" fmla="*/ 0 h 4803"/>
                <a:gd name="T12" fmla="*/ 84812500 w 6244"/>
                <a:gd name="T13" fmla="*/ 0 h 4803"/>
                <a:gd name="T14" fmla="*/ 92312500 w 6244"/>
                <a:gd name="T15" fmla="*/ 8265625 h 4803"/>
                <a:gd name="T16" fmla="*/ 96812500 w 6244"/>
                <a:gd name="T17" fmla="*/ 14265625 h 4803"/>
                <a:gd name="T18" fmla="*/ 97562500 w 6244"/>
                <a:gd name="T19" fmla="*/ 15765625 h 4803"/>
                <a:gd name="T20" fmla="*/ 97562500 w 6244"/>
                <a:gd name="T21" fmla="*/ 16515625 h 4803"/>
                <a:gd name="T22" fmla="*/ 97562500 w 6244"/>
                <a:gd name="T23" fmla="*/ 16515625 h 4803"/>
                <a:gd name="T24" fmla="*/ 84812500 w 6244"/>
                <a:gd name="T25" fmla="*/ 26265625 h 4803"/>
                <a:gd name="T26" fmla="*/ 58546875 w 6244"/>
                <a:gd name="T27" fmla="*/ 46531250 h 4803"/>
                <a:gd name="T28" fmla="*/ 31531250 w 6244"/>
                <a:gd name="T29" fmla="*/ 66046875 h 4803"/>
                <a:gd name="T30" fmla="*/ 21765625 w 6244"/>
                <a:gd name="T31" fmla="*/ 72796875 h 4803"/>
                <a:gd name="T32" fmla="*/ 18765625 w 6244"/>
                <a:gd name="T33" fmla="*/ 74296875 h 4803"/>
                <a:gd name="T34" fmla="*/ 17265625 w 6244"/>
                <a:gd name="T35" fmla="*/ 75046875 h 4803"/>
                <a:gd name="T36" fmla="*/ 17265625 w 6244"/>
                <a:gd name="T37" fmla="*/ 75046875 h 4803"/>
                <a:gd name="T38" fmla="*/ 15015625 w 6244"/>
                <a:gd name="T39" fmla="*/ 73546875 h 4803"/>
                <a:gd name="T40" fmla="*/ 12765625 w 6244"/>
                <a:gd name="T41" fmla="*/ 71296875 h 4803"/>
                <a:gd name="T42" fmla="*/ 7515625 w 6244"/>
                <a:gd name="T43" fmla="*/ 64546875 h 4803"/>
                <a:gd name="T44" fmla="*/ 15625 w 6244"/>
                <a:gd name="T45" fmla="*/ 55531250 h 480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68" name="Google Shape;2560;p41"/>
            <p:cNvSpPr>
              <a:spLocks/>
            </p:cNvSpPr>
            <p:nvPr/>
          </p:nvSpPr>
          <p:spPr bwMode="auto">
            <a:xfrm>
              <a:off x="2269575" y="3379750"/>
              <a:ext cx="156100" cy="120075"/>
            </a:xfrm>
            <a:custGeom>
              <a:avLst/>
              <a:gdLst>
                <a:gd name="T0" fmla="*/ 84812500 w 6244"/>
                <a:gd name="T1" fmla="*/ 0 h 4803"/>
                <a:gd name="T2" fmla="*/ 78046875 w 6244"/>
                <a:gd name="T3" fmla="*/ 3015625 h 4803"/>
                <a:gd name="T4" fmla="*/ 72046875 w 6244"/>
                <a:gd name="T5" fmla="*/ 7515625 h 4803"/>
                <a:gd name="T6" fmla="*/ 27031250 w 6244"/>
                <a:gd name="T7" fmla="*/ 37531250 h 4803"/>
                <a:gd name="T8" fmla="*/ 15625 w 6244"/>
                <a:gd name="T9" fmla="*/ 55531250 h 4803"/>
                <a:gd name="T10" fmla="*/ 7515625 w 6244"/>
                <a:gd name="T11" fmla="*/ 64546875 h 4803"/>
                <a:gd name="T12" fmla="*/ 12765625 w 6244"/>
                <a:gd name="T13" fmla="*/ 71296875 h 4803"/>
                <a:gd name="T14" fmla="*/ 15015625 w 6244"/>
                <a:gd name="T15" fmla="*/ 73546875 h 4803"/>
                <a:gd name="T16" fmla="*/ 17265625 w 6244"/>
                <a:gd name="T17" fmla="*/ 75046875 h 4803"/>
                <a:gd name="T18" fmla="*/ 19515625 w 6244"/>
                <a:gd name="T19" fmla="*/ 74296875 h 4803"/>
                <a:gd name="T20" fmla="*/ 22515625 w 6244"/>
                <a:gd name="T21" fmla="*/ 72046875 h 4803"/>
                <a:gd name="T22" fmla="*/ 32281250 w 6244"/>
                <a:gd name="T23" fmla="*/ 66046875 h 4803"/>
                <a:gd name="T24" fmla="*/ 58546875 w 6244"/>
                <a:gd name="T25" fmla="*/ 45781250 h 4803"/>
                <a:gd name="T26" fmla="*/ 84812500 w 6244"/>
                <a:gd name="T27" fmla="*/ 26265625 h 4803"/>
                <a:gd name="T28" fmla="*/ 97562500 w 6244"/>
                <a:gd name="T29" fmla="*/ 16515625 h 4803"/>
                <a:gd name="T30" fmla="*/ 96062500 w 6244"/>
                <a:gd name="T31" fmla="*/ 12765625 h 4803"/>
                <a:gd name="T32" fmla="*/ 91562500 w 6244"/>
                <a:gd name="T33" fmla="*/ 7515625 h 4803"/>
                <a:gd name="T34" fmla="*/ 84812500 w 6244"/>
                <a:gd name="T35" fmla="*/ 0 h 48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69" name="Google Shape;2561;p41"/>
            <p:cNvSpPr>
              <a:spLocks/>
            </p:cNvSpPr>
            <p:nvPr/>
          </p:nvSpPr>
          <p:spPr bwMode="auto">
            <a:xfrm>
              <a:off x="2269575" y="3379750"/>
              <a:ext cx="156100" cy="120075"/>
            </a:xfrm>
            <a:custGeom>
              <a:avLst/>
              <a:gdLst>
                <a:gd name="T0" fmla="*/ 84812500 w 6244"/>
                <a:gd name="T1" fmla="*/ 0 h 4803"/>
                <a:gd name="T2" fmla="*/ 84812500 w 6244"/>
                <a:gd name="T3" fmla="*/ 0 h 4803"/>
                <a:gd name="T4" fmla="*/ 78046875 w 6244"/>
                <a:gd name="T5" fmla="*/ 3015625 h 4803"/>
                <a:gd name="T6" fmla="*/ 78046875 w 6244"/>
                <a:gd name="T7" fmla="*/ 3015625 h 4803"/>
                <a:gd name="T8" fmla="*/ 72046875 w 6244"/>
                <a:gd name="T9" fmla="*/ 7515625 h 4803"/>
                <a:gd name="T10" fmla="*/ 72046875 w 6244"/>
                <a:gd name="T11" fmla="*/ 7515625 h 4803"/>
                <a:gd name="T12" fmla="*/ 27031250 w 6244"/>
                <a:gd name="T13" fmla="*/ 37531250 h 4803"/>
                <a:gd name="T14" fmla="*/ 15625 w 6244"/>
                <a:gd name="T15" fmla="*/ 55531250 h 4803"/>
                <a:gd name="T16" fmla="*/ 15625 w 6244"/>
                <a:gd name="T17" fmla="*/ 55531250 h 4803"/>
                <a:gd name="T18" fmla="*/ 7515625 w 6244"/>
                <a:gd name="T19" fmla="*/ 64546875 h 4803"/>
                <a:gd name="T20" fmla="*/ 12765625 w 6244"/>
                <a:gd name="T21" fmla="*/ 71296875 h 4803"/>
                <a:gd name="T22" fmla="*/ 15015625 w 6244"/>
                <a:gd name="T23" fmla="*/ 73546875 h 4803"/>
                <a:gd name="T24" fmla="*/ 17265625 w 6244"/>
                <a:gd name="T25" fmla="*/ 75046875 h 4803"/>
                <a:gd name="T26" fmla="*/ 17265625 w 6244"/>
                <a:gd name="T27" fmla="*/ 75046875 h 4803"/>
                <a:gd name="T28" fmla="*/ 17265625 w 6244"/>
                <a:gd name="T29" fmla="*/ 75046875 h 4803"/>
                <a:gd name="T30" fmla="*/ 17265625 w 6244"/>
                <a:gd name="T31" fmla="*/ 75046875 h 4803"/>
                <a:gd name="T32" fmla="*/ 19515625 w 6244"/>
                <a:gd name="T33" fmla="*/ 74296875 h 4803"/>
                <a:gd name="T34" fmla="*/ 22515625 w 6244"/>
                <a:gd name="T35" fmla="*/ 72046875 h 4803"/>
                <a:gd name="T36" fmla="*/ 32281250 w 6244"/>
                <a:gd name="T37" fmla="*/ 66046875 h 4803"/>
                <a:gd name="T38" fmla="*/ 58546875 w 6244"/>
                <a:gd name="T39" fmla="*/ 45781250 h 4803"/>
                <a:gd name="T40" fmla="*/ 84812500 w 6244"/>
                <a:gd name="T41" fmla="*/ 26265625 h 4803"/>
                <a:gd name="T42" fmla="*/ 97562500 w 6244"/>
                <a:gd name="T43" fmla="*/ 16515625 h 4803"/>
                <a:gd name="T44" fmla="*/ 97562500 w 6244"/>
                <a:gd name="T45" fmla="*/ 16515625 h 4803"/>
                <a:gd name="T46" fmla="*/ 97562500 w 6244"/>
                <a:gd name="T47" fmla="*/ 16515625 h 4803"/>
                <a:gd name="T48" fmla="*/ 97562500 w 6244"/>
                <a:gd name="T49" fmla="*/ 16515625 h 4803"/>
                <a:gd name="T50" fmla="*/ 96062500 w 6244"/>
                <a:gd name="T51" fmla="*/ 12765625 h 4803"/>
                <a:gd name="T52" fmla="*/ 91562500 w 6244"/>
                <a:gd name="T53" fmla="*/ 7515625 h 4803"/>
                <a:gd name="T54" fmla="*/ 84812500 w 6244"/>
                <a:gd name="T55" fmla="*/ 0 h 4803"/>
                <a:gd name="T56" fmla="*/ 84812500 w 6244"/>
                <a:gd name="T57" fmla="*/ 0 h 4803"/>
                <a:gd name="T58" fmla="*/ 84812500 w 6244"/>
                <a:gd name="T59" fmla="*/ 0 h 480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70" name="Google Shape;2562;p41"/>
            <p:cNvSpPr>
              <a:spLocks/>
            </p:cNvSpPr>
            <p:nvPr/>
          </p:nvSpPr>
          <p:spPr bwMode="auto">
            <a:xfrm>
              <a:off x="1932200" y="3009950"/>
              <a:ext cx="234150" cy="184925"/>
            </a:xfrm>
            <a:custGeom>
              <a:avLst/>
              <a:gdLst>
                <a:gd name="T0" fmla="*/ 113312500 w 9366"/>
                <a:gd name="T1" fmla="*/ 15625 h 7397"/>
                <a:gd name="T2" fmla="*/ 106562500 w 9366"/>
                <a:gd name="T3" fmla="*/ 2265625 h 7397"/>
                <a:gd name="T4" fmla="*/ 97562500 w 9366"/>
                <a:gd name="T5" fmla="*/ 5265625 h 7397"/>
                <a:gd name="T6" fmla="*/ 88562500 w 9366"/>
                <a:gd name="T7" fmla="*/ 9015625 h 7397"/>
                <a:gd name="T8" fmla="*/ 78046875 w 9366"/>
                <a:gd name="T9" fmla="*/ 14265625 h 7397"/>
                <a:gd name="T10" fmla="*/ 56281250 w 9366"/>
                <a:gd name="T11" fmla="*/ 25531250 h 7397"/>
                <a:gd name="T12" fmla="*/ 36031250 w 9366"/>
                <a:gd name="T13" fmla="*/ 37531250 h 7397"/>
                <a:gd name="T14" fmla="*/ 18015625 w 9366"/>
                <a:gd name="T15" fmla="*/ 48031250 h 7397"/>
                <a:gd name="T16" fmla="*/ 1515625 w 9366"/>
                <a:gd name="T17" fmla="*/ 58546875 h 7397"/>
                <a:gd name="T18" fmla="*/ 765625 w 9366"/>
                <a:gd name="T19" fmla="*/ 66046875 h 7397"/>
                <a:gd name="T20" fmla="*/ 15625 w 9366"/>
                <a:gd name="T21" fmla="*/ 82546875 h 7397"/>
                <a:gd name="T22" fmla="*/ 15625 w 9366"/>
                <a:gd name="T23" fmla="*/ 101312500 h 7397"/>
                <a:gd name="T24" fmla="*/ 765625 w 9366"/>
                <a:gd name="T25" fmla="*/ 108812500 h 7397"/>
                <a:gd name="T26" fmla="*/ 2265625 w 9366"/>
                <a:gd name="T27" fmla="*/ 114078125 h 7397"/>
                <a:gd name="T28" fmla="*/ 3015625 w 9366"/>
                <a:gd name="T29" fmla="*/ 115578125 h 7397"/>
                <a:gd name="T30" fmla="*/ 9765625 w 9366"/>
                <a:gd name="T31" fmla="*/ 115578125 h 7397"/>
                <a:gd name="T32" fmla="*/ 17265625 w 9366"/>
                <a:gd name="T33" fmla="*/ 114828125 h 7397"/>
                <a:gd name="T34" fmla="*/ 26265625 w 9366"/>
                <a:gd name="T35" fmla="*/ 112562500 h 7397"/>
                <a:gd name="T36" fmla="*/ 49531250 w 9366"/>
                <a:gd name="T37" fmla="*/ 107312500 h 7397"/>
                <a:gd name="T38" fmla="*/ 75796875 w 9366"/>
                <a:gd name="T39" fmla="*/ 99812500 h 7397"/>
                <a:gd name="T40" fmla="*/ 123828125 w 9366"/>
                <a:gd name="T41" fmla="*/ 84062500 h 7397"/>
                <a:gd name="T42" fmla="*/ 146328125 w 9366"/>
                <a:gd name="T43" fmla="*/ 77296875 h 7397"/>
                <a:gd name="T44" fmla="*/ 144828125 w 9366"/>
                <a:gd name="T45" fmla="*/ 66796875 h 7397"/>
                <a:gd name="T46" fmla="*/ 140328125 w 9366"/>
                <a:gd name="T47" fmla="*/ 43531250 h 7397"/>
                <a:gd name="T48" fmla="*/ 137328125 w 9366"/>
                <a:gd name="T49" fmla="*/ 30031250 h 7397"/>
                <a:gd name="T50" fmla="*/ 133578125 w 9366"/>
                <a:gd name="T51" fmla="*/ 18015625 h 7397"/>
                <a:gd name="T52" fmla="*/ 131328125 w 9366"/>
                <a:gd name="T53" fmla="*/ 12765625 h 7397"/>
                <a:gd name="T54" fmla="*/ 129078125 w 9366"/>
                <a:gd name="T55" fmla="*/ 7515625 h 7397"/>
                <a:gd name="T56" fmla="*/ 126078125 w 9366"/>
                <a:gd name="T57" fmla="*/ 3765625 h 7397"/>
                <a:gd name="T58" fmla="*/ 123078125 w 9366"/>
                <a:gd name="T59" fmla="*/ 1515625 h 7397"/>
                <a:gd name="T60" fmla="*/ 121578125 w 9366"/>
                <a:gd name="T61" fmla="*/ 15625 h 7397"/>
                <a:gd name="T62" fmla="*/ 113312500 w 9366"/>
                <a:gd name="T63" fmla="*/ 15625 h 73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lnTo>
                    <a:pt x="725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71" name="Google Shape;2563;p41"/>
            <p:cNvSpPr>
              <a:spLocks/>
            </p:cNvSpPr>
            <p:nvPr/>
          </p:nvSpPr>
          <p:spPr bwMode="auto">
            <a:xfrm>
              <a:off x="1932200" y="3009950"/>
              <a:ext cx="234150" cy="184925"/>
            </a:xfrm>
            <a:custGeom>
              <a:avLst/>
              <a:gdLst>
                <a:gd name="T0" fmla="*/ 1515625 w 9366"/>
                <a:gd name="T1" fmla="*/ 58546875 h 7397"/>
                <a:gd name="T2" fmla="*/ 1515625 w 9366"/>
                <a:gd name="T3" fmla="*/ 58546875 h 7397"/>
                <a:gd name="T4" fmla="*/ 18015625 w 9366"/>
                <a:gd name="T5" fmla="*/ 48031250 h 7397"/>
                <a:gd name="T6" fmla="*/ 36031250 w 9366"/>
                <a:gd name="T7" fmla="*/ 37531250 h 7397"/>
                <a:gd name="T8" fmla="*/ 56281250 w 9366"/>
                <a:gd name="T9" fmla="*/ 25531250 h 7397"/>
                <a:gd name="T10" fmla="*/ 78046875 w 9366"/>
                <a:gd name="T11" fmla="*/ 14265625 h 7397"/>
                <a:gd name="T12" fmla="*/ 88562500 w 9366"/>
                <a:gd name="T13" fmla="*/ 9015625 h 7397"/>
                <a:gd name="T14" fmla="*/ 97562500 w 9366"/>
                <a:gd name="T15" fmla="*/ 5265625 h 7397"/>
                <a:gd name="T16" fmla="*/ 106562500 w 9366"/>
                <a:gd name="T17" fmla="*/ 2265625 h 7397"/>
                <a:gd name="T18" fmla="*/ 113312500 w 9366"/>
                <a:gd name="T19" fmla="*/ 15625 h 7397"/>
                <a:gd name="T20" fmla="*/ 119328125 w 9366"/>
                <a:gd name="T21" fmla="*/ 15625 h 7397"/>
                <a:gd name="T22" fmla="*/ 121578125 w 9366"/>
                <a:gd name="T23" fmla="*/ 15625 h 7397"/>
                <a:gd name="T24" fmla="*/ 123078125 w 9366"/>
                <a:gd name="T25" fmla="*/ 1515625 h 7397"/>
                <a:gd name="T26" fmla="*/ 123078125 w 9366"/>
                <a:gd name="T27" fmla="*/ 1515625 h 7397"/>
                <a:gd name="T28" fmla="*/ 126078125 w 9366"/>
                <a:gd name="T29" fmla="*/ 3765625 h 7397"/>
                <a:gd name="T30" fmla="*/ 129078125 w 9366"/>
                <a:gd name="T31" fmla="*/ 7515625 h 7397"/>
                <a:gd name="T32" fmla="*/ 131328125 w 9366"/>
                <a:gd name="T33" fmla="*/ 12765625 h 7397"/>
                <a:gd name="T34" fmla="*/ 133578125 w 9366"/>
                <a:gd name="T35" fmla="*/ 18015625 h 7397"/>
                <a:gd name="T36" fmla="*/ 137328125 w 9366"/>
                <a:gd name="T37" fmla="*/ 30031250 h 7397"/>
                <a:gd name="T38" fmla="*/ 140328125 w 9366"/>
                <a:gd name="T39" fmla="*/ 43531250 h 7397"/>
                <a:gd name="T40" fmla="*/ 144828125 w 9366"/>
                <a:gd name="T41" fmla="*/ 66796875 h 7397"/>
                <a:gd name="T42" fmla="*/ 146328125 w 9366"/>
                <a:gd name="T43" fmla="*/ 77296875 h 7397"/>
                <a:gd name="T44" fmla="*/ 146328125 w 9366"/>
                <a:gd name="T45" fmla="*/ 77296875 h 7397"/>
                <a:gd name="T46" fmla="*/ 123828125 w 9366"/>
                <a:gd name="T47" fmla="*/ 84062500 h 7397"/>
                <a:gd name="T48" fmla="*/ 75796875 w 9366"/>
                <a:gd name="T49" fmla="*/ 99812500 h 7397"/>
                <a:gd name="T50" fmla="*/ 49531250 w 9366"/>
                <a:gd name="T51" fmla="*/ 107312500 h 7397"/>
                <a:gd name="T52" fmla="*/ 26265625 w 9366"/>
                <a:gd name="T53" fmla="*/ 112562500 h 7397"/>
                <a:gd name="T54" fmla="*/ 17265625 w 9366"/>
                <a:gd name="T55" fmla="*/ 114828125 h 7397"/>
                <a:gd name="T56" fmla="*/ 9765625 w 9366"/>
                <a:gd name="T57" fmla="*/ 115578125 h 7397"/>
                <a:gd name="T58" fmla="*/ 4515625 w 9366"/>
                <a:gd name="T59" fmla="*/ 115578125 h 7397"/>
                <a:gd name="T60" fmla="*/ 3015625 w 9366"/>
                <a:gd name="T61" fmla="*/ 115578125 h 7397"/>
                <a:gd name="T62" fmla="*/ 2265625 w 9366"/>
                <a:gd name="T63" fmla="*/ 114078125 h 7397"/>
                <a:gd name="T64" fmla="*/ 2265625 w 9366"/>
                <a:gd name="T65" fmla="*/ 114078125 h 7397"/>
                <a:gd name="T66" fmla="*/ 765625 w 9366"/>
                <a:gd name="T67" fmla="*/ 108812500 h 7397"/>
                <a:gd name="T68" fmla="*/ 15625 w 9366"/>
                <a:gd name="T69" fmla="*/ 101312500 h 7397"/>
                <a:gd name="T70" fmla="*/ 15625 w 9366"/>
                <a:gd name="T71" fmla="*/ 82546875 h 7397"/>
                <a:gd name="T72" fmla="*/ 765625 w 9366"/>
                <a:gd name="T73" fmla="*/ 66046875 h 7397"/>
                <a:gd name="T74" fmla="*/ 1515625 w 9366"/>
                <a:gd name="T75" fmla="*/ 58546875 h 73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72" name="Google Shape;2564;p41"/>
            <p:cNvSpPr>
              <a:spLocks/>
            </p:cNvSpPr>
            <p:nvPr/>
          </p:nvSpPr>
          <p:spPr bwMode="auto">
            <a:xfrm>
              <a:off x="1951400" y="3085600"/>
              <a:ext cx="42050" cy="105675"/>
            </a:xfrm>
            <a:custGeom>
              <a:avLst/>
              <a:gdLst>
                <a:gd name="T0" fmla="*/ 6765625 w 1682"/>
                <a:gd name="T1" fmla="*/ 0 h 4227"/>
                <a:gd name="T2" fmla="*/ 15625 w 1682"/>
                <a:gd name="T3" fmla="*/ 4500000 h 4227"/>
                <a:gd name="T4" fmla="*/ 6765625 w 1682"/>
                <a:gd name="T5" fmla="*/ 35265625 h 4227"/>
                <a:gd name="T6" fmla="*/ 14265625 w 1682"/>
                <a:gd name="T7" fmla="*/ 66046875 h 4227"/>
                <a:gd name="T8" fmla="*/ 26281250 w 1682"/>
                <a:gd name="T9" fmla="*/ 63031250 h 4227"/>
                <a:gd name="T10" fmla="*/ 6765625 w 1682"/>
                <a:gd name="T11" fmla="*/ 0 h 42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73" name="Google Shape;2565;p41"/>
            <p:cNvSpPr>
              <a:spLocks/>
            </p:cNvSpPr>
            <p:nvPr/>
          </p:nvSpPr>
          <p:spPr bwMode="auto">
            <a:xfrm>
              <a:off x="1951400" y="3085600"/>
              <a:ext cx="42050" cy="105675"/>
            </a:xfrm>
            <a:custGeom>
              <a:avLst/>
              <a:gdLst>
                <a:gd name="T0" fmla="*/ 6765625 w 1682"/>
                <a:gd name="T1" fmla="*/ 0 h 4227"/>
                <a:gd name="T2" fmla="*/ 6765625 w 1682"/>
                <a:gd name="T3" fmla="*/ 0 h 4227"/>
                <a:gd name="T4" fmla="*/ 15625 w 1682"/>
                <a:gd name="T5" fmla="*/ 4500000 h 4227"/>
                <a:gd name="T6" fmla="*/ 15625 w 1682"/>
                <a:gd name="T7" fmla="*/ 4500000 h 4227"/>
                <a:gd name="T8" fmla="*/ 6765625 w 1682"/>
                <a:gd name="T9" fmla="*/ 35265625 h 4227"/>
                <a:gd name="T10" fmla="*/ 14265625 w 1682"/>
                <a:gd name="T11" fmla="*/ 66046875 h 4227"/>
                <a:gd name="T12" fmla="*/ 14265625 w 1682"/>
                <a:gd name="T13" fmla="*/ 66046875 h 4227"/>
                <a:gd name="T14" fmla="*/ 26281250 w 1682"/>
                <a:gd name="T15" fmla="*/ 63031250 h 4227"/>
                <a:gd name="T16" fmla="*/ 26281250 w 1682"/>
                <a:gd name="T17" fmla="*/ 63031250 h 4227"/>
                <a:gd name="T18" fmla="*/ 6765625 w 1682"/>
                <a:gd name="T19" fmla="*/ 0 h 42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74" name="Google Shape;2566;p41"/>
            <p:cNvSpPr>
              <a:spLocks/>
            </p:cNvSpPr>
            <p:nvPr/>
          </p:nvSpPr>
          <p:spPr bwMode="auto">
            <a:xfrm>
              <a:off x="1958625" y="2995550"/>
              <a:ext cx="169300" cy="198125"/>
            </a:xfrm>
            <a:custGeom>
              <a:avLst/>
              <a:gdLst>
                <a:gd name="T0" fmla="*/ 105812500 w 6772"/>
                <a:gd name="T1" fmla="*/ 0 h 7925"/>
                <a:gd name="T2" fmla="*/ 88546875 w 6772"/>
                <a:gd name="T3" fmla="*/ 6765625 h 7925"/>
                <a:gd name="T4" fmla="*/ 51781250 w 6772"/>
                <a:gd name="T5" fmla="*/ 22515625 h 7925"/>
                <a:gd name="T6" fmla="*/ 32265625 w 6772"/>
                <a:gd name="T7" fmla="*/ 30765625 h 7925"/>
                <a:gd name="T8" fmla="*/ 15765625 w 6772"/>
                <a:gd name="T9" fmla="*/ 39031250 h 7925"/>
                <a:gd name="T10" fmla="*/ 3750000 w 6772"/>
                <a:gd name="T11" fmla="*/ 45031250 h 7925"/>
                <a:gd name="T12" fmla="*/ 750000 w 6772"/>
                <a:gd name="T13" fmla="*/ 47281250 h 7925"/>
                <a:gd name="T14" fmla="*/ 0 w 6772"/>
                <a:gd name="T15" fmla="*/ 48781250 h 7925"/>
                <a:gd name="T16" fmla="*/ 12015625 w 6772"/>
                <a:gd name="T17" fmla="*/ 88546875 h 7925"/>
                <a:gd name="T18" fmla="*/ 23265625 w 6772"/>
                <a:gd name="T19" fmla="*/ 123828125 h 7925"/>
                <a:gd name="T20" fmla="*/ 33765625 w 6772"/>
                <a:gd name="T21" fmla="*/ 121562500 h 7925"/>
                <a:gd name="T22" fmla="*/ 57031250 w 6772"/>
                <a:gd name="T23" fmla="*/ 117062500 h 7925"/>
                <a:gd name="T24" fmla="*/ 70531250 w 6772"/>
                <a:gd name="T25" fmla="*/ 114062500 h 7925"/>
                <a:gd name="T26" fmla="*/ 82546875 w 6772"/>
                <a:gd name="T27" fmla="*/ 111062500 h 7925"/>
                <a:gd name="T28" fmla="*/ 92296875 w 6772"/>
                <a:gd name="T29" fmla="*/ 107312500 h 7925"/>
                <a:gd name="T30" fmla="*/ 95296875 w 6772"/>
                <a:gd name="T31" fmla="*/ 105812500 h 7925"/>
                <a:gd name="T32" fmla="*/ 97546875 w 6772"/>
                <a:gd name="T33" fmla="*/ 103562500 h 7925"/>
                <a:gd name="T34" fmla="*/ 99046875 w 6772"/>
                <a:gd name="T35" fmla="*/ 101312500 h 7925"/>
                <a:gd name="T36" fmla="*/ 100562500 w 6772"/>
                <a:gd name="T37" fmla="*/ 96812500 h 7925"/>
                <a:gd name="T38" fmla="*/ 102812500 w 6772"/>
                <a:gd name="T39" fmla="*/ 83296875 h 7925"/>
                <a:gd name="T40" fmla="*/ 104312500 w 6772"/>
                <a:gd name="T41" fmla="*/ 66796875 h 7925"/>
                <a:gd name="T42" fmla="*/ 105062500 w 6772"/>
                <a:gd name="T43" fmla="*/ 48031250 h 7925"/>
                <a:gd name="T44" fmla="*/ 105812500 w 6772"/>
                <a:gd name="T45" fmla="*/ 15015625 h 7925"/>
                <a:gd name="T46" fmla="*/ 105812500 w 6772"/>
                <a:gd name="T47" fmla="*/ 0 h 79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75" name="Google Shape;2567;p41"/>
            <p:cNvSpPr>
              <a:spLocks/>
            </p:cNvSpPr>
            <p:nvPr/>
          </p:nvSpPr>
          <p:spPr bwMode="auto">
            <a:xfrm>
              <a:off x="1958625" y="2995550"/>
              <a:ext cx="169300" cy="198125"/>
            </a:xfrm>
            <a:custGeom>
              <a:avLst/>
              <a:gdLst>
                <a:gd name="T0" fmla="*/ 105812500 w 6772"/>
                <a:gd name="T1" fmla="*/ 0 h 7925"/>
                <a:gd name="T2" fmla="*/ 105812500 w 6772"/>
                <a:gd name="T3" fmla="*/ 0 h 7925"/>
                <a:gd name="T4" fmla="*/ 88546875 w 6772"/>
                <a:gd name="T5" fmla="*/ 6765625 h 7925"/>
                <a:gd name="T6" fmla="*/ 51781250 w 6772"/>
                <a:gd name="T7" fmla="*/ 22515625 h 7925"/>
                <a:gd name="T8" fmla="*/ 32265625 w 6772"/>
                <a:gd name="T9" fmla="*/ 30765625 h 7925"/>
                <a:gd name="T10" fmla="*/ 15765625 w 6772"/>
                <a:gd name="T11" fmla="*/ 39031250 h 7925"/>
                <a:gd name="T12" fmla="*/ 3750000 w 6772"/>
                <a:gd name="T13" fmla="*/ 45031250 h 7925"/>
                <a:gd name="T14" fmla="*/ 750000 w 6772"/>
                <a:gd name="T15" fmla="*/ 47281250 h 7925"/>
                <a:gd name="T16" fmla="*/ 0 w 6772"/>
                <a:gd name="T17" fmla="*/ 48781250 h 7925"/>
                <a:gd name="T18" fmla="*/ 0 w 6772"/>
                <a:gd name="T19" fmla="*/ 48781250 h 7925"/>
                <a:gd name="T20" fmla="*/ 12015625 w 6772"/>
                <a:gd name="T21" fmla="*/ 88546875 h 7925"/>
                <a:gd name="T22" fmla="*/ 23265625 w 6772"/>
                <a:gd name="T23" fmla="*/ 123828125 h 7925"/>
                <a:gd name="T24" fmla="*/ 23265625 w 6772"/>
                <a:gd name="T25" fmla="*/ 123828125 h 7925"/>
                <a:gd name="T26" fmla="*/ 33765625 w 6772"/>
                <a:gd name="T27" fmla="*/ 121562500 h 7925"/>
                <a:gd name="T28" fmla="*/ 57031250 w 6772"/>
                <a:gd name="T29" fmla="*/ 117062500 h 7925"/>
                <a:gd name="T30" fmla="*/ 70531250 w 6772"/>
                <a:gd name="T31" fmla="*/ 114062500 h 7925"/>
                <a:gd name="T32" fmla="*/ 82546875 w 6772"/>
                <a:gd name="T33" fmla="*/ 111062500 h 7925"/>
                <a:gd name="T34" fmla="*/ 92296875 w 6772"/>
                <a:gd name="T35" fmla="*/ 107312500 h 7925"/>
                <a:gd name="T36" fmla="*/ 95296875 w 6772"/>
                <a:gd name="T37" fmla="*/ 105812500 h 7925"/>
                <a:gd name="T38" fmla="*/ 97546875 w 6772"/>
                <a:gd name="T39" fmla="*/ 103562500 h 7925"/>
                <a:gd name="T40" fmla="*/ 97546875 w 6772"/>
                <a:gd name="T41" fmla="*/ 103562500 h 7925"/>
                <a:gd name="T42" fmla="*/ 99046875 w 6772"/>
                <a:gd name="T43" fmla="*/ 101312500 h 7925"/>
                <a:gd name="T44" fmla="*/ 100562500 w 6772"/>
                <a:gd name="T45" fmla="*/ 96812500 h 7925"/>
                <a:gd name="T46" fmla="*/ 102812500 w 6772"/>
                <a:gd name="T47" fmla="*/ 83296875 h 7925"/>
                <a:gd name="T48" fmla="*/ 104312500 w 6772"/>
                <a:gd name="T49" fmla="*/ 66796875 h 7925"/>
                <a:gd name="T50" fmla="*/ 105062500 w 6772"/>
                <a:gd name="T51" fmla="*/ 48031250 h 7925"/>
                <a:gd name="T52" fmla="*/ 105812500 w 6772"/>
                <a:gd name="T53" fmla="*/ 15015625 h 7925"/>
                <a:gd name="T54" fmla="*/ 105812500 w 6772"/>
                <a:gd name="T55" fmla="*/ 0 h 79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76" name="Google Shape;2568;p41"/>
            <p:cNvSpPr>
              <a:spLocks/>
            </p:cNvSpPr>
            <p:nvPr/>
          </p:nvSpPr>
          <p:spPr bwMode="auto">
            <a:xfrm>
              <a:off x="2127900" y="2995550"/>
              <a:ext cx="25" cy="25"/>
            </a:xfrm>
            <a:custGeom>
              <a:avLst/>
              <a:gdLst>
                <a:gd name="T0" fmla="*/ 15625 w 1"/>
                <a:gd name="T1" fmla="*/ 0 h 1"/>
                <a:gd name="T2" fmla="*/ 15625 w 1"/>
                <a:gd name="T3" fmla="*/ 0 h 1"/>
                <a:gd name="T4" fmla="*/ 15625 w 1"/>
                <a:gd name="T5" fmla="*/ 0 h 1"/>
                <a:gd name="T6" fmla="*/ 15625 w 1"/>
                <a:gd name="T7" fmla="*/ 0 h 1"/>
                <a:gd name="T8" fmla="*/ 15625 w 1"/>
                <a:gd name="T9" fmla="*/ 0 h 1"/>
                <a:gd name="T10" fmla="*/ 15625 w 1"/>
                <a:gd name="T11" fmla="*/ 0 h 1"/>
                <a:gd name="T12" fmla="*/ 15625 w 1"/>
                <a:gd name="T13" fmla="*/ 0 h 1"/>
                <a:gd name="T14" fmla="*/ 15625 w 1"/>
                <a:gd name="T15" fmla="*/ 0 h 1"/>
                <a:gd name="T16" fmla="*/ 15625 w 1"/>
                <a:gd name="T17" fmla="*/ 0 h 1"/>
                <a:gd name="T18" fmla="*/ 15625 w 1"/>
                <a:gd name="T19" fmla="*/ 0 h 1"/>
                <a:gd name="T20" fmla="*/ 15625 w 1"/>
                <a:gd name="T21" fmla="*/ 0 h 1"/>
                <a:gd name="T22" fmla="*/ 15625 w 1"/>
                <a:gd name="T23" fmla="*/ 0 h 1"/>
                <a:gd name="T24" fmla="*/ 15625 w 1"/>
                <a:gd name="T25" fmla="*/ 0 h 1"/>
                <a:gd name="T26" fmla="*/ 15625 w 1"/>
                <a:gd name="T27" fmla="*/ 0 h 1"/>
                <a:gd name="T28" fmla="*/ 15625 w 1"/>
                <a:gd name="T29" fmla="*/ 0 h 1"/>
                <a:gd name="T30" fmla="*/ 15625 w 1"/>
                <a:gd name="T31" fmla="*/ 0 h 1"/>
                <a:gd name="T32" fmla="*/ 15625 w 1"/>
                <a:gd name="T33" fmla="*/ 0 h 1"/>
                <a:gd name="T34" fmla="*/ 15625 w 1"/>
                <a:gd name="T35" fmla="*/ 0 h 1"/>
                <a:gd name="T36" fmla="*/ 15625 w 1"/>
                <a:gd name="T37" fmla="*/ 0 h 1"/>
                <a:gd name="T38" fmla="*/ 15625 w 1"/>
                <a:gd name="T39" fmla="*/ 0 h 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77" name="Google Shape;2569;p41"/>
            <p:cNvSpPr>
              <a:spLocks/>
            </p:cNvSpPr>
            <p:nvPr/>
          </p:nvSpPr>
          <p:spPr bwMode="auto">
            <a:xfrm>
              <a:off x="2127900" y="2995550"/>
              <a:ext cx="25" cy="25"/>
            </a:xfrm>
            <a:custGeom>
              <a:avLst/>
              <a:gdLst>
                <a:gd name="T0" fmla="*/ 15625 w 1"/>
                <a:gd name="T1" fmla="*/ 0 h 1"/>
                <a:gd name="T2" fmla="*/ 15625 w 1"/>
                <a:gd name="T3" fmla="*/ 0 h 1"/>
                <a:gd name="T4" fmla="*/ 15625 w 1"/>
                <a:gd name="T5" fmla="*/ 0 h 1"/>
                <a:gd name="T6" fmla="*/ 15625 w 1"/>
                <a:gd name="T7" fmla="*/ 0 h 1"/>
                <a:gd name="T8" fmla="*/ 15625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78" name="Google Shape;2570;p41"/>
            <p:cNvSpPr>
              <a:spLocks/>
            </p:cNvSpPr>
            <p:nvPr/>
          </p:nvSpPr>
          <p:spPr bwMode="auto">
            <a:xfrm>
              <a:off x="2127900" y="2995550"/>
              <a:ext cx="25" cy="25"/>
            </a:xfrm>
            <a:custGeom>
              <a:avLst/>
              <a:gdLst>
                <a:gd name="T0" fmla="*/ 15625 w 1"/>
                <a:gd name="T1" fmla="*/ 0 h 1"/>
                <a:gd name="T2" fmla="*/ 15625 w 1"/>
                <a:gd name="T3" fmla="*/ 0 h 1"/>
                <a:gd name="T4" fmla="*/ 15625 w 1"/>
                <a:gd name="T5" fmla="*/ 0 h 1"/>
                <a:gd name="T6" fmla="*/ 15625 w 1"/>
                <a:gd name="T7" fmla="*/ 0 h 1"/>
                <a:gd name="T8" fmla="*/ 15625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79" name="Google Shape;2571;p41"/>
            <p:cNvSpPr>
              <a:spLocks/>
            </p:cNvSpPr>
            <p:nvPr/>
          </p:nvSpPr>
          <p:spPr bwMode="auto">
            <a:xfrm>
              <a:off x="2127900" y="2995550"/>
              <a:ext cx="25" cy="25"/>
            </a:xfrm>
            <a:custGeom>
              <a:avLst/>
              <a:gdLst>
                <a:gd name="T0" fmla="*/ 15625 w 1"/>
                <a:gd name="T1" fmla="*/ 0 h 1"/>
                <a:gd name="T2" fmla="*/ 15625 w 1"/>
                <a:gd name="T3" fmla="*/ 0 h 1"/>
                <a:gd name="T4" fmla="*/ 15625 w 1"/>
                <a:gd name="T5" fmla="*/ 0 h 1"/>
                <a:gd name="T6" fmla="*/ 15625 w 1"/>
                <a:gd name="T7" fmla="*/ 0 h 1"/>
                <a:gd name="T8" fmla="*/ 15625 w 1"/>
                <a:gd name="T9" fmla="*/ 0 h 1"/>
                <a:gd name="T10" fmla="*/ 15625 w 1"/>
                <a:gd name="T11" fmla="*/ 0 h 1"/>
                <a:gd name="T12" fmla="*/ 15625 w 1"/>
                <a:gd name="T13" fmla="*/ 0 h 1"/>
                <a:gd name="T14" fmla="*/ 15625 w 1"/>
                <a:gd name="T15" fmla="*/ 0 h 1"/>
                <a:gd name="T16" fmla="*/ 15625 w 1"/>
                <a:gd name="T17" fmla="*/ 0 h 1"/>
                <a:gd name="T18" fmla="*/ 15625 w 1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80" name="Google Shape;2572;p41"/>
            <p:cNvSpPr>
              <a:spLocks/>
            </p:cNvSpPr>
            <p:nvPr/>
          </p:nvSpPr>
          <p:spPr bwMode="auto">
            <a:xfrm>
              <a:off x="2058275" y="2995550"/>
              <a:ext cx="69650" cy="186125"/>
            </a:xfrm>
            <a:custGeom>
              <a:avLst/>
              <a:gdLst>
                <a:gd name="T0" fmla="*/ 43531250 w 2786"/>
                <a:gd name="T1" fmla="*/ 0 h 7445"/>
                <a:gd name="T2" fmla="*/ 18765625 w 2786"/>
                <a:gd name="T3" fmla="*/ 9765625 h 7445"/>
                <a:gd name="T4" fmla="*/ 16515625 w 2786"/>
                <a:gd name="T5" fmla="*/ 15765625 h 7445"/>
                <a:gd name="T6" fmla="*/ 24015625 w 2786"/>
                <a:gd name="T7" fmla="*/ 18015625 h 7445"/>
                <a:gd name="T8" fmla="*/ 27015625 w 2786"/>
                <a:gd name="T9" fmla="*/ 13515625 h 7445"/>
                <a:gd name="T10" fmla="*/ 30765625 w 2786"/>
                <a:gd name="T11" fmla="*/ 9015625 h 7445"/>
                <a:gd name="T12" fmla="*/ 33765625 w 2786"/>
                <a:gd name="T13" fmla="*/ 5265625 h 7445"/>
                <a:gd name="T14" fmla="*/ 37515625 w 2786"/>
                <a:gd name="T15" fmla="*/ 3015625 h 7445"/>
                <a:gd name="T16" fmla="*/ 43531250 w 2786"/>
                <a:gd name="T17" fmla="*/ 0 h 7445"/>
                <a:gd name="T18" fmla="*/ 1500000 w 2786"/>
                <a:gd name="T19" fmla="*/ 93812500 h 7445"/>
                <a:gd name="T20" fmla="*/ 0 w 2786"/>
                <a:gd name="T21" fmla="*/ 116312500 h 7445"/>
                <a:gd name="T22" fmla="*/ 0 w 2786"/>
                <a:gd name="T23" fmla="*/ 116312500 h 7445"/>
                <a:gd name="T24" fmla="*/ 2250000 w 2786"/>
                <a:gd name="T25" fmla="*/ 115562500 h 7445"/>
                <a:gd name="T26" fmla="*/ 4500000 w 2786"/>
                <a:gd name="T27" fmla="*/ 95312500 h 7445"/>
                <a:gd name="T28" fmla="*/ 1500000 w 2786"/>
                <a:gd name="T29" fmla="*/ 93812500 h 74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81" name="Google Shape;2573;p41"/>
            <p:cNvSpPr>
              <a:spLocks/>
            </p:cNvSpPr>
            <p:nvPr/>
          </p:nvSpPr>
          <p:spPr bwMode="auto">
            <a:xfrm>
              <a:off x="2058275" y="3145625"/>
              <a:ext cx="7225" cy="36050"/>
            </a:xfrm>
            <a:custGeom>
              <a:avLst/>
              <a:gdLst>
                <a:gd name="T0" fmla="*/ 1500000 w 289"/>
                <a:gd name="T1" fmla="*/ 15625 h 1442"/>
                <a:gd name="T2" fmla="*/ 1500000 w 289"/>
                <a:gd name="T3" fmla="*/ 15625 h 1442"/>
                <a:gd name="T4" fmla="*/ 0 w 289"/>
                <a:gd name="T5" fmla="*/ 22515625 h 1442"/>
                <a:gd name="T6" fmla="*/ 0 w 289"/>
                <a:gd name="T7" fmla="*/ 22515625 h 1442"/>
                <a:gd name="T8" fmla="*/ 2250000 w 289"/>
                <a:gd name="T9" fmla="*/ 21765625 h 1442"/>
                <a:gd name="T10" fmla="*/ 2250000 w 289"/>
                <a:gd name="T11" fmla="*/ 21765625 h 1442"/>
                <a:gd name="T12" fmla="*/ 4500000 w 289"/>
                <a:gd name="T13" fmla="*/ 1515625 h 1442"/>
                <a:gd name="T14" fmla="*/ 4500000 w 289"/>
                <a:gd name="T15" fmla="*/ 1515625 h 1442"/>
                <a:gd name="T16" fmla="*/ 1500000 w 289"/>
                <a:gd name="T17" fmla="*/ 15625 h 14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82" name="Google Shape;2574;p41"/>
            <p:cNvSpPr>
              <a:spLocks/>
            </p:cNvSpPr>
            <p:nvPr/>
          </p:nvSpPr>
          <p:spPr bwMode="auto">
            <a:xfrm>
              <a:off x="2084675" y="2995550"/>
              <a:ext cx="43250" cy="28825"/>
            </a:xfrm>
            <a:custGeom>
              <a:avLst/>
              <a:gdLst>
                <a:gd name="T0" fmla="*/ 27031250 w 1730"/>
                <a:gd name="T1" fmla="*/ 0 h 1153"/>
                <a:gd name="T2" fmla="*/ 27031250 w 1730"/>
                <a:gd name="T3" fmla="*/ 0 h 1153"/>
                <a:gd name="T4" fmla="*/ 27031250 w 1730"/>
                <a:gd name="T5" fmla="*/ 0 h 1153"/>
                <a:gd name="T6" fmla="*/ 27031250 w 1730"/>
                <a:gd name="T7" fmla="*/ 0 h 1153"/>
                <a:gd name="T8" fmla="*/ 27031250 w 1730"/>
                <a:gd name="T9" fmla="*/ 0 h 1153"/>
                <a:gd name="T10" fmla="*/ 27031250 w 1730"/>
                <a:gd name="T11" fmla="*/ 0 h 1153"/>
                <a:gd name="T12" fmla="*/ 27031250 w 1730"/>
                <a:gd name="T13" fmla="*/ 0 h 1153"/>
                <a:gd name="T14" fmla="*/ 27031250 w 1730"/>
                <a:gd name="T15" fmla="*/ 0 h 1153"/>
                <a:gd name="T16" fmla="*/ 27031250 w 1730"/>
                <a:gd name="T17" fmla="*/ 0 h 1153"/>
                <a:gd name="T18" fmla="*/ 27031250 w 1730"/>
                <a:gd name="T19" fmla="*/ 0 h 1153"/>
                <a:gd name="T20" fmla="*/ 27031250 w 1730"/>
                <a:gd name="T21" fmla="*/ 0 h 1153"/>
                <a:gd name="T22" fmla="*/ 27031250 w 1730"/>
                <a:gd name="T23" fmla="*/ 0 h 1153"/>
                <a:gd name="T24" fmla="*/ 2265625 w 1730"/>
                <a:gd name="T25" fmla="*/ 9765625 h 1153"/>
                <a:gd name="T26" fmla="*/ 2265625 w 1730"/>
                <a:gd name="T27" fmla="*/ 9765625 h 1153"/>
                <a:gd name="T28" fmla="*/ 15625 w 1730"/>
                <a:gd name="T29" fmla="*/ 15765625 h 1153"/>
                <a:gd name="T30" fmla="*/ 15625 w 1730"/>
                <a:gd name="T31" fmla="*/ 15765625 h 1153"/>
                <a:gd name="T32" fmla="*/ 7515625 w 1730"/>
                <a:gd name="T33" fmla="*/ 18015625 h 1153"/>
                <a:gd name="T34" fmla="*/ 7515625 w 1730"/>
                <a:gd name="T35" fmla="*/ 18015625 h 1153"/>
                <a:gd name="T36" fmla="*/ 10515625 w 1730"/>
                <a:gd name="T37" fmla="*/ 13515625 h 1153"/>
                <a:gd name="T38" fmla="*/ 14265625 w 1730"/>
                <a:gd name="T39" fmla="*/ 9015625 h 1153"/>
                <a:gd name="T40" fmla="*/ 17265625 w 1730"/>
                <a:gd name="T41" fmla="*/ 5265625 h 1153"/>
                <a:gd name="T42" fmla="*/ 21015625 w 1730"/>
                <a:gd name="T43" fmla="*/ 3015625 h 1153"/>
                <a:gd name="T44" fmla="*/ 21015625 w 1730"/>
                <a:gd name="T45" fmla="*/ 3015625 h 1153"/>
                <a:gd name="T46" fmla="*/ 27031250 w 1730"/>
                <a:gd name="T47" fmla="*/ 0 h 1153"/>
                <a:gd name="T48" fmla="*/ 27031250 w 1730"/>
                <a:gd name="T49" fmla="*/ 0 h 1153"/>
                <a:gd name="T50" fmla="*/ 27031250 w 1730"/>
                <a:gd name="T51" fmla="*/ 0 h 115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83" name="Google Shape;2575;p41"/>
            <p:cNvSpPr>
              <a:spLocks/>
            </p:cNvSpPr>
            <p:nvPr/>
          </p:nvSpPr>
          <p:spPr bwMode="auto">
            <a:xfrm>
              <a:off x="1742500" y="2983550"/>
              <a:ext cx="212550" cy="212525"/>
            </a:xfrm>
            <a:custGeom>
              <a:avLst/>
              <a:gdLst>
                <a:gd name="T0" fmla="*/ 24765625 w 8502"/>
                <a:gd name="T1" fmla="*/ 0 h 8501"/>
                <a:gd name="T2" fmla="*/ 15625 w 8502"/>
                <a:gd name="T3" fmla="*/ 27765625 h 8501"/>
                <a:gd name="T4" fmla="*/ 9765625 w 8502"/>
                <a:gd name="T5" fmla="*/ 40531250 h 8501"/>
                <a:gd name="T6" fmla="*/ 21015625 w 8502"/>
                <a:gd name="T7" fmla="*/ 53281250 h 8501"/>
                <a:gd name="T8" fmla="*/ 36031250 w 8502"/>
                <a:gd name="T9" fmla="*/ 69031250 h 8501"/>
                <a:gd name="T10" fmla="*/ 53281250 w 8502"/>
                <a:gd name="T11" fmla="*/ 86296875 h 8501"/>
                <a:gd name="T12" fmla="*/ 63046875 w 8502"/>
                <a:gd name="T13" fmla="*/ 94546875 h 8501"/>
                <a:gd name="T14" fmla="*/ 73546875 w 8502"/>
                <a:gd name="T15" fmla="*/ 103562500 h 8501"/>
                <a:gd name="T16" fmla="*/ 84046875 w 8502"/>
                <a:gd name="T17" fmla="*/ 111062500 h 8501"/>
                <a:gd name="T18" fmla="*/ 95312500 w 8502"/>
                <a:gd name="T19" fmla="*/ 118562500 h 8501"/>
                <a:gd name="T20" fmla="*/ 107312500 w 8502"/>
                <a:gd name="T21" fmla="*/ 125312500 h 8501"/>
                <a:gd name="T22" fmla="*/ 118578125 w 8502"/>
                <a:gd name="T23" fmla="*/ 131328125 h 8501"/>
                <a:gd name="T24" fmla="*/ 123078125 w 8502"/>
                <a:gd name="T25" fmla="*/ 132828125 h 8501"/>
                <a:gd name="T26" fmla="*/ 126828125 w 8502"/>
                <a:gd name="T27" fmla="*/ 132828125 h 8501"/>
                <a:gd name="T28" fmla="*/ 129078125 w 8502"/>
                <a:gd name="T29" fmla="*/ 132078125 h 8501"/>
                <a:gd name="T30" fmla="*/ 130578125 w 8502"/>
                <a:gd name="T31" fmla="*/ 131328125 h 8501"/>
                <a:gd name="T32" fmla="*/ 132078125 w 8502"/>
                <a:gd name="T33" fmla="*/ 129828125 h 8501"/>
                <a:gd name="T34" fmla="*/ 132828125 w 8502"/>
                <a:gd name="T35" fmla="*/ 127562500 h 8501"/>
                <a:gd name="T36" fmla="*/ 129078125 w 8502"/>
                <a:gd name="T37" fmla="*/ 75046875 h 8501"/>
                <a:gd name="T38" fmla="*/ 107312500 w 8502"/>
                <a:gd name="T39" fmla="*/ 60781250 h 8501"/>
                <a:gd name="T40" fmla="*/ 80296875 w 8502"/>
                <a:gd name="T41" fmla="*/ 42031250 h 8501"/>
                <a:gd name="T42" fmla="*/ 51031250 w 8502"/>
                <a:gd name="T43" fmla="*/ 20265625 h 8501"/>
                <a:gd name="T44" fmla="*/ 24765625 w 8502"/>
                <a:gd name="T45" fmla="*/ 0 h 850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84" name="Google Shape;2576;p41"/>
            <p:cNvSpPr>
              <a:spLocks/>
            </p:cNvSpPr>
            <p:nvPr/>
          </p:nvSpPr>
          <p:spPr bwMode="auto">
            <a:xfrm>
              <a:off x="1652450" y="2899500"/>
              <a:ext cx="141700" cy="145300"/>
            </a:xfrm>
            <a:custGeom>
              <a:avLst/>
              <a:gdLst>
                <a:gd name="T0" fmla="*/ 25531250 w 5668"/>
                <a:gd name="T1" fmla="*/ 750000 h 5812"/>
                <a:gd name="T2" fmla="*/ 27781250 w 5668"/>
                <a:gd name="T3" fmla="*/ 8265625 h 5812"/>
                <a:gd name="T4" fmla="*/ 33031250 w 5668"/>
                <a:gd name="T5" fmla="*/ 18015625 h 5812"/>
                <a:gd name="T6" fmla="*/ 45031250 w 5668"/>
                <a:gd name="T7" fmla="*/ 32265625 h 5812"/>
                <a:gd name="T8" fmla="*/ 36781250 w 5668"/>
                <a:gd name="T9" fmla="*/ 27015625 h 5812"/>
                <a:gd name="T10" fmla="*/ 18765625 w 5668"/>
                <a:gd name="T11" fmla="*/ 16515625 h 5812"/>
                <a:gd name="T12" fmla="*/ 9015625 w 5668"/>
                <a:gd name="T13" fmla="*/ 13515625 h 5812"/>
                <a:gd name="T14" fmla="*/ 7515625 w 5668"/>
                <a:gd name="T15" fmla="*/ 15765625 h 5812"/>
                <a:gd name="T16" fmla="*/ 7515625 w 5668"/>
                <a:gd name="T17" fmla="*/ 19515625 h 5812"/>
                <a:gd name="T18" fmla="*/ 14265625 w 5668"/>
                <a:gd name="T19" fmla="*/ 28515625 h 5812"/>
                <a:gd name="T20" fmla="*/ 28531250 w 5668"/>
                <a:gd name="T21" fmla="*/ 42031250 h 5812"/>
                <a:gd name="T22" fmla="*/ 27031250 w 5668"/>
                <a:gd name="T23" fmla="*/ 43531250 h 5812"/>
                <a:gd name="T24" fmla="*/ 10515625 w 5668"/>
                <a:gd name="T25" fmla="*/ 36031250 h 5812"/>
                <a:gd name="T26" fmla="*/ 1515625 w 5668"/>
                <a:gd name="T27" fmla="*/ 34531250 h 5812"/>
                <a:gd name="T28" fmla="*/ 15625 w 5668"/>
                <a:gd name="T29" fmla="*/ 36031250 h 5812"/>
                <a:gd name="T30" fmla="*/ 765625 w 5668"/>
                <a:gd name="T31" fmla="*/ 39031250 h 5812"/>
                <a:gd name="T32" fmla="*/ 7515625 w 5668"/>
                <a:gd name="T33" fmla="*/ 45031250 h 5812"/>
                <a:gd name="T34" fmla="*/ 21015625 w 5668"/>
                <a:gd name="T35" fmla="*/ 53281250 h 5812"/>
                <a:gd name="T36" fmla="*/ 21765625 w 5668"/>
                <a:gd name="T37" fmla="*/ 55531250 h 5812"/>
                <a:gd name="T38" fmla="*/ 8265625 w 5668"/>
                <a:gd name="T39" fmla="*/ 54781250 h 5812"/>
                <a:gd name="T40" fmla="*/ 1515625 w 5668"/>
                <a:gd name="T41" fmla="*/ 56281250 h 5812"/>
                <a:gd name="T42" fmla="*/ 765625 w 5668"/>
                <a:gd name="T43" fmla="*/ 58531250 h 5812"/>
                <a:gd name="T44" fmla="*/ 3015625 w 5668"/>
                <a:gd name="T45" fmla="*/ 61531250 h 5812"/>
                <a:gd name="T46" fmla="*/ 18015625 w 5668"/>
                <a:gd name="T47" fmla="*/ 67546875 h 5812"/>
                <a:gd name="T48" fmla="*/ 27781250 w 5668"/>
                <a:gd name="T49" fmla="*/ 74296875 h 5812"/>
                <a:gd name="T50" fmla="*/ 32281250 w 5668"/>
                <a:gd name="T51" fmla="*/ 81046875 h 5812"/>
                <a:gd name="T52" fmla="*/ 39781250 w 5668"/>
                <a:gd name="T53" fmla="*/ 87046875 h 5812"/>
                <a:gd name="T54" fmla="*/ 50281250 w 5668"/>
                <a:gd name="T55" fmla="*/ 90796875 h 5812"/>
                <a:gd name="T56" fmla="*/ 60046875 w 5668"/>
                <a:gd name="T57" fmla="*/ 89296875 h 5812"/>
                <a:gd name="T58" fmla="*/ 69796875 w 5668"/>
                <a:gd name="T59" fmla="*/ 84796875 h 5812"/>
                <a:gd name="T60" fmla="*/ 82546875 w 5668"/>
                <a:gd name="T61" fmla="*/ 71296875 h 5812"/>
                <a:gd name="T62" fmla="*/ 87062500 w 5668"/>
                <a:gd name="T63" fmla="*/ 62281250 h 5812"/>
                <a:gd name="T64" fmla="*/ 88562500 w 5668"/>
                <a:gd name="T65" fmla="*/ 53281250 h 5812"/>
                <a:gd name="T66" fmla="*/ 87062500 w 5668"/>
                <a:gd name="T67" fmla="*/ 44281250 h 5812"/>
                <a:gd name="T68" fmla="*/ 82546875 w 5668"/>
                <a:gd name="T69" fmla="*/ 36031250 h 5812"/>
                <a:gd name="T70" fmla="*/ 76546875 w 5668"/>
                <a:gd name="T71" fmla="*/ 18015625 h 5812"/>
                <a:gd name="T72" fmla="*/ 71296875 w 5668"/>
                <a:gd name="T73" fmla="*/ 10515625 h 5812"/>
                <a:gd name="T74" fmla="*/ 65296875 w 5668"/>
                <a:gd name="T75" fmla="*/ 8265625 h 5812"/>
                <a:gd name="T76" fmla="*/ 62296875 w 5668"/>
                <a:gd name="T77" fmla="*/ 11265625 h 5812"/>
                <a:gd name="T78" fmla="*/ 61546875 w 5668"/>
                <a:gd name="T79" fmla="*/ 15765625 h 5812"/>
                <a:gd name="T80" fmla="*/ 62296875 w 5668"/>
                <a:gd name="T81" fmla="*/ 26265625 h 5812"/>
                <a:gd name="T82" fmla="*/ 49531250 w 5668"/>
                <a:gd name="T83" fmla="*/ 18015625 h 5812"/>
                <a:gd name="T84" fmla="*/ 34531250 w 5668"/>
                <a:gd name="T85" fmla="*/ 4515625 h 5812"/>
                <a:gd name="T86" fmla="*/ 27031250 w 5668"/>
                <a:gd name="T87" fmla="*/ 0 h 58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85" name="Google Shape;2577;p41"/>
            <p:cNvSpPr>
              <a:spLocks/>
            </p:cNvSpPr>
            <p:nvPr/>
          </p:nvSpPr>
          <p:spPr bwMode="auto">
            <a:xfrm>
              <a:off x="1652450" y="2899500"/>
              <a:ext cx="141700" cy="145300"/>
            </a:xfrm>
            <a:custGeom>
              <a:avLst/>
              <a:gdLst>
                <a:gd name="T0" fmla="*/ 765625 w 5668"/>
                <a:gd name="T1" fmla="*/ 58531250 h 5812"/>
                <a:gd name="T2" fmla="*/ 1515625 w 5668"/>
                <a:gd name="T3" fmla="*/ 56281250 h 5812"/>
                <a:gd name="T4" fmla="*/ 8265625 w 5668"/>
                <a:gd name="T5" fmla="*/ 54781250 h 5812"/>
                <a:gd name="T6" fmla="*/ 21765625 w 5668"/>
                <a:gd name="T7" fmla="*/ 55531250 h 5812"/>
                <a:gd name="T8" fmla="*/ 27031250 w 5668"/>
                <a:gd name="T9" fmla="*/ 56281250 h 5812"/>
                <a:gd name="T10" fmla="*/ 21015625 w 5668"/>
                <a:gd name="T11" fmla="*/ 53281250 h 5812"/>
                <a:gd name="T12" fmla="*/ 7515625 w 5668"/>
                <a:gd name="T13" fmla="*/ 45031250 h 5812"/>
                <a:gd name="T14" fmla="*/ 765625 w 5668"/>
                <a:gd name="T15" fmla="*/ 39031250 h 5812"/>
                <a:gd name="T16" fmla="*/ 15625 w 5668"/>
                <a:gd name="T17" fmla="*/ 36031250 h 5812"/>
                <a:gd name="T18" fmla="*/ 765625 w 5668"/>
                <a:gd name="T19" fmla="*/ 35281250 h 5812"/>
                <a:gd name="T20" fmla="*/ 5265625 w 5668"/>
                <a:gd name="T21" fmla="*/ 34531250 h 5812"/>
                <a:gd name="T22" fmla="*/ 16515625 w 5668"/>
                <a:gd name="T23" fmla="*/ 38281250 h 5812"/>
                <a:gd name="T24" fmla="*/ 32281250 w 5668"/>
                <a:gd name="T25" fmla="*/ 45781250 h 5812"/>
                <a:gd name="T26" fmla="*/ 28531250 w 5668"/>
                <a:gd name="T27" fmla="*/ 42031250 h 5812"/>
                <a:gd name="T28" fmla="*/ 14265625 w 5668"/>
                <a:gd name="T29" fmla="*/ 28515625 h 5812"/>
                <a:gd name="T30" fmla="*/ 7515625 w 5668"/>
                <a:gd name="T31" fmla="*/ 19515625 h 5812"/>
                <a:gd name="T32" fmla="*/ 7515625 w 5668"/>
                <a:gd name="T33" fmla="*/ 15765625 h 5812"/>
                <a:gd name="T34" fmla="*/ 8265625 w 5668"/>
                <a:gd name="T35" fmla="*/ 14265625 h 5812"/>
                <a:gd name="T36" fmla="*/ 12765625 w 5668"/>
                <a:gd name="T37" fmla="*/ 14265625 h 5812"/>
                <a:gd name="T38" fmla="*/ 24781250 w 5668"/>
                <a:gd name="T39" fmla="*/ 19515625 h 5812"/>
                <a:gd name="T40" fmla="*/ 44281250 w 5668"/>
                <a:gd name="T41" fmla="*/ 32265625 h 5812"/>
                <a:gd name="T42" fmla="*/ 45031250 w 5668"/>
                <a:gd name="T43" fmla="*/ 32265625 h 5812"/>
                <a:gd name="T44" fmla="*/ 33031250 w 5668"/>
                <a:gd name="T45" fmla="*/ 18015625 h 5812"/>
                <a:gd name="T46" fmla="*/ 27781250 w 5668"/>
                <a:gd name="T47" fmla="*/ 8265625 h 5812"/>
                <a:gd name="T48" fmla="*/ 25531250 w 5668"/>
                <a:gd name="T49" fmla="*/ 750000 h 5812"/>
                <a:gd name="T50" fmla="*/ 26281250 w 5668"/>
                <a:gd name="T51" fmla="*/ 0 h 5812"/>
                <a:gd name="T52" fmla="*/ 30031250 w 5668"/>
                <a:gd name="T53" fmla="*/ 1500000 h 5812"/>
                <a:gd name="T54" fmla="*/ 39031250 w 5668"/>
                <a:gd name="T55" fmla="*/ 8265625 h 5812"/>
                <a:gd name="T56" fmla="*/ 57796875 w 5668"/>
                <a:gd name="T57" fmla="*/ 26265625 h 5812"/>
                <a:gd name="T58" fmla="*/ 60046875 w 5668"/>
                <a:gd name="T59" fmla="*/ 26265625 h 5812"/>
                <a:gd name="T60" fmla="*/ 62296875 w 5668"/>
                <a:gd name="T61" fmla="*/ 26265625 h 5812"/>
                <a:gd name="T62" fmla="*/ 61546875 w 5668"/>
                <a:gd name="T63" fmla="*/ 15765625 h 5812"/>
                <a:gd name="T64" fmla="*/ 62296875 w 5668"/>
                <a:gd name="T65" fmla="*/ 11265625 h 5812"/>
                <a:gd name="T66" fmla="*/ 65296875 w 5668"/>
                <a:gd name="T67" fmla="*/ 8265625 h 5812"/>
                <a:gd name="T68" fmla="*/ 66796875 w 5668"/>
                <a:gd name="T69" fmla="*/ 8265625 h 5812"/>
                <a:gd name="T70" fmla="*/ 71296875 w 5668"/>
                <a:gd name="T71" fmla="*/ 10515625 h 5812"/>
                <a:gd name="T72" fmla="*/ 76546875 w 5668"/>
                <a:gd name="T73" fmla="*/ 18015625 h 5812"/>
                <a:gd name="T74" fmla="*/ 82546875 w 5668"/>
                <a:gd name="T75" fmla="*/ 36031250 h 5812"/>
                <a:gd name="T76" fmla="*/ 85562500 w 5668"/>
                <a:gd name="T77" fmla="*/ 40531250 h 5812"/>
                <a:gd name="T78" fmla="*/ 88562500 w 5668"/>
                <a:gd name="T79" fmla="*/ 48781250 h 5812"/>
                <a:gd name="T80" fmla="*/ 88562500 w 5668"/>
                <a:gd name="T81" fmla="*/ 58531250 h 5812"/>
                <a:gd name="T82" fmla="*/ 85562500 w 5668"/>
                <a:gd name="T83" fmla="*/ 66796875 h 5812"/>
                <a:gd name="T84" fmla="*/ 73546875 w 5668"/>
                <a:gd name="T85" fmla="*/ 81046875 h 5812"/>
                <a:gd name="T86" fmla="*/ 69796875 w 5668"/>
                <a:gd name="T87" fmla="*/ 84796875 h 5812"/>
                <a:gd name="T88" fmla="*/ 60046875 w 5668"/>
                <a:gd name="T89" fmla="*/ 89296875 h 5812"/>
                <a:gd name="T90" fmla="*/ 50281250 w 5668"/>
                <a:gd name="T91" fmla="*/ 90796875 h 5812"/>
                <a:gd name="T92" fmla="*/ 39781250 w 5668"/>
                <a:gd name="T93" fmla="*/ 87046875 h 5812"/>
                <a:gd name="T94" fmla="*/ 35281250 w 5668"/>
                <a:gd name="T95" fmla="*/ 84046875 h 5812"/>
                <a:gd name="T96" fmla="*/ 32281250 w 5668"/>
                <a:gd name="T97" fmla="*/ 81046875 h 5812"/>
                <a:gd name="T98" fmla="*/ 27781250 w 5668"/>
                <a:gd name="T99" fmla="*/ 74296875 h 5812"/>
                <a:gd name="T100" fmla="*/ 27031250 w 5668"/>
                <a:gd name="T101" fmla="*/ 70546875 h 5812"/>
                <a:gd name="T102" fmla="*/ 9765625 w 5668"/>
                <a:gd name="T103" fmla="*/ 64546875 h 5812"/>
                <a:gd name="T104" fmla="*/ 1515625 w 5668"/>
                <a:gd name="T105" fmla="*/ 60031250 h 58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86" name="Google Shape;2578;p41"/>
            <p:cNvSpPr>
              <a:spLocks/>
            </p:cNvSpPr>
            <p:nvPr/>
          </p:nvSpPr>
          <p:spPr bwMode="auto">
            <a:xfrm>
              <a:off x="2059475" y="2987150"/>
              <a:ext cx="335000" cy="396225"/>
            </a:xfrm>
            <a:custGeom>
              <a:avLst/>
              <a:gdLst>
                <a:gd name="T0" fmla="*/ 77296875 w 13400"/>
                <a:gd name="T1" fmla="*/ 0 h 15849"/>
                <a:gd name="T2" fmla="*/ 62281250 w 13400"/>
                <a:gd name="T3" fmla="*/ 750000 h 15849"/>
                <a:gd name="T4" fmla="*/ 54781250 w 13400"/>
                <a:gd name="T5" fmla="*/ 2250000 h 15849"/>
                <a:gd name="T6" fmla="*/ 48031250 w 13400"/>
                <a:gd name="T7" fmla="*/ 3750000 h 15849"/>
                <a:gd name="T8" fmla="*/ 42031250 w 13400"/>
                <a:gd name="T9" fmla="*/ 6000000 h 15849"/>
                <a:gd name="T10" fmla="*/ 36765625 w 13400"/>
                <a:gd name="T11" fmla="*/ 8265625 h 15849"/>
                <a:gd name="T12" fmla="*/ 33015625 w 13400"/>
                <a:gd name="T13" fmla="*/ 10515625 h 15849"/>
                <a:gd name="T14" fmla="*/ 29265625 w 13400"/>
                <a:gd name="T15" fmla="*/ 14265625 h 15849"/>
                <a:gd name="T16" fmla="*/ 26265625 w 13400"/>
                <a:gd name="T17" fmla="*/ 18765625 h 15849"/>
                <a:gd name="T18" fmla="*/ 23265625 w 13400"/>
                <a:gd name="T19" fmla="*/ 24015625 h 15849"/>
                <a:gd name="T20" fmla="*/ 20265625 w 13400"/>
                <a:gd name="T21" fmla="*/ 30015625 h 15849"/>
                <a:gd name="T22" fmla="*/ 17265625 w 13400"/>
                <a:gd name="T23" fmla="*/ 37515625 h 15849"/>
                <a:gd name="T24" fmla="*/ 12765625 w 13400"/>
                <a:gd name="T25" fmla="*/ 52531250 h 15849"/>
                <a:gd name="T26" fmla="*/ 8265625 w 13400"/>
                <a:gd name="T27" fmla="*/ 70546875 h 15849"/>
                <a:gd name="T28" fmla="*/ 5250000 w 13400"/>
                <a:gd name="T29" fmla="*/ 90046875 h 15849"/>
                <a:gd name="T30" fmla="*/ 3000000 w 13400"/>
                <a:gd name="T31" fmla="*/ 110312500 h 15849"/>
                <a:gd name="T32" fmla="*/ 750000 w 13400"/>
                <a:gd name="T33" fmla="*/ 130578125 h 15849"/>
                <a:gd name="T34" fmla="*/ 0 w 13400"/>
                <a:gd name="T35" fmla="*/ 151578125 h 15849"/>
                <a:gd name="T36" fmla="*/ 0 w 13400"/>
                <a:gd name="T37" fmla="*/ 171093750 h 15849"/>
                <a:gd name="T38" fmla="*/ 750000 w 13400"/>
                <a:gd name="T39" fmla="*/ 189859375 h 15849"/>
                <a:gd name="T40" fmla="*/ 2250000 w 13400"/>
                <a:gd name="T41" fmla="*/ 207109375 h 15849"/>
                <a:gd name="T42" fmla="*/ 3750000 w 13400"/>
                <a:gd name="T43" fmla="*/ 222125000 h 15849"/>
                <a:gd name="T44" fmla="*/ 6750000 w 13400"/>
                <a:gd name="T45" fmla="*/ 234125000 h 15849"/>
                <a:gd name="T46" fmla="*/ 9015625 w 13400"/>
                <a:gd name="T47" fmla="*/ 238625000 h 15849"/>
                <a:gd name="T48" fmla="*/ 10515625 w 13400"/>
                <a:gd name="T49" fmla="*/ 242375000 h 15849"/>
                <a:gd name="T50" fmla="*/ 12765625 w 13400"/>
                <a:gd name="T51" fmla="*/ 245375000 h 15849"/>
                <a:gd name="T52" fmla="*/ 15015625 w 13400"/>
                <a:gd name="T53" fmla="*/ 247640625 h 15849"/>
                <a:gd name="T54" fmla="*/ 209359375 w 13400"/>
                <a:gd name="T55" fmla="*/ 246125000 h 15849"/>
                <a:gd name="T56" fmla="*/ 207859375 w 13400"/>
                <a:gd name="T57" fmla="*/ 244625000 h 15849"/>
                <a:gd name="T58" fmla="*/ 205609375 w 13400"/>
                <a:gd name="T59" fmla="*/ 242375000 h 15849"/>
                <a:gd name="T60" fmla="*/ 201859375 w 13400"/>
                <a:gd name="T61" fmla="*/ 234875000 h 15849"/>
                <a:gd name="T62" fmla="*/ 198859375 w 13400"/>
                <a:gd name="T63" fmla="*/ 225875000 h 15849"/>
                <a:gd name="T64" fmla="*/ 195859375 w 13400"/>
                <a:gd name="T65" fmla="*/ 213859375 h 15849"/>
                <a:gd name="T66" fmla="*/ 190609375 w 13400"/>
                <a:gd name="T67" fmla="*/ 183843750 h 15849"/>
                <a:gd name="T68" fmla="*/ 185343750 w 13400"/>
                <a:gd name="T69" fmla="*/ 149328125 h 15849"/>
                <a:gd name="T70" fmla="*/ 181593750 w 13400"/>
                <a:gd name="T71" fmla="*/ 131328125 h 15849"/>
                <a:gd name="T72" fmla="*/ 177843750 w 13400"/>
                <a:gd name="T73" fmla="*/ 112562500 h 15849"/>
                <a:gd name="T74" fmla="*/ 173343750 w 13400"/>
                <a:gd name="T75" fmla="*/ 94546875 h 15849"/>
                <a:gd name="T76" fmla="*/ 168843750 w 13400"/>
                <a:gd name="T77" fmla="*/ 76546875 h 15849"/>
                <a:gd name="T78" fmla="*/ 162843750 w 13400"/>
                <a:gd name="T79" fmla="*/ 59281250 h 15849"/>
                <a:gd name="T80" fmla="*/ 156078125 w 13400"/>
                <a:gd name="T81" fmla="*/ 43531250 h 15849"/>
                <a:gd name="T82" fmla="*/ 152328125 w 13400"/>
                <a:gd name="T83" fmla="*/ 36015625 h 15849"/>
                <a:gd name="T84" fmla="*/ 147828125 w 13400"/>
                <a:gd name="T85" fmla="*/ 29265625 h 15849"/>
                <a:gd name="T86" fmla="*/ 144078125 w 13400"/>
                <a:gd name="T87" fmla="*/ 22515625 h 15849"/>
                <a:gd name="T88" fmla="*/ 138828125 w 13400"/>
                <a:gd name="T89" fmla="*/ 16515625 h 15849"/>
                <a:gd name="T90" fmla="*/ 135828125 w 13400"/>
                <a:gd name="T91" fmla="*/ 13515625 h 15849"/>
                <a:gd name="T92" fmla="*/ 132078125 w 13400"/>
                <a:gd name="T93" fmla="*/ 10515625 h 15849"/>
                <a:gd name="T94" fmla="*/ 126828125 w 13400"/>
                <a:gd name="T95" fmla="*/ 8265625 h 15849"/>
                <a:gd name="T96" fmla="*/ 121562500 w 13400"/>
                <a:gd name="T97" fmla="*/ 6000000 h 15849"/>
                <a:gd name="T98" fmla="*/ 108062500 w 13400"/>
                <a:gd name="T99" fmla="*/ 3000000 h 15849"/>
                <a:gd name="T100" fmla="*/ 93046875 w 13400"/>
                <a:gd name="T101" fmla="*/ 750000 h 15849"/>
                <a:gd name="T102" fmla="*/ 77296875 w 13400"/>
                <a:gd name="T103" fmla="*/ 0 h 1584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87" name="Google Shape;2579;p41"/>
            <p:cNvSpPr>
              <a:spLocks/>
            </p:cNvSpPr>
            <p:nvPr/>
          </p:nvSpPr>
          <p:spPr bwMode="auto">
            <a:xfrm>
              <a:off x="2059475" y="2987150"/>
              <a:ext cx="335000" cy="396225"/>
            </a:xfrm>
            <a:custGeom>
              <a:avLst/>
              <a:gdLst>
                <a:gd name="T0" fmla="*/ 209359375 w 13400"/>
                <a:gd name="T1" fmla="*/ 246125000 h 15849"/>
                <a:gd name="T2" fmla="*/ 209359375 w 13400"/>
                <a:gd name="T3" fmla="*/ 246125000 h 15849"/>
                <a:gd name="T4" fmla="*/ 207859375 w 13400"/>
                <a:gd name="T5" fmla="*/ 244625000 h 15849"/>
                <a:gd name="T6" fmla="*/ 205609375 w 13400"/>
                <a:gd name="T7" fmla="*/ 242375000 h 15849"/>
                <a:gd name="T8" fmla="*/ 201859375 w 13400"/>
                <a:gd name="T9" fmla="*/ 234875000 h 15849"/>
                <a:gd name="T10" fmla="*/ 198859375 w 13400"/>
                <a:gd name="T11" fmla="*/ 225875000 h 15849"/>
                <a:gd name="T12" fmla="*/ 195859375 w 13400"/>
                <a:gd name="T13" fmla="*/ 213859375 h 15849"/>
                <a:gd name="T14" fmla="*/ 190609375 w 13400"/>
                <a:gd name="T15" fmla="*/ 183843750 h 15849"/>
                <a:gd name="T16" fmla="*/ 185343750 w 13400"/>
                <a:gd name="T17" fmla="*/ 149328125 h 15849"/>
                <a:gd name="T18" fmla="*/ 181593750 w 13400"/>
                <a:gd name="T19" fmla="*/ 131328125 h 15849"/>
                <a:gd name="T20" fmla="*/ 177843750 w 13400"/>
                <a:gd name="T21" fmla="*/ 112562500 h 15849"/>
                <a:gd name="T22" fmla="*/ 173343750 w 13400"/>
                <a:gd name="T23" fmla="*/ 94546875 h 15849"/>
                <a:gd name="T24" fmla="*/ 168843750 w 13400"/>
                <a:gd name="T25" fmla="*/ 76546875 h 15849"/>
                <a:gd name="T26" fmla="*/ 162843750 w 13400"/>
                <a:gd name="T27" fmla="*/ 59281250 h 15849"/>
                <a:gd name="T28" fmla="*/ 156078125 w 13400"/>
                <a:gd name="T29" fmla="*/ 43531250 h 15849"/>
                <a:gd name="T30" fmla="*/ 152328125 w 13400"/>
                <a:gd name="T31" fmla="*/ 36015625 h 15849"/>
                <a:gd name="T32" fmla="*/ 147828125 w 13400"/>
                <a:gd name="T33" fmla="*/ 29265625 h 15849"/>
                <a:gd name="T34" fmla="*/ 144078125 w 13400"/>
                <a:gd name="T35" fmla="*/ 22515625 h 15849"/>
                <a:gd name="T36" fmla="*/ 138828125 w 13400"/>
                <a:gd name="T37" fmla="*/ 16515625 h 15849"/>
                <a:gd name="T38" fmla="*/ 138828125 w 13400"/>
                <a:gd name="T39" fmla="*/ 16515625 h 15849"/>
                <a:gd name="T40" fmla="*/ 135828125 w 13400"/>
                <a:gd name="T41" fmla="*/ 13515625 h 15849"/>
                <a:gd name="T42" fmla="*/ 132078125 w 13400"/>
                <a:gd name="T43" fmla="*/ 10515625 h 15849"/>
                <a:gd name="T44" fmla="*/ 126828125 w 13400"/>
                <a:gd name="T45" fmla="*/ 8265625 h 15849"/>
                <a:gd name="T46" fmla="*/ 121562500 w 13400"/>
                <a:gd name="T47" fmla="*/ 6000000 h 15849"/>
                <a:gd name="T48" fmla="*/ 108062500 w 13400"/>
                <a:gd name="T49" fmla="*/ 3000000 h 15849"/>
                <a:gd name="T50" fmla="*/ 93046875 w 13400"/>
                <a:gd name="T51" fmla="*/ 750000 h 15849"/>
                <a:gd name="T52" fmla="*/ 77296875 w 13400"/>
                <a:gd name="T53" fmla="*/ 0 h 15849"/>
                <a:gd name="T54" fmla="*/ 62281250 w 13400"/>
                <a:gd name="T55" fmla="*/ 750000 h 15849"/>
                <a:gd name="T56" fmla="*/ 54781250 w 13400"/>
                <a:gd name="T57" fmla="*/ 2250000 h 15849"/>
                <a:gd name="T58" fmla="*/ 48031250 w 13400"/>
                <a:gd name="T59" fmla="*/ 3750000 h 15849"/>
                <a:gd name="T60" fmla="*/ 42031250 w 13400"/>
                <a:gd name="T61" fmla="*/ 6000000 h 15849"/>
                <a:gd name="T62" fmla="*/ 36765625 w 13400"/>
                <a:gd name="T63" fmla="*/ 8265625 h 15849"/>
                <a:gd name="T64" fmla="*/ 36765625 w 13400"/>
                <a:gd name="T65" fmla="*/ 8265625 h 15849"/>
                <a:gd name="T66" fmla="*/ 33015625 w 13400"/>
                <a:gd name="T67" fmla="*/ 10515625 h 15849"/>
                <a:gd name="T68" fmla="*/ 29265625 w 13400"/>
                <a:gd name="T69" fmla="*/ 14265625 h 15849"/>
                <a:gd name="T70" fmla="*/ 26265625 w 13400"/>
                <a:gd name="T71" fmla="*/ 18765625 h 15849"/>
                <a:gd name="T72" fmla="*/ 23265625 w 13400"/>
                <a:gd name="T73" fmla="*/ 24015625 h 15849"/>
                <a:gd name="T74" fmla="*/ 20265625 w 13400"/>
                <a:gd name="T75" fmla="*/ 30015625 h 15849"/>
                <a:gd name="T76" fmla="*/ 17265625 w 13400"/>
                <a:gd name="T77" fmla="*/ 37515625 h 15849"/>
                <a:gd name="T78" fmla="*/ 12765625 w 13400"/>
                <a:gd name="T79" fmla="*/ 52531250 h 15849"/>
                <a:gd name="T80" fmla="*/ 8265625 w 13400"/>
                <a:gd name="T81" fmla="*/ 70546875 h 15849"/>
                <a:gd name="T82" fmla="*/ 5250000 w 13400"/>
                <a:gd name="T83" fmla="*/ 90046875 h 15849"/>
                <a:gd name="T84" fmla="*/ 3000000 w 13400"/>
                <a:gd name="T85" fmla="*/ 110312500 h 15849"/>
                <a:gd name="T86" fmla="*/ 750000 w 13400"/>
                <a:gd name="T87" fmla="*/ 130578125 h 15849"/>
                <a:gd name="T88" fmla="*/ 0 w 13400"/>
                <a:gd name="T89" fmla="*/ 151578125 h 15849"/>
                <a:gd name="T90" fmla="*/ 0 w 13400"/>
                <a:gd name="T91" fmla="*/ 171093750 h 15849"/>
                <a:gd name="T92" fmla="*/ 750000 w 13400"/>
                <a:gd name="T93" fmla="*/ 189859375 h 15849"/>
                <a:gd name="T94" fmla="*/ 2250000 w 13400"/>
                <a:gd name="T95" fmla="*/ 207109375 h 15849"/>
                <a:gd name="T96" fmla="*/ 3750000 w 13400"/>
                <a:gd name="T97" fmla="*/ 222125000 h 15849"/>
                <a:gd name="T98" fmla="*/ 6750000 w 13400"/>
                <a:gd name="T99" fmla="*/ 234125000 h 15849"/>
                <a:gd name="T100" fmla="*/ 9015625 w 13400"/>
                <a:gd name="T101" fmla="*/ 238625000 h 15849"/>
                <a:gd name="T102" fmla="*/ 10515625 w 13400"/>
                <a:gd name="T103" fmla="*/ 242375000 h 15849"/>
                <a:gd name="T104" fmla="*/ 12765625 w 13400"/>
                <a:gd name="T105" fmla="*/ 245375000 h 15849"/>
                <a:gd name="T106" fmla="*/ 15015625 w 13400"/>
                <a:gd name="T107" fmla="*/ 247640625 h 15849"/>
                <a:gd name="T108" fmla="*/ 209359375 w 13400"/>
                <a:gd name="T109" fmla="*/ 246125000 h 158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88" name="Google Shape;2580;p41"/>
            <p:cNvSpPr>
              <a:spLocks/>
            </p:cNvSpPr>
            <p:nvPr/>
          </p:nvSpPr>
          <p:spPr bwMode="auto">
            <a:xfrm>
              <a:off x="2059475" y="2987150"/>
              <a:ext cx="335000" cy="396225"/>
            </a:xfrm>
            <a:custGeom>
              <a:avLst/>
              <a:gdLst>
                <a:gd name="T0" fmla="*/ 77296875 w 13400"/>
                <a:gd name="T1" fmla="*/ 0 h 15849"/>
                <a:gd name="T2" fmla="*/ 62281250 w 13400"/>
                <a:gd name="T3" fmla="*/ 750000 h 15849"/>
                <a:gd name="T4" fmla="*/ 54781250 w 13400"/>
                <a:gd name="T5" fmla="*/ 2250000 h 15849"/>
                <a:gd name="T6" fmla="*/ 48031250 w 13400"/>
                <a:gd name="T7" fmla="*/ 3750000 h 15849"/>
                <a:gd name="T8" fmla="*/ 42031250 w 13400"/>
                <a:gd name="T9" fmla="*/ 6000000 h 15849"/>
                <a:gd name="T10" fmla="*/ 36765625 w 13400"/>
                <a:gd name="T11" fmla="*/ 8265625 h 15849"/>
                <a:gd name="T12" fmla="*/ 33015625 w 13400"/>
                <a:gd name="T13" fmla="*/ 10515625 h 15849"/>
                <a:gd name="T14" fmla="*/ 29265625 w 13400"/>
                <a:gd name="T15" fmla="*/ 14265625 h 15849"/>
                <a:gd name="T16" fmla="*/ 26265625 w 13400"/>
                <a:gd name="T17" fmla="*/ 18765625 h 15849"/>
                <a:gd name="T18" fmla="*/ 23265625 w 13400"/>
                <a:gd name="T19" fmla="*/ 24015625 h 15849"/>
                <a:gd name="T20" fmla="*/ 20265625 w 13400"/>
                <a:gd name="T21" fmla="*/ 30015625 h 15849"/>
                <a:gd name="T22" fmla="*/ 17265625 w 13400"/>
                <a:gd name="T23" fmla="*/ 37515625 h 15849"/>
                <a:gd name="T24" fmla="*/ 12765625 w 13400"/>
                <a:gd name="T25" fmla="*/ 52531250 h 15849"/>
                <a:gd name="T26" fmla="*/ 8265625 w 13400"/>
                <a:gd name="T27" fmla="*/ 70546875 h 15849"/>
                <a:gd name="T28" fmla="*/ 5250000 w 13400"/>
                <a:gd name="T29" fmla="*/ 90046875 h 15849"/>
                <a:gd name="T30" fmla="*/ 3000000 w 13400"/>
                <a:gd name="T31" fmla="*/ 110312500 h 15849"/>
                <a:gd name="T32" fmla="*/ 750000 w 13400"/>
                <a:gd name="T33" fmla="*/ 130578125 h 15849"/>
                <a:gd name="T34" fmla="*/ 0 w 13400"/>
                <a:gd name="T35" fmla="*/ 151578125 h 15849"/>
                <a:gd name="T36" fmla="*/ 0 w 13400"/>
                <a:gd name="T37" fmla="*/ 171093750 h 15849"/>
                <a:gd name="T38" fmla="*/ 750000 w 13400"/>
                <a:gd name="T39" fmla="*/ 189859375 h 15849"/>
                <a:gd name="T40" fmla="*/ 2250000 w 13400"/>
                <a:gd name="T41" fmla="*/ 207109375 h 15849"/>
                <a:gd name="T42" fmla="*/ 3750000 w 13400"/>
                <a:gd name="T43" fmla="*/ 222125000 h 15849"/>
                <a:gd name="T44" fmla="*/ 6750000 w 13400"/>
                <a:gd name="T45" fmla="*/ 234125000 h 15849"/>
                <a:gd name="T46" fmla="*/ 9015625 w 13400"/>
                <a:gd name="T47" fmla="*/ 238625000 h 15849"/>
                <a:gd name="T48" fmla="*/ 10515625 w 13400"/>
                <a:gd name="T49" fmla="*/ 242375000 h 15849"/>
                <a:gd name="T50" fmla="*/ 12765625 w 13400"/>
                <a:gd name="T51" fmla="*/ 245375000 h 15849"/>
                <a:gd name="T52" fmla="*/ 15015625 w 13400"/>
                <a:gd name="T53" fmla="*/ 247640625 h 15849"/>
                <a:gd name="T54" fmla="*/ 209359375 w 13400"/>
                <a:gd name="T55" fmla="*/ 246125000 h 15849"/>
                <a:gd name="T56" fmla="*/ 207859375 w 13400"/>
                <a:gd name="T57" fmla="*/ 244625000 h 15849"/>
                <a:gd name="T58" fmla="*/ 205609375 w 13400"/>
                <a:gd name="T59" fmla="*/ 242375000 h 15849"/>
                <a:gd name="T60" fmla="*/ 201859375 w 13400"/>
                <a:gd name="T61" fmla="*/ 234875000 h 15849"/>
                <a:gd name="T62" fmla="*/ 198859375 w 13400"/>
                <a:gd name="T63" fmla="*/ 225875000 h 15849"/>
                <a:gd name="T64" fmla="*/ 195859375 w 13400"/>
                <a:gd name="T65" fmla="*/ 213859375 h 15849"/>
                <a:gd name="T66" fmla="*/ 190609375 w 13400"/>
                <a:gd name="T67" fmla="*/ 183843750 h 15849"/>
                <a:gd name="T68" fmla="*/ 185343750 w 13400"/>
                <a:gd name="T69" fmla="*/ 149328125 h 15849"/>
                <a:gd name="T70" fmla="*/ 181593750 w 13400"/>
                <a:gd name="T71" fmla="*/ 131328125 h 15849"/>
                <a:gd name="T72" fmla="*/ 177843750 w 13400"/>
                <a:gd name="T73" fmla="*/ 112562500 h 15849"/>
                <a:gd name="T74" fmla="*/ 173343750 w 13400"/>
                <a:gd name="T75" fmla="*/ 94546875 h 15849"/>
                <a:gd name="T76" fmla="*/ 168843750 w 13400"/>
                <a:gd name="T77" fmla="*/ 76546875 h 15849"/>
                <a:gd name="T78" fmla="*/ 162843750 w 13400"/>
                <a:gd name="T79" fmla="*/ 59281250 h 15849"/>
                <a:gd name="T80" fmla="*/ 156078125 w 13400"/>
                <a:gd name="T81" fmla="*/ 43531250 h 15849"/>
                <a:gd name="T82" fmla="*/ 152328125 w 13400"/>
                <a:gd name="T83" fmla="*/ 36015625 h 15849"/>
                <a:gd name="T84" fmla="*/ 147828125 w 13400"/>
                <a:gd name="T85" fmla="*/ 29265625 h 15849"/>
                <a:gd name="T86" fmla="*/ 144078125 w 13400"/>
                <a:gd name="T87" fmla="*/ 22515625 h 15849"/>
                <a:gd name="T88" fmla="*/ 138828125 w 13400"/>
                <a:gd name="T89" fmla="*/ 16515625 h 15849"/>
                <a:gd name="T90" fmla="*/ 135828125 w 13400"/>
                <a:gd name="T91" fmla="*/ 13515625 h 15849"/>
                <a:gd name="T92" fmla="*/ 132078125 w 13400"/>
                <a:gd name="T93" fmla="*/ 10515625 h 15849"/>
                <a:gd name="T94" fmla="*/ 126828125 w 13400"/>
                <a:gd name="T95" fmla="*/ 8265625 h 15849"/>
                <a:gd name="T96" fmla="*/ 121562500 w 13400"/>
                <a:gd name="T97" fmla="*/ 6000000 h 15849"/>
                <a:gd name="T98" fmla="*/ 108062500 w 13400"/>
                <a:gd name="T99" fmla="*/ 3000000 h 15849"/>
                <a:gd name="T100" fmla="*/ 93046875 w 13400"/>
                <a:gd name="T101" fmla="*/ 750000 h 15849"/>
                <a:gd name="T102" fmla="*/ 77296875 w 13400"/>
                <a:gd name="T103" fmla="*/ 0 h 1584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89" name="Google Shape;2581;p41"/>
            <p:cNvSpPr>
              <a:spLocks/>
            </p:cNvSpPr>
            <p:nvPr/>
          </p:nvSpPr>
          <p:spPr bwMode="auto">
            <a:xfrm>
              <a:off x="2059475" y="2987150"/>
              <a:ext cx="335000" cy="396225"/>
            </a:xfrm>
            <a:custGeom>
              <a:avLst/>
              <a:gdLst>
                <a:gd name="T0" fmla="*/ 209359375 w 13400"/>
                <a:gd name="T1" fmla="*/ 246125000 h 15849"/>
                <a:gd name="T2" fmla="*/ 209359375 w 13400"/>
                <a:gd name="T3" fmla="*/ 246125000 h 15849"/>
                <a:gd name="T4" fmla="*/ 207859375 w 13400"/>
                <a:gd name="T5" fmla="*/ 244625000 h 15849"/>
                <a:gd name="T6" fmla="*/ 205609375 w 13400"/>
                <a:gd name="T7" fmla="*/ 242375000 h 15849"/>
                <a:gd name="T8" fmla="*/ 201859375 w 13400"/>
                <a:gd name="T9" fmla="*/ 234875000 h 15849"/>
                <a:gd name="T10" fmla="*/ 198859375 w 13400"/>
                <a:gd name="T11" fmla="*/ 225875000 h 15849"/>
                <a:gd name="T12" fmla="*/ 195859375 w 13400"/>
                <a:gd name="T13" fmla="*/ 213859375 h 15849"/>
                <a:gd name="T14" fmla="*/ 190609375 w 13400"/>
                <a:gd name="T15" fmla="*/ 183843750 h 15849"/>
                <a:gd name="T16" fmla="*/ 185343750 w 13400"/>
                <a:gd name="T17" fmla="*/ 149328125 h 15849"/>
                <a:gd name="T18" fmla="*/ 181593750 w 13400"/>
                <a:gd name="T19" fmla="*/ 131328125 h 15849"/>
                <a:gd name="T20" fmla="*/ 177843750 w 13400"/>
                <a:gd name="T21" fmla="*/ 112562500 h 15849"/>
                <a:gd name="T22" fmla="*/ 173343750 w 13400"/>
                <a:gd name="T23" fmla="*/ 94546875 h 15849"/>
                <a:gd name="T24" fmla="*/ 168843750 w 13400"/>
                <a:gd name="T25" fmla="*/ 76546875 h 15849"/>
                <a:gd name="T26" fmla="*/ 162843750 w 13400"/>
                <a:gd name="T27" fmla="*/ 59281250 h 15849"/>
                <a:gd name="T28" fmla="*/ 156078125 w 13400"/>
                <a:gd name="T29" fmla="*/ 43531250 h 15849"/>
                <a:gd name="T30" fmla="*/ 152328125 w 13400"/>
                <a:gd name="T31" fmla="*/ 36015625 h 15849"/>
                <a:gd name="T32" fmla="*/ 147828125 w 13400"/>
                <a:gd name="T33" fmla="*/ 29265625 h 15849"/>
                <a:gd name="T34" fmla="*/ 144078125 w 13400"/>
                <a:gd name="T35" fmla="*/ 22515625 h 15849"/>
                <a:gd name="T36" fmla="*/ 138828125 w 13400"/>
                <a:gd name="T37" fmla="*/ 16515625 h 15849"/>
                <a:gd name="T38" fmla="*/ 138828125 w 13400"/>
                <a:gd name="T39" fmla="*/ 16515625 h 15849"/>
                <a:gd name="T40" fmla="*/ 135828125 w 13400"/>
                <a:gd name="T41" fmla="*/ 13515625 h 15849"/>
                <a:gd name="T42" fmla="*/ 132078125 w 13400"/>
                <a:gd name="T43" fmla="*/ 10515625 h 15849"/>
                <a:gd name="T44" fmla="*/ 126828125 w 13400"/>
                <a:gd name="T45" fmla="*/ 8265625 h 15849"/>
                <a:gd name="T46" fmla="*/ 121562500 w 13400"/>
                <a:gd name="T47" fmla="*/ 6000000 h 15849"/>
                <a:gd name="T48" fmla="*/ 108062500 w 13400"/>
                <a:gd name="T49" fmla="*/ 3000000 h 15849"/>
                <a:gd name="T50" fmla="*/ 93046875 w 13400"/>
                <a:gd name="T51" fmla="*/ 750000 h 15849"/>
                <a:gd name="T52" fmla="*/ 77296875 w 13400"/>
                <a:gd name="T53" fmla="*/ 0 h 15849"/>
                <a:gd name="T54" fmla="*/ 62281250 w 13400"/>
                <a:gd name="T55" fmla="*/ 750000 h 15849"/>
                <a:gd name="T56" fmla="*/ 54781250 w 13400"/>
                <a:gd name="T57" fmla="*/ 2250000 h 15849"/>
                <a:gd name="T58" fmla="*/ 48031250 w 13400"/>
                <a:gd name="T59" fmla="*/ 3750000 h 15849"/>
                <a:gd name="T60" fmla="*/ 42031250 w 13400"/>
                <a:gd name="T61" fmla="*/ 6000000 h 15849"/>
                <a:gd name="T62" fmla="*/ 36765625 w 13400"/>
                <a:gd name="T63" fmla="*/ 8265625 h 15849"/>
                <a:gd name="T64" fmla="*/ 36765625 w 13400"/>
                <a:gd name="T65" fmla="*/ 8265625 h 15849"/>
                <a:gd name="T66" fmla="*/ 33015625 w 13400"/>
                <a:gd name="T67" fmla="*/ 10515625 h 15849"/>
                <a:gd name="T68" fmla="*/ 29265625 w 13400"/>
                <a:gd name="T69" fmla="*/ 14265625 h 15849"/>
                <a:gd name="T70" fmla="*/ 26265625 w 13400"/>
                <a:gd name="T71" fmla="*/ 18765625 h 15849"/>
                <a:gd name="T72" fmla="*/ 23265625 w 13400"/>
                <a:gd name="T73" fmla="*/ 24015625 h 15849"/>
                <a:gd name="T74" fmla="*/ 20265625 w 13400"/>
                <a:gd name="T75" fmla="*/ 30015625 h 15849"/>
                <a:gd name="T76" fmla="*/ 17265625 w 13400"/>
                <a:gd name="T77" fmla="*/ 37515625 h 15849"/>
                <a:gd name="T78" fmla="*/ 12765625 w 13400"/>
                <a:gd name="T79" fmla="*/ 52531250 h 15849"/>
                <a:gd name="T80" fmla="*/ 8265625 w 13400"/>
                <a:gd name="T81" fmla="*/ 70546875 h 15849"/>
                <a:gd name="T82" fmla="*/ 5250000 w 13400"/>
                <a:gd name="T83" fmla="*/ 90046875 h 15849"/>
                <a:gd name="T84" fmla="*/ 3000000 w 13400"/>
                <a:gd name="T85" fmla="*/ 110312500 h 15849"/>
                <a:gd name="T86" fmla="*/ 750000 w 13400"/>
                <a:gd name="T87" fmla="*/ 130578125 h 15849"/>
                <a:gd name="T88" fmla="*/ 0 w 13400"/>
                <a:gd name="T89" fmla="*/ 151578125 h 15849"/>
                <a:gd name="T90" fmla="*/ 0 w 13400"/>
                <a:gd name="T91" fmla="*/ 171093750 h 15849"/>
                <a:gd name="T92" fmla="*/ 750000 w 13400"/>
                <a:gd name="T93" fmla="*/ 189859375 h 15849"/>
                <a:gd name="T94" fmla="*/ 2250000 w 13400"/>
                <a:gd name="T95" fmla="*/ 207109375 h 15849"/>
                <a:gd name="T96" fmla="*/ 3750000 w 13400"/>
                <a:gd name="T97" fmla="*/ 222125000 h 15849"/>
                <a:gd name="T98" fmla="*/ 6750000 w 13400"/>
                <a:gd name="T99" fmla="*/ 234125000 h 15849"/>
                <a:gd name="T100" fmla="*/ 9015625 w 13400"/>
                <a:gd name="T101" fmla="*/ 238625000 h 15849"/>
                <a:gd name="T102" fmla="*/ 10515625 w 13400"/>
                <a:gd name="T103" fmla="*/ 242375000 h 15849"/>
                <a:gd name="T104" fmla="*/ 12765625 w 13400"/>
                <a:gd name="T105" fmla="*/ 245375000 h 15849"/>
                <a:gd name="T106" fmla="*/ 15015625 w 13400"/>
                <a:gd name="T107" fmla="*/ 247640625 h 15849"/>
                <a:gd name="T108" fmla="*/ 209359375 w 13400"/>
                <a:gd name="T109" fmla="*/ 246125000 h 158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90" name="Google Shape;2582;p41"/>
            <p:cNvSpPr>
              <a:spLocks/>
            </p:cNvSpPr>
            <p:nvPr/>
          </p:nvSpPr>
          <p:spPr bwMode="auto">
            <a:xfrm>
              <a:off x="2297200" y="3032775"/>
              <a:ext cx="54050" cy="106875"/>
            </a:xfrm>
            <a:custGeom>
              <a:avLst/>
              <a:gdLst>
                <a:gd name="T0" fmla="*/ 15015625 w 2162"/>
                <a:gd name="T1" fmla="*/ 0 h 4275"/>
                <a:gd name="T2" fmla="*/ 0 w 2162"/>
                <a:gd name="T3" fmla="*/ 1500000 h 4275"/>
                <a:gd name="T4" fmla="*/ 7500000 w 2162"/>
                <a:gd name="T5" fmla="*/ 15765625 h 4275"/>
                <a:gd name="T6" fmla="*/ 14265625 w 2162"/>
                <a:gd name="T7" fmla="*/ 31515625 h 4275"/>
                <a:gd name="T8" fmla="*/ 20265625 w 2162"/>
                <a:gd name="T9" fmla="*/ 48781250 h 4275"/>
                <a:gd name="T10" fmla="*/ 25515625 w 2162"/>
                <a:gd name="T11" fmla="*/ 66781250 h 4275"/>
                <a:gd name="T12" fmla="*/ 30015625 w 2162"/>
                <a:gd name="T13" fmla="*/ 60781250 h 4275"/>
                <a:gd name="T14" fmla="*/ 33765625 w 2162"/>
                <a:gd name="T15" fmla="*/ 54031250 h 4275"/>
                <a:gd name="T16" fmla="*/ 30015625 w 2162"/>
                <a:gd name="T17" fmla="*/ 39781250 h 4275"/>
                <a:gd name="T18" fmla="*/ 25515625 w 2162"/>
                <a:gd name="T19" fmla="*/ 26265625 h 4275"/>
                <a:gd name="T20" fmla="*/ 20265625 w 2162"/>
                <a:gd name="T21" fmla="*/ 12765625 h 4275"/>
                <a:gd name="T22" fmla="*/ 15015625 w 2162"/>
                <a:gd name="T23" fmla="*/ 0 h 42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91" name="Google Shape;2583;p41"/>
            <p:cNvSpPr>
              <a:spLocks/>
            </p:cNvSpPr>
            <p:nvPr/>
          </p:nvSpPr>
          <p:spPr bwMode="auto">
            <a:xfrm>
              <a:off x="2297200" y="3032775"/>
              <a:ext cx="54050" cy="106875"/>
            </a:xfrm>
            <a:custGeom>
              <a:avLst/>
              <a:gdLst>
                <a:gd name="T0" fmla="*/ 15015625 w 2162"/>
                <a:gd name="T1" fmla="*/ 0 h 4275"/>
                <a:gd name="T2" fmla="*/ 0 w 2162"/>
                <a:gd name="T3" fmla="*/ 1500000 h 4275"/>
                <a:gd name="T4" fmla="*/ 0 w 2162"/>
                <a:gd name="T5" fmla="*/ 1500000 h 4275"/>
                <a:gd name="T6" fmla="*/ 7500000 w 2162"/>
                <a:gd name="T7" fmla="*/ 15765625 h 4275"/>
                <a:gd name="T8" fmla="*/ 14265625 w 2162"/>
                <a:gd name="T9" fmla="*/ 31515625 h 4275"/>
                <a:gd name="T10" fmla="*/ 20265625 w 2162"/>
                <a:gd name="T11" fmla="*/ 48781250 h 4275"/>
                <a:gd name="T12" fmla="*/ 25515625 w 2162"/>
                <a:gd name="T13" fmla="*/ 66781250 h 4275"/>
                <a:gd name="T14" fmla="*/ 25515625 w 2162"/>
                <a:gd name="T15" fmla="*/ 66781250 h 4275"/>
                <a:gd name="T16" fmla="*/ 30015625 w 2162"/>
                <a:gd name="T17" fmla="*/ 60781250 h 4275"/>
                <a:gd name="T18" fmla="*/ 33765625 w 2162"/>
                <a:gd name="T19" fmla="*/ 54031250 h 4275"/>
                <a:gd name="T20" fmla="*/ 33765625 w 2162"/>
                <a:gd name="T21" fmla="*/ 54031250 h 4275"/>
                <a:gd name="T22" fmla="*/ 30015625 w 2162"/>
                <a:gd name="T23" fmla="*/ 39781250 h 4275"/>
                <a:gd name="T24" fmla="*/ 25515625 w 2162"/>
                <a:gd name="T25" fmla="*/ 26265625 h 4275"/>
                <a:gd name="T26" fmla="*/ 20265625 w 2162"/>
                <a:gd name="T27" fmla="*/ 12765625 h 4275"/>
                <a:gd name="T28" fmla="*/ 15015625 w 2162"/>
                <a:gd name="T29" fmla="*/ 0 h 42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92" name="Google Shape;2584;p41"/>
            <p:cNvSpPr>
              <a:spLocks/>
            </p:cNvSpPr>
            <p:nvPr/>
          </p:nvSpPr>
          <p:spPr bwMode="auto">
            <a:xfrm>
              <a:off x="2039050" y="3109600"/>
              <a:ext cx="24050" cy="36050"/>
            </a:xfrm>
            <a:custGeom>
              <a:avLst/>
              <a:gdLst>
                <a:gd name="T0" fmla="*/ 1515625 w 962"/>
                <a:gd name="T1" fmla="*/ 15625 h 1442"/>
                <a:gd name="T2" fmla="*/ 15625 w 962"/>
                <a:gd name="T3" fmla="*/ 16515625 h 1442"/>
                <a:gd name="T4" fmla="*/ 13515625 w 962"/>
                <a:gd name="T5" fmla="*/ 22531250 h 1442"/>
                <a:gd name="T6" fmla="*/ 15015625 w 962"/>
                <a:gd name="T7" fmla="*/ 6765625 h 1442"/>
                <a:gd name="T8" fmla="*/ 1515625 w 962"/>
                <a:gd name="T9" fmla="*/ 15625 h 1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93" name="Google Shape;2585;p41"/>
            <p:cNvSpPr>
              <a:spLocks/>
            </p:cNvSpPr>
            <p:nvPr/>
          </p:nvSpPr>
          <p:spPr bwMode="auto">
            <a:xfrm>
              <a:off x="2039050" y="3109600"/>
              <a:ext cx="24050" cy="36050"/>
            </a:xfrm>
            <a:custGeom>
              <a:avLst/>
              <a:gdLst>
                <a:gd name="T0" fmla="*/ 1515625 w 962"/>
                <a:gd name="T1" fmla="*/ 15625 h 1442"/>
                <a:gd name="T2" fmla="*/ 1515625 w 962"/>
                <a:gd name="T3" fmla="*/ 15625 h 1442"/>
                <a:gd name="T4" fmla="*/ 15625 w 962"/>
                <a:gd name="T5" fmla="*/ 16515625 h 1442"/>
                <a:gd name="T6" fmla="*/ 15625 w 962"/>
                <a:gd name="T7" fmla="*/ 16515625 h 1442"/>
                <a:gd name="T8" fmla="*/ 13515625 w 962"/>
                <a:gd name="T9" fmla="*/ 22531250 h 1442"/>
                <a:gd name="T10" fmla="*/ 13515625 w 962"/>
                <a:gd name="T11" fmla="*/ 22531250 h 1442"/>
                <a:gd name="T12" fmla="*/ 15015625 w 962"/>
                <a:gd name="T13" fmla="*/ 6765625 h 1442"/>
                <a:gd name="T14" fmla="*/ 15015625 w 962"/>
                <a:gd name="T15" fmla="*/ 6765625 h 1442"/>
                <a:gd name="T16" fmla="*/ 1515625 w 962"/>
                <a:gd name="T17" fmla="*/ 15625 h 14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94" name="Google Shape;2586;p41"/>
            <p:cNvSpPr>
              <a:spLocks/>
            </p:cNvSpPr>
            <p:nvPr/>
          </p:nvSpPr>
          <p:spPr bwMode="auto">
            <a:xfrm>
              <a:off x="2060675" y="3120425"/>
              <a:ext cx="8425" cy="27625"/>
            </a:xfrm>
            <a:custGeom>
              <a:avLst/>
              <a:gdLst>
                <a:gd name="T0" fmla="*/ 1500000 w 337"/>
                <a:gd name="T1" fmla="*/ 0 h 1105"/>
                <a:gd name="T2" fmla="*/ 0 w 337"/>
                <a:gd name="T3" fmla="*/ 15765625 h 1105"/>
                <a:gd name="T4" fmla="*/ 3000000 w 337"/>
                <a:gd name="T5" fmla="*/ 17265625 h 1105"/>
                <a:gd name="T6" fmla="*/ 5250000 w 337"/>
                <a:gd name="T7" fmla="*/ 1500000 h 1105"/>
                <a:gd name="T8" fmla="*/ 1500000 w 337"/>
                <a:gd name="T9" fmla="*/ 0 h 1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95" name="Google Shape;2587;p41"/>
            <p:cNvSpPr>
              <a:spLocks/>
            </p:cNvSpPr>
            <p:nvPr/>
          </p:nvSpPr>
          <p:spPr bwMode="auto">
            <a:xfrm>
              <a:off x="2060675" y="3120425"/>
              <a:ext cx="8425" cy="27625"/>
            </a:xfrm>
            <a:custGeom>
              <a:avLst/>
              <a:gdLst>
                <a:gd name="T0" fmla="*/ 1500000 w 337"/>
                <a:gd name="T1" fmla="*/ 0 h 1105"/>
                <a:gd name="T2" fmla="*/ 1500000 w 337"/>
                <a:gd name="T3" fmla="*/ 0 h 1105"/>
                <a:gd name="T4" fmla="*/ 0 w 337"/>
                <a:gd name="T5" fmla="*/ 15765625 h 1105"/>
                <a:gd name="T6" fmla="*/ 0 w 337"/>
                <a:gd name="T7" fmla="*/ 15765625 h 1105"/>
                <a:gd name="T8" fmla="*/ 3000000 w 337"/>
                <a:gd name="T9" fmla="*/ 17265625 h 1105"/>
                <a:gd name="T10" fmla="*/ 3000000 w 337"/>
                <a:gd name="T11" fmla="*/ 17265625 h 1105"/>
                <a:gd name="T12" fmla="*/ 5250000 w 337"/>
                <a:gd name="T13" fmla="*/ 1500000 h 1105"/>
                <a:gd name="T14" fmla="*/ 5250000 w 337"/>
                <a:gd name="T15" fmla="*/ 1500000 h 1105"/>
                <a:gd name="T16" fmla="*/ 1500000 w 337"/>
                <a:gd name="T17" fmla="*/ 0 h 11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96" name="Google Shape;2588;p41"/>
            <p:cNvSpPr>
              <a:spLocks/>
            </p:cNvSpPr>
            <p:nvPr/>
          </p:nvSpPr>
          <p:spPr bwMode="auto">
            <a:xfrm>
              <a:off x="2065475" y="3035175"/>
              <a:ext cx="272575" cy="153700"/>
            </a:xfrm>
            <a:custGeom>
              <a:avLst/>
              <a:gdLst>
                <a:gd name="T0" fmla="*/ 144828125 w 10903"/>
                <a:gd name="T1" fmla="*/ 0 h 6148"/>
                <a:gd name="T2" fmla="*/ 115562500 w 10903"/>
                <a:gd name="T3" fmla="*/ 3000000 h 6148"/>
                <a:gd name="T4" fmla="*/ 120062500 w 10903"/>
                <a:gd name="T5" fmla="*/ 3750000 h 6148"/>
                <a:gd name="T6" fmla="*/ 124578125 w 10903"/>
                <a:gd name="T7" fmla="*/ 6000000 h 6148"/>
                <a:gd name="T8" fmla="*/ 128328125 w 10903"/>
                <a:gd name="T9" fmla="*/ 9015625 h 6148"/>
                <a:gd name="T10" fmla="*/ 132828125 w 10903"/>
                <a:gd name="T11" fmla="*/ 12015625 h 6148"/>
                <a:gd name="T12" fmla="*/ 135828125 w 10903"/>
                <a:gd name="T13" fmla="*/ 15015625 h 6148"/>
                <a:gd name="T14" fmla="*/ 139578125 w 10903"/>
                <a:gd name="T15" fmla="*/ 18765625 h 6148"/>
                <a:gd name="T16" fmla="*/ 141828125 w 10903"/>
                <a:gd name="T17" fmla="*/ 23265625 h 6148"/>
                <a:gd name="T18" fmla="*/ 144078125 w 10903"/>
                <a:gd name="T19" fmla="*/ 27765625 h 6148"/>
                <a:gd name="T20" fmla="*/ 152328125 w 10903"/>
                <a:gd name="T21" fmla="*/ 47281250 h 6148"/>
                <a:gd name="T22" fmla="*/ 153093750 w 10903"/>
                <a:gd name="T23" fmla="*/ 51781250 h 6148"/>
                <a:gd name="T24" fmla="*/ 153843750 w 10903"/>
                <a:gd name="T25" fmla="*/ 55531250 h 6148"/>
                <a:gd name="T26" fmla="*/ 153093750 w 10903"/>
                <a:gd name="T27" fmla="*/ 60031250 h 6148"/>
                <a:gd name="T28" fmla="*/ 151578125 w 10903"/>
                <a:gd name="T29" fmla="*/ 63781250 h 6148"/>
                <a:gd name="T30" fmla="*/ 149328125 w 10903"/>
                <a:gd name="T31" fmla="*/ 66781250 h 6148"/>
                <a:gd name="T32" fmla="*/ 146328125 w 10903"/>
                <a:gd name="T33" fmla="*/ 69796875 h 6148"/>
                <a:gd name="T34" fmla="*/ 142578125 w 10903"/>
                <a:gd name="T35" fmla="*/ 72046875 h 6148"/>
                <a:gd name="T36" fmla="*/ 138828125 w 10903"/>
                <a:gd name="T37" fmla="*/ 73546875 h 6148"/>
                <a:gd name="T38" fmla="*/ 128328125 w 10903"/>
                <a:gd name="T39" fmla="*/ 75046875 h 6148"/>
                <a:gd name="T40" fmla="*/ 118562500 w 10903"/>
                <a:gd name="T41" fmla="*/ 76546875 h 6148"/>
                <a:gd name="T42" fmla="*/ 108812500 w 10903"/>
                <a:gd name="T43" fmla="*/ 77296875 h 6148"/>
                <a:gd name="T44" fmla="*/ 85546875 w 10903"/>
                <a:gd name="T45" fmla="*/ 77296875 h 6148"/>
                <a:gd name="T46" fmla="*/ 73546875 w 10903"/>
                <a:gd name="T47" fmla="*/ 75796875 h 6148"/>
                <a:gd name="T48" fmla="*/ 60781250 w 10903"/>
                <a:gd name="T49" fmla="*/ 73546875 h 6148"/>
                <a:gd name="T50" fmla="*/ 48781250 w 10903"/>
                <a:gd name="T51" fmla="*/ 71296875 h 6148"/>
                <a:gd name="T52" fmla="*/ 36781250 w 10903"/>
                <a:gd name="T53" fmla="*/ 68296875 h 6148"/>
                <a:gd name="T54" fmla="*/ 24765625 w 10903"/>
                <a:gd name="T55" fmla="*/ 63781250 h 6148"/>
                <a:gd name="T56" fmla="*/ 13515625 w 10903"/>
                <a:gd name="T57" fmla="*/ 60031250 h 6148"/>
                <a:gd name="T58" fmla="*/ 2250000 w 10903"/>
                <a:gd name="T59" fmla="*/ 54781250 h 6148"/>
                <a:gd name="T60" fmla="*/ 0 w 10903"/>
                <a:gd name="T61" fmla="*/ 70546875 h 6148"/>
                <a:gd name="T62" fmla="*/ 23265625 w 10903"/>
                <a:gd name="T63" fmla="*/ 80296875 h 6148"/>
                <a:gd name="T64" fmla="*/ 35281250 w 10903"/>
                <a:gd name="T65" fmla="*/ 84796875 h 6148"/>
                <a:gd name="T66" fmla="*/ 48031250 w 10903"/>
                <a:gd name="T67" fmla="*/ 88546875 h 6148"/>
                <a:gd name="T68" fmla="*/ 60781250 w 10903"/>
                <a:gd name="T69" fmla="*/ 91546875 h 6148"/>
                <a:gd name="T70" fmla="*/ 73546875 w 10903"/>
                <a:gd name="T71" fmla="*/ 93796875 h 6148"/>
                <a:gd name="T72" fmla="*/ 86296875 w 10903"/>
                <a:gd name="T73" fmla="*/ 96046875 h 6148"/>
                <a:gd name="T74" fmla="*/ 109562500 w 10903"/>
                <a:gd name="T75" fmla="*/ 96046875 h 6148"/>
                <a:gd name="T76" fmla="*/ 119312500 w 10903"/>
                <a:gd name="T77" fmla="*/ 94546875 h 6148"/>
                <a:gd name="T78" fmla="*/ 129078125 w 10903"/>
                <a:gd name="T79" fmla="*/ 92296875 h 6148"/>
                <a:gd name="T80" fmla="*/ 138078125 w 10903"/>
                <a:gd name="T81" fmla="*/ 89296875 h 6148"/>
                <a:gd name="T82" fmla="*/ 147078125 w 10903"/>
                <a:gd name="T83" fmla="*/ 84796875 h 6148"/>
                <a:gd name="T84" fmla="*/ 155343750 w 10903"/>
                <a:gd name="T85" fmla="*/ 79546875 h 6148"/>
                <a:gd name="T86" fmla="*/ 162843750 w 10903"/>
                <a:gd name="T87" fmla="*/ 72796875 h 6148"/>
                <a:gd name="T88" fmla="*/ 170343750 w 10903"/>
                <a:gd name="T89" fmla="*/ 65281250 h 6148"/>
                <a:gd name="T90" fmla="*/ 165093750 w 10903"/>
                <a:gd name="T91" fmla="*/ 47281250 h 6148"/>
                <a:gd name="T92" fmla="*/ 159093750 w 10903"/>
                <a:gd name="T93" fmla="*/ 30015625 h 6148"/>
                <a:gd name="T94" fmla="*/ 152328125 w 10903"/>
                <a:gd name="T95" fmla="*/ 14265625 h 6148"/>
                <a:gd name="T96" fmla="*/ 144828125 w 10903"/>
                <a:gd name="T97" fmla="*/ 0 h 614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97" name="Google Shape;2589;p41"/>
            <p:cNvSpPr>
              <a:spLocks/>
            </p:cNvSpPr>
            <p:nvPr/>
          </p:nvSpPr>
          <p:spPr bwMode="auto">
            <a:xfrm>
              <a:off x="2065475" y="3035175"/>
              <a:ext cx="272575" cy="153700"/>
            </a:xfrm>
            <a:custGeom>
              <a:avLst/>
              <a:gdLst>
                <a:gd name="T0" fmla="*/ 144828125 w 10903"/>
                <a:gd name="T1" fmla="*/ 0 h 6148"/>
                <a:gd name="T2" fmla="*/ 115562500 w 10903"/>
                <a:gd name="T3" fmla="*/ 3000000 h 6148"/>
                <a:gd name="T4" fmla="*/ 115562500 w 10903"/>
                <a:gd name="T5" fmla="*/ 3000000 h 6148"/>
                <a:gd name="T6" fmla="*/ 120062500 w 10903"/>
                <a:gd name="T7" fmla="*/ 3750000 h 6148"/>
                <a:gd name="T8" fmla="*/ 124578125 w 10903"/>
                <a:gd name="T9" fmla="*/ 6000000 h 6148"/>
                <a:gd name="T10" fmla="*/ 128328125 w 10903"/>
                <a:gd name="T11" fmla="*/ 9015625 h 6148"/>
                <a:gd name="T12" fmla="*/ 132828125 w 10903"/>
                <a:gd name="T13" fmla="*/ 12015625 h 6148"/>
                <a:gd name="T14" fmla="*/ 135828125 w 10903"/>
                <a:gd name="T15" fmla="*/ 15015625 h 6148"/>
                <a:gd name="T16" fmla="*/ 139578125 w 10903"/>
                <a:gd name="T17" fmla="*/ 18765625 h 6148"/>
                <a:gd name="T18" fmla="*/ 141828125 w 10903"/>
                <a:gd name="T19" fmla="*/ 23265625 h 6148"/>
                <a:gd name="T20" fmla="*/ 144078125 w 10903"/>
                <a:gd name="T21" fmla="*/ 27765625 h 6148"/>
                <a:gd name="T22" fmla="*/ 152328125 w 10903"/>
                <a:gd name="T23" fmla="*/ 47281250 h 6148"/>
                <a:gd name="T24" fmla="*/ 152328125 w 10903"/>
                <a:gd name="T25" fmla="*/ 47281250 h 6148"/>
                <a:gd name="T26" fmla="*/ 153093750 w 10903"/>
                <a:gd name="T27" fmla="*/ 51781250 h 6148"/>
                <a:gd name="T28" fmla="*/ 153843750 w 10903"/>
                <a:gd name="T29" fmla="*/ 55531250 h 6148"/>
                <a:gd name="T30" fmla="*/ 153093750 w 10903"/>
                <a:gd name="T31" fmla="*/ 60031250 h 6148"/>
                <a:gd name="T32" fmla="*/ 151578125 w 10903"/>
                <a:gd name="T33" fmla="*/ 63781250 h 6148"/>
                <a:gd name="T34" fmla="*/ 149328125 w 10903"/>
                <a:gd name="T35" fmla="*/ 66781250 h 6148"/>
                <a:gd name="T36" fmla="*/ 146328125 w 10903"/>
                <a:gd name="T37" fmla="*/ 69796875 h 6148"/>
                <a:gd name="T38" fmla="*/ 142578125 w 10903"/>
                <a:gd name="T39" fmla="*/ 72046875 h 6148"/>
                <a:gd name="T40" fmla="*/ 138828125 w 10903"/>
                <a:gd name="T41" fmla="*/ 73546875 h 6148"/>
                <a:gd name="T42" fmla="*/ 138828125 w 10903"/>
                <a:gd name="T43" fmla="*/ 73546875 h 6148"/>
                <a:gd name="T44" fmla="*/ 128328125 w 10903"/>
                <a:gd name="T45" fmla="*/ 75046875 h 6148"/>
                <a:gd name="T46" fmla="*/ 118562500 w 10903"/>
                <a:gd name="T47" fmla="*/ 76546875 h 6148"/>
                <a:gd name="T48" fmla="*/ 108812500 w 10903"/>
                <a:gd name="T49" fmla="*/ 77296875 h 6148"/>
                <a:gd name="T50" fmla="*/ 99062500 w 10903"/>
                <a:gd name="T51" fmla="*/ 77296875 h 6148"/>
                <a:gd name="T52" fmla="*/ 99062500 w 10903"/>
                <a:gd name="T53" fmla="*/ 77296875 h 6148"/>
                <a:gd name="T54" fmla="*/ 85546875 w 10903"/>
                <a:gd name="T55" fmla="*/ 77296875 h 6148"/>
                <a:gd name="T56" fmla="*/ 73546875 w 10903"/>
                <a:gd name="T57" fmla="*/ 75796875 h 6148"/>
                <a:gd name="T58" fmla="*/ 60781250 w 10903"/>
                <a:gd name="T59" fmla="*/ 73546875 h 6148"/>
                <a:gd name="T60" fmla="*/ 48781250 w 10903"/>
                <a:gd name="T61" fmla="*/ 71296875 h 6148"/>
                <a:gd name="T62" fmla="*/ 36781250 w 10903"/>
                <a:gd name="T63" fmla="*/ 68296875 h 6148"/>
                <a:gd name="T64" fmla="*/ 24765625 w 10903"/>
                <a:gd name="T65" fmla="*/ 63781250 h 6148"/>
                <a:gd name="T66" fmla="*/ 13515625 w 10903"/>
                <a:gd name="T67" fmla="*/ 60031250 h 6148"/>
                <a:gd name="T68" fmla="*/ 2250000 w 10903"/>
                <a:gd name="T69" fmla="*/ 54781250 h 6148"/>
                <a:gd name="T70" fmla="*/ 2250000 w 10903"/>
                <a:gd name="T71" fmla="*/ 54781250 h 6148"/>
                <a:gd name="T72" fmla="*/ 0 w 10903"/>
                <a:gd name="T73" fmla="*/ 70546875 h 6148"/>
                <a:gd name="T74" fmla="*/ 0 w 10903"/>
                <a:gd name="T75" fmla="*/ 70546875 h 6148"/>
                <a:gd name="T76" fmla="*/ 23265625 w 10903"/>
                <a:gd name="T77" fmla="*/ 80296875 h 6148"/>
                <a:gd name="T78" fmla="*/ 35281250 w 10903"/>
                <a:gd name="T79" fmla="*/ 84796875 h 6148"/>
                <a:gd name="T80" fmla="*/ 48031250 w 10903"/>
                <a:gd name="T81" fmla="*/ 88546875 h 6148"/>
                <a:gd name="T82" fmla="*/ 60781250 w 10903"/>
                <a:gd name="T83" fmla="*/ 91546875 h 6148"/>
                <a:gd name="T84" fmla="*/ 73546875 w 10903"/>
                <a:gd name="T85" fmla="*/ 93796875 h 6148"/>
                <a:gd name="T86" fmla="*/ 86296875 w 10903"/>
                <a:gd name="T87" fmla="*/ 96046875 h 6148"/>
                <a:gd name="T88" fmla="*/ 99062500 w 10903"/>
                <a:gd name="T89" fmla="*/ 96046875 h 6148"/>
                <a:gd name="T90" fmla="*/ 99062500 w 10903"/>
                <a:gd name="T91" fmla="*/ 96046875 h 6148"/>
                <a:gd name="T92" fmla="*/ 109562500 w 10903"/>
                <a:gd name="T93" fmla="*/ 96046875 h 6148"/>
                <a:gd name="T94" fmla="*/ 119312500 w 10903"/>
                <a:gd name="T95" fmla="*/ 94546875 h 6148"/>
                <a:gd name="T96" fmla="*/ 129078125 w 10903"/>
                <a:gd name="T97" fmla="*/ 92296875 h 6148"/>
                <a:gd name="T98" fmla="*/ 138078125 w 10903"/>
                <a:gd name="T99" fmla="*/ 89296875 h 6148"/>
                <a:gd name="T100" fmla="*/ 147078125 w 10903"/>
                <a:gd name="T101" fmla="*/ 84796875 h 6148"/>
                <a:gd name="T102" fmla="*/ 155343750 w 10903"/>
                <a:gd name="T103" fmla="*/ 79546875 h 6148"/>
                <a:gd name="T104" fmla="*/ 162843750 w 10903"/>
                <a:gd name="T105" fmla="*/ 72796875 h 6148"/>
                <a:gd name="T106" fmla="*/ 170343750 w 10903"/>
                <a:gd name="T107" fmla="*/ 65281250 h 6148"/>
                <a:gd name="T108" fmla="*/ 170343750 w 10903"/>
                <a:gd name="T109" fmla="*/ 65281250 h 6148"/>
                <a:gd name="T110" fmla="*/ 165093750 w 10903"/>
                <a:gd name="T111" fmla="*/ 47281250 h 6148"/>
                <a:gd name="T112" fmla="*/ 159093750 w 10903"/>
                <a:gd name="T113" fmla="*/ 30015625 h 6148"/>
                <a:gd name="T114" fmla="*/ 152328125 w 10903"/>
                <a:gd name="T115" fmla="*/ 14265625 h 6148"/>
                <a:gd name="T116" fmla="*/ 144828125 w 10903"/>
                <a:gd name="T117" fmla="*/ 0 h 61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98" name="Google Shape;2590;p41"/>
            <p:cNvSpPr>
              <a:spLocks/>
            </p:cNvSpPr>
            <p:nvPr/>
          </p:nvSpPr>
          <p:spPr bwMode="auto">
            <a:xfrm>
              <a:off x="2155525" y="2987150"/>
              <a:ext cx="87675" cy="55250"/>
            </a:xfrm>
            <a:custGeom>
              <a:avLst/>
              <a:gdLst>
                <a:gd name="T0" fmla="*/ 15765625 w 3507"/>
                <a:gd name="T1" fmla="*/ 0 h 2210"/>
                <a:gd name="T2" fmla="*/ 3000000 w 3507"/>
                <a:gd name="T3" fmla="*/ 750000 h 2210"/>
                <a:gd name="T4" fmla="*/ 750000 w 3507"/>
                <a:gd name="T5" fmla="*/ 6000000 h 2210"/>
                <a:gd name="T6" fmla="*/ 0 w 3507"/>
                <a:gd name="T7" fmla="*/ 11265625 h 2210"/>
                <a:gd name="T8" fmla="*/ 0 w 3507"/>
                <a:gd name="T9" fmla="*/ 15765625 h 2210"/>
                <a:gd name="T10" fmla="*/ 1500000 w 3507"/>
                <a:gd name="T11" fmla="*/ 20265625 h 2210"/>
                <a:gd name="T12" fmla="*/ 3750000 w 3507"/>
                <a:gd name="T13" fmla="*/ 24015625 h 2210"/>
                <a:gd name="T14" fmla="*/ 7515625 w 3507"/>
                <a:gd name="T15" fmla="*/ 27765625 h 2210"/>
                <a:gd name="T16" fmla="*/ 11265625 w 3507"/>
                <a:gd name="T17" fmla="*/ 30015625 h 2210"/>
                <a:gd name="T18" fmla="*/ 15765625 w 3507"/>
                <a:gd name="T19" fmla="*/ 32265625 h 2210"/>
                <a:gd name="T20" fmla="*/ 21015625 w 3507"/>
                <a:gd name="T21" fmla="*/ 33765625 h 2210"/>
                <a:gd name="T22" fmla="*/ 26265625 w 3507"/>
                <a:gd name="T23" fmla="*/ 34515625 h 2210"/>
                <a:gd name="T24" fmla="*/ 32265625 w 3507"/>
                <a:gd name="T25" fmla="*/ 34515625 h 2210"/>
                <a:gd name="T26" fmla="*/ 37531250 w 3507"/>
                <a:gd name="T27" fmla="*/ 33015625 h 2210"/>
                <a:gd name="T28" fmla="*/ 42031250 w 3507"/>
                <a:gd name="T29" fmla="*/ 31515625 h 2210"/>
                <a:gd name="T30" fmla="*/ 46531250 w 3507"/>
                <a:gd name="T31" fmla="*/ 28515625 h 2210"/>
                <a:gd name="T32" fmla="*/ 49531250 w 3507"/>
                <a:gd name="T33" fmla="*/ 25515625 h 2210"/>
                <a:gd name="T34" fmla="*/ 52531250 w 3507"/>
                <a:gd name="T35" fmla="*/ 21765625 h 2210"/>
                <a:gd name="T36" fmla="*/ 54031250 w 3507"/>
                <a:gd name="T37" fmla="*/ 18015625 h 2210"/>
                <a:gd name="T38" fmla="*/ 54781250 w 3507"/>
                <a:gd name="T39" fmla="*/ 13515625 h 2210"/>
                <a:gd name="T40" fmla="*/ 54781250 w 3507"/>
                <a:gd name="T41" fmla="*/ 8265625 h 2210"/>
                <a:gd name="T42" fmla="*/ 52531250 w 3507"/>
                <a:gd name="T43" fmla="*/ 3750000 h 2210"/>
                <a:gd name="T44" fmla="*/ 41281250 w 3507"/>
                <a:gd name="T45" fmla="*/ 1500000 h 2210"/>
                <a:gd name="T46" fmla="*/ 28515625 w 3507"/>
                <a:gd name="T47" fmla="*/ 750000 h 2210"/>
                <a:gd name="T48" fmla="*/ 15765625 w 3507"/>
                <a:gd name="T49" fmla="*/ 0 h 221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99" name="Google Shape;2591;p41"/>
            <p:cNvSpPr>
              <a:spLocks/>
            </p:cNvSpPr>
            <p:nvPr/>
          </p:nvSpPr>
          <p:spPr bwMode="auto">
            <a:xfrm>
              <a:off x="2155525" y="2987150"/>
              <a:ext cx="87675" cy="55250"/>
            </a:xfrm>
            <a:custGeom>
              <a:avLst/>
              <a:gdLst>
                <a:gd name="T0" fmla="*/ 26265625 w 3507"/>
                <a:gd name="T1" fmla="*/ 34515625 h 2210"/>
                <a:gd name="T2" fmla="*/ 26265625 w 3507"/>
                <a:gd name="T3" fmla="*/ 34515625 h 2210"/>
                <a:gd name="T4" fmla="*/ 32265625 w 3507"/>
                <a:gd name="T5" fmla="*/ 34515625 h 2210"/>
                <a:gd name="T6" fmla="*/ 37531250 w 3507"/>
                <a:gd name="T7" fmla="*/ 33015625 h 2210"/>
                <a:gd name="T8" fmla="*/ 42031250 w 3507"/>
                <a:gd name="T9" fmla="*/ 31515625 h 2210"/>
                <a:gd name="T10" fmla="*/ 46531250 w 3507"/>
                <a:gd name="T11" fmla="*/ 28515625 h 2210"/>
                <a:gd name="T12" fmla="*/ 49531250 w 3507"/>
                <a:gd name="T13" fmla="*/ 25515625 h 2210"/>
                <a:gd name="T14" fmla="*/ 52531250 w 3507"/>
                <a:gd name="T15" fmla="*/ 21765625 h 2210"/>
                <a:gd name="T16" fmla="*/ 54031250 w 3507"/>
                <a:gd name="T17" fmla="*/ 18015625 h 2210"/>
                <a:gd name="T18" fmla="*/ 54781250 w 3507"/>
                <a:gd name="T19" fmla="*/ 13515625 h 2210"/>
                <a:gd name="T20" fmla="*/ 54781250 w 3507"/>
                <a:gd name="T21" fmla="*/ 13515625 h 2210"/>
                <a:gd name="T22" fmla="*/ 54781250 w 3507"/>
                <a:gd name="T23" fmla="*/ 8265625 h 2210"/>
                <a:gd name="T24" fmla="*/ 52531250 w 3507"/>
                <a:gd name="T25" fmla="*/ 3750000 h 2210"/>
                <a:gd name="T26" fmla="*/ 52531250 w 3507"/>
                <a:gd name="T27" fmla="*/ 3750000 h 2210"/>
                <a:gd name="T28" fmla="*/ 41281250 w 3507"/>
                <a:gd name="T29" fmla="*/ 1500000 h 2210"/>
                <a:gd name="T30" fmla="*/ 28515625 w 3507"/>
                <a:gd name="T31" fmla="*/ 750000 h 2210"/>
                <a:gd name="T32" fmla="*/ 15765625 w 3507"/>
                <a:gd name="T33" fmla="*/ 0 h 2210"/>
                <a:gd name="T34" fmla="*/ 3000000 w 3507"/>
                <a:gd name="T35" fmla="*/ 750000 h 2210"/>
                <a:gd name="T36" fmla="*/ 3000000 w 3507"/>
                <a:gd name="T37" fmla="*/ 750000 h 2210"/>
                <a:gd name="T38" fmla="*/ 750000 w 3507"/>
                <a:gd name="T39" fmla="*/ 6000000 h 2210"/>
                <a:gd name="T40" fmla="*/ 0 w 3507"/>
                <a:gd name="T41" fmla="*/ 11265625 h 2210"/>
                <a:gd name="T42" fmla="*/ 0 w 3507"/>
                <a:gd name="T43" fmla="*/ 11265625 h 2210"/>
                <a:gd name="T44" fmla="*/ 0 w 3507"/>
                <a:gd name="T45" fmla="*/ 15765625 h 2210"/>
                <a:gd name="T46" fmla="*/ 1500000 w 3507"/>
                <a:gd name="T47" fmla="*/ 20265625 h 2210"/>
                <a:gd name="T48" fmla="*/ 3750000 w 3507"/>
                <a:gd name="T49" fmla="*/ 24015625 h 2210"/>
                <a:gd name="T50" fmla="*/ 7515625 w 3507"/>
                <a:gd name="T51" fmla="*/ 27765625 h 2210"/>
                <a:gd name="T52" fmla="*/ 11265625 w 3507"/>
                <a:gd name="T53" fmla="*/ 30015625 h 2210"/>
                <a:gd name="T54" fmla="*/ 15765625 w 3507"/>
                <a:gd name="T55" fmla="*/ 32265625 h 2210"/>
                <a:gd name="T56" fmla="*/ 21015625 w 3507"/>
                <a:gd name="T57" fmla="*/ 33765625 h 2210"/>
                <a:gd name="T58" fmla="*/ 26265625 w 3507"/>
                <a:gd name="T59" fmla="*/ 34515625 h 22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00" name="Google Shape;2592;p41"/>
            <p:cNvSpPr>
              <a:spLocks/>
            </p:cNvSpPr>
            <p:nvPr/>
          </p:nvSpPr>
          <p:spPr bwMode="auto">
            <a:xfrm>
              <a:off x="2155525" y="2988350"/>
              <a:ext cx="87675" cy="50450"/>
            </a:xfrm>
            <a:custGeom>
              <a:avLst/>
              <a:gdLst>
                <a:gd name="T0" fmla="*/ 3000000 w 3507"/>
                <a:gd name="T1" fmla="*/ 0 h 2018"/>
                <a:gd name="T2" fmla="*/ 750000 w 3507"/>
                <a:gd name="T3" fmla="*/ 5250000 h 2018"/>
                <a:gd name="T4" fmla="*/ 0 w 3507"/>
                <a:gd name="T5" fmla="*/ 10515625 h 2018"/>
                <a:gd name="T6" fmla="*/ 0 w 3507"/>
                <a:gd name="T7" fmla="*/ 11265625 h 2018"/>
                <a:gd name="T8" fmla="*/ 0 w 3507"/>
                <a:gd name="T9" fmla="*/ 14265625 h 2018"/>
                <a:gd name="T10" fmla="*/ 750000 w 3507"/>
                <a:gd name="T11" fmla="*/ 17265625 h 2018"/>
                <a:gd name="T12" fmla="*/ 2250000 w 3507"/>
                <a:gd name="T13" fmla="*/ 20265625 h 2018"/>
                <a:gd name="T14" fmla="*/ 3750000 w 3507"/>
                <a:gd name="T15" fmla="*/ 23265625 h 2018"/>
                <a:gd name="T16" fmla="*/ 8265625 w 3507"/>
                <a:gd name="T17" fmla="*/ 27765625 h 2018"/>
                <a:gd name="T18" fmla="*/ 14265625 w 3507"/>
                <a:gd name="T19" fmla="*/ 31515625 h 2018"/>
                <a:gd name="T20" fmla="*/ 22515625 w 3507"/>
                <a:gd name="T21" fmla="*/ 31515625 h 2018"/>
                <a:gd name="T22" fmla="*/ 42031250 w 3507"/>
                <a:gd name="T23" fmla="*/ 30765625 h 2018"/>
                <a:gd name="T24" fmla="*/ 47281250 w 3507"/>
                <a:gd name="T25" fmla="*/ 27765625 h 2018"/>
                <a:gd name="T26" fmla="*/ 51031250 w 3507"/>
                <a:gd name="T27" fmla="*/ 23265625 h 2018"/>
                <a:gd name="T28" fmla="*/ 54031250 w 3507"/>
                <a:gd name="T29" fmla="*/ 18015625 h 2018"/>
                <a:gd name="T30" fmla="*/ 54781250 w 3507"/>
                <a:gd name="T31" fmla="*/ 15765625 h 2018"/>
                <a:gd name="T32" fmla="*/ 54781250 w 3507"/>
                <a:gd name="T33" fmla="*/ 12765625 h 2018"/>
                <a:gd name="T34" fmla="*/ 54781250 w 3507"/>
                <a:gd name="T35" fmla="*/ 12015625 h 2018"/>
                <a:gd name="T36" fmla="*/ 54781250 w 3507"/>
                <a:gd name="T37" fmla="*/ 8265625 h 2018"/>
                <a:gd name="T38" fmla="*/ 53281250 w 3507"/>
                <a:gd name="T39" fmla="*/ 4500000 h 2018"/>
                <a:gd name="T40" fmla="*/ 41281250 w 3507"/>
                <a:gd name="T41" fmla="*/ 5250000 h 2018"/>
                <a:gd name="T42" fmla="*/ 39031250 w 3507"/>
                <a:gd name="T43" fmla="*/ 5250000 h 2018"/>
                <a:gd name="T44" fmla="*/ 39031250 w 3507"/>
                <a:gd name="T45" fmla="*/ 17265625 h 2018"/>
                <a:gd name="T46" fmla="*/ 14265625 w 3507"/>
                <a:gd name="T47" fmla="*/ 14265625 h 2018"/>
                <a:gd name="T48" fmla="*/ 15015625 w 3507"/>
                <a:gd name="T49" fmla="*/ 2250000 h 2018"/>
                <a:gd name="T50" fmla="*/ 3750000 w 3507"/>
                <a:gd name="T51" fmla="*/ 0 h 2018"/>
                <a:gd name="T52" fmla="*/ 3000000 w 3507"/>
                <a:gd name="T53" fmla="*/ 0 h 201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01" name="Google Shape;2593;p41"/>
            <p:cNvSpPr>
              <a:spLocks/>
            </p:cNvSpPr>
            <p:nvPr/>
          </p:nvSpPr>
          <p:spPr bwMode="auto">
            <a:xfrm>
              <a:off x="2155525" y="2988350"/>
              <a:ext cx="87675" cy="50450"/>
            </a:xfrm>
            <a:custGeom>
              <a:avLst/>
              <a:gdLst>
                <a:gd name="T0" fmla="*/ 3750000 w 3507"/>
                <a:gd name="T1" fmla="*/ 0 h 2018"/>
                <a:gd name="T2" fmla="*/ 3750000 w 3507"/>
                <a:gd name="T3" fmla="*/ 0 h 2018"/>
                <a:gd name="T4" fmla="*/ 3000000 w 3507"/>
                <a:gd name="T5" fmla="*/ 0 h 2018"/>
                <a:gd name="T6" fmla="*/ 3000000 w 3507"/>
                <a:gd name="T7" fmla="*/ 0 h 2018"/>
                <a:gd name="T8" fmla="*/ 750000 w 3507"/>
                <a:gd name="T9" fmla="*/ 5250000 h 2018"/>
                <a:gd name="T10" fmla="*/ 0 w 3507"/>
                <a:gd name="T11" fmla="*/ 10515625 h 2018"/>
                <a:gd name="T12" fmla="*/ 0 w 3507"/>
                <a:gd name="T13" fmla="*/ 10515625 h 2018"/>
                <a:gd name="T14" fmla="*/ 0 w 3507"/>
                <a:gd name="T15" fmla="*/ 11265625 h 2018"/>
                <a:gd name="T16" fmla="*/ 0 w 3507"/>
                <a:gd name="T17" fmla="*/ 11265625 h 2018"/>
                <a:gd name="T18" fmla="*/ 0 w 3507"/>
                <a:gd name="T19" fmla="*/ 14265625 h 2018"/>
                <a:gd name="T20" fmla="*/ 750000 w 3507"/>
                <a:gd name="T21" fmla="*/ 17265625 h 2018"/>
                <a:gd name="T22" fmla="*/ 2250000 w 3507"/>
                <a:gd name="T23" fmla="*/ 20265625 h 2018"/>
                <a:gd name="T24" fmla="*/ 3750000 w 3507"/>
                <a:gd name="T25" fmla="*/ 23265625 h 2018"/>
                <a:gd name="T26" fmla="*/ 8265625 w 3507"/>
                <a:gd name="T27" fmla="*/ 27765625 h 2018"/>
                <a:gd name="T28" fmla="*/ 14265625 w 3507"/>
                <a:gd name="T29" fmla="*/ 31515625 h 2018"/>
                <a:gd name="T30" fmla="*/ 14265625 w 3507"/>
                <a:gd name="T31" fmla="*/ 31515625 h 2018"/>
                <a:gd name="T32" fmla="*/ 19515625 w 3507"/>
                <a:gd name="T33" fmla="*/ 31515625 h 2018"/>
                <a:gd name="T34" fmla="*/ 19515625 w 3507"/>
                <a:gd name="T35" fmla="*/ 31515625 h 2018"/>
                <a:gd name="T36" fmla="*/ 19515625 w 3507"/>
                <a:gd name="T37" fmla="*/ 31515625 h 2018"/>
                <a:gd name="T38" fmla="*/ 22515625 w 3507"/>
                <a:gd name="T39" fmla="*/ 31515625 h 2018"/>
                <a:gd name="T40" fmla="*/ 22515625 w 3507"/>
                <a:gd name="T41" fmla="*/ 31515625 h 2018"/>
                <a:gd name="T42" fmla="*/ 42031250 w 3507"/>
                <a:gd name="T43" fmla="*/ 30765625 h 2018"/>
                <a:gd name="T44" fmla="*/ 42031250 w 3507"/>
                <a:gd name="T45" fmla="*/ 30765625 h 2018"/>
                <a:gd name="T46" fmla="*/ 47281250 w 3507"/>
                <a:gd name="T47" fmla="*/ 27765625 h 2018"/>
                <a:gd name="T48" fmla="*/ 51031250 w 3507"/>
                <a:gd name="T49" fmla="*/ 23265625 h 2018"/>
                <a:gd name="T50" fmla="*/ 54031250 w 3507"/>
                <a:gd name="T51" fmla="*/ 18015625 h 2018"/>
                <a:gd name="T52" fmla="*/ 54781250 w 3507"/>
                <a:gd name="T53" fmla="*/ 15765625 h 2018"/>
                <a:gd name="T54" fmla="*/ 54781250 w 3507"/>
                <a:gd name="T55" fmla="*/ 12765625 h 2018"/>
                <a:gd name="T56" fmla="*/ 54781250 w 3507"/>
                <a:gd name="T57" fmla="*/ 12765625 h 2018"/>
                <a:gd name="T58" fmla="*/ 54781250 w 3507"/>
                <a:gd name="T59" fmla="*/ 12015625 h 2018"/>
                <a:gd name="T60" fmla="*/ 54781250 w 3507"/>
                <a:gd name="T61" fmla="*/ 12015625 h 2018"/>
                <a:gd name="T62" fmla="*/ 54781250 w 3507"/>
                <a:gd name="T63" fmla="*/ 8265625 h 2018"/>
                <a:gd name="T64" fmla="*/ 53281250 w 3507"/>
                <a:gd name="T65" fmla="*/ 4500000 h 2018"/>
                <a:gd name="T66" fmla="*/ 53281250 w 3507"/>
                <a:gd name="T67" fmla="*/ 4500000 h 2018"/>
                <a:gd name="T68" fmla="*/ 41281250 w 3507"/>
                <a:gd name="T69" fmla="*/ 5250000 h 2018"/>
                <a:gd name="T70" fmla="*/ 41281250 w 3507"/>
                <a:gd name="T71" fmla="*/ 5250000 h 2018"/>
                <a:gd name="T72" fmla="*/ 39031250 w 3507"/>
                <a:gd name="T73" fmla="*/ 5250000 h 2018"/>
                <a:gd name="T74" fmla="*/ 39031250 w 3507"/>
                <a:gd name="T75" fmla="*/ 17265625 h 2018"/>
                <a:gd name="T76" fmla="*/ 14265625 w 3507"/>
                <a:gd name="T77" fmla="*/ 14265625 h 2018"/>
                <a:gd name="T78" fmla="*/ 15015625 w 3507"/>
                <a:gd name="T79" fmla="*/ 2250000 h 2018"/>
                <a:gd name="T80" fmla="*/ 15015625 w 3507"/>
                <a:gd name="T81" fmla="*/ 2250000 h 2018"/>
                <a:gd name="T82" fmla="*/ 3750000 w 3507"/>
                <a:gd name="T83" fmla="*/ 0 h 20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02" name="Google Shape;2594;p41"/>
            <p:cNvSpPr>
              <a:spLocks/>
            </p:cNvSpPr>
            <p:nvPr/>
          </p:nvSpPr>
          <p:spPr bwMode="auto">
            <a:xfrm>
              <a:off x="2178325" y="2971525"/>
              <a:ext cx="39650" cy="44450"/>
            </a:xfrm>
            <a:custGeom>
              <a:avLst/>
              <a:gdLst>
                <a:gd name="T0" fmla="*/ 1515625 w 1586"/>
                <a:gd name="T1" fmla="*/ 15625 h 1778"/>
                <a:gd name="T2" fmla="*/ 15625 w 1586"/>
                <a:gd name="T3" fmla="*/ 24781250 h 1778"/>
                <a:gd name="T4" fmla="*/ 24781250 w 1586"/>
                <a:gd name="T5" fmla="*/ 27781250 h 1778"/>
                <a:gd name="T6" fmla="*/ 24781250 w 1586"/>
                <a:gd name="T7" fmla="*/ 27781250 h 1778"/>
                <a:gd name="T8" fmla="*/ 24031250 w 1586"/>
                <a:gd name="T9" fmla="*/ 1515625 h 1778"/>
                <a:gd name="T10" fmla="*/ 1515625 w 1586"/>
                <a:gd name="T11" fmla="*/ 15625 h 17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03" name="Google Shape;2595;p41"/>
            <p:cNvSpPr>
              <a:spLocks/>
            </p:cNvSpPr>
            <p:nvPr/>
          </p:nvSpPr>
          <p:spPr bwMode="auto">
            <a:xfrm>
              <a:off x="2178325" y="2971525"/>
              <a:ext cx="39650" cy="44450"/>
            </a:xfrm>
            <a:custGeom>
              <a:avLst/>
              <a:gdLst>
                <a:gd name="T0" fmla="*/ 1515625 w 1586"/>
                <a:gd name="T1" fmla="*/ 15625 h 1778"/>
                <a:gd name="T2" fmla="*/ 15625 w 1586"/>
                <a:gd name="T3" fmla="*/ 24781250 h 1778"/>
                <a:gd name="T4" fmla="*/ 24781250 w 1586"/>
                <a:gd name="T5" fmla="*/ 27781250 h 1778"/>
                <a:gd name="T6" fmla="*/ 24031250 w 1586"/>
                <a:gd name="T7" fmla="*/ 1515625 h 1778"/>
                <a:gd name="T8" fmla="*/ 1515625 w 1586"/>
                <a:gd name="T9" fmla="*/ 15625 h 17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04" name="Google Shape;2596;p41"/>
            <p:cNvSpPr>
              <a:spLocks/>
            </p:cNvSpPr>
            <p:nvPr/>
          </p:nvSpPr>
          <p:spPr bwMode="auto">
            <a:xfrm>
              <a:off x="2178325" y="2991950"/>
              <a:ext cx="39650" cy="24025"/>
            </a:xfrm>
            <a:custGeom>
              <a:avLst/>
              <a:gdLst>
                <a:gd name="T0" fmla="*/ 765625 w 1586"/>
                <a:gd name="T1" fmla="*/ 0 h 961"/>
                <a:gd name="T2" fmla="*/ 15625 w 1586"/>
                <a:gd name="T3" fmla="*/ 12015625 h 961"/>
                <a:gd name="T4" fmla="*/ 24781250 w 1586"/>
                <a:gd name="T5" fmla="*/ 15015625 h 961"/>
                <a:gd name="T6" fmla="*/ 24781250 w 1586"/>
                <a:gd name="T7" fmla="*/ 3000000 h 961"/>
                <a:gd name="T8" fmla="*/ 12015625 w 1586"/>
                <a:gd name="T9" fmla="*/ 2250000 h 961"/>
                <a:gd name="T10" fmla="*/ 765625 w 1586"/>
                <a:gd name="T11" fmla="*/ 0 h 9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05" name="Google Shape;2597;p41"/>
            <p:cNvSpPr>
              <a:spLocks/>
            </p:cNvSpPr>
            <p:nvPr/>
          </p:nvSpPr>
          <p:spPr bwMode="auto">
            <a:xfrm>
              <a:off x="2178325" y="2991950"/>
              <a:ext cx="39650" cy="24025"/>
            </a:xfrm>
            <a:custGeom>
              <a:avLst/>
              <a:gdLst>
                <a:gd name="T0" fmla="*/ 765625 w 1586"/>
                <a:gd name="T1" fmla="*/ 0 h 961"/>
                <a:gd name="T2" fmla="*/ 15625 w 1586"/>
                <a:gd name="T3" fmla="*/ 12015625 h 961"/>
                <a:gd name="T4" fmla="*/ 24781250 w 1586"/>
                <a:gd name="T5" fmla="*/ 15015625 h 961"/>
                <a:gd name="T6" fmla="*/ 24781250 w 1586"/>
                <a:gd name="T7" fmla="*/ 3000000 h 961"/>
                <a:gd name="T8" fmla="*/ 24781250 w 1586"/>
                <a:gd name="T9" fmla="*/ 3000000 h 961"/>
                <a:gd name="T10" fmla="*/ 12015625 w 1586"/>
                <a:gd name="T11" fmla="*/ 2250000 h 961"/>
                <a:gd name="T12" fmla="*/ 765625 w 1586"/>
                <a:gd name="T13" fmla="*/ 0 h 9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06" name="Google Shape;2598;p41"/>
            <p:cNvSpPr>
              <a:spLocks/>
            </p:cNvSpPr>
            <p:nvPr/>
          </p:nvSpPr>
          <p:spPr bwMode="auto">
            <a:xfrm>
              <a:off x="1874575" y="2642550"/>
              <a:ext cx="144100" cy="154925"/>
            </a:xfrm>
            <a:custGeom>
              <a:avLst/>
              <a:gdLst>
                <a:gd name="T0" fmla="*/ 41281250 w 5764"/>
                <a:gd name="T1" fmla="*/ 15625 h 6197"/>
                <a:gd name="T2" fmla="*/ 36781250 w 5764"/>
                <a:gd name="T3" fmla="*/ 1515625 h 6197"/>
                <a:gd name="T4" fmla="*/ 32265625 w 5764"/>
                <a:gd name="T5" fmla="*/ 2265625 h 6197"/>
                <a:gd name="T6" fmla="*/ 24765625 w 5764"/>
                <a:gd name="T7" fmla="*/ 6015625 h 6197"/>
                <a:gd name="T8" fmla="*/ 17265625 w 5764"/>
                <a:gd name="T9" fmla="*/ 11265625 h 6197"/>
                <a:gd name="T10" fmla="*/ 10515625 w 5764"/>
                <a:gd name="T11" fmla="*/ 18031250 h 6197"/>
                <a:gd name="T12" fmla="*/ 6015625 w 5764"/>
                <a:gd name="T13" fmla="*/ 26281250 h 6197"/>
                <a:gd name="T14" fmla="*/ 3750000 w 5764"/>
                <a:gd name="T15" fmla="*/ 30781250 h 6197"/>
                <a:gd name="T16" fmla="*/ 2250000 w 5764"/>
                <a:gd name="T17" fmla="*/ 35281250 h 6197"/>
                <a:gd name="T18" fmla="*/ 750000 w 5764"/>
                <a:gd name="T19" fmla="*/ 40531250 h 6197"/>
                <a:gd name="T20" fmla="*/ 0 w 5764"/>
                <a:gd name="T21" fmla="*/ 45046875 h 6197"/>
                <a:gd name="T22" fmla="*/ 0 w 5764"/>
                <a:gd name="T23" fmla="*/ 54796875 h 6197"/>
                <a:gd name="T24" fmla="*/ 1500000 w 5764"/>
                <a:gd name="T25" fmla="*/ 63796875 h 6197"/>
                <a:gd name="T26" fmla="*/ 4515625 w 5764"/>
                <a:gd name="T27" fmla="*/ 72796875 h 6197"/>
                <a:gd name="T28" fmla="*/ 9015625 w 5764"/>
                <a:gd name="T29" fmla="*/ 80312500 h 6197"/>
                <a:gd name="T30" fmla="*/ 12015625 w 5764"/>
                <a:gd name="T31" fmla="*/ 83312500 h 6197"/>
                <a:gd name="T32" fmla="*/ 15015625 w 5764"/>
                <a:gd name="T33" fmla="*/ 86312500 h 6197"/>
                <a:gd name="T34" fmla="*/ 18765625 w 5764"/>
                <a:gd name="T35" fmla="*/ 89312500 h 6197"/>
                <a:gd name="T36" fmla="*/ 22515625 w 5764"/>
                <a:gd name="T37" fmla="*/ 91562500 h 6197"/>
                <a:gd name="T38" fmla="*/ 26265625 w 5764"/>
                <a:gd name="T39" fmla="*/ 93812500 h 6197"/>
                <a:gd name="T40" fmla="*/ 30765625 w 5764"/>
                <a:gd name="T41" fmla="*/ 95312500 h 6197"/>
                <a:gd name="T42" fmla="*/ 35281250 w 5764"/>
                <a:gd name="T43" fmla="*/ 96812500 h 6197"/>
                <a:gd name="T44" fmla="*/ 48781250 w 5764"/>
                <a:gd name="T45" fmla="*/ 96812500 h 6197"/>
                <a:gd name="T46" fmla="*/ 52531250 w 5764"/>
                <a:gd name="T47" fmla="*/ 96062500 h 6197"/>
                <a:gd name="T48" fmla="*/ 57031250 w 5764"/>
                <a:gd name="T49" fmla="*/ 94562500 h 6197"/>
                <a:gd name="T50" fmla="*/ 65296875 w 5764"/>
                <a:gd name="T51" fmla="*/ 90812500 h 6197"/>
                <a:gd name="T52" fmla="*/ 72796875 w 5764"/>
                <a:gd name="T53" fmla="*/ 85562500 h 6197"/>
                <a:gd name="T54" fmla="*/ 78796875 w 5764"/>
                <a:gd name="T55" fmla="*/ 78812500 h 6197"/>
                <a:gd name="T56" fmla="*/ 84046875 w 5764"/>
                <a:gd name="T57" fmla="*/ 70546875 h 6197"/>
                <a:gd name="T58" fmla="*/ 86296875 w 5764"/>
                <a:gd name="T59" fmla="*/ 66046875 h 6197"/>
                <a:gd name="T60" fmla="*/ 87796875 w 5764"/>
                <a:gd name="T61" fmla="*/ 61546875 h 6197"/>
                <a:gd name="T62" fmla="*/ 89296875 w 5764"/>
                <a:gd name="T63" fmla="*/ 57046875 h 6197"/>
                <a:gd name="T64" fmla="*/ 90046875 w 5764"/>
                <a:gd name="T65" fmla="*/ 51796875 h 6197"/>
                <a:gd name="T66" fmla="*/ 90046875 w 5764"/>
                <a:gd name="T67" fmla="*/ 42031250 h 6197"/>
                <a:gd name="T68" fmla="*/ 88546875 w 5764"/>
                <a:gd name="T69" fmla="*/ 33031250 h 6197"/>
                <a:gd name="T70" fmla="*/ 85546875 w 5764"/>
                <a:gd name="T71" fmla="*/ 24781250 h 6197"/>
                <a:gd name="T72" fmla="*/ 80296875 w 5764"/>
                <a:gd name="T73" fmla="*/ 17281250 h 6197"/>
                <a:gd name="T74" fmla="*/ 78046875 w 5764"/>
                <a:gd name="T75" fmla="*/ 13515625 h 6197"/>
                <a:gd name="T76" fmla="*/ 75046875 w 5764"/>
                <a:gd name="T77" fmla="*/ 10515625 h 6197"/>
                <a:gd name="T78" fmla="*/ 71296875 w 5764"/>
                <a:gd name="T79" fmla="*/ 7515625 h 6197"/>
                <a:gd name="T80" fmla="*/ 67546875 w 5764"/>
                <a:gd name="T81" fmla="*/ 5265625 h 6197"/>
                <a:gd name="T82" fmla="*/ 63031250 w 5764"/>
                <a:gd name="T83" fmla="*/ 3015625 h 6197"/>
                <a:gd name="T84" fmla="*/ 59281250 w 5764"/>
                <a:gd name="T85" fmla="*/ 1515625 h 6197"/>
                <a:gd name="T86" fmla="*/ 54781250 w 5764"/>
                <a:gd name="T87" fmla="*/ 765625 h 6197"/>
                <a:gd name="T88" fmla="*/ 50281250 w 5764"/>
                <a:gd name="T89" fmla="*/ 15625 h 6197"/>
                <a:gd name="T90" fmla="*/ 41281250 w 5764"/>
                <a:gd name="T91" fmla="*/ 15625 h 61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64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07" name="Google Shape;2599;p41"/>
            <p:cNvSpPr>
              <a:spLocks/>
            </p:cNvSpPr>
            <p:nvPr/>
          </p:nvSpPr>
          <p:spPr bwMode="auto">
            <a:xfrm>
              <a:off x="1874575" y="2642550"/>
              <a:ext cx="144100" cy="154925"/>
            </a:xfrm>
            <a:custGeom>
              <a:avLst/>
              <a:gdLst>
                <a:gd name="T0" fmla="*/ 2250000 w 5764"/>
                <a:gd name="T1" fmla="*/ 35281250 h 6197"/>
                <a:gd name="T2" fmla="*/ 2250000 w 5764"/>
                <a:gd name="T3" fmla="*/ 35281250 h 6197"/>
                <a:gd name="T4" fmla="*/ 750000 w 5764"/>
                <a:gd name="T5" fmla="*/ 40531250 h 6197"/>
                <a:gd name="T6" fmla="*/ 0 w 5764"/>
                <a:gd name="T7" fmla="*/ 45046875 h 6197"/>
                <a:gd name="T8" fmla="*/ 0 w 5764"/>
                <a:gd name="T9" fmla="*/ 54796875 h 6197"/>
                <a:gd name="T10" fmla="*/ 1500000 w 5764"/>
                <a:gd name="T11" fmla="*/ 63796875 h 6197"/>
                <a:gd name="T12" fmla="*/ 4515625 w 5764"/>
                <a:gd name="T13" fmla="*/ 72796875 h 6197"/>
                <a:gd name="T14" fmla="*/ 9015625 w 5764"/>
                <a:gd name="T15" fmla="*/ 80312500 h 6197"/>
                <a:gd name="T16" fmla="*/ 12015625 w 5764"/>
                <a:gd name="T17" fmla="*/ 83312500 h 6197"/>
                <a:gd name="T18" fmla="*/ 15015625 w 5764"/>
                <a:gd name="T19" fmla="*/ 86312500 h 6197"/>
                <a:gd name="T20" fmla="*/ 18765625 w 5764"/>
                <a:gd name="T21" fmla="*/ 89312500 h 6197"/>
                <a:gd name="T22" fmla="*/ 22515625 w 5764"/>
                <a:gd name="T23" fmla="*/ 91562500 h 6197"/>
                <a:gd name="T24" fmla="*/ 26265625 w 5764"/>
                <a:gd name="T25" fmla="*/ 93812500 h 6197"/>
                <a:gd name="T26" fmla="*/ 30765625 w 5764"/>
                <a:gd name="T27" fmla="*/ 95312500 h 6197"/>
                <a:gd name="T28" fmla="*/ 30765625 w 5764"/>
                <a:gd name="T29" fmla="*/ 95312500 h 6197"/>
                <a:gd name="T30" fmla="*/ 35281250 w 5764"/>
                <a:gd name="T31" fmla="*/ 96812500 h 6197"/>
                <a:gd name="T32" fmla="*/ 39781250 w 5764"/>
                <a:gd name="T33" fmla="*/ 96812500 h 6197"/>
                <a:gd name="T34" fmla="*/ 44281250 w 5764"/>
                <a:gd name="T35" fmla="*/ 96812500 h 6197"/>
                <a:gd name="T36" fmla="*/ 48781250 w 5764"/>
                <a:gd name="T37" fmla="*/ 96812500 h 6197"/>
                <a:gd name="T38" fmla="*/ 52531250 w 5764"/>
                <a:gd name="T39" fmla="*/ 96062500 h 6197"/>
                <a:gd name="T40" fmla="*/ 57031250 w 5764"/>
                <a:gd name="T41" fmla="*/ 94562500 h 6197"/>
                <a:gd name="T42" fmla="*/ 65296875 w 5764"/>
                <a:gd name="T43" fmla="*/ 90812500 h 6197"/>
                <a:gd name="T44" fmla="*/ 72796875 w 5764"/>
                <a:gd name="T45" fmla="*/ 85562500 h 6197"/>
                <a:gd name="T46" fmla="*/ 78796875 w 5764"/>
                <a:gd name="T47" fmla="*/ 78812500 h 6197"/>
                <a:gd name="T48" fmla="*/ 84046875 w 5764"/>
                <a:gd name="T49" fmla="*/ 70546875 h 6197"/>
                <a:gd name="T50" fmla="*/ 86296875 w 5764"/>
                <a:gd name="T51" fmla="*/ 66046875 h 6197"/>
                <a:gd name="T52" fmla="*/ 87796875 w 5764"/>
                <a:gd name="T53" fmla="*/ 61546875 h 6197"/>
                <a:gd name="T54" fmla="*/ 87796875 w 5764"/>
                <a:gd name="T55" fmla="*/ 61546875 h 6197"/>
                <a:gd name="T56" fmla="*/ 89296875 w 5764"/>
                <a:gd name="T57" fmla="*/ 57046875 h 6197"/>
                <a:gd name="T58" fmla="*/ 90046875 w 5764"/>
                <a:gd name="T59" fmla="*/ 51796875 h 6197"/>
                <a:gd name="T60" fmla="*/ 90046875 w 5764"/>
                <a:gd name="T61" fmla="*/ 42031250 h 6197"/>
                <a:gd name="T62" fmla="*/ 88546875 w 5764"/>
                <a:gd name="T63" fmla="*/ 33031250 h 6197"/>
                <a:gd name="T64" fmla="*/ 85546875 w 5764"/>
                <a:gd name="T65" fmla="*/ 24781250 h 6197"/>
                <a:gd name="T66" fmla="*/ 80296875 w 5764"/>
                <a:gd name="T67" fmla="*/ 17281250 h 6197"/>
                <a:gd name="T68" fmla="*/ 78046875 w 5764"/>
                <a:gd name="T69" fmla="*/ 13515625 h 6197"/>
                <a:gd name="T70" fmla="*/ 75046875 w 5764"/>
                <a:gd name="T71" fmla="*/ 10515625 h 6197"/>
                <a:gd name="T72" fmla="*/ 71296875 w 5764"/>
                <a:gd name="T73" fmla="*/ 7515625 h 6197"/>
                <a:gd name="T74" fmla="*/ 67546875 w 5764"/>
                <a:gd name="T75" fmla="*/ 5265625 h 6197"/>
                <a:gd name="T76" fmla="*/ 63031250 w 5764"/>
                <a:gd name="T77" fmla="*/ 3015625 h 6197"/>
                <a:gd name="T78" fmla="*/ 59281250 w 5764"/>
                <a:gd name="T79" fmla="*/ 1515625 h 6197"/>
                <a:gd name="T80" fmla="*/ 59281250 w 5764"/>
                <a:gd name="T81" fmla="*/ 1515625 h 6197"/>
                <a:gd name="T82" fmla="*/ 54781250 w 5764"/>
                <a:gd name="T83" fmla="*/ 765625 h 6197"/>
                <a:gd name="T84" fmla="*/ 50281250 w 5764"/>
                <a:gd name="T85" fmla="*/ 15625 h 6197"/>
                <a:gd name="T86" fmla="*/ 45781250 w 5764"/>
                <a:gd name="T87" fmla="*/ 15625 h 6197"/>
                <a:gd name="T88" fmla="*/ 41281250 w 5764"/>
                <a:gd name="T89" fmla="*/ 15625 h 6197"/>
                <a:gd name="T90" fmla="*/ 36781250 w 5764"/>
                <a:gd name="T91" fmla="*/ 1515625 h 6197"/>
                <a:gd name="T92" fmla="*/ 32265625 w 5764"/>
                <a:gd name="T93" fmla="*/ 2265625 h 6197"/>
                <a:gd name="T94" fmla="*/ 24765625 w 5764"/>
                <a:gd name="T95" fmla="*/ 6015625 h 6197"/>
                <a:gd name="T96" fmla="*/ 17265625 w 5764"/>
                <a:gd name="T97" fmla="*/ 11265625 h 6197"/>
                <a:gd name="T98" fmla="*/ 10515625 w 5764"/>
                <a:gd name="T99" fmla="*/ 18031250 h 6197"/>
                <a:gd name="T100" fmla="*/ 6015625 w 5764"/>
                <a:gd name="T101" fmla="*/ 26281250 h 6197"/>
                <a:gd name="T102" fmla="*/ 3750000 w 5764"/>
                <a:gd name="T103" fmla="*/ 30781250 h 6197"/>
                <a:gd name="T104" fmla="*/ 2250000 w 5764"/>
                <a:gd name="T105" fmla="*/ 35281250 h 619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08" name="Google Shape;2600;p41"/>
            <p:cNvSpPr>
              <a:spLocks/>
            </p:cNvSpPr>
            <p:nvPr/>
          </p:nvSpPr>
          <p:spPr bwMode="auto">
            <a:xfrm>
              <a:off x="1892575" y="2676175"/>
              <a:ext cx="51650" cy="86475"/>
            </a:xfrm>
            <a:custGeom>
              <a:avLst/>
              <a:gdLst>
                <a:gd name="T0" fmla="*/ 15765625 w 2066"/>
                <a:gd name="T1" fmla="*/ 15625 h 3459"/>
                <a:gd name="T2" fmla="*/ 11265625 w 2066"/>
                <a:gd name="T3" fmla="*/ 3015625 h 3459"/>
                <a:gd name="T4" fmla="*/ 6765625 w 2066"/>
                <a:gd name="T5" fmla="*/ 7515625 h 3459"/>
                <a:gd name="T6" fmla="*/ 3765625 w 2066"/>
                <a:gd name="T7" fmla="*/ 12015625 h 3459"/>
                <a:gd name="T8" fmla="*/ 1515625 w 2066"/>
                <a:gd name="T9" fmla="*/ 18015625 h 3459"/>
                <a:gd name="T10" fmla="*/ 15625 w 2066"/>
                <a:gd name="T11" fmla="*/ 23265625 h 3459"/>
                <a:gd name="T12" fmla="*/ 15625 w 2066"/>
                <a:gd name="T13" fmla="*/ 29281250 h 3459"/>
                <a:gd name="T14" fmla="*/ 765625 w 2066"/>
                <a:gd name="T15" fmla="*/ 34531250 h 3459"/>
                <a:gd name="T16" fmla="*/ 3015625 w 2066"/>
                <a:gd name="T17" fmla="*/ 39781250 h 3459"/>
                <a:gd name="T18" fmla="*/ 5265625 w 2066"/>
                <a:gd name="T19" fmla="*/ 44281250 h 3459"/>
                <a:gd name="T20" fmla="*/ 9015625 w 2066"/>
                <a:gd name="T21" fmla="*/ 48031250 h 3459"/>
                <a:gd name="T22" fmla="*/ 13515625 w 2066"/>
                <a:gd name="T23" fmla="*/ 51031250 h 3459"/>
                <a:gd name="T24" fmla="*/ 18015625 w 2066"/>
                <a:gd name="T25" fmla="*/ 53281250 h 3459"/>
                <a:gd name="T26" fmla="*/ 21765625 w 2066"/>
                <a:gd name="T27" fmla="*/ 54046875 h 3459"/>
                <a:gd name="T28" fmla="*/ 25531250 w 2066"/>
                <a:gd name="T29" fmla="*/ 54046875 h 3459"/>
                <a:gd name="T30" fmla="*/ 30781250 w 2066"/>
                <a:gd name="T31" fmla="*/ 53281250 h 3459"/>
                <a:gd name="T32" fmla="*/ 32281250 w 2066"/>
                <a:gd name="T33" fmla="*/ 46531250 h 3459"/>
                <a:gd name="T34" fmla="*/ 26281250 w 2066"/>
                <a:gd name="T35" fmla="*/ 34531250 h 3459"/>
                <a:gd name="T36" fmla="*/ 21765625 w 2066"/>
                <a:gd name="T37" fmla="*/ 22515625 h 3459"/>
                <a:gd name="T38" fmla="*/ 18765625 w 2066"/>
                <a:gd name="T39" fmla="*/ 11265625 h 3459"/>
                <a:gd name="T40" fmla="*/ 15765625 w 2066"/>
                <a:gd name="T41" fmla="*/ 15625 h 345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09" name="Google Shape;2601;p41"/>
            <p:cNvSpPr>
              <a:spLocks/>
            </p:cNvSpPr>
            <p:nvPr/>
          </p:nvSpPr>
          <p:spPr bwMode="auto">
            <a:xfrm>
              <a:off x="1892575" y="2676175"/>
              <a:ext cx="51650" cy="86475"/>
            </a:xfrm>
            <a:custGeom>
              <a:avLst/>
              <a:gdLst>
                <a:gd name="T0" fmla="*/ 15765625 w 2066"/>
                <a:gd name="T1" fmla="*/ 15625 h 3459"/>
                <a:gd name="T2" fmla="*/ 15765625 w 2066"/>
                <a:gd name="T3" fmla="*/ 15625 h 3459"/>
                <a:gd name="T4" fmla="*/ 11265625 w 2066"/>
                <a:gd name="T5" fmla="*/ 3015625 h 3459"/>
                <a:gd name="T6" fmla="*/ 6765625 w 2066"/>
                <a:gd name="T7" fmla="*/ 7515625 h 3459"/>
                <a:gd name="T8" fmla="*/ 3765625 w 2066"/>
                <a:gd name="T9" fmla="*/ 12015625 h 3459"/>
                <a:gd name="T10" fmla="*/ 1515625 w 2066"/>
                <a:gd name="T11" fmla="*/ 18015625 h 3459"/>
                <a:gd name="T12" fmla="*/ 1515625 w 2066"/>
                <a:gd name="T13" fmla="*/ 18015625 h 3459"/>
                <a:gd name="T14" fmla="*/ 15625 w 2066"/>
                <a:gd name="T15" fmla="*/ 23265625 h 3459"/>
                <a:gd name="T16" fmla="*/ 15625 w 2066"/>
                <a:gd name="T17" fmla="*/ 29281250 h 3459"/>
                <a:gd name="T18" fmla="*/ 765625 w 2066"/>
                <a:gd name="T19" fmla="*/ 34531250 h 3459"/>
                <a:gd name="T20" fmla="*/ 3015625 w 2066"/>
                <a:gd name="T21" fmla="*/ 39781250 h 3459"/>
                <a:gd name="T22" fmla="*/ 5265625 w 2066"/>
                <a:gd name="T23" fmla="*/ 44281250 h 3459"/>
                <a:gd name="T24" fmla="*/ 9015625 w 2066"/>
                <a:gd name="T25" fmla="*/ 48031250 h 3459"/>
                <a:gd name="T26" fmla="*/ 13515625 w 2066"/>
                <a:gd name="T27" fmla="*/ 51031250 h 3459"/>
                <a:gd name="T28" fmla="*/ 18015625 w 2066"/>
                <a:gd name="T29" fmla="*/ 53281250 h 3459"/>
                <a:gd name="T30" fmla="*/ 18015625 w 2066"/>
                <a:gd name="T31" fmla="*/ 53281250 h 3459"/>
                <a:gd name="T32" fmla="*/ 21765625 w 2066"/>
                <a:gd name="T33" fmla="*/ 54046875 h 3459"/>
                <a:gd name="T34" fmla="*/ 25531250 w 2066"/>
                <a:gd name="T35" fmla="*/ 54046875 h 3459"/>
                <a:gd name="T36" fmla="*/ 25531250 w 2066"/>
                <a:gd name="T37" fmla="*/ 54046875 h 3459"/>
                <a:gd name="T38" fmla="*/ 30781250 w 2066"/>
                <a:gd name="T39" fmla="*/ 53281250 h 3459"/>
                <a:gd name="T40" fmla="*/ 30781250 w 2066"/>
                <a:gd name="T41" fmla="*/ 53281250 h 3459"/>
                <a:gd name="T42" fmla="*/ 32281250 w 2066"/>
                <a:gd name="T43" fmla="*/ 46531250 h 3459"/>
                <a:gd name="T44" fmla="*/ 32281250 w 2066"/>
                <a:gd name="T45" fmla="*/ 46531250 h 3459"/>
                <a:gd name="T46" fmla="*/ 26281250 w 2066"/>
                <a:gd name="T47" fmla="*/ 34531250 h 3459"/>
                <a:gd name="T48" fmla="*/ 21765625 w 2066"/>
                <a:gd name="T49" fmla="*/ 22515625 h 3459"/>
                <a:gd name="T50" fmla="*/ 18765625 w 2066"/>
                <a:gd name="T51" fmla="*/ 11265625 h 3459"/>
                <a:gd name="T52" fmla="*/ 15765625 w 2066"/>
                <a:gd name="T53" fmla="*/ 15625 h 34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10" name="Google Shape;2602;p41"/>
            <p:cNvSpPr>
              <a:spLocks/>
            </p:cNvSpPr>
            <p:nvPr/>
          </p:nvSpPr>
          <p:spPr bwMode="auto">
            <a:xfrm>
              <a:off x="1941800" y="2540500"/>
              <a:ext cx="475475" cy="456275"/>
            </a:xfrm>
            <a:custGeom>
              <a:avLst/>
              <a:gdLst>
                <a:gd name="T0" fmla="*/ 114828125 w 19019"/>
                <a:gd name="T1" fmla="*/ 1515625 h 18251"/>
                <a:gd name="T2" fmla="*/ 91562500 w 19019"/>
                <a:gd name="T3" fmla="*/ 8265625 h 18251"/>
                <a:gd name="T4" fmla="*/ 69796875 w 19019"/>
                <a:gd name="T5" fmla="*/ 19531250 h 18251"/>
                <a:gd name="T6" fmla="*/ 50281250 w 19019"/>
                <a:gd name="T7" fmla="*/ 33781250 h 18251"/>
                <a:gd name="T8" fmla="*/ 33781250 w 19019"/>
                <a:gd name="T9" fmla="*/ 52546875 h 18251"/>
                <a:gd name="T10" fmla="*/ 20265625 w 19019"/>
                <a:gd name="T11" fmla="*/ 72796875 h 18251"/>
                <a:gd name="T12" fmla="*/ 10515625 w 19019"/>
                <a:gd name="T13" fmla="*/ 96062500 h 18251"/>
                <a:gd name="T14" fmla="*/ 2265625 w 19019"/>
                <a:gd name="T15" fmla="*/ 126828125 h 18251"/>
                <a:gd name="T16" fmla="*/ 15625 w 19019"/>
                <a:gd name="T17" fmla="*/ 150093750 h 18251"/>
                <a:gd name="T18" fmla="*/ 2265625 w 19019"/>
                <a:gd name="T19" fmla="*/ 173359375 h 18251"/>
                <a:gd name="T20" fmla="*/ 9015625 w 19019"/>
                <a:gd name="T21" fmla="*/ 195859375 h 18251"/>
                <a:gd name="T22" fmla="*/ 19515625 w 19019"/>
                <a:gd name="T23" fmla="*/ 216125000 h 18251"/>
                <a:gd name="T24" fmla="*/ 34531250 w 19019"/>
                <a:gd name="T25" fmla="*/ 233390625 h 18251"/>
                <a:gd name="T26" fmla="*/ 51796875 w 19019"/>
                <a:gd name="T27" fmla="*/ 248390625 h 18251"/>
                <a:gd name="T28" fmla="*/ 72796875 w 19019"/>
                <a:gd name="T29" fmla="*/ 259656250 h 18251"/>
                <a:gd name="T30" fmla="*/ 133578125 w 19019"/>
                <a:gd name="T31" fmla="*/ 279156250 h 18251"/>
                <a:gd name="T32" fmla="*/ 158343750 w 19019"/>
                <a:gd name="T33" fmla="*/ 283656250 h 18251"/>
                <a:gd name="T34" fmla="*/ 183859375 w 19019"/>
                <a:gd name="T35" fmla="*/ 284406250 h 18251"/>
                <a:gd name="T36" fmla="*/ 208625000 w 19019"/>
                <a:gd name="T37" fmla="*/ 280656250 h 18251"/>
                <a:gd name="T38" fmla="*/ 232640625 w 19019"/>
                <a:gd name="T39" fmla="*/ 273156250 h 18251"/>
                <a:gd name="T40" fmla="*/ 252890625 w 19019"/>
                <a:gd name="T41" fmla="*/ 261156250 h 18251"/>
                <a:gd name="T42" fmla="*/ 268656250 w 19019"/>
                <a:gd name="T43" fmla="*/ 244640625 h 18251"/>
                <a:gd name="T44" fmla="*/ 274656250 w 19019"/>
                <a:gd name="T45" fmla="*/ 234890625 h 18251"/>
                <a:gd name="T46" fmla="*/ 279156250 w 19019"/>
                <a:gd name="T47" fmla="*/ 223625000 h 18251"/>
                <a:gd name="T48" fmla="*/ 282156250 w 19019"/>
                <a:gd name="T49" fmla="*/ 212375000 h 18251"/>
                <a:gd name="T50" fmla="*/ 282906250 w 19019"/>
                <a:gd name="T51" fmla="*/ 198875000 h 18251"/>
                <a:gd name="T52" fmla="*/ 291921875 w 19019"/>
                <a:gd name="T53" fmla="*/ 168093750 h 18251"/>
                <a:gd name="T54" fmla="*/ 296421875 w 19019"/>
                <a:gd name="T55" fmla="*/ 144093750 h 18251"/>
                <a:gd name="T56" fmla="*/ 297171875 w 19019"/>
                <a:gd name="T57" fmla="*/ 120078125 h 18251"/>
                <a:gd name="T58" fmla="*/ 294921875 w 19019"/>
                <a:gd name="T59" fmla="*/ 96812500 h 18251"/>
                <a:gd name="T60" fmla="*/ 288156250 w 19019"/>
                <a:gd name="T61" fmla="*/ 75046875 h 18251"/>
                <a:gd name="T62" fmla="*/ 276156250 w 19019"/>
                <a:gd name="T63" fmla="*/ 56296875 h 18251"/>
                <a:gd name="T64" fmla="*/ 258890625 w 19019"/>
                <a:gd name="T65" fmla="*/ 41281250 h 18251"/>
                <a:gd name="T66" fmla="*/ 235640625 w 19019"/>
                <a:gd name="T67" fmla="*/ 30031250 h 18251"/>
                <a:gd name="T68" fmla="*/ 162093750 w 19019"/>
                <a:gd name="T69" fmla="*/ 4515625 h 18251"/>
                <a:gd name="T70" fmla="*/ 138828125 w 19019"/>
                <a:gd name="T71" fmla="*/ 15625 h 1825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lnTo>
                    <a:pt x="811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11" name="Google Shape;2603;p41"/>
            <p:cNvSpPr>
              <a:spLocks/>
            </p:cNvSpPr>
            <p:nvPr/>
          </p:nvSpPr>
          <p:spPr bwMode="auto">
            <a:xfrm>
              <a:off x="1941800" y="2540500"/>
              <a:ext cx="475475" cy="456275"/>
            </a:xfrm>
            <a:custGeom>
              <a:avLst/>
              <a:gdLst>
                <a:gd name="T0" fmla="*/ 222125000 w 19019"/>
                <a:gd name="T1" fmla="*/ 26281250 h 18251"/>
                <a:gd name="T2" fmla="*/ 235640625 w 19019"/>
                <a:gd name="T3" fmla="*/ 30031250 h 18251"/>
                <a:gd name="T4" fmla="*/ 258890625 w 19019"/>
                <a:gd name="T5" fmla="*/ 41281250 h 18251"/>
                <a:gd name="T6" fmla="*/ 276156250 w 19019"/>
                <a:gd name="T7" fmla="*/ 56296875 h 18251"/>
                <a:gd name="T8" fmla="*/ 288156250 w 19019"/>
                <a:gd name="T9" fmla="*/ 75046875 h 18251"/>
                <a:gd name="T10" fmla="*/ 294921875 w 19019"/>
                <a:gd name="T11" fmla="*/ 96812500 h 18251"/>
                <a:gd name="T12" fmla="*/ 297171875 w 19019"/>
                <a:gd name="T13" fmla="*/ 120078125 h 18251"/>
                <a:gd name="T14" fmla="*/ 296421875 w 19019"/>
                <a:gd name="T15" fmla="*/ 144093750 h 18251"/>
                <a:gd name="T16" fmla="*/ 291921875 w 19019"/>
                <a:gd name="T17" fmla="*/ 168093750 h 18251"/>
                <a:gd name="T18" fmla="*/ 282906250 w 19019"/>
                <a:gd name="T19" fmla="*/ 198875000 h 18251"/>
                <a:gd name="T20" fmla="*/ 282906250 w 19019"/>
                <a:gd name="T21" fmla="*/ 205625000 h 18251"/>
                <a:gd name="T22" fmla="*/ 280656250 w 19019"/>
                <a:gd name="T23" fmla="*/ 218375000 h 18251"/>
                <a:gd name="T24" fmla="*/ 277656250 w 19019"/>
                <a:gd name="T25" fmla="*/ 229640625 h 18251"/>
                <a:gd name="T26" fmla="*/ 272406250 w 19019"/>
                <a:gd name="T27" fmla="*/ 239390625 h 18251"/>
                <a:gd name="T28" fmla="*/ 261906250 w 19019"/>
                <a:gd name="T29" fmla="*/ 252890625 h 18251"/>
                <a:gd name="T30" fmla="*/ 243140625 w 19019"/>
                <a:gd name="T31" fmla="*/ 267156250 h 18251"/>
                <a:gd name="T32" fmla="*/ 221375000 w 19019"/>
                <a:gd name="T33" fmla="*/ 277656250 h 18251"/>
                <a:gd name="T34" fmla="*/ 196609375 w 19019"/>
                <a:gd name="T35" fmla="*/ 283656250 h 18251"/>
                <a:gd name="T36" fmla="*/ 171109375 w 19019"/>
                <a:gd name="T37" fmla="*/ 285156250 h 18251"/>
                <a:gd name="T38" fmla="*/ 145593750 w 19019"/>
                <a:gd name="T39" fmla="*/ 282156250 h 18251"/>
                <a:gd name="T40" fmla="*/ 84812500 w 19019"/>
                <a:gd name="T41" fmla="*/ 264156250 h 18251"/>
                <a:gd name="T42" fmla="*/ 72796875 w 19019"/>
                <a:gd name="T43" fmla="*/ 259656250 h 18251"/>
                <a:gd name="T44" fmla="*/ 51796875 w 19019"/>
                <a:gd name="T45" fmla="*/ 248390625 h 18251"/>
                <a:gd name="T46" fmla="*/ 34531250 w 19019"/>
                <a:gd name="T47" fmla="*/ 233390625 h 18251"/>
                <a:gd name="T48" fmla="*/ 19515625 w 19019"/>
                <a:gd name="T49" fmla="*/ 216125000 h 18251"/>
                <a:gd name="T50" fmla="*/ 9015625 w 19019"/>
                <a:gd name="T51" fmla="*/ 195859375 h 18251"/>
                <a:gd name="T52" fmla="*/ 2265625 w 19019"/>
                <a:gd name="T53" fmla="*/ 173359375 h 18251"/>
                <a:gd name="T54" fmla="*/ 15625 w 19019"/>
                <a:gd name="T55" fmla="*/ 150093750 h 18251"/>
                <a:gd name="T56" fmla="*/ 2265625 w 19019"/>
                <a:gd name="T57" fmla="*/ 126828125 h 18251"/>
                <a:gd name="T58" fmla="*/ 10515625 w 19019"/>
                <a:gd name="T59" fmla="*/ 96062500 h 18251"/>
                <a:gd name="T60" fmla="*/ 15015625 w 19019"/>
                <a:gd name="T61" fmla="*/ 84062500 h 18251"/>
                <a:gd name="T62" fmla="*/ 26281250 w 19019"/>
                <a:gd name="T63" fmla="*/ 62296875 h 18251"/>
                <a:gd name="T64" fmla="*/ 41281250 w 19019"/>
                <a:gd name="T65" fmla="*/ 42781250 h 18251"/>
                <a:gd name="T66" fmla="*/ 60046875 w 19019"/>
                <a:gd name="T67" fmla="*/ 26281250 h 18251"/>
                <a:gd name="T68" fmla="*/ 80296875 w 19019"/>
                <a:gd name="T69" fmla="*/ 13515625 h 18251"/>
                <a:gd name="T70" fmla="*/ 102812500 w 19019"/>
                <a:gd name="T71" fmla="*/ 4515625 h 18251"/>
                <a:gd name="T72" fmla="*/ 126828125 w 19019"/>
                <a:gd name="T73" fmla="*/ 15625 h 18251"/>
                <a:gd name="T74" fmla="*/ 150843750 w 19019"/>
                <a:gd name="T75" fmla="*/ 1515625 h 182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12" name="Google Shape;2604;p41"/>
            <p:cNvSpPr>
              <a:spLocks/>
            </p:cNvSpPr>
            <p:nvPr/>
          </p:nvSpPr>
          <p:spPr bwMode="auto">
            <a:xfrm>
              <a:off x="2126700" y="2775825"/>
              <a:ext cx="93675" cy="38450"/>
            </a:xfrm>
            <a:custGeom>
              <a:avLst/>
              <a:gdLst>
                <a:gd name="T0" fmla="*/ 1515625 w 3747"/>
                <a:gd name="T1" fmla="*/ 15625 h 1538"/>
                <a:gd name="T2" fmla="*/ 765625 w 3747"/>
                <a:gd name="T3" fmla="*/ 765625 h 1538"/>
                <a:gd name="T4" fmla="*/ 15625 w 3747"/>
                <a:gd name="T5" fmla="*/ 1515625 h 1538"/>
                <a:gd name="T6" fmla="*/ 765625 w 3747"/>
                <a:gd name="T7" fmla="*/ 6015625 h 1538"/>
                <a:gd name="T8" fmla="*/ 3015625 w 3747"/>
                <a:gd name="T9" fmla="*/ 10515625 h 1538"/>
                <a:gd name="T10" fmla="*/ 6015625 w 3747"/>
                <a:gd name="T11" fmla="*/ 14265625 h 1538"/>
                <a:gd name="T12" fmla="*/ 9015625 w 3747"/>
                <a:gd name="T13" fmla="*/ 17265625 h 1538"/>
                <a:gd name="T14" fmla="*/ 12765625 w 3747"/>
                <a:gd name="T15" fmla="*/ 19515625 h 1538"/>
                <a:gd name="T16" fmla="*/ 17265625 w 3747"/>
                <a:gd name="T17" fmla="*/ 21781250 h 1538"/>
                <a:gd name="T18" fmla="*/ 21765625 w 3747"/>
                <a:gd name="T19" fmla="*/ 23281250 h 1538"/>
                <a:gd name="T20" fmla="*/ 26281250 w 3747"/>
                <a:gd name="T21" fmla="*/ 24031250 h 1538"/>
                <a:gd name="T22" fmla="*/ 40531250 w 3747"/>
                <a:gd name="T23" fmla="*/ 24031250 h 1538"/>
                <a:gd name="T24" fmla="*/ 45031250 w 3747"/>
                <a:gd name="T25" fmla="*/ 22531250 h 1538"/>
                <a:gd name="T26" fmla="*/ 49531250 w 3747"/>
                <a:gd name="T27" fmla="*/ 21015625 h 1538"/>
                <a:gd name="T28" fmla="*/ 53281250 w 3747"/>
                <a:gd name="T29" fmla="*/ 18015625 h 1538"/>
                <a:gd name="T30" fmla="*/ 56296875 w 3747"/>
                <a:gd name="T31" fmla="*/ 15015625 h 1538"/>
                <a:gd name="T32" fmla="*/ 58546875 w 3747"/>
                <a:gd name="T33" fmla="*/ 10515625 h 1538"/>
                <a:gd name="T34" fmla="*/ 58546875 w 3747"/>
                <a:gd name="T35" fmla="*/ 9765625 h 1538"/>
                <a:gd name="T36" fmla="*/ 57796875 w 3747"/>
                <a:gd name="T37" fmla="*/ 9015625 h 1538"/>
                <a:gd name="T38" fmla="*/ 57046875 w 3747"/>
                <a:gd name="T39" fmla="*/ 9765625 h 1538"/>
                <a:gd name="T40" fmla="*/ 54781250 w 3747"/>
                <a:gd name="T41" fmla="*/ 13515625 h 1538"/>
                <a:gd name="T42" fmla="*/ 51781250 w 3747"/>
                <a:gd name="T43" fmla="*/ 16515625 h 1538"/>
                <a:gd name="T44" fmla="*/ 48031250 w 3747"/>
                <a:gd name="T45" fmla="*/ 18765625 h 1538"/>
                <a:gd name="T46" fmla="*/ 43531250 w 3747"/>
                <a:gd name="T47" fmla="*/ 20265625 h 1538"/>
                <a:gd name="T48" fmla="*/ 39031250 w 3747"/>
                <a:gd name="T49" fmla="*/ 21015625 h 1538"/>
                <a:gd name="T50" fmla="*/ 34531250 w 3747"/>
                <a:gd name="T51" fmla="*/ 21781250 h 1538"/>
                <a:gd name="T52" fmla="*/ 25531250 w 3747"/>
                <a:gd name="T53" fmla="*/ 21015625 h 1538"/>
                <a:gd name="T54" fmla="*/ 18015625 w 3747"/>
                <a:gd name="T55" fmla="*/ 18765625 h 1538"/>
                <a:gd name="T56" fmla="*/ 14265625 w 3747"/>
                <a:gd name="T57" fmla="*/ 16515625 h 1538"/>
                <a:gd name="T58" fmla="*/ 10515625 w 3747"/>
                <a:gd name="T59" fmla="*/ 14265625 h 1538"/>
                <a:gd name="T60" fmla="*/ 7515625 w 3747"/>
                <a:gd name="T61" fmla="*/ 12015625 h 1538"/>
                <a:gd name="T62" fmla="*/ 5265625 w 3747"/>
                <a:gd name="T63" fmla="*/ 9015625 h 1538"/>
                <a:gd name="T64" fmla="*/ 3765625 w 3747"/>
                <a:gd name="T65" fmla="*/ 5265625 h 1538"/>
                <a:gd name="T66" fmla="*/ 2265625 w 3747"/>
                <a:gd name="T67" fmla="*/ 765625 h 1538"/>
                <a:gd name="T68" fmla="*/ 1515625 w 3747"/>
                <a:gd name="T69" fmla="*/ 15625 h 15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13" name="Google Shape;2605;p41"/>
            <p:cNvSpPr>
              <a:spLocks/>
            </p:cNvSpPr>
            <p:nvPr/>
          </p:nvSpPr>
          <p:spPr bwMode="auto">
            <a:xfrm>
              <a:off x="2211950" y="2787850"/>
              <a:ext cx="12025" cy="13225"/>
            </a:xfrm>
            <a:custGeom>
              <a:avLst/>
              <a:gdLst>
                <a:gd name="T0" fmla="*/ 3015625 w 481"/>
                <a:gd name="T1" fmla="*/ 0 h 529"/>
                <a:gd name="T2" fmla="*/ 3015625 w 481"/>
                <a:gd name="T3" fmla="*/ 750000 h 529"/>
                <a:gd name="T4" fmla="*/ 750000 w 481"/>
                <a:gd name="T5" fmla="*/ 750000 h 529"/>
                <a:gd name="T6" fmla="*/ 0 w 481"/>
                <a:gd name="T7" fmla="*/ 1500000 h 529"/>
                <a:gd name="T8" fmla="*/ 0 w 481"/>
                <a:gd name="T9" fmla="*/ 2250000 h 529"/>
                <a:gd name="T10" fmla="*/ 750000 w 481"/>
                <a:gd name="T11" fmla="*/ 2250000 h 529"/>
                <a:gd name="T12" fmla="*/ 1500000 w 481"/>
                <a:gd name="T13" fmla="*/ 3000000 h 529"/>
                <a:gd name="T14" fmla="*/ 1500000 w 481"/>
                <a:gd name="T15" fmla="*/ 2250000 h 529"/>
                <a:gd name="T16" fmla="*/ 2265625 w 481"/>
                <a:gd name="T17" fmla="*/ 2250000 h 529"/>
                <a:gd name="T18" fmla="*/ 3015625 w 481"/>
                <a:gd name="T19" fmla="*/ 3000000 h 529"/>
                <a:gd name="T20" fmla="*/ 3765625 w 481"/>
                <a:gd name="T21" fmla="*/ 3000000 h 529"/>
                <a:gd name="T22" fmla="*/ 4515625 w 481"/>
                <a:gd name="T23" fmla="*/ 3750000 h 529"/>
                <a:gd name="T24" fmla="*/ 5265625 w 481"/>
                <a:gd name="T25" fmla="*/ 3750000 h 529"/>
                <a:gd name="T26" fmla="*/ 5265625 w 481"/>
                <a:gd name="T27" fmla="*/ 4500000 h 529"/>
                <a:gd name="T28" fmla="*/ 5265625 w 481"/>
                <a:gd name="T29" fmla="*/ 5250000 h 529"/>
                <a:gd name="T30" fmla="*/ 6015625 w 481"/>
                <a:gd name="T31" fmla="*/ 6000000 h 529"/>
                <a:gd name="T32" fmla="*/ 6015625 w 481"/>
                <a:gd name="T33" fmla="*/ 6750000 h 529"/>
                <a:gd name="T34" fmla="*/ 5265625 w 481"/>
                <a:gd name="T35" fmla="*/ 7500000 h 529"/>
                <a:gd name="T36" fmla="*/ 5265625 w 481"/>
                <a:gd name="T37" fmla="*/ 8250000 h 529"/>
                <a:gd name="T38" fmla="*/ 6765625 w 481"/>
                <a:gd name="T39" fmla="*/ 8250000 h 529"/>
                <a:gd name="T40" fmla="*/ 7515625 w 481"/>
                <a:gd name="T41" fmla="*/ 5250000 h 529"/>
                <a:gd name="T42" fmla="*/ 7515625 w 481"/>
                <a:gd name="T43" fmla="*/ 3000000 h 529"/>
                <a:gd name="T44" fmla="*/ 5265625 w 481"/>
                <a:gd name="T45" fmla="*/ 750000 h 529"/>
                <a:gd name="T46" fmla="*/ 4515625 w 481"/>
                <a:gd name="T47" fmla="*/ 750000 h 529"/>
                <a:gd name="T48" fmla="*/ 3765625 w 481"/>
                <a:gd name="T49" fmla="*/ 0 h 529"/>
                <a:gd name="T50" fmla="*/ 3015625 w 481"/>
                <a:gd name="T51" fmla="*/ 0 h 52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14" name="Google Shape;2606;p41"/>
            <p:cNvSpPr>
              <a:spLocks/>
            </p:cNvSpPr>
            <p:nvPr/>
          </p:nvSpPr>
          <p:spPr bwMode="auto">
            <a:xfrm>
              <a:off x="2120700" y="2774625"/>
              <a:ext cx="18025" cy="8425"/>
            </a:xfrm>
            <a:custGeom>
              <a:avLst/>
              <a:gdLst>
                <a:gd name="T0" fmla="*/ 6015625 w 721"/>
                <a:gd name="T1" fmla="*/ 15625 h 337"/>
                <a:gd name="T2" fmla="*/ 2265625 w 721"/>
                <a:gd name="T3" fmla="*/ 765625 h 337"/>
                <a:gd name="T4" fmla="*/ 765625 w 721"/>
                <a:gd name="T5" fmla="*/ 3765625 h 337"/>
                <a:gd name="T6" fmla="*/ 15625 w 721"/>
                <a:gd name="T7" fmla="*/ 4515625 h 337"/>
                <a:gd name="T8" fmla="*/ 765625 w 721"/>
                <a:gd name="T9" fmla="*/ 5265625 h 337"/>
                <a:gd name="T10" fmla="*/ 1515625 w 721"/>
                <a:gd name="T11" fmla="*/ 5265625 h 337"/>
                <a:gd name="T12" fmla="*/ 3015625 w 721"/>
                <a:gd name="T13" fmla="*/ 4515625 h 337"/>
                <a:gd name="T14" fmla="*/ 3015625 w 721"/>
                <a:gd name="T15" fmla="*/ 3765625 h 337"/>
                <a:gd name="T16" fmla="*/ 3765625 w 721"/>
                <a:gd name="T17" fmla="*/ 3765625 h 337"/>
                <a:gd name="T18" fmla="*/ 4515625 w 721"/>
                <a:gd name="T19" fmla="*/ 3015625 h 337"/>
                <a:gd name="T20" fmla="*/ 7515625 w 721"/>
                <a:gd name="T21" fmla="*/ 3015625 h 337"/>
                <a:gd name="T22" fmla="*/ 9015625 w 721"/>
                <a:gd name="T23" fmla="*/ 3765625 h 337"/>
                <a:gd name="T24" fmla="*/ 9765625 w 721"/>
                <a:gd name="T25" fmla="*/ 4515625 h 337"/>
                <a:gd name="T26" fmla="*/ 10515625 w 721"/>
                <a:gd name="T27" fmla="*/ 4515625 h 337"/>
                <a:gd name="T28" fmla="*/ 11265625 w 721"/>
                <a:gd name="T29" fmla="*/ 3765625 h 337"/>
                <a:gd name="T30" fmla="*/ 11265625 w 721"/>
                <a:gd name="T31" fmla="*/ 3015625 h 337"/>
                <a:gd name="T32" fmla="*/ 9015625 w 721"/>
                <a:gd name="T33" fmla="*/ 765625 h 337"/>
                <a:gd name="T34" fmla="*/ 7515625 w 721"/>
                <a:gd name="T35" fmla="*/ 15625 h 337"/>
                <a:gd name="T36" fmla="*/ 6015625 w 721"/>
                <a:gd name="T37" fmla="*/ 15625 h 3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15" name="Google Shape;2607;p41"/>
            <p:cNvSpPr>
              <a:spLocks/>
            </p:cNvSpPr>
            <p:nvPr/>
          </p:nvSpPr>
          <p:spPr bwMode="auto">
            <a:xfrm>
              <a:off x="2334425" y="2762625"/>
              <a:ext cx="144100" cy="156100"/>
            </a:xfrm>
            <a:custGeom>
              <a:avLst/>
              <a:gdLst>
                <a:gd name="T0" fmla="*/ 45781250 w 5764"/>
                <a:gd name="T1" fmla="*/ 15625 h 6244"/>
                <a:gd name="T2" fmla="*/ 41265625 w 5764"/>
                <a:gd name="T3" fmla="*/ 765625 h 6244"/>
                <a:gd name="T4" fmla="*/ 37515625 w 5764"/>
                <a:gd name="T5" fmla="*/ 1515625 h 6244"/>
                <a:gd name="T6" fmla="*/ 33015625 w 5764"/>
                <a:gd name="T7" fmla="*/ 2265625 h 6244"/>
                <a:gd name="T8" fmla="*/ 24765625 w 5764"/>
                <a:gd name="T9" fmla="*/ 6765625 h 6244"/>
                <a:gd name="T10" fmla="*/ 17265625 w 5764"/>
                <a:gd name="T11" fmla="*/ 12015625 h 6244"/>
                <a:gd name="T12" fmla="*/ 11250000 w 5764"/>
                <a:gd name="T13" fmla="*/ 18765625 h 6244"/>
                <a:gd name="T14" fmla="*/ 6000000 w 5764"/>
                <a:gd name="T15" fmla="*/ 26265625 h 6244"/>
                <a:gd name="T16" fmla="*/ 3750000 w 5764"/>
                <a:gd name="T17" fmla="*/ 30781250 h 6244"/>
                <a:gd name="T18" fmla="*/ 2250000 w 5764"/>
                <a:gd name="T19" fmla="*/ 36031250 h 6244"/>
                <a:gd name="T20" fmla="*/ 750000 w 5764"/>
                <a:gd name="T21" fmla="*/ 40531250 h 6244"/>
                <a:gd name="T22" fmla="*/ 0 w 5764"/>
                <a:gd name="T23" fmla="*/ 45781250 h 6244"/>
                <a:gd name="T24" fmla="*/ 0 w 5764"/>
                <a:gd name="T25" fmla="*/ 54781250 h 6244"/>
                <a:gd name="T26" fmla="*/ 1500000 w 5764"/>
                <a:gd name="T27" fmla="*/ 63796875 h 6244"/>
                <a:gd name="T28" fmla="*/ 4500000 w 5764"/>
                <a:gd name="T29" fmla="*/ 72796875 h 6244"/>
                <a:gd name="T30" fmla="*/ 9000000 w 5764"/>
                <a:gd name="T31" fmla="*/ 80296875 h 6244"/>
                <a:gd name="T32" fmla="*/ 12000000 w 5764"/>
                <a:gd name="T33" fmla="*/ 84046875 h 6244"/>
                <a:gd name="T34" fmla="*/ 15015625 w 5764"/>
                <a:gd name="T35" fmla="*/ 87046875 h 6244"/>
                <a:gd name="T36" fmla="*/ 18765625 w 5764"/>
                <a:gd name="T37" fmla="*/ 89312500 h 6244"/>
                <a:gd name="T38" fmla="*/ 22515625 w 5764"/>
                <a:gd name="T39" fmla="*/ 92312500 h 6244"/>
                <a:gd name="T40" fmla="*/ 26265625 w 5764"/>
                <a:gd name="T41" fmla="*/ 93812500 h 6244"/>
                <a:gd name="T42" fmla="*/ 30765625 w 5764"/>
                <a:gd name="T43" fmla="*/ 95312500 h 6244"/>
                <a:gd name="T44" fmla="*/ 35265625 w 5764"/>
                <a:gd name="T45" fmla="*/ 96812500 h 6244"/>
                <a:gd name="T46" fmla="*/ 39765625 w 5764"/>
                <a:gd name="T47" fmla="*/ 97562500 h 6244"/>
                <a:gd name="T48" fmla="*/ 44281250 w 5764"/>
                <a:gd name="T49" fmla="*/ 97562500 h 6244"/>
                <a:gd name="T50" fmla="*/ 48781250 w 5764"/>
                <a:gd name="T51" fmla="*/ 96812500 h 6244"/>
                <a:gd name="T52" fmla="*/ 53281250 w 5764"/>
                <a:gd name="T53" fmla="*/ 96062500 h 6244"/>
                <a:gd name="T54" fmla="*/ 57031250 w 5764"/>
                <a:gd name="T55" fmla="*/ 94562500 h 6244"/>
                <a:gd name="T56" fmla="*/ 65281250 w 5764"/>
                <a:gd name="T57" fmla="*/ 90812500 h 6244"/>
                <a:gd name="T58" fmla="*/ 72781250 w 5764"/>
                <a:gd name="T59" fmla="*/ 85546875 h 6244"/>
                <a:gd name="T60" fmla="*/ 78796875 w 5764"/>
                <a:gd name="T61" fmla="*/ 78796875 h 6244"/>
                <a:gd name="T62" fmla="*/ 84046875 w 5764"/>
                <a:gd name="T63" fmla="*/ 71296875 h 6244"/>
                <a:gd name="T64" fmla="*/ 86296875 w 5764"/>
                <a:gd name="T65" fmla="*/ 66796875 h 6244"/>
                <a:gd name="T66" fmla="*/ 87796875 w 5764"/>
                <a:gd name="T67" fmla="*/ 61546875 h 6244"/>
                <a:gd name="T68" fmla="*/ 89296875 w 5764"/>
                <a:gd name="T69" fmla="*/ 57031250 h 6244"/>
                <a:gd name="T70" fmla="*/ 90046875 w 5764"/>
                <a:gd name="T71" fmla="*/ 51781250 h 6244"/>
                <a:gd name="T72" fmla="*/ 90046875 w 5764"/>
                <a:gd name="T73" fmla="*/ 42781250 h 6244"/>
                <a:gd name="T74" fmla="*/ 88546875 w 5764"/>
                <a:gd name="T75" fmla="*/ 33031250 h 6244"/>
                <a:gd name="T76" fmla="*/ 85546875 w 5764"/>
                <a:gd name="T77" fmla="*/ 24765625 h 6244"/>
                <a:gd name="T78" fmla="*/ 81046875 w 5764"/>
                <a:gd name="T79" fmla="*/ 17265625 h 6244"/>
                <a:gd name="T80" fmla="*/ 78046875 w 5764"/>
                <a:gd name="T81" fmla="*/ 13515625 h 6244"/>
                <a:gd name="T82" fmla="*/ 75046875 w 5764"/>
                <a:gd name="T83" fmla="*/ 10515625 h 6244"/>
                <a:gd name="T84" fmla="*/ 71281250 w 5764"/>
                <a:gd name="T85" fmla="*/ 7515625 h 6244"/>
                <a:gd name="T86" fmla="*/ 67531250 w 5764"/>
                <a:gd name="T87" fmla="*/ 5265625 h 6244"/>
                <a:gd name="T88" fmla="*/ 63781250 w 5764"/>
                <a:gd name="T89" fmla="*/ 3765625 h 6244"/>
                <a:gd name="T90" fmla="*/ 59281250 w 5764"/>
                <a:gd name="T91" fmla="*/ 2265625 h 6244"/>
                <a:gd name="T92" fmla="*/ 54781250 w 5764"/>
                <a:gd name="T93" fmla="*/ 765625 h 6244"/>
                <a:gd name="T94" fmla="*/ 50281250 w 5764"/>
                <a:gd name="T95" fmla="*/ 15625 h 6244"/>
                <a:gd name="T96" fmla="*/ 45781250 w 5764"/>
                <a:gd name="T97" fmla="*/ 15625 h 62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16" name="Google Shape;2608;p41"/>
            <p:cNvSpPr>
              <a:spLocks/>
            </p:cNvSpPr>
            <p:nvPr/>
          </p:nvSpPr>
          <p:spPr bwMode="auto">
            <a:xfrm>
              <a:off x="2334425" y="2762625"/>
              <a:ext cx="144100" cy="156100"/>
            </a:xfrm>
            <a:custGeom>
              <a:avLst/>
              <a:gdLst>
                <a:gd name="T0" fmla="*/ 2250000 w 5764"/>
                <a:gd name="T1" fmla="*/ 36031250 h 6244"/>
                <a:gd name="T2" fmla="*/ 2250000 w 5764"/>
                <a:gd name="T3" fmla="*/ 36031250 h 6244"/>
                <a:gd name="T4" fmla="*/ 750000 w 5764"/>
                <a:gd name="T5" fmla="*/ 40531250 h 6244"/>
                <a:gd name="T6" fmla="*/ 0 w 5764"/>
                <a:gd name="T7" fmla="*/ 45781250 h 6244"/>
                <a:gd name="T8" fmla="*/ 0 w 5764"/>
                <a:gd name="T9" fmla="*/ 54781250 h 6244"/>
                <a:gd name="T10" fmla="*/ 1500000 w 5764"/>
                <a:gd name="T11" fmla="*/ 63796875 h 6244"/>
                <a:gd name="T12" fmla="*/ 4500000 w 5764"/>
                <a:gd name="T13" fmla="*/ 72796875 h 6244"/>
                <a:gd name="T14" fmla="*/ 9000000 w 5764"/>
                <a:gd name="T15" fmla="*/ 80296875 h 6244"/>
                <a:gd name="T16" fmla="*/ 12000000 w 5764"/>
                <a:gd name="T17" fmla="*/ 84046875 h 6244"/>
                <a:gd name="T18" fmla="*/ 15015625 w 5764"/>
                <a:gd name="T19" fmla="*/ 87046875 h 6244"/>
                <a:gd name="T20" fmla="*/ 18765625 w 5764"/>
                <a:gd name="T21" fmla="*/ 89312500 h 6244"/>
                <a:gd name="T22" fmla="*/ 22515625 w 5764"/>
                <a:gd name="T23" fmla="*/ 92312500 h 6244"/>
                <a:gd name="T24" fmla="*/ 26265625 w 5764"/>
                <a:gd name="T25" fmla="*/ 93812500 h 6244"/>
                <a:gd name="T26" fmla="*/ 30765625 w 5764"/>
                <a:gd name="T27" fmla="*/ 95312500 h 6244"/>
                <a:gd name="T28" fmla="*/ 30765625 w 5764"/>
                <a:gd name="T29" fmla="*/ 95312500 h 6244"/>
                <a:gd name="T30" fmla="*/ 35265625 w 5764"/>
                <a:gd name="T31" fmla="*/ 96812500 h 6244"/>
                <a:gd name="T32" fmla="*/ 39765625 w 5764"/>
                <a:gd name="T33" fmla="*/ 97562500 h 6244"/>
                <a:gd name="T34" fmla="*/ 44281250 w 5764"/>
                <a:gd name="T35" fmla="*/ 97562500 h 6244"/>
                <a:gd name="T36" fmla="*/ 48781250 w 5764"/>
                <a:gd name="T37" fmla="*/ 96812500 h 6244"/>
                <a:gd name="T38" fmla="*/ 53281250 w 5764"/>
                <a:gd name="T39" fmla="*/ 96062500 h 6244"/>
                <a:gd name="T40" fmla="*/ 57031250 w 5764"/>
                <a:gd name="T41" fmla="*/ 94562500 h 6244"/>
                <a:gd name="T42" fmla="*/ 65281250 w 5764"/>
                <a:gd name="T43" fmla="*/ 90812500 h 6244"/>
                <a:gd name="T44" fmla="*/ 72781250 w 5764"/>
                <a:gd name="T45" fmla="*/ 85546875 h 6244"/>
                <a:gd name="T46" fmla="*/ 78796875 w 5764"/>
                <a:gd name="T47" fmla="*/ 78796875 h 6244"/>
                <a:gd name="T48" fmla="*/ 84046875 w 5764"/>
                <a:gd name="T49" fmla="*/ 71296875 h 6244"/>
                <a:gd name="T50" fmla="*/ 86296875 w 5764"/>
                <a:gd name="T51" fmla="*/ 66796875 h 6244"/>
                <a:gd name="T52" fmla="*/ 87796875 w 5764"/>
                <a:gd name="T53" fmla="*/ 61546875 h 6244"/>
                <a:gd name="T54" fmla="*/ 87796875 w 5764"/>
                <a:gd name="T55" fmla="*/ 61546875 h 6244"/>
                <a:gd name="T56" fmla="*/ 89296875 w 5764"/>
                <a:gd name="T57" fmla="*/ 57031250 h 6244"/>
                <a:gd name="T58" fmla="*/ 90046875 w 5764"/>
                <a:gd name="T59" fmla="*/ 51781250 h 6244"/>
                <a:gd name="T60" fmla="*/ 90046875 w 5764"/>
                <a:gd name="T61" fmla="*/ 42781250 h 6244"/>
                <a:gd name="T62" fmla="*/ 88546875 w 5764"/>
                <a:gd name="T63" fmla="*/ 33031250 h 6244"/>
                <a:gd name="T64" fmla="*/ 85546875 w 5764"/>
                <a:gd name="T65" fmla="*/ 24765625 h 6244"/>
                <a:gd name="T66" fmla="*/ 81046875 w 5764"/>
                <a:gd name="T67" fmla="*/ 17265625 h 6244"/>
                <a:gd name="T68" fmla="*/ 78046875 w 5764"/>
                <a:gd name="T69" fmla="*/ 13515625 h 6244"/>
                <a:gd name="T70" fmla="*/ 75046875 w 5764"/>
                <a:gd name="T71" fmla="*/ 10515625 h 6244"/>
                <a:gd name="T72" fmla="*/ 71281250 w 5764"/>
                <a:gd name="T73" fmla="*/ 7515625 h 6244"/>
                <a:gd name="T74" fmla="*/ 67531250 w 5764"/>
                <a:gd name="T75" fmla="*/ 5265625 h 6244"/>
                <a:gd name="T76" fmla="*/ 63781250 w 5764"/>
                <a:gd name="T77" fmla="*/ 3765625 h 6244"/>
                <a:gd name="T78" fmla="*/ 59281250 w 5764"/>
                <a:gd name="T79" fmla="*/ 2265625 h 6244"/>
                <a:gd name="T80" fmla="*/ 59281250 w 5764"/>
                <a:gd name="T81" fmla="*/ 2265625 h 6244"/>
                <a:gd name="T82" fmla="*/ 54781250 w 5764"/>
                <a:gd name="T83" fmla="*/ 765625 h 6244"/>
                <a:gd name="T84" fmla="*/ 50281250 w 5764"/>
                <a:gd name="T85" fmla="*/ 15625 h 6244"/>
                <a:gd name="T86" fmla="*/ 45781250 w 5764"/>
                <a:gd name="T87" fmla="*/ 15625 h 6244"/>
                <a:gd name="T88" fmla="*/ 41265625 w 5764"/>
                <a:gd name="T89" fmla="*/ 765625 h 6244"/>
                <a:gd name="T90" fmla="*/ 37515625 w 5764"/>
                <a:gd name="T91" fmla="*/ 1515625 h 6244"/>
                <a:gd name="T92" fmla="*/ 33015625 w 5764"/>
                <a:gd name="T93" fmla="*/ 2265625 h 6244"/>
                <a:gd name="T94" fmla="*/ 24765625 w 5764"/>
                <a:gd name="T95" fmla="*/ 6765625 h 6244"/>
                <a:gd name="T96" fmla="*/ 17265625 w 5764"/>
                <a:gd name="T97" fmla="*/ 12015625 h 6244"/>
                <a:gd name="T98" fmla="*/ 11250000 w 5764"/>
                <a:gd name="T99" fmla="*/ 18765625 h 6244"/>
                <a:gd name="T100" fmla="*/ 6000000 w 5764"/>
                <a:gd name="T101" fmla="*/ 26265625 h 6244"/>
                <a:gd name="T102" fmla="*/ 3750000 w 5764"/>
                <a:gd name="T103" fmla="*/ 30781250 h 6244"/>
                <a:gd name="T104" fmla="*/ 2250000 w 5764"/>
                <a:gd name="T105" fmla="*/ 36031250 h 624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17" name="Google Shape;2609;p41"/>
            <p:cNvSpPr>
              <a:spLocks/>
            </p:cNvSpPr>
            <p:nvPr/>
          </p:nvSpPr>
          <p:spPr bwMode="auto">
            <a:xfrm>
              <a:off x="2368025" y="2795050"/>
              <a:ext cx="84075" cy="92475"/>
            </a:xfrm>
            <a:custGeom>
              <a:avLst/>
              <a:gdLst>
                <a:gd name="T0" fmla="*/ 27781250 w 3363"/>
                <a:gd name="T1" fmla="*/ 0 h 3699"/>
                <a:gd name="T2" fmla="*/ 23281250 w 3363"/>
                <a:gd name="T3" fmla="*/ 750000 h 3699"/>
                <a:gd name="T4" fmla="*/ 18765625 w 3363"/>
                <a:gd name="T5" fmla="*/ 1500000 h 3699"/>
                <a:gd name="T6" fmla="*/ 15015625 w 3363"/>
                <a:gd name="T7" fmla="*/ 3000000 h 3699"/>
                <a:gd name="T8" fmla="*/ 11265625 w 3363"/>
                <a:gd name="T9" fmla="*/ 6000000 h 3699"/>
                <a:gd name="T10" fmla="*/ 8265625 w 3363"/>
                <a:gd name="T11" fmla="*/ 9000000 h 3699"/>
                <a:gd name="T12" fmla="*/ 5265625 w 3363"/>
                <a:gd name="T13" fmla="*/ 12765625 h 3699"/>
                <a:gd name="T14" fmla="*/ 3015625 w 3363"/>
                <a:gd name="T15" fmla="*/ 16515625 h 3699"/>
                <a:gd name="T16" fmla="*/ 765625 w 3363"/>
                <a:gd name="T17" fmla="*/ 21015625 h 3699"/>
                <a:gd name="T18" fmla="*/ 15625 w 3363"/>
                <a:gd name="T19" fmla="*/ 27015625 h 3699"/>
                <a:gd name="T20" fmla="*/ 15625 w 3363"/>
                <a:gd name="T21" fmla="*/ 32265625 h 3699"/>
                <a:gd name="T22" fmla="*/ 765625 w 3363"/>
                <a:gd name="T23" fmla="*/ 37515625 h 3699"/>
                <a:gd name="T24" fmla="*/ 2265625 w 3363"/>
                <a:gd name="T25" fmla="*/ 42781250 h 3699"/>
                <a:gd name="T26" fmla="*/ 5265625 w 3363"/>
                <a:gd name="T27" fmla="*/ 47281250 h 3699"/>
                <a:gd name="T28" fmla="*/ 9015625 w 3363"/>
                <a:gd name="T29" fmla="*/ 51031250 h 3699"/>
                <a:gd name="T30" fmla="*/ 12765625 w 3363"/>
                <a:gd name="T31" fmla="*/ 54031250 h 3699"/>
                <a:gd name="T32" fmla="*/ 18015625 w 3363"/>
                <a:gd name="T33" fmla="*/ 56281250 h 3699"/>
                <a:gd name="T34" fmla="*/ 21765625 w 3363"/>
                <a:gd name="T35" fmla="*/ 57031250 h 3699"/>
                <a:gd name="T36" fmla="*/ 24781250 w 3363"/>
                <a:gd name="T37" fmla="*/ 57781250 h 3699"/>
                <a:gd name="T38" fmla="*/ 29281250 w 3363"/>
                <a:gd name="T39" fmla="*/ 57031250 h 3699"/>
                <a:gd name="T40" fmla="*/ 33781250 w 3363"/>
                <a:gd name="T41" fmla="*/ 56281250 h 3699"/>
                <a:gd name="T42" fmla="*/ 37531250 w 3363"/>
                <a:gd name="T43" fmla="*/ 54031250 h 3699"/>
                <a:gd name="T44" fmla="*/ 41281250 w 3363"/>
                <a:gd name="T45" fmla="*/ 51781250 h 3699"/>
                <a:gd name="T46" fmla="*/ 44281250 w 3363"/>
                <a:gd name="T47" fmla="*/ 48781250 h 3699"/>
                <a:gd name="T48" fmla="*/ 47281250 w 3363"/>
                <a:gd name="T49" fmla="*/ 45031250 h 3699"/>
                <a:gd name="T50" fmla="*/ 49531250 w 3363"/>
                <a:gd name="T51" fmla="*/ 41281250 h 3699"/>
                <a:gd name="T52" fmla="*/ 51781250 w 3363"/>
                <a:gd name="T53" fmla="*/ 36765625 h 3699"/>
                <a:gd name="T54" fmla="*/ 52531250 w 3363"/>
                <a:gd name="T55" fmla="*/ 30765625 h 3699"/>
                <a:gd name="T56" fmla="*/ 52531250 w 3363"/>
                <a:gd name="T57" fmla="*/ 24765625 h 3699"/>
                <a:gd name="T58" fmla="*/ 51781250 w 3363"/>
                <a:gd name="T59" fmla="*/ 19515625 h 3699"/>
                <a:gd name="T60" fmla="*/ 50281250 w 3363"/>
                <a:gd name="T61" fmla="*/ 15015625 h 3699"/>
                <a:gd name="T62" fmla="*/ 47281250 w 3363"/>
                <a:gd name="T63" fmla="*/ 10515625 h 3699"/>
                <a:gd name="T64" fmla="*/ 43531250 w 3363"/>
                <a:gd name="T65" fmla="*/ 6000000 h 3699"/>
                <a:gd name="T66" fmla="*/ 39781250 w 3363"/>
                <a:gd name="T67" fmla="*/ 3000000 h 3699"/>
                <a:gd name="T68" fmla="*/ 34531250 w 3363"/>
                <a:gd name="T69" fmla="*/ 1500000 h 3699"/>
                <a:gd name="T70" fmla="*/ 30781250 w 3363"/>
                <a:gd name="T71" fmla="*/ 0 h 3699"/>
                <a:gd name="T72" fmla="*/ 27781250 w 3363"/>
                <a:gd name="T73" fmla="*/ 0 h 36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18" name="Google Shape;2610;p41"/>
            <p:cNvSpPr>
              <a:spLocks/>
            </p:cNvSpPr>
            <p:nvPr/>
          </p:nvSpPr>
          <p:spPr bwMode="auto">
            <a:xfrm>
              <a:off x="2368025" y="2795050"/>
              <a:ext cx="84075" cy="92475"/>
            </a:xfrm>
            <a:custGeom>
              <a:avLst/>
              <a:gdLst>
                <a:gd name="T0" fmla="*/ 27781250 w 3363"/>
                <a:gd name="T1" fmla="*/ 0 h 3699"/>
                <a:gd name="T2" fmla="*/ 27781250 w 3363"/>
                <a:gd name="T3" fmla="*/ 0 h 3699"/>
                <a:gd name="T4" fmla="*/ 23281250 w 3363"/>
                <a:gd name="T5" fmla="*/ 750000 h 3699"/>
                <a:gd name="T6" fmla="*/ 18765625 w 3363"/>
                <a:gd name="T7" fmla="*/ 1500000 h 3699"/>
                <a:gd name="T8" fmla="*/ 15015625 w 3363"/>
                <a:gd name="T9" fmla="*/ 3000000 h 3699"/>
                <a:gd name="T10" fmla="*/ 11265625 w 3363"/>
                <a:gd name="T11" fmla="*/ 6000000 h 3699"/>
                <a:gd name="T12" fmla="*/ 8265625 w 3363"/>
                <a:gd name="T13" fmla="*/ 9000000 h 3699"/>
                <a:gd name="T14" fmla="*/ 5265625 w 3363"/>
                <a:gd name="T15" fmla="*/ 12765625 h 3699"/>
                <a:gd name="T16" fmla="*/ 3015625 w 3363"/>
                <a:gd name="T17" fmla="*/ 16515625 h 3699"/>
                <a:gd name="T18" fmla="*/ 765625 w 3363"/>
                <a:gd name="T19" fmla="*/ 21015625 h 3699"/>
                <a:gd name="T20" fmla="*/ 765625 w 3363"/>
                <a:gd name="T21" fmla="*/ 21015625 h 3699"/>
                <a:gd name="T22" fmla="*/ 15625 w 3363"/>
                <a:gd name="T23" fmla="*/ 27015625 h 3699"/>
                <a:gd name="T24" fmla="*/ 15625 w 3363"/>
                <a:gd name="T25" fmla="*/ 32265625 h 3699"/>
                <a:gd name="T26" fmla="*/ 765625 w 3363"/>
                <a:gd name="T27" fmla="*/ 37515625 h 3699"/>
                <a:gd name="T28" fmla="*/ 2265625 w 3363"/>
                <a:gd name="T29" fmla="*/ 42781250 h 3699"/>
                <a:gd name="T30" fmla="*/ 5265625 w 3363"/>
                <a:gd name="T31" fmla="*/ 47281250 h 3699"/>
                <a:gd name="T32" fmla="*/ 9015625 w 3363"/>
                <a:gd name="T33" fmla="*/ 51031250 h 3699"/>
                <a:gd name="T34" fmla="*/ 12765625 w 3363"/>
                <a:gd name="T35" fmla="*/ 54031250 h 3699"/>
                <a:gd name="T36" fmla="*/ 18015625 w 3363"/>
                <a:gd name="T37" fmla="*/ 56281250 h 3699"/>
                <a:gd name="T38" fmla="*/ 18015625 w 3363"/>
                <a:gd name="T39" fmla="*/ 56281250 h 3699"/>
                <a:gd name="T40" fmla="*/ 21765625 w 3363"/>
                <a:gd name="T41" fmla="*/ 57031250 h 3699"/>
                <a:gd name="T42" fmla="*/ 24781250 w 3363"/>
                <a:gd name="T43" fmla="*/ 57781250 h 3699"/>
                <a:gd name="T44" fmla="*/ 24781250 w 3363"/>
                <a:gd name="T45" fmla="*/ 57781250 h 3699"/>
                <a:gd name="T46" fmla="*/ 29281250 w 3363"/>
                <a:gd name="T47" fmla="*/ 57031250 h 3699"/>
                <a:gd name="T48" fmla="*/ 33781250 w 3363"/>
                <a:gd name="T49" fmla="*/ 56281250 h 3699"/>
                <a:gd name="T50" fmla="*/ 37531250 w 3363"/>
                <a:gd name="T51" fmla="*/ 54031250 h 3699"/>
                <a:gd name="T52" fmla="*/ 41281250 w 3363"/>
                <a:gd name="T53" fmla="*/ 51781250 h 3699"/>
                <a:gd name="T54" fmla="*/ 44281250 w 3363"/>
                <a:gd name="T55" fmla="*/ 48781250 h 3699"/>
                <a:gd name="T56" fmla="*/ 47281250 w 3363"/>
                <a:gd name="T57" fmla="*/ 45031250 h 3699"/>
                <a:gd name="T58" fmla="*/ 49531250 w 3363"/>
                <a:gd name="T59" fmla="*/ 41281250 h 3699"/>
                <a:gd name="T60" fmla="*/ 51781250 w 3363"/>
                <a:gd name="T61" fmla="*/ 36765625 h 3699"/>
                <a:gd name="T62" fmla="*/ 51781250 w 3363"/>
                <a:gd name="T63" fmla="*/ 36765625 h 3699"/>
                <a:gd name="T64" fmla="*/ 52531250 w 3363"/>
                <a:gd name="T65" fmla="*/ 30765625 h 3699"/>
                <a:gd name="T66" fmla="*/ 52531250 w 3363"/>
                <a:gd name="T67" fmla="*/ 24765625 h 3699"/>
                <a:gd name="T68" fmla="*/ 51781250 w 3363"/>
                <a:gd name="T69" fmla="*/ 19515625 h 3699"/>
                <a:gd name="T70" fmla="*/ 50281250 w 3363"/>
                <a:gd name="T71" fmla="*/ 15015625 h 3699"/>
                <a:gd name="T72" fmla="*/ 47281250 w 3363"/>
                <a:gd name="T73" fmla="*/ 10515625 h 3699"/>
                <a:gd name="T74" fmla="*/ 43531250 w 3363"/>
                <a:gd name="T75" fmla="*/ 6000000 h 3699"/>
                <a:gd name="T76" fmla="*/ 39781250 w 3363"/>
                <a:gd name="T77" fmla="*/ 3000000 h 3699"/>
                <a:gd name="T78" fmla="*/ 34531250 w 3363"/>
                <a:gd name="T79" fmla="*/ 1500000 h 3699"/>
                <a:gd name="T80" fmla="*/ 34531250 w 3363"/>
                <a:gd name="T81" fmla="*/ 1500000 h 3699"/>
                <a:gd name="T82" fmla="*/ 30781250 w 3363"/>
                <a:gd name="T83" fmla="*/ 0 h 3699"/>
                <a:gd name="T84" fmla="*/ 27781250 w 3363"/>
                <a:gd name="T85" fmla="*/ 0 h 369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19" name="Google Shape;2611;p41"/>
            <p:cNvSpPr>
              <a:spLocks/>
            </p:cNvSpPr>
            <p:nvPr/>
          </p:nvSpPr>
          <p:spPr bwMode="auto">
            <a:xfrm>
              <a:off x="2467675" y="2816650"/>
              <a:ext cx="25" cy="1225"/>
            </a:xfrm>
            <a:custGeom>
              <a:avLst/>
              <a:gdLst>
                <a:gd name="T0" fmla="*/ 15625 w 1"/>
                <a:gd name="T1" fmla="*/ 765625 h 49"/>
                <a:gd name="T2" fmla="*/ 15625 w 1"/>
                <a:gd name="T3" fmla="*/ 15625 h 49"/>
                <a:gd name="T4" fmla="*/ 15625 w 1"/>
                <a:gd name="T5" fmla="*/ 765625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20" name="Google Shape;2612;p41"/>
            <p:cNvSpPr>
              <a:spLocks/>
            </p:cNvSpPr>
            <p:nvPr/>
          </p:nvSpPr>
          <p:spPr bwMode="auto">
            <a:xfrm>
              <a:off x="2477300" y="2808250"/>
              <a:ext cx="1225" cy="25"/>
            </a:xfrm>
            <a:custGeom>
              <a:avLst/>
              <a:gdLst>
                <a:gd name="T0" fmla="*/ 0 w 49"/>
                <a:gd name="T1" fmla="*/ 0 h 1"/>
                <a:gd name="T2" fmla="*/ 750000 w 49"/>
                <a:gd name="T3" fmla="*/ 0 h 1"/>
                <a:gd name="T4" fmla="*/ 0 w 49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21" name="Google Shape;2613;p41"/>
            <p:cNvSpPr>
              <a:spLocks/>
            </p:cNvSpPr>
            <p:nvPr/>
          </p:nvSpPr>
          <p:spPr bwMode="auto">
            <a:xfrm>
              <a:off x="2262375" y="2826250"/>
              <a:ext cx="79275" cy="66075"/>
            </a:xfrm>
            <a:custGeom>
              <a:avLst/>
              <a:gdLst>
                <a:gd name="T0" fmla="*/ 26265625 w 3171"/>
                <a:gd name="T1" fmla="*/ 15625 h 2643"/>
                <a:gd name="T2" fmla="*/ 21015625 w 3171"/>
                <a:gd name="T3" fmla="*/ 765625 h 2643"/>
                <a:gd name="T4" fmla="*/ 15765625 w 3171"/>
                <a:gd name="T5" fmla="*/ 1515625 h 2643"/>
                <a:gd name="T6" fmla="*/ 11265625 w 3171"/>
                <a:gd name="T7" fmla="*/ 3765625 h 2643"/>
                <a:gd name="T8" fmla="*/ 7515625 w 3171"/>
                <a:gd name="T9" fmla="*/ 6765625 h 2643"/>
                <a:gd name="T10" fmla="*/ 4515625 w 3171"/>
                <a:gd name="T11" fmla="*/ 9765625 h 2643"/>
                <a:gd name="T12" fmla="*/ 1515625 w 3171"/>
                <a:gd name="T13" fmla="*/ 13515625 h 2643"/>
                <a:gd name="T14" fmla="*/ 765625 w 3171"/>
                <a:gd name="T15" fmla="*/ 17265625 h 2643"/>
                <a:gd name="T16" fmla="*/ 15625 w 3171"/>
                <a:gd name="T17" fmla="*/ 21031250 h 2643"/>
                <a:gd name="T18" fmla="*/ 765625 w 3171"/>
                <a:gd name="T19" fmla="*/ 25531250 h 2643"/>
                <a:gd name="T20" fmla="*/ 2265625 w 3171"/>
                <a:gd name="T21" fmla="*/ 29281250 h 2643"/>
                <a:gd name="T22" fmla="*/ 4515625 w 3171"/>
                <a:gd name="T23" fmla="*/ 32281250 h 2643"/>
                <a:gd name="T24" fmla="*/ 8265625 w 3171"/>
                <a:gd name="T25" fmla="*/ 35281250 h 2643"/>
                <a:gd name="T26" fmla="*/ 12015625 w 3171"/>
                <a:gd name="T27" fmla="*/ 37531250 h 2643"/>
                <a:gd name="T28" fmla="*/ 16515625 w 3171"/>
                <a:gd name="T29" fmla="*/ 39781250 h 2643"/>
                <a:gd name="T30" fmla="*/ 21015625 w 3171"/>
                <a:gd name="T31" fmla="*/ 40531250 h 2643"/>
                <a:gd name="T32" fmla="*/ 26265625 w 3171"/>
                <a:gd name="T33" fmla="*/ 41281250 h 2643"/>
                <a:gd name="T34" fmla="*/ 27765625 w 3171"/>
                <a:gd name="T35" fmla="*/ 41281250 h 2643"/>
                <a:gd name="T36" fmla="*/ 33781250 w 3171"/>
                <a:gd name="T37" fmla="*/ 39781250 h 2643"/>
                <a:gd name="T38" fmla="*/ 39781250 w 3171"/>
                <a:gd name="T39" fmla="*/ 38281250 h 2643"/>
                <a:gd name="T40" fmla="*/ 45031250 w 3171"/>
                <a:gd name="T41" fmla="*/ 35281250 h 2643"/>
                <a:gd name="T42" fmla="*/ 49531250 w 3171"/>
                <a:gd name="T43" fmla="*/ 31531250 h 2643"/>
                <a:gd name="T44" fmla="*/ 46531250 w 3171"/>
                <a:gd name="T45" fmla="*/ 25531250 h 2643"/>
                <a:gd name="T46" fmla="*/ 45781250 w 3171"/>
                <a:gd name="T47" fmla="*/ 18765625 h 2643"/>
                <a:gd name="T48" fmla="*/ 45031250 w 3171"/>
                <a:gd name="T49" fmla="*/ 12015625 h 2643"/>
                <a:gd name="T50" fmla="*/ 45031250 w 3171"/>
                <a:gd name="T51" fmla="*/ 5265625 h 2643"/>
                <a:gd name="T52" fmla="*/ 41281250 w 3171"/>
                <a:gd name="T53" fmla="*/ 3015625 h 2643"/>
                <a:gd name="T54" fmla="*/ 37531250 w 3171"/>
                <a:gd name="T55" fmla="*/ 1515625 h 2643"/>
                <a:gd name="T56" fmla="*/ 32281250 w 3171"/>
                <a:gd name="T57" fmla="*/ 15625 h 2643"/>
                <a:gd name="T58" fmla="*/ 26265625 w 3171"/>
                <a:gd name="T59" fmla="*/ 15625 h 264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68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22" name="Google Shape;2614;p41"/>
            <p:cNvSpPr>
              <a:spLocks/>
            </p:cNvSpPr>
            <p:nvPr/>
          </p:nvSpPr>
          <p:spPr bwMode="auto">
            <a:xfrm>
              <a:off x="2262375" y="2826250"/>
              <a:ext cx="79275" cy="66075"/>
            </a:xfrm>
            <a:custGeom>
              <a:avLst/>
              <a:gdLst>
                <a:gd name="T0" fmla="*/ 27765625 w 3171"/>
                <a:gd name="T1" fmla="*/ 15625 h 2643"/>
                <a:gd name="T2" fmla="*/ 27765625 w 3171"/>
                <a:gd name="T3" fmla="*/ 15625 h 2643"/>
                <a:gd name="T4" fmla="*/ 26265625 w 3171"/>
                <a:gd name="T5" fmla="*/ 15625 h 2643"/>
                <a:gd name="T6" fmla="*/ 26265625 w 3171"/>
                <a:gd name="T7" fmla="*/ 15625 h 2643"/>
                <a:gd name="T8" fmla="*/ 21015625 w 3171"/>
                <a:gd name="T9" fmla="*/ 765625 h 2643"/>
                <a:gd name="T10" fmla="*/ 15765625 w 3171"/>
                <a:gd name="T11" fmla="*/ 1515625 h 2643"/>
                <a:gd name="T12" fmla="*/ 11265625 w 3171"/>
                <a:gd name="T13" fmla="*/ 3765625 h 2643"/>
                <a:gd name="T14" fmla="*/ 7515625 w 3171"/>
                <a:gd name="T15" fmla="*/ 6765625 h 2643"/>
                <a:gd name="T16" fmla="*/ 4515625 w 3171"/>
                <a:gd name="T17" fmla="*/ 9765625 h 2643"/>
                <a:gd name="T18" fmla="*/ 1515625 w 3171"/>
                <a:gd name="T19" fmla="*/ 13515625 h 2643"/>
                <a:gd name="T20" fmla="*/ 765625 w 3171"/>
                <a:gd name="T21" fmla="*/ 17265625 h 2643"/>
                <a:gd name="T22" fmla="*/ 15625 w 3171"/>
                <a:gd name="T23" fmla="*/ 21031250 h 2643"/>
                <a:gd name="T24" fmla="*/ 15625 w 3171"/>
                <a:gd name="T25" fmla="*/ 21031250 h 2643"/>
                <a:gd name="T26" fmla="*/ 765625 w 3171"/>
                <a:gd name="T27" fmla="*/ 25531250 h 2643"/>
                <a:gd name="T28" fmla="*/ 2265625 w 3171"/>
                <a:gd name="T29" fmla="*/ 29281250 h 2643"/>
                <a:gd name="T30" fmla="*/ 4515625 w 3171"/>
                <a:gd name="T31" fmla="*/ 32281250 h 2643"/>
                <a:gd name="T32" fmla="*/ 8265625 w 3171"/>
                <a:gd name="T33" fmla="*/ 35281250 h 2643"/>
                <a:gd name="T34" fmla="*/ 12015625 w 3171"/>
                <a:gd name="T35" fmla="*/ 37531250 h 2643"/>
                <a:gd name="T36" fmla="*/ 16515625 w 3171"/>
                <a:gd name="T37" fmla="*/ 39781250 h 2643"/>
                <a:gd name="T38" fmla="*/ 21015625 w 3171"/>
                <a:gd name="T39" fmla="*/ 40531250 h 2643"/>
                <a:gd name="T40" fmla="*/ 26265625 w 3171"/>
                <a:gd name="T41" fmla="*/ 41281250 h 2643"/>
                <a:gd name="T42" fmla="*/ 26265625 w 3171"/>
                <a:gd name="T43" fmla="*/ 41281250 h 2643"/>
                <a:gd name="T44" fmla="*/ 27765625 w 3171"/>
                <a:gd name="T45" fmla="*/ 41281250 h 2643"/>
                <a:gd name="T46" fmla="*/ 27765625 w 3171"/>
                <a:gd name="T47" fmla="*/ 41281250 h 2643"/>
                <a:gd name="T48" fmla="*/ 33781250 w 3171"/>
                <a:gd name="T49" fmla="*/ 39781250 h 2643"/>
                <a:gd name="T50" fmla="*/ 39781250 w 3171"/>
                <a:gd name="T51" fmla="*/ 38281250 h 2643"/>
                <a:gd name="T52" fmla="*/ 45031250 w 3171"/>
                <a:gd name="T53" fmla="*/ 35281250 h 2643"/>
                <a:gd name="T54" fmla="*/ 49531250 w 3171"/>
                <a:gd name="T55" fmla="*/ 31531250 h 2643"/>
                <a:gd name="T56" fmla="*/ 49531250 w 3171"/>
                <a:gd name="T57" fmla="*/ 31531250 h 2643"/>
                <a:gd name="T58" fmla="*/ 46531250 w 3171"/>
                <a:gd name="T59" fmla="*/ 25531250 h 2643"/>
                <a:gd name="T60" fmla="*/ 45781250 w 3171"/>
                <a:gd name="T61" fmla="*/ 18765625 h 2643"/>
                <a:gd name="T62" fmla="*/ 45031250 w 3171"/>
                <a:gd name="T63" fmla="*/ 12015625 h 2643"/>
                <a:gd name="T64" fmla="*/ 45031250 w 3171"/>
                <a:gd name="T65" fmla="*/ 5265625 h 2643"/>
                <a:gd name="T66" fmla="*/ 45031250 w 3171"/>
                <a:gd name="T67" fmla="*/ 5265625 h 2643"/>
                <a:gd name="T68" fmla="*/ 41281250 w 3171"/>
                <a:gd name="T69" fmla="*/ 3015625 h 2643"/>
                <a:gd name="T70" fmla="*/ 37531250 w 3171"/>
                <a:gd name="T71" fmla="*/ 1515625 h 2643"/>
                <a:gd name="T72" fmla="*/ 32281250 w 3171"/>
                <a:gd name="T73" fmla="*/ 15625 h 2643"/>
                <a:gd name="T74" fmla="*/ 27765625 w 3171"/>
                <a:gd name="T75" fmla="*/ 15625 h 26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23" name="Google Shape;2615;p41"/>
            <p:cNvSpPr>
              <a:spLocks/>
            </p:cNvSpPr>
            <p:nvPr/>
          </p:nvSpPr>
          <p:spPr bwMode="auto">
            <a:xfrm>
              <a:off x="2334425" y="2834675"/>
              <a:ext cx="14425" cy="42025"/>
            </a:xfrm>
            <a:custGeom>
              <a:avLst/>
              <a:gdLst>
                <a:gd name="T0" fmla="*/ 0 w 577"/>
                <a:gd name="T1" fmla="*/ 0 h 1681"/>
                <a:gd name="T2" fmla="*/ 0 w 577"/>
                <a:gd name="T3" fmla="*/ 6750000 h 1681"/>
                <a:gd name="T4" fmla="*/ 750000 w 577"/>
                <a:gd name="T5" fmla="*/ 13500000 h 1681"/>
                <a:gd name="T6" fmla="*/ 1500000 w 577"/>
                <a:gd name="T7" fmla="*/ 20265625 h 1681"/>
                <a:gd name="T8" fmla="*/ 4500000 w 577"/>
                <a:gd name="T9" fmla="*/ 26265625 h 1681"/>
                <a:gd name="T10" fmla="*/ 6000000 w 577"/>
                <a:gd name="T11" fmla="*/ 24015625 h 1681"/>
                <a:gd name="T12" fmla="*/ 7500000 w 577"/>
                <a:gd name="T13" fmla="*/ 21015625 h 1681"/>
                <a:gd name="T14" fmla="*/ 9000000 w 577"/>
                <a:gd name="T15" fmla="*/ 17265625 h 1681"/>
                <a:gd name="T16" fmla="*/ 9000000 w 577"/>
                <a:gd name="T17" fmla="*/ 14265625 h 1681"/>
                <a:gd name="T18" fmla="*/ 8250000 w 577"/>
                <a:gd name="T19" fmla="*/ 9750000 h 1681"/>
                <a:gd name="T20" fmla="*/ 6750000 w 577"/>
                <a:gd name="T21" fmla="*/ 6000000 h 1681"/>
                <a:gd name="T22" fmla="*/ 3750000 w 577"/>
                <a:gd name="T23" fmla="*/ 3000000 h 1681"/>
                <a:gd name="T24" fmla="*/ 0 w 577"/>
                <a:gd name="T25" fmla="*/ 0 h 16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24" name="Google Shape;2616;p41"/>
            <p:cNvSpPr>
              <a:spLocks/>
            </p:cNvSpPr>
            <p:nvPr/>
          </p:nvSpPr>
          <p:spPr bwMode="auto">
            <a:xfrm>
              <a:off x="2334425" y="2834675"/>
              <a:ext cx="14425" cy="42025"/>
            </a:xfrm>
            <a:custGeom>
              <a:avLst/>
              <a:gdLst>
                <a:gd name="T0" fmla="*/ 0 w 577"/>
                <a:gd name="T1" fmla="*/ 0 h 1681"/>
                <a:gd name="T2" fmla="*/ 0 w 577"/>
                <a:gd name="T3" fmla="*/ 0 h 1681"/>
                <a:gd name="T4" fmla="*/ 0 w 577"/>
                <a:gd name="T5" fmla="*/ 6750000 h 1681"/>
                <a:gd name="T6" fmla="*/ 750000 w 577"/>
                <a:gd name="T7" fmla="*/ 13500000 h 1681"/>
                <a:gd name="T8" fmla="*/ 1500000 w 577"/>
                <a:gd name="T9" fmla="*/ 20265625 h 1681"/>
                <a:gd name="T10" fmla="*/ 4500000 w 577"/>
                <a:gd name="T11" fmla="*/ 26265625 h 1681"/>
                <a:gd name="T12" fmla="*/ 4500000 w 577"/>
                <a:gd name="T13" fmla="*/ 26265625 h 1681"/>
                <a:gd name="T14" fmla="*/ 6000000 w 577"/>
                <a:gd name="T15" fmla="*/ 24015625 h 1681"/>
                <a:gd name="T16" fmla="*/ 7500000 w 577"/>
                <a:gd name="T17" fmla="*/ 21015625 h 1681"/>
                <a:gd name="T18" fmla="*/ 9000000 w 577"/>
                <a:gd name="T19" fmla="*/ 17265625 h 1681"/>
                <a:gd name="T20" fmla="*/ 9000000 w 577"/>
                <a:gd name="T21" fmla="*/ 14265625 h 1681"/>
                <a:gd name="T22" fmla="*/ 9000000 w 577"/>
                <a:gd name="T23" fmla="*/ 14265625 h 1681"/>
                <a:gd name="T24" fmla="*/ 8250000 w 577"/>
                <a:gd name="T25" fmla="*/ 9750000 h 1681"/>
                <a:gd name="T26" fmla="*/ 6750000 w 577"/>
                <a:gd name="T27" fmla="*/ 6000000 h 1681"/>
                <a:gd name="T28" fmla="*/ 3750000 w 577"/>
                <a:gd name="T29" fmla="*/ 3000000 h 1681"/>
                <a:gd name="T30" fmla="*/ 0 w 577"/>
                <a:gd name="T31" fmla="*/ 0 h 16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25" name="Google Shape;2617;p41"/>
            <p:cNvSpPr>
              <a:spLocks/>
            </p:cNvSpPr>
            <p:nvPr/>
          </p:nvSpPr>
          <p:spPr bwMode="auto">
            <a:xfrm>
              <a:off x="2053475" y="2612550"/>
              <a:ext cx="84050" cy="37250"/>
            </a:xfrm>
            <a:custGeom>
              <a:avLst/>
              <a:gdLst>
                <a:gd name="T0" fmla="*/ 28515625 w 3362"/>
                <a:gd name="T1" fmla="*/ 0 h 1490"/>
                <a:gd name="T2" fmla="*/ 24765625 w 3362"/>
                <a:gd name="T3" fmla="*/ 750000 h 1490"/>
                <a:gd name="T4" fmla="*/ 21015625 w 3362"/>
                <a:gd name="T5" fmla="*/ 1500000 h 1490"/>
                <a:gd name="T6" fmla="*/ 16515625 w 3362"/>
                <a:gd name="T7" fmla="*/ 3000000 h 1490"/>
                <a:gd name="T8" fmla="*/ 13515625 w 3362"/>
                <a:gd name="T9" fmla="*/ 4515625 h 1490"/>
                <a:gd name="T10" fmla="*/ 9750000 w 3362"/>
                <a:gd name="T11" fmla="*/ 6765625 h 1490"/>
                <a:gd name="T12" fmla="*/ 6750000 w 3362"/>
                <a:gd name="T13" fmla="*/ 9765625 h 1490"/>
                <a:gd name="T14" fmla="*/ 4500000 w 3362"/>
                <a:gd name="T15" fmla="*/ 12765625 h 1490"/>
                <a:gd name="T16" fmla="*/ 2250000 w 3362"/>
                <a:gd name="T17" fmla="*/ 16515625 h 1490"/>
                <a:gd name="T18" fmla="*/ 0 w 3362"/>
                <a:gd name="T19" fmla="*/ 20265625 h 1490"/>
                <a:gd name="T20" fmla="*/ 0 w 3362"/>
                <a:gd name="T21" fmla="*/ 21765625 h 1490"/>
                <a:gd name="T22" fmla="*/ 1500000 w 3362"/>
                <a:gd name="T23" fmla="*/ 22515625 h 1490"/>
                <a:gd name="T24" fmla="*/ 3000000 w 3362"/>
                <a:gd name="T25" fmla="*/ 23265625 h 1490"/>
                <a:gd name="T26" fmla="*/ 4500000 w 3362"/>
                <a:gd name="T27" fmla="*/ 21765625 h 1490"/>
                <a:gd name="T28" fmla="*/ 6000000 w 3362"/>
                <a:gd name="T29" fmla="*/ 18765625 h 1490"/>
                <a:gd name="T30" fmla="*/ 8250000 w 3362"/>
                <a:gd name="T31" fmla="*/ 16515625 h 1490"/>
                <a:gd name="T32" fmla="*/ 12765625 w 3362"/>
                <a:gd name="T33" fmla="*/ 12015625 h 1490"/>
                <a:gd name="T34" fmla="*/ 18765625 w 3362"/>
                <a:gd name="T35" fmla="*/ 8265625 h 1490"/>
                <a:gd name="T36" fmla="*/ 25515625 w 3362"/>
                <a:gd name="T37" fmla="*/ 6765625 h 1490"/>
                <a:gd name="T38" fmla="*/ 31515625 w 3362"/>
                <a:gd name="T39" fmla="*/ 6015625 h 1490"/>
                <a:gd name="T40" fmla="*/ 34515625 w 3362"/>
                <a:gd name="T41" fmla="*/ 6765625 h 1490"/>
                <a:gd name="T42" fmla="*/ 38265625 w 3362"/>
                <a:gd name="T43" fmla="*/ 7515625 h 1490"/>
                <a:gd name="T44" fmla="*/ 41281250 w 3362"/>
                <a:gd name="T45" fmla="*/ 9765625 h 1490"/>
                <a:gd name="T46" fmla="*/ 43531250 w 3362"/>
                <a:gd name="T47" fmla="*/ 12765625 h 1490"/>
                <a:gd name="T48" fmla="*/ 45781250 w 3362"/>
                <a:gd name="T49" fmla="*/ 15765625 h 1490"/>
                <a:gd name="T50" fmla="*/ 48031250 w 3362"/>
                <a:gd name="T51" fmla="*/ 18765625 h 1490"/>
                <a:gd name="T52" fmla="*/ 48781250 w 3362"/>
                <a:gd name="T53" fmla="*/ 20265625 h 1490"/>
                <a:gd name="T54" fmla="*/ 51031250 w 3362"/>
                <a:gd name="T55" fmla="*/ 20265625 h 1490"/>
                <a:gd name="T56" fmla="*/ 52531250 w 3362"/>
                <a:gd name="T57" fmla="*/ 18765625 h 1490"/>
                <a:gd name="T58" fmla="*/ 52531250 w 3362"/>
                <a:gd name="T59" fmla="*/ 17265625 h 1490"/>
                <a:gd name="T60" fmla="*/ 52531250 w 3362"/>
                <a:gd name="T61" fmla="*/ 16515625 h 1490"/>
                <a:gd name="T62" fmla="*/ 50281250 w 3362"/>
                <a:gd name="T63" fmla="*/ 12765625 h 1490"/>
                <a:gd name="T64" fmla="*/ 47281250 w 3362"/>
                <a:gd name="T65" fmla="*/ 9015625 h 1490"/>
                <a:gd name="T66" fmla="*/ 44281250 w 3362"/>
                <a:gd name="T67" fmla="*/ 6015625 h 1490"/>
                <a:gd name="T68" fmla="*/ 40515625 w 3362"/>
                <a:gd name="T69" fmla="*/ 3750000 h 1490"/>
                <a:gd name="T70" fmla="*/ 36765625 w 3362"/>
                <a:gd name="T71" fmla="*/ 2250000 h 1490"/>
                <a:gd name="T72" fmla="*/ 33015625 w 3362"/>
                <a:gd name="T73" fmla="*/ 750000 h 1490"/>
                <a:gd name="T74" fmla="*/ 28515625 w 3362"/>
                <a:gd name="T75" fmla="*/ 0 h 14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26" name="Google Shape;2618;p41"/>
            <p:cNvSpPr>
              <a:spLocks/>
            </p:cNvSpPr>
            <p:nvPr/>
          </p:nvSpPr>
          <p:spPr bwMode="auto">
            <a:xfrm>
              <a:off x="2257575" y="2640150"/>
              <a:ext cx="79275" cy="45650"/>
            </a:xfrm>
            <a:custGeom>
              <a:avLst/>
              <a:gdLst>
                <a:gd name="T0" fmla="*/ 15765625 w 3171"/>
                <a:gd name="T1" fmla="*/ 15625 h 1826"/>
                <a:gd name="T2" fmla="*/ 12015625 w 3171"/>
                <a:gd name="T3" fmla="*/ 765625 h 1826"/>
                <a:gd name="T4" fmla="*/ 8265625 w 3171"/>
                <a:gd name="T5" fmla="*/ 2265625 h 1826"/>
                <a:gd name="T6" fmla="*/ 4515625 w 3171"/>
                <a:gd name="T7" fmla="*/ 4515625 h 1826"/>
                <a:gd name="T8" fmla="*/ 750000 w 3171"/>
                <a:gd name="T9" fmla="*/ 6765625 h 1826"/>
                <a:gd name="T10" fmla="*/ 750000 w 3171"/>
                <a:gd name="T11" fmla="*/ 8265625 h 1826"/>
                <a:gd name="T12" fmla="*/ 0 w 3171"/>
                <a:gd name="T13" fmla="*/ 9015625 h 1826"/>
                <a:gd name="T14" fmla="*/ 750000 w 3171"/>
                <a:gd name="T15" fmla="*/ 10515625 h 1826"/>
                <a:gd name="T16" fmla="*/ 3015625 w 3171"/>
                <a:gd name="T17" fmla="*/ 11265625 h 1826"/>
                <a:gd name="T18" fmla="*/ 3765625 w 3171"/>
                <a:gd name="T19" fmla="*/ 11265625 h 1826"/>
                <a:gd name="T20" fmla="*/ 4515625 w 3171"/>
                <a:gd name="T21" fmla="*/ 10515625 h 1826"/>
                <a:gd name="T22" fmla="*/ 7515625 w 3171"/>
                <a:gd name="T23" fmla="*/ 8265625 h 1826"/>
                <a:gd name="T24" fmla="*/ 10515625 w 3171"/>
                <a:gd name="T25" fmla="*/ 6765625 h 1826"/>
                <a:gd name="T26" fmla="*/ 13515625 w 3171"/>
                <a:gd name="T27" fmla="*/ 6015625 h 1826"/>
                <a:gd name="T28" fmla="*/ 16515625 w 3171"/>
                <a:gd name="T29" fmla="*/ 5265625 h 1826"/>
                <a:gd name="T30" fmla="*/ 20265625 w 3171"/>
                <a:gd name="T31" fmla="*/ 5265625 h 1826"/>
                <a:gd name="T32" fmla="*/ 23265625 w 3171"/>
                <a:gd name="T33" fmla="*/ 6015625 h 1826"/>
                <a:gd name="T34" fmla="*/ 29265625 w 3171"/>
                <a:gd name="T35" fmla="*/ 8265625 h 1826"/>
                <a:gd name="T36" fmla="*/ 34531250 w 3171"/>
                <a:gd name="T37" fmla="*/ 11265625 h 1826"/>
                <a:gd name="T38" fmla="*/ 39781250 w 3171"/>
                <a:gd name="T39" fmla="*/ 15765625 h 1826"/>
                <a:gd name="T40" fmla="*/ 43531250 w 3171"/>
                <a:gd name="T41" fmla="*/ 21031250 h 1826"/>
                <a:gd name="T42" fmla="*/ 44281250 w 3171"/>
                <a:gd name="T43" fmla="*/ 24031250 h 1826"/>
                <a:gd name="T44" fmla="*/ 45031250 w 3171"/>
                <a:gd name="T45" fmla="*/ 27031250 h 1826"/>
                <a:gd name="T46" fmla="*/ 46531250 w 3171"/>
                <a:gd name="T47" fmla="*/ 28531250 h 1826"/>
                <a:gd name="T48" fmla="*/ 48031250 w 3171"/>
                <a:gd name="T49" fmla="*/ 28531250 h 1826"/>
                <a:gd name="T50" fmla="*/ 49531250 w 3171"/>
                <a:gd name="T51" fmla="*/ 27031250 h 1826"/>
                <a:gd name="T52" fmla="*/ 49531250 w 3171"/>
                <a:gd name="T53" fmla="*/ 25531250 h 1826"/>
                <a:gd name="T54" fmla="*/ 48781250 w 3171"/>
                <a:gd name="T55" fmla="*/ 21781250 h 1826"/>
                <a:gd name="T56" fmla="*/ 47281250 w 3171"/>
                <a:gd name="T57" fmla="*/ 18031250 h 1826"/>
                <a:gd name="T58" fmla="*/ 45781250 w 3171"/>
                <a:gd name="T59" fmla="*/ 15015625 h 1826"/>
                <a:gd name="T60" fmla="*/ 43531250 w 3171"/>
                <a:gd name="T61" fmla="*/ 12015625 h 1826"/>
                <a:gd name="T62" fmla="*/ 41281250 w 3171"/>
                <a:gd name="T63" fmla="*/ 9015625 h 1826"/>
                <a:gd name="T64" fmla="*/ 38281250 w 3171"/>
                <a:gd name="T65" fmla="*/ 6015625 h 1826"/>
                <a:gd name="T66" fmla="*/ 31515625 w 3171"/>
                <a:gd name="T67" fmla="*/ 2265625 h 1826"/>
                <a:gd name="T68" fmla="*/ 27765625 w 3171"/>
                <a:gd name="T69" fmla="*/ 765625 h 1826"/>
                <a:gd name="T70" fmla="*/ 23265625 w 3171"/>
                <a:gd name="T71" fmla="*/ 765625 h 1826"/>
                <a:gd name="T72" fmla="*/ 19515625 w 3171"/>
                <a:gd name="T73" fmla="*/ 15625 h 1826"/>
                <a:gd name="T74" fmla="*/ 15765625 w 3171"/>
                <a:gd name="T75" fmla="*/ 15625 h 18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27" name="Google Shape;2619;p41"/>
            <p:cNvSpPr>
              <a:spLocks/>
            </p:cNvSpPr>
            <p:nvPr/>
          </p:nvSpPr>
          <p:spPr bwMode="auto">
            <a:xfrm>
              <a:off x="1988625" y="2762625"/>
              <a:ext cx="85275" cy="67250"/>
            </a:xfrm>
            <a:custGeom>
              <a:avLst/>
              <a:gdLst>
                <a:gd name="T0" fmla="*/ 18765625 w 3411"/>
                <a:gd name="T1" fmla="*/ 15625 h 2690"/>
                <a:gd name="T2" fmla="*/ 15015625 w 3411"/>
                <a:gd name="T3" fmla="*/ 765625 h 2690"/>
                <a:gd name="T4" fmla="*/ 11265625 w 3411"/>
                <a:gd name="T5" fmla="*/ 1515625 h 2690"/>
                <a:gd name="T6" fmla="*/ 8265625 w 3411"/>
                <a:gd name="T7" fmla="*/ 3765625 h 2690"/>
                <a:gd name="T8" fmla="*/ 6015625 w 3411"/>
                <a:gd name="T9" fmla="*/ 5265625 h 2690"/>
                <a:gd name="T10" fmla="*/ 3015625 w 3411"/>
                <a:gd name="T11" fmla="*/ 7515625 h 2690"/>
                <a:gd name="T12" fmla="*/ 1515625 w 3411"/>
                <a:gd name="T13" fmla="*/ 10515625 h 2690"/>
                <a:gd name="T14" fmla="*/ 765625 w 3411"/>
                <a:gd name="T15" fmla="*/ 13515625 h 2690"/>
                <a:gd name="T16" fmla="*/ 15625 w 3411"/>
                <a:gd name="T17" fmla="*/ 18015625 h 2690"/>
                <a:gd name="T18" fmla="*/ 15625 w 3411"/>
                <a:gd name="T19" fmla="*/ 21765625 h 2690"/>
                <a:gd name="T20" fmla="*/ 1515625 w 3411"/>
                <a:gd name="T21" fmla="*/ 26265625 h 2690"/>
                <a:gd name="T22" fmla="*/ 4515625 w 3411"/>
                <a:gd name="T23" fmla="*/ 30031250 h 2690"/>
                <a:gd name="T24" fmla="*/ 7515625 w 3411"/>
                <a:gd name="T25" fmla="*/ 33031250 h 2690"/>
                <a:gd name="T26" fmla="*/ 11265625 w 3411"/>
                <a:gd name="T27" fmla="*/ 36031250 h 2690"/>
                <a:gd name="T28" fmla="*/ 15765625 w 3411"/>
                <a:gd name="T29" fmla="*/ 38281250 h 2690"/>
                <a:gd name="T30" fmla="*/ 21015625 w 3411"/>
                <a:gd name="T31" fmla="*/ 40531250 h 2690"/>
                <a:gd name="T32" fmla="*/ 25531250 w 3411"/>
                <a:gd name="T33" fmla="*/ 41281250 h 2690"/>
                <a:gd name="T34" fmla="*/ 30031250 w 3411"/>
                <a:gd name="T35" fmla="*/ 42031250 h 2690"/>
                <a:gd name="T36" fmla="*/ 33781250 w 3411"/>
                <a:gd name="T37" fmla="*/ 41281250 h 2690"/>
                <a:gd name="T38" fmla="*/ 37531250 w 3411"/>
                <a:gd name="T39" fmla="*/ 40531250 h 2690"/>
                <a:gd name="T40" fmla="*/ 41281250 w 3411"/>
                <a:gd name="T41" fmla="*/ 39781250 h 2690"/>
                <a:gd name="T42" fmla="*/ 44281250 w 3411"/>
                <a:gd name="T43" fmla="*/ 37531250 h 2690"/>
                <a:gd name="T44" fmla="*/ 47281250 w 3411"/>
                <a:gd name="T45" fmla="*/ 36031250 h 2690"/>
                <a:gd name="T46" fmla="*/ 49531250 w 3411"/>
                <a:gd name="T47" fmla="*/ 33781250 h 2690"/>
                <a:gd name="T48" fmla="*/ 51031250 w 3411"/>
                <a:gd name="T49" fmla="*/ 30781250 h 2690"/>
                <a:gd name="T50" fmla="*/ 52546875 w 3411"/>
                <a:gd name="T51" fmla="*/ 27765625 h 2690"/>
                <a:gd name="T52" fmla="*/ 53296875 w 3411"/>
                <a:gd name="T53" fmla="*/ 23265625 h 2690"/>
                <a:gd name="T54" fmla="*/ 52546875 w 3411"/>
                <a:gd name="T55" fmla="*/ 19515625 h 2690"/>
                <a:gd name="T56" fmla="*/ 51031250 w 3411"/>
                <a:gd name="T57" fmla="*/ 15765625 h 2690"/>
                <a:gd name="T58" fmla="*/ 48781250 w 3411"/>
                <a:gd name="T59" fmla="*/ 11265625 h 2690"/>
                <a:gd name="T60" fmla="*/ 45031250 w 3411"/>
                <a:gd name="T61" fmla="*/ 8265625 h 2690"/>
                <a:gd name="T62" fmla="*/ 41281250 w 3411"/>
                <a:gd name="T63" fmla="*/ 5265625 h 2690"/>
                <a:gd name="T64" fmla="*/ 36781250 w 3411"/>
                <a:gd name="T65" fmla="*/ 3015625 h 2690"/>
                <a:gd name="T66" fmla="*/ 31531250 w 3411"/>
                <a:gd name="T67" fmla="*/ 765625 h 2690"/>
                <a:gd name="T68" fmla="*/ 27031250 w 3411"/>
                <a:gd name="T69" fmla="*/ 15625 h 2690"/>
                <a:gd name="T70" fmla="*/ 18765625 w 3411"/>
                <a:gd name="T71" fmla="*/ 15625 h 269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28" name="Google Shape;2620;p41"/>
            <p:cNvSpPr>
              <a:spLocks/>
            </p:cNvSpPr>
            <p:nvPr/>
          </p:nvSpPr>
          <p:spPr bwMode="auto">
            <a:xfrm>
              <a:off x="1988625" y="2762625"/>
              <a:ext cx="85275" cy="67250"/>
            </a:xfrm>
            <a:custGeom>
              <a:avLst/>
              <a:gdLst>
                <a:gd name="T0" fmla="*/ 22531250 w 3411"/>
                <a:gd name="T1" fmla="*/ 15625 h 2690"/>
                <a:gd name="T2" fmla="*/ 22531250 w 3411"/>
                <a:gd name="T3" fmla="*/ 15625 h 2690"/>
                <a:gd name="T4" fmla="*/ 18765625 w 3411"/>
                <a:gd name="T5" fmla="*/ 15625 h 2690"/>
                <a:gd name="T6" fmla="*/ 15015625 w 3411"/>
                <a:gd name="T7" fmla="*/ 765625 h 2690"/>
                <a:gd name="T8" fmla="*/ 11265625 w 3411"/>
                <a:gd name="T9" fmla="*/ 1515625 h 2690"/>
                <a:gd name="T10" fmla="*/ 8265625 w 3411"/>
                <a:gd name="T11" fmla="*/ 3765625 h 2690"/>
                <a:gd name="T12" fmla="*/ 6015625 w 3411"/>
                <a:gd name="T13" fmla="*/ 5265625 h 2690"/>
                <a:gd name="T14" fmla="*/ 3015625 w 3411"/>
                <a:gd name="T15" fmla="*/ 7515625 h 2690"/>
                <a:gd name="T16" fmla="*/ 1515625 w 3411"/>
                <a:gd name="T17" fmla="*/ 10515625 h 2690"/>
                <a:gd name="T18" fmla="*/ 765625 w 3411"/>
                <a:gd name="T19" fmla="*/ 13515625 h 2690"/>
                <a:gd name="T20" fmla="*/ 765625 w 3411"/>
                <a:gd name="T21" fmla="*/ 13515625 h 2690"/>
                <a:gd name="T22" fmla="*/ 15625 w 3411"/>
                <a:gd name="T23" fmla="*/ 18015625 h 2690"/>
                <a:gd name="T24" fmla="*/ 15625 w 3411"/>
                <a:gd name="T25" fmla="*/ 21765625 h 2690"/>
                <a:gd name="T26" fmla="*/ 1515625 w 3411"/>
                <a:gd name="T27" fmla="*/ 26265625 h 2690"/>
                <a:gd name="T28" fmla="*/ 4515625 w 3411"/>
                <a:gd name="T29" fmla="*/ 30031250 h 2690"/>
                <a:gd name="T30" fmla="*/ 7515625 w 3411"/>
                <a:gd name="T31" fmla="*/ 33031250 h 2690"/>
                <a:gd name="T32" fmla="*/ 11265625 w 3411"/>
                <a:gd name="T33" fmla="*/ 36031250 h 2690"/>
                <a:gd name="T34" fmla="*/ 15765625 w 3411"/>
                <a:gd name="T35" fmla="*/ 38281250 h 2690"/>
                <a:gd name="T36" fmla="*/ 21015625 w 3411"/>
                <a:gd name="T37" fmla="*/ 40531250 h 2690"/>
                <a:gd name="T38" fmla="*/ 21015625 w 3411"/>
                <a:gd name="T39" fmla="*/ 40531250 h 2690"/>
                <a:gd name="T40" fmla="*/ 25531250 w 3411"/>
                <a:gd name="T41" fmla="*/ 41281250 h 2690"/>
                <a:gd name="T42" fmla="*/ 30031250 w 3411"/>
                <a:gd name="T43" fmla="*/ 42031250 h 2690"/>
                <a:gd name="T44" fmla="*/ 30031250 w 3411"/>
                <a:gd name="T45" fmla="*/ 42031250 h 2690"/>
                <a:gd name="T46" fmla="*/ 33781250 w 3411"/>
                <a:gd name="T47" fmla="*/ 41281250 h 2690"/>
                <a:gd name="T48" fmla="*/ 37531250 w 3411"/>
                <a:gd name="T49" fmla="*/ 40531250 h 2690"/>
                <a:gd name="T50" fmla="*/ 41281250 w 3411"/>
                <a:gd name="T51" fmla="*/ 39781250 h 2690"/>
                <a:gd name="T52" fmla="*/ 44281250 w 3411"/>
                <a:gd name="T53" fmla="*/ 37531250 h 2690"/>
                <a:gd name="T54" fmla="*/ 47281250 w 3411"/>
                <a:gd name="T55" fmla="*/ 36031250 h 2690"/>
                <a:gd name="T56" fmla="*/ 49531250 w 3411"/>
                <a:gd name="T57" fmla="*/ 33781250 h 2690"/>
                <a:gd name="T58" fmla="*/ 51031250 w 3411"/>
                <a:gd name="T59" fmla="*/ 30781250 h 2690"/>
                <a:gd name="T60" fmla="*/ 52546875 w 3411"/>
                <a:gd name="T61" fmla="*/ 27765625 h 2690"/>
                <a:gd name="T62" fmla="*/ 52546875 w 3411"/>
                <a:gd name="T63" fmla="*/ 27765625 h 2690"/>
                <a:gd name="T64" fmla="*/ 53296875 w 3411"/>
                <a:gd name="T65" fmla="*/ 23265625 h 2690"/>
                <a:gd name="T66" fmla="*/ 52546875 w 3411"/>
                <a:gd name="T67" fmla="*/ 19515625 h 2690"/>
                <a:gd name="T68" fmla="*/ 51031250 w 3411"/>
                <a:gd name="T69" fmla="*/ 15765625 h 2690"/>
                <a:gd name="T70" fmla="*/ 48781250 w 3411"/>
                <a:gd name="T71" fmla="*/ 11265625 h 2690"/>
                <a:gd name="T72" fmla="*/ 45031250 w 3411"/>
                <a:gd name="T73" fmla="*/ 8265625 h 2690"/>
                <a:gd name="T74" fmla="*/ 41281250 w 3411"/>
                <a:gd name="T75" fmla="*/ 5265625 h 2690"/>
                <a:gd name="T76" fmla="*/ 36781250 w 3411"/>
                <a:gd name="T77" fmla="*/ 3015625 h 2690"/>
                <a:gd name="T78" fmla="*/ 31531250 w 3411"/>
                <a:gd name="T79" fmla="*/ 765625 h 2690"/>
                <a:gd name="T80" fmla="*/ 31531250 w 3411"/>
                <a:gd name="T81" fmla="*/ 765625 h 2690"/>
                <a:gd name="T82" fmla="*/ 27031250 w 3411"/>
                <a:gd name="T83" fmla="*/ 15625 h 2690"/>
                <a:gd name="T84" fmla="*/ 22531250 w 3411"/>
                <a:gd name="T85" fmla="*/ 15625 h 269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29" name="Google Shape;2621;p41"/>
            <p:cNvSpPr>
              <a:spLocks/>
            </p:cNvSpPr>
            <p:nvPr/>
          </p:nvSpPr>
          <p:spPr bwMode="auto">
            <a:xfrm>
              <a:off x="2229950" y="2694200"/>
              <a:ext cx="100875" cy="121275"/>
            </a:xfrm>
            <a:custGeom>
              <a:avLst/>
              <a:gdLst>
                <a:gd name="T0" fmla="*/ 31531250 w 4035"/>
                <a:gd name="T1" fmla="*/ 0 h 4851"/>
                <a:gd name="T2" fmla="*/ 25531250 w 4035"/>
                <a:gd name="T3" fmla="*/ 1500000 h 4851"/>
                <a:gd name="T4" fmla="*/ 20281250 w 4035"/>
                <a:gd name="T5" fmla="*/ 3000000 h 4851"/>
                <a:gd name="T6" fmla="*/ 15015625 w 4035"/>
                <a:gd name="T7" fmla="*/ 6000000 h 4851"/>
                <a:gd name="T8" fmla="*/ 11265625 w 4035"/>
                <a:gd name="T9" fmla="*/ 9750000 h 4851"/>
                <a:gd name="T10" fmla="*/ 7515625 w 4035"/>
                <a:gd name="T11" fmla="*/ 14265625 h 4851"/>
                <a:gd name="T12" fmla="*/ 4515625 w 4035"/>
                <a:gd name="T13" fmla="*/ 19515625 h 4851"/>
                <a:gd name="T14" fmla="*/ 3015625 w 4035"/>
                <a:gd name="T15" fmla="*/ 25515625 h 4851"/>
                <a:gd name="T16" fmla="*/ 765625 w 4035"/>
                <a:gd name="T17" fmla="*/ 41265625 h 4851"/>
                <a:gd name="T18" fmla="*/ 15625 w 4035"/>
                <a:gd name="T19" fmla="*/ 47281250 h 4851"/>
                <a:gd name="T20" fmla="*/ 765625 w 4035"/>
                <a:gd name="T21" fmla="*/ 53281250 h 4851"/>
                <a:gd name="T22" fmla="*/ 3015625 w 4035"/>
                <a:gd name="T23" fmla="*/ 58531250 h 4851"/>
                <a:gd name="T24" fmla="*/ 6015625 w 4035"/>
                <a:gd name="T25" fmla="*/ 63781250 h 4851"/>
                <a:gd name="T26" fmla="*/ 9765625 w 4035"/>
                <a:gd name="T27" fmla="*/ 68281250 h 4851"/>
                <a:gd name="T28" fmla="*/ 14265625 w 4035"/>
                <a:gd name="T29" fmla="*/ 71281250 h 4851"/>
                <a:gd name="T30" fmla="*/ 19515625 w 4035"/>
                <a:gd name="T31" fmla="*/ 74296875 h 4851"/>
                <a:gd name="T32" fmla="*/ 25531250 w 4035"/>
                <a:gd name="T33" fmla="*/ 75796875 h 4851"/>
                <a:gd name="T34" fmla="*/ 31531250 w 4035"/>
                <a:gd name="T35" fmla="*/ 75796875 h 4851"/>
                <a:gd name="T36" fmla="*/ 37531250 w 4035"/>
                <a:gd name="T37" fmla="*/ 75046875 h 4851"/>
                <a:gd name="T38" fmla="*/ 42781250 w 4035"/>
                <a:gd name="T39" fmla="*/ 73546875 h 4851"/>
                <a:gd name="T40" fmla="*/ 48031250 w 4035"/>
                <a:gd name="T41" fmla="*/ 70531250 h 4851"/>
                <a:gd name="T42" fmla="*/ 51796875 w 4035"/>
                <a:gd name="T43" fmla="*/ 66781250 h 4851"/>
                <a:gd name="T44" fmla="*/ 55546875 w 4035"/>
                <a:gd name="T45" fmla="*/ 62281250 h 4851"/>
                <a:gd name="T46" fmla="*/ 58546875 w 4035"/>
                <a:gd name="T47" fmla="*/ 57031250 h 4851"/>
                <a:gd name="T48" fmla="*/ 60046875 w 4035"/>
                <a:gd name="T49" fmla="*/ 51031250 h 4851"/>
                <a:gd name="T50" fmla="*/ 62296875 w 4035"/>
                <a:gd name="T51" fmla="*/ 35265625 h 4851"/>
                <a:gd name="T52" fmla="*/ 63046875 w 4035"/>
                <a:gd name="T53" fmla="*/ 29265625 h 4851"/>
                <a:gd name="T54" fmla="*/ 62296875 w 4035"/>
                <a:gd name="T55" fmla="*/ 23265625 h 4851"/>
                <a:gd name="T56" fmla="*/ 60046875 w 4035"/>
                <a:gd name="T57" fmla="*/ 18015625 h 4851"/>
                <a:gd name="T58" fmla="*/ 57046875 w 4035"/>
                <a:gd name="T59" fmla="*/ 12765625 h 4851"/>
                <a:gd name="T60" fmla="*/ 53296875 w 4035"/>
                <a:gd name="T61" fmla="*/ 8250000 h 4851"/>
                <a:gd name="T62" fmla="*/ 48781250 w 4035"/>
                <a:gd name="T63" fmla="*/ 5250000 h 4851"/>
                <a:gd name="T64" fmla="*/ 43531250 w 4035"/>
                <a:gd name="T65" fmla="*/ 2250000 h 4851"/>
                <a:gd name="T66" fmla="*/ 37531250 w 4035"/>
                <a:gd name="T67" fmla="*/ 750000 h 4851"/>
                <a:gd name="T68" fmla="*/ 31531250 w 4035"/>
                <a:gd name="T69" fmla="*/ 0 h 485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30" name="Google Shape;2622;p41"/>
            <p:cNvSpPr>
              <a:spLocks/>
            </p:cNvSpPr>
            <p:nvPr/>
          </p:nvSpPr>
          <p:spPr bwMode="auto">
            <a:xfrm>
              <a:off x="2229950" y="2701400"/>
              <a:ext cx="73275" cy="104475"/>
            </a:xfrm>
            <a:custGeom>
              <a:avLst/>
              <a:gdLst>
                <a:gd name="T0" fmla="*/ 20281250 w 2931"/>
                <a:gd name="T1" fmla="*/ 0 h 4179"/>
                <a:gd name="T2" fmla="*/ 16515625 w 2931"/>
                <a:gd name="T3" fmla="*/ 750000 h 4179"/>
                <a:gd name="T4" fmla="*/ 12015625 w 2931"/>
                <a:gd name="T5" fmla="*/ 4500000 h 4179"/>
                <a:gd name="T6" fmla="*/ 7515625 w 2931"/>
                <a:gd name="T7" fmla="*/ 9015625 h 4179"/>
                <a:gd name="T8" fmla="*/ 4515625 w 2931"/>
                <a:gd name="T9" fmla="*/ 15015625 h 4179"/>
                <a:gd name="T10" fmla="*/ 3015625 w 2931"/>
                <a:gd name="T11" fmla="*/ 21015625 h 4179"/>
                <a:gd name="T12" fmla="*/ 765625 w 2931"/>
                <a:gd name="T13" fmla="*/ 36765625 h 4179"/>
                <a:gd name="T14" fmla="*/ 15625 w 2931"/>
                <a:gd name="T15" fmla="*/ 40531250 h 4179"/>
                <a:gd name="T16" fmla="*/ 15625 w 2931"/>
                <a:gd name="T17" fmla="*/ 44281250 h 4179"/>
                <a:gd name="T18" fmla="*/ 765625 w 2931"/>
                <a:gd name="T19" fmla="*/ 48031250 h 4179"/>
                <a:gd name="T20" fmla="*/ 2265625 w 2931"/>
                <a:gd name="T21" fmla="*/ 51781250 h 4179"/>
                <a:gd name="T22" fmla="*/ 3015625 w 2931"/>
                <a:gd name="T23" fmla="*/ 55531250 h 4179"/>
                <a:gd name="T24" fmla="*/ 5265625 w 2931"/>
                <a:gd name="T25" fmla="*/ 58531250 h 4179"/>
                <a:gd name="T26" fmla="*/ 9765625 w 2931"/>
                <a:gd name="T27" fmla="*/ 63781250 h 4179"/>
                <a:gd name="T28" fmla="*/ 13515625 w 2931"/>
                <a:gd name="T29" fmla="*/ 65281250 h 4179"/>
                <a:gd name="T30" fmla="*/ 19515625 w 2931"/>
                <a:gd name="T31" fmla="*/ 65281250 h 4179"/>
                <a:gd name="T32" fmla="*/ 24781250 w 2931"/>
                <a:gd name="T33" fmla="*/ 63781250 h 4179"/>
                <a:gd name="T34" fmla="*/ 29281250 w 2931"/>
                <a:gd name="T35" fmla="*/ 61531250 h 4179"/>
                <a:gd name="T36" fmla="*/ 33781250 w 2931"/>
                <a:gd name="T37" fmla="*/ 58531250 h 4179"/>
                <a:gd name="T38" fmla="*/ 37531250 w 2931"/>
                <a:gd name="T39" fmla="*/ 54031250 h 4179"/>
                <a:gd name="T40" fmla="*/ 41281250 w 2931"/>
                <a:gd name="T41" fmla="*/ 48781250 h 4179"/>
                <a:gd name="T42" fmla="*/ 43531250 w 2931"/>
                <a:gd name="T43" fmla="*/ 43531250 h 4179"/>
                <a:gd name="T44" fmla="*/ 45031250 w 2931"/>
                <a:gd name="T45" fmla="*/ 36765625 h 4179"/>
                <a:gd name="T46" fmla="*/ 45781250 w 2931"/>
                <a:gd name="T47" fmla="*/ 30015625 h 4179"/>
                <a:gd name="T48" fmla="*/ 45031250 w 2931"/>
                <a:gd name="T49" fmla="*/ 24015625 h 4179"/>
                <a:gd name="T50" fmla="*/ 43531250 w 2931"/>
                <a:gd name="T51" fmla="*/ 18015625 h 4179"/>
                <a:gd name="T52" fmla="*/ 41281250 w 2931"/>
                <a:gd name="T53" fmla="*/ 12765625 h 4179"/>
                <a:gd name="T54" fmla="*/ 38281250 w 2931"/>
                <a:gd name="T55" fmla="*/ 8265625 h 4179"/>
                <a:gd name="T56" fmla="*/ 34531250 w 2931"/>
                <a:gd name="T57" fmla="*/ 4500000 h 4179"/>
                <a:gd name="T58" fmla="*/ 29281250 w 2931"/>
                <a:gd name="T59" fmla="*/ 1500000 h 4179"/>
                <a:gd name="T60" fmla="*/ 24781250 w 2931"/>
                <a:gd name="T61" fmla="*/ 0 h 4179"/>
                <a:gd name="T62" fmla="*/ 20281250 w 2931"/>
                <a:gd name="T63" fmla="*/ 0 h 41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31" name="Google Shape;2623;p41"/>
            <p:cNvSpPr>
              <a:spLocks/>
            </p:cNvSpPr>
            <p:nvPr/>
          </p:nvSpPr>
          <p:spPr bwMode="auto">
            <a:xfrm>
              <a:off x="2161525" y="2737400"/>
              <a:ext cx="22825" cy="22850"/>
            </a:xfrm>
            <a:custGeom>
              <a:avLst/>
              <a:gdLst>
                <a:gd name="T0" fmla="*/ 2250000 w 913"/>
                <a:gd name="T1" fmla="*/ 15625 h 914"/>
                <a:gd name="T2" fmla="*/ 1500000 w 913"/>
                <a:gd name="T3" fmla="*/ 765625 h 914"/>
                <a:gd name="T4" fmla="*/ 0 w 913"/>
                <a:gd name="T5" fmla="*/ 6765625 h 914"/>
                <a:gd name="T6" fmla="*/ 0 w 913"/>
                <a:gd name="T7" fmla="*/ 9765625 h 914"/>
                <a:gd name="T8" fmla="*/ 0 w 913"/>
                <a:gd name="T9" fmla="*/ 12015625 h 914"/>
                <a:gd name="T10" fmla="*/ 0 w 913"/>
                <a:gd name="T11" fmla="*/ 13515625 h 914"/>
                <a:gd name="T12" fmla="*/ 750000 w 913"/>
                <a:gd name="T13" fmla="*/ 14265625 h 914"/>
                <a:gd name="T14" fmla="*/ 2250000 w 913"/>
                <a:gd name="T15" fmla="*/ 13515625 h 914"/>
                <a:gd name="T16" fmla="*/ 2250000 w 913"/>
                <a:gd name="T17" fmla="*/ 12015625 h 914"/>
                <a:gd name="T18" fmla="*/ 2250000 w 913"/>
                <a:gd name="T19" fmla="*/ 10515625 h 914"/>
                <a:gd name="T20" fmla="*/ 3000000 w 913"/>
                <a:gd name="T21" fmla="*/ 7515625 h 914"/>
                <a:gd name="T22" fmla="*/ 3328125 w 913"/>
                <a:gd name="T23" fmla="*/ 4984375 h 914"/>
                <a:gd name="T24" fmla="*/ 4515625 w 913"/>
                <a:gd name="T25" fmla="*/ 6765625 h 914"/>
                <a:gd name="T26" fmla="*/ 6765625 w 913"/>
                <a:gd name="T27" fmla="*/ 10515625 h 914"/>
                <a:gd name="T28" fmla="*/ 7515625 w 913"/>
                <a:gd name="T29" fmla="*/ 11265625 h 914"/>
                <a:gd name="T30" fmla="*/ 8265625 w 913"/>
                <a:gd name="T31" fmla="*/ 11265625 h 914"/>
                <a:gd name="T32" fmla="*/ 9765625 w 913"/>
                <a:gd name="T33" fmla="*/ 10515625 h 914"/>
                <a:gd name="T34" fmla="*/ 14265625 w 913"/>
                <a:gd name="T35" fmla="*/ 3765625 h 914"/>
                <a:gd name="T36" fmla="*/ 14265625 w 913"/>
                <a:gd name="T37" fmla="*/ 3015625 h 914"/>
                <a:gd name="T38" fmla="*/ 13515625 w 913"/>
                <a:gd name="T39" fmla="*/ 2265625 h 914"/>
                <a:gd name="T40" fmla="*/ 12015625 w 913"/>
                <a:gd name="T41" fmla="*/ 1515625 h 914"/>
                <a:gd name="T42" fmla="*/ 11265625 w 913"/>
                <a:gd name="T43" fmla="*/ 2265625 h 914"/>
                <a:gd name="T44" fmla="*/ 8125000 w 913"/>
                <a:gd name="T45" fmla="*/ 6968750 h 914"/>
                <a:gd name="T46" fmla="*/ 8125000 w 913"/>
                <a:gd name="T47" fmla="*/ 6968750 h 914"/>
                <a:gd name="T48" fmla="*/ 6765625 w 913"/>
                <a:gd name="T49" fmla="*/ 5265625 h 914"/>
                <a:gd name="T50" fmla="*/ 5265625 w 913"/>
                <a:gd name="T51" fmla="*/ 3015625 h 914"/>
                <a:gd name="T52" fmla="*/ 3765625 w 913"/>
                <a:gd name="T53" fmla="*/ 765625 h 914"/>
                <a:gd name="T54" fmla="*/ 3000000 w 913"/>
                <a:gd name="T55" fmla="*/ 765625 h 914"/>
                <a:gd name="T56" fmla="*/ 2250000 w 913"/>
                <a:gd name="T57" fmla="*/ 15625 h 9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32" name="Google Shape;2624;p41"/>
            <p:cNvSpPr>
              <a:spLocks/>
            </p:cNvSpPr>
            <p:nvPr/>
          </p:nvSpPr>
          <p:spPr bwMode="auto">
            <a:xfrm>
              <a:off x="2046250" y="2656975"/>
              <a:ext cx="102100" cy="121275"/>
            </a:xfrm>
            <a:custGeom>
              <a:avLst/>
              <a:gdLst>
                <a:gd name="T0" fmla="*/ 33781250 w 4084"/>
                <a:gd name="T1" fmla="*/ 0 h 4851"/>
                <a:gd name="T2" fmla="*/ 28531250 w 4084"/>
                <a:gd name="T3" fmla="*/ 750000 h 4851"/>
                <a:gd name="T4" fmla="*/ 22531250 w 4084"/>
                <a:gd name="T5" fmla="*/ 2250000 h 4851"/>
                <a:gd name="T6" fmla="*/ 17281250 w 4084"/>
                <a:gd name="T7" fmla="*/ 4500000 h 4851"/>
                <a:gd name="T8" fmla="*/ 12765625 w 4084"/>
                <a:gd name="T9" fmla="*/ 8265625 h 4851"/>
                <a:gd name="T10" fmla="*/ 9015625 w 4084"/>
                <a:gd name="T11" fmla="*/ 12765625 h 4851"/>
                <a:gd name="T12" fmla="*/ 6015625 w 4084"/>
                <a:gd name="T13" fmla="*/ 18015625 h 4851"/>
                <a:gd name="T14" fmla="*/ 4515625 w 4084"/>
                <a:gd name="T15" fmla="*/ 23265625 h 4851"/>
                <a:gd name="T16" fmla="*/ 765625 w 4084"/>
                <a:gd name="T17" fmla="*/ 39031250 h 4851"/>
                <a:gd name="T18" fmla="*/ 15625 w 4084"/>
                <a:gd name="T19" fmla="*/ 45031250 h 4851"/>
                <a:gd name="T20" fmla="*/ 765625 w 4084"/>
                <a:gd name="T21" fmla="*/ 51031250 h 4851"/>
                <a:gd name="T22" fmla="*/ 2265625 w 4084"/>
                <a:gd name="T23" fmla="*/ 57031250 h 4851"/>
                <a:gd name="T24" fmla="*/ 5265625 w 4084"/>
                <a:gd name="T25" fmla="*/ 61531250 h 4851"/>
                <a:gd name="T26" fmla="*/ 9015625 w 4084"/>
                <a:gd name="T27" fmla="*/ 66046875 h 4851"/>
                <a:gd name="T28" fmla="*/ 12765625 w 4084"/>
                <a:gd name="T29" fmla="*/ 69796875 h 4851"/>
                <a:gd name="T30" fmla="*/ 18031250 w 4084"/>
                <a:gd name="T31" fmla="*/ 72796875 h 4851"/>
                <a:gd name="T32" fmla="*/ 24031250 w 4084"/>
                <a:gd name="T33" fmla="*/ 75046875 h 4851"/>
                <a:gd name="T34" fmla="*/ 30031250 w 4084"/>
                <a:gd name="T35" fmla="*/ 75796875 h 4851"/>
                <a:gd name="T36" fmla="*/ 36031250 w 4084"/>
                <a:gd name="T37" fmla="*/ 75046875 h 4851"/>
                <a:gd name="T38" fmla="*/ 41281250 w 4084"/>
                <a:gd name="T39" fmla="*/ 73546875 h 4851"/>
                <a:gd name="T40" fmla="*/ 46546875 w 4084"/>
                <a:gd name="T41" fmla="*/ 70546875 h 4851"/>
                <a:gd name="T42" fmla="*/ 51046875 w 4084"/>
                <a:gd name="T43" fmla="*/ 67546875 h 4851"/>
                <a:gd name="T44" fmla="*/ 54796875 w 4084"/>
                <a:gd name="T45" fmla="*/ 63031250 h 4851"/>
                <a:gd name="T46" fmla="*/ 57796875 w 4084"/>
                <a:gd name="T47" fmla="*/ 57781250 h 4851"/>
                <a:gd name="T48" fmla="*/ 60046875 w 4084"/>
                <a:gd name="T49" fmla="*/ 51781250 h 4851"/>
                <a:gd name="T50" fmla="*/ 63046875 w 4084"/>
                <a:gd name="T51" fmla="*/ 36031250 h 4851"/>
                <a:gd name="T52" fmla="*/ 63796875 w 4084"/>
                <a:gd name="T53" fmla="*/ 30015625 h 4851"/>
                <a:gd name="T54" fmla="*/ 63046875 w 4084"/>
                <a:gd name="T55" fmla="*/ 24015625 h 4851"/>
                <a:gd name="T56" fmla="*/ 61546875 w 4084"/>
                <a:gd name="T57" fmla="*/ 18765625 h 4851"/>
                <a:gd name="T58" fmla="*/ 59296875 w 4084"/>
                <a:gd name="T59" fmla="*/ 13515625 h 4851"/>
                <a:gd name="T60" fmla="*/ 55546875 w 4084"/>
                <a:gd name="T61" fmla="*/ 9015625 h 4851"/>
                <a:gd name="T62" fmla="*/ 51046875 w 4084"/>
                <a:gd name="T63" fmla="*/ 5250000 h 4851"/>
                <a:gd name="T64" fmla="*/ 45796875 w 4084"/>
                <a:gd name="T65" fmla="*/ 2250000 h 4851"/>
                <a:gd name="T66" fmla="*/ 40531250 w 4084"/>
                <a:gd name="T67" fmla="*/ 750000 h 4851"/>
                <a:gd name="T68" fmla="*/ 33781250 w 4084"/>
                <a:gd name="T69" fmla="*/ 0 h 485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33" name="Google Shape;2625;p41"/>
            <p:cNvSpPr>
              <a:spLocks/>
            </p:cNvSpPr>
            <p:nvPr/>
          </p:nvSpPr>
          <p:spPr bwMode="auto">
            <a:xfrm>
              <a:off x="2046250" y="2656975"/>
              <a:ext cx="102100" cy="121275"/>
            </a:xfrm>
            <a:custGeom>
              <a:avLst/>
              <a:gdLst>
                <a:gd name="T0" fmla="*/ 24031250 w 4084"/>
                <a:gd name="T1" fmla="*/ 75046875 h 4851"/>
                <a:gd name="T2" fmla="*/ 24031250 w 4084"/>
                <a:gd name="T3" fmla="*/ 75046875 h 4851"/>
                <a:gd name="T4" fmla="*/ 24031250 w 4084"/>
                <a:gd name="T5" fmla="*/ 75046875 h 4851"/>
                <a:gd name="T6" fmla="*/ 18031250 w 4084"/>
                <a:gd name="T7" fmla="*/ 72796875 h 4851"/>
                <a:gd name="T8" fmla="*/ 12765625 w 4084"/>
                <a:gd name="T9" fmla="*/ 69796875 h 4851"/>
                <a:gd name="T10" fmla="*/ 9015625 w 4084"/>
                <a:gd name="T11" fmla="*/ 66046875 h 4851"/>
                <a:gd name="T12" fmla="*/ 5265625 w 4084"/>
                <a:gd name="T13" fmla="*/ 61531250 h 4851"/>
                <a:gd name="T14" fmla="*/ 2265625 w 4084"/>
                <a:gd name="T15" fmla="*/ 57031250 h 4851"/>
                <a:gd name="T16" fmla="*/ 765625 w 4084"/>
                <a:gd name="T17" fmla="*/ 51031250 h 4851"/>
                <a:gd name="T18" fmla="*/ 15625 w 4084"/>
                <a:gd name="T19" fmla="*/ 45031250 h 4851"/>
                <a:gd name="T20" fmla="*/ 765625 w 4084"/>
                <a:gd name="T21" fmla="*/ 39031250 h 4851"/>
                <a:gd name="T22" fmla="*/ 4515625 w 4084"/>
                <a:gd name="T23" fmla="*/ 23265625 h 4851"/>
                <a:gd name="T24" fmla="*/ 4515625 w 4084"/>
                <a:gd name="T25" fmla="*/ 23265625 h 4851"/>
                <a:gd name="T26" fmla="*/ 6015625 w 4084"/>
                <a:gd name="T27" fmla="*/ 18015625 h 4851"/>
                <a:gd name="T28" fmla="*/ 9015625 w 4084"/>
                <a:gd name="T29" fmla="*/ 12765625 h 4851"/>
                <a:gd name="T30" fmla="*/ 12765625 w 4084"/>
                <a:gd name="T31" fmla="*/ 8265625 h 4851"/>
                <a:gd name="T32" fmla="*/ 17281250 w 4084"/>
                <a:gd name="T33" fmla="*/ 4500000 h 4851"/>
                <a:gd name="T34" fmla="*/ 22531250 w 4084"/>
                <a:gd name="T35" fmla="*/ 2250000 h 4851"/>
                <a:gd name="T36" fmla="*/ 28531250 w 4084"/>
                <a:gd name="T37" fmla="*/ 750000 h 4851"/>
                <a:gd name="T38" fmla="*/ 33781250 w 4084"/>
                <a:gd name="T39" fmla="*/ 0 h 4851"/>
                <a:gd name="T40" fmla="*/ 40531250 w 4084"/>
                <a:gd name="T41" fmla="*/ 750000 h 4851"/>
                <a:gd name="T42" fmla="*/ 40531250 w 4084"/>
                <a:gd name="T43" fmla="*/ 750000 h 4851"/>
                <a:gd name="T44" fmla="*/ 45796875 w 4084"/>
                <a:gd name="T45" fmla="*/ 2250000 h 4851"/>
                <a:gd name="T46" fmla="*/ 51046875 w 4084"/>
                <a:gd name="T47" fmla="*/ 5250000 h 4851"/>
                <a:gd name="T48" fmla="*/ 55546875 w 4084"/>
                <a:gd name="T49" fmla="*/ 9015625 h 4851"/>
                <a:gd name="T50" fmla="*/ 59296875 w 4084"/>
                <a:gd name="T51" fmla="*/ 13515625 h 4851"/>
                <a:gd name="T52" fmla="*/ 61546875 w 4084"/>
                <a:gd name="T53" fmla="*/ 18765625 h 4851"/>
                <a:gd name="T54" fmla="*/ 63046875 w 4084"/>
                <a:gd name="T55" fmla="*/ 24015625 h 4851"/>
                <a:gd name="T56" fmla="*/ 63796875 w 4084"/>
                <a:gd name="T57" fmla="*/ 30015625 h 4851"/>
                <a:gd name="T58" fmla="*/ 63046875 w 4084"/>
                <a:gd name="T59" fmla="*/ 36031250 h 4851"/>
                <a:gd name="T60" fmla="*/ 60046875 w 4084"/>
                <a:gd name="T61" fmla="*/ 51781250 h 4851"/>
                <a:gd name="T62" fmla="*/ 60046875 w 4084"/>
                <a:gd name="T63" fmla="*/ 51781250 h 4851"/>
                <a:gd name="T64" fmla="*/ 57796875 w 4084"/>
                <a:gd name="T65" fmla="*/ 57781250 h 4851"/>
                <a:gd name="T66" fmla="*/ 54796875 w 4084"/>
                <a:gd name="T67" fmla="*/ 63031250 h 4851"/>
                <a:gd name="T68" fmla="*/ 51046875 w 4084"/>
                <a:gd name="T69" fmla="*/ 67546875 h 4851"/>
                <a:gd name="T70" fmla="*/ 46546875 w 4084"/>
                <a:gd name="T71" fmla="*/ 70546875 h 4851"/>
                <a:gd name="T72" fmla="*/ 41281250 w 4084"/>
                <a:gd name="T73" fmla="*/ 73546875 h 4851"/>
                <a:gd name="T74" fmla="*/ 36031250 w 4084"/>
                <a:gd name="T75" fmla="*/ 75046875 h 4851"/>
                <a:gd name="T76" fmla="*/ 30031250 w 4084"/>
                <a:gd name="T77" fmla="*/ 75796875 h 4851"/>
                <a:gd name="T78" fmla="*/ 24031250 w 4084"/>
                <a:gd name="T79" fmla="*/ 75046875 h 485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34" name="Google Shape;2626;p41"/>
            <p:cNvSpPr>
              <a:spLocks/>
            </p:cNvSpPr>
            <p:nvPr/>
          </p:nvSpPr>
          <p:spPr bwMode="auto">
            <a:xfrm>
              <a:off x="2073875" y="2671375"/>
              <a:ext cx="74475" cy="103275"/>
            </a:xfrm>
            <a:custGeom>
              <a:avLst/>
              <a:gdLst>
                <a:gd name="T0" fmla="*/ 28531250 w 2979"/>
                <a:gd name="T1" fmla="*/ 15625 h 4131"/>
                <a:gd name="T2" fmla="*/ 23265625 w 2979"/>
                <a:gd name="T3" fmla="*/ 765625 h 4131"/>
                <a:gd name="T4" fmla="*/ 18015625 w 2979"/>
                <a:gd name="T5" fmla="*/ 2265625 h 4131"/>
                <a:gd name="T6" fmla="*/ 13515625 w 2979"/>
                <a:gd name="T7" fmla="*/ 6015625 h 4131"/>
                <a:gd name="T8" fmla="*/ 9015625 w 2979"/>
                <a:gd name="T9" fmla="*/ 9765625 h 4131"/>
                <a:gd name="T10" fmla="*/ 5265625 w 2979"/>
                <a:gd name="T11" fmla="*/ 14265625 h 4131"/>
                <a:gd name="T12" fmla="*/ 3015625 w 2979"/>
                <a:gd name="T13" fmla="*/ 20265625 h 4131"/>
                <a:gd name="T14" fmla="*/ 765625 w 2979"/>
                <a:gd name="T15" fmla="*/ 26265625 h 4131"/>
                <a:gd name="T16" fmla="*/ 15625 w 2979"/>
                <a:gd name="T17" fmla="*/ 33031250 h 4131"/>
                <a:gd name="T18" fmla="*/ 15625 w 2979"/>
                <a:gd name="T19" fmla="*/ 39781250 h 4131"/>
                <a:gd name="T20" fmla="*/ 1515625 w 2979"/>
                <a:gd name="T21" fmla="*/ 45781250 h 4131"/>
                <a:gd name="T22" fmla="*/ 3765625 w 2979"/>
                <a:gd name="T23" fmla="*/ 51031250 h 4131"/>
                <a:gd name="T24" fmla="*/ 6765625 w 2979"/>
                <a:gd name="T25" fmla="*/ 55531250 h 4131"/>
                <a:gd name="T26" fmla="*/ 10515625 w 2979"/>
                <a:gd name="T27" fmla="*/ 59296875 h 4131"/>
                <a:gd name="T28" fmla="*/ 15015625 w 2979"/>
                <a:gd name="T29" fmla="*/ 62296875 h 4131"/>
                <a:gd name="T30" fmla="*/ 19515625 w 2979"/>
                <a:gd name="T31" fmla="*/ 64546875 h 4131"/>
                <a:gd name="T32" fmla="*/ 24015625 w 2979"/>
                <a:gd name="T33" fmla="*/ 64546875 h 4131"/>
                <a:gd name="T34" fmla="*/ 30031250 w 2979"/>
                <a:gd name="T35" fmla="*/ 61546875 h 4131"/>
                <a:gd name="T36" fmla="*/ 33031250 w 2979"/>
                <a:gd name="T37" fmla="*/ 59296875 h 4131"/>
                <a:gd name="T38" fmla="*/ 36031250 w 2979"/>
                <a:gd name="T39" fmla="*/ 56281250 h 4131"/>
                <a:gd name="T40" fmla="*/ 38281250 w 2979"/>
                <a:gd name="T41" fmla="*/ 53281250 h 4131"/>
                <a:gd name="T42" fmla="*/ 39781250 w 2979"/>
                <a:gd name="T43" fmla="*/ 50281250 h 4131"/>
                <a:gd name="T44" fmla="*/ 41281250 w 2979"/>
                <a:gd name="T45" fmla="*/ 46531250 h 4131"/>
                <a:gd name="T46" fmla="*/ 42781250 w 2979"/>
                <a:gd name="T47" fmla="*/ 42781250 h 4131"/>
                <a:gd name="T48" fmla="*/ 45781250 w 2979"/>
                <a:gd name="T49" fmla="*/ 27031250 h 4131"/>
                <a:gd name="T50" fmla="*/ 46531250 w 2979"/>
                <a:gd name="T51" fmla="*/ 21015625 h 4131"/>
                <a:gd name="T52" fmla="*/ 45781250 w 2979"/>
                <a:gd name="T53" fmla="*/ 14265625 h 4131"/>
                <a:gd name="T54" fmla="*/ 43531250 w 2979"/>
                <a:gd name="T55" fmla="*/ 8265625 h 4131"/>
                <a:gd name="T56" fmla="*/ 40531250 w 2979"/>
                <a:gd name="T57" fmla="*/ 3015625 h 4131"/>
                <a:gd name="T58" fmla="*/ 37531250 w 2979"/>
                <a:gd name="T59" fmla="*/ 1515625 h 4131"/>
                <a:gd name="T60" fmla="*/ 33781250 w 2979"/>
                <a:gd name="T61" fmla="*/ 15625 h 4131"/>
                <a:gd name="T62" fmla="*/ 28531250 w 2979"/>
                <a:gd name="T63" fmla="*/ 15625 h 413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35" name="Google Shape;2627;p41"/>
            <p:cNvSpPr>
              <a:spLocks/>
            </p:cNvSpPr>
            <p:nvPr/>
          </p:nvSpPr>
          <p:spPr bwMode="auto">
            <a:xfrm>
              <a:off x="1915400" y="2386825"/>
              <a:ext cx="641150" cy="595550"/>
            </a:xfrm>
            <a:custGeom>
              <a:avLst/>
              <a:gdLst>
                <a:gd name="T0" fmla="*/ 138078125 w 25646"/>
                <a:gd name="T1" fmla="*/ 3765625 h 23822"/>
                <a:gd name="T2" fmla="*/ 103562500 w 25646"/>
                <a:gd name="T3" fmla="*/ 15015625 h 23822"/>
                <a:gd name="T4" fmla="*/ 57031250 w 25646"/>
                <a:gd name="T5" fmla="*/ 42781250 h 23822"/>
                <a:gd name="T6" fmla="*/ 37515625 w 25646"/>
                <a:gd name="T7" fmla="*/ 61546875 h 23822"/>
                <a:gd name="T8" fmla="*/ 21765625 w 25646"/>
                <a:gd name="T9" fmla="*/ 83296875 h 23822"/>
                <a:gd name="T10" fmla="*/ 9765625 w 25646"/>
                <a:gd name="T11" fmla="*/ 106562500 h 23822"/>
                <a:gd name="T12" fmla="*/ 2250000 w 25646"/>
                <a:gd name="T13" fmla="*/ 132078125 h 23822"/>
                <a:gd name="T14" fmla="*/ 0 w 25646"/>
                <a:gd name="T15" fmla="*/ 159843750 h 23822"/>
                <a:gd name="T16" fmla="*/ 3000000 w 25646"/>
                <a:gd name="T17" fmla="*/ 188359375 h 23822"/>
                <a:gd name="T18" fmla="*/ 12765625 w 25646"/>
                <a:gd name="T19" fmla="*/ 217625000 h 23822"/>
                <a:gd name="T20" fmla="*/ 21015625 w 25646"/>
                <a:gd name="T21" fmla="*/ 213875000 h 23822"/>
                <a:gd name="T22" fmla="*/ 32265625 w 25646"/>
                <a:gd name="T23" fmla="*/ 182359375 h 23822"/>
                <a:gd name="T24" fmla="*/ 48781250 w 25646"/>
                <a:gd name="T25" fmla="*/ 153843750 h 23822"/>
                <a:gd name="T26" fmla="*/ 73546875 w 25646"/>
                <a:gd name="T27" fmla="*/ 126828125 h 23822"/>
                <a:gd name="T28" fmla="*/ 92296875 w 25646"/>
                <a:gd name="T29" fmla="*/ 118578125 h 23822"/>
                <a:gd name="T30" fmla="*/ 82546875 w 25646"/>
                <a:gd name="T31" fmla="*/ 150843750 h 23822"/>
                <a:gd name="T32" fmla="*/ 133578125 w 25646"/>
                <a:gd name="T33" fmla="*/ 139578125 h 23822"/>
                <a:gd name="T34" fmla="*/ 141828125 w 25646"/>
                <a:gd name="T35" fmla="*/ 115578125 h 23822"/>
                <a:gd name="T36" fmla="*/ 151578125 w 25646"/>
                <a:gd name="T37" fmla="*/ 104312500 h 23822"/>
                <a:gd name="T38" fmla="*/ 144078125 w 25646"/>
                <a:gd name="T39" fmla="*/ 135828125 h 23822"/>
                <a:gd name="T40" fmla="*/ 141828125 w 25646"/>
                <a:gd name="T41" fmla="*/ 165093750 h 23822"/>
                <a:gd name="T42" fmla="*/ 204109375 w 25646"/>
                <a:gd name="T43" fmla="*/ 175609375 h 23822"/>
                <a:gd name="T44" fmla="*/ 204109375 w 25646"/>
                <a:gd name="T45" fmla="*/ 159093750 h 23822"/>
                <a:gd name="T46" fmla="*/ 212359375 w 25646"/>
                <a:gd name="T47" fmla="*/ 120078125 h 23822"/>
                <a:gd name="T48" fmla="*/ 219875000 w 25646"/>
                <a:gd name="T49" fmla="*/ 139578125 h 23822"/>
                <a:gd name="T50" fmla="*/ 234875000 w 25646"/>
                <a:gd name="T51" fmla="*/ 183109375 h 23822"/>
                <a:gd name="T52" fmla="*/ 324171875 w 25646"/>
                <a:gd name="T53" fmla="*/ 240140625 h 23822"/>
                <a:gd name="T54" fmla="*/ 342187500 w 25646"/>
                <a:gd name="T55" fmla="*/ 253640625 h 23822"/>
                <a:gd name="T56" fmla="*/ 349687500 w 25646"/>
                <a:gd name="T57" fmla="*/ 267156250 h 23822"/>
                <a:gd name="T58" fmla="*/ 351187500 w 25646"/>
                <a:gd name="T59" fmla="*/ 284406250 h 23822"/>
                <a:gd name="T60" fmla="*/ 344437500 w 25646"/>
                <a:gd name="T61" fmla="*/ 306921875 h 23822"/>
                <a:gd name="T62" fmla="*/ 333171875 w 25646"/>
                <a:gd name="T63" fmla="*/ 321171875 h 23822"/>
                <a:gd name="T64" fmla="*/ 320421875 w 25646"/>
                <a:gd name="T65" fmla="*/ 328687500 h 23822"/>
                <a:gd name="T66" fmla="*/ 298656250 w 25646"/>
                <a:gd name="T67" fmla="*/ 331687500 h 23822"/>
                <a:gd name="T68" fmla="*/ 284406250 w 25646"/>
                <a:gd name="T69" fmla="*/ 342937500 h 23822"/>
                <a:gd name="T70" fmla="*/ 266390625 w 25646"/>
                <a:gd name="T71" fmla="*/ 360953125 h 23822"/>
                <a:gd name="T72" fmla="*/ 251390625 w 25646"/>
                <a:gd name="T73" fmla="*/ 369203125 h 23822"/>
                <a:gd name="T74" fmla="*/ 248390625 w 25646"/>
                <a:gd name="T75" fmla="*/ 370703125 h 23822"/>
                <a:gd name="T76" fmla="*/ 287406250 w 25646"/>
                <a:gd name="T77" fmla="*/ 361703125 h 23822"/>
                <a:gd name="T78" fmla="*/ 321921875 w 25646"/>
                <a:gd name="T79" fmla="*/ 346687500 h 23822"/>
                <a:gd name="T80" fmla="*/ 347437500 w 25646"/>
                <a:gd name="T81" fmla="*/ 330187500 h 23822"/>
                <a:gd name="T82" fmla="*/ 370703125 w 25646"/>
                <a:gd name="T83" fmla="*/ 306921875 h 23822"/>
                <a:gd name="T84" fmla="*/ 388703125 w 25646"/>
                <a:gd name="T85" fmla="*/ 276906250 h 23822"/>
                <a:gd name="T86" fmla="*/ 399218750 w 25646"/>
                <a:gd name="T87" fmla="*/ 238640625 h 23822"/>
                <a:gd name="T88" fmla="*/ 399968750 w 25646"/>
                <a:gd name="T89" fmla="*/ 191359375 h 23822"/>
                <a:gd name="T90" fmla="*/ 387203125 w 25646"/>
                <a:gd name="T91" fmla="*/ 134328125 h 23822"/>
                <a:gd name="T92" fmla="*/ 375953125 w 25646"/>
                <a:gd name="T93" fmla="*/ 106562500 h 23822"/>
                <a:gd name="T94" fmla="*/ 359437500 w 25646"/>
                <a:gd name="T95" fmla="*/ 81046875 h 23822"/>
                <a:gd name="T96" fmla="*/ 339937500 w 25646"/>
                <a:gd name="T97" fmla="*/ 60046875 h 23822"/>
                <a:gd name="T98" fmla="*/ 317421875 w 25646"/>
                <a:gd name="T99" fmla="*/ 41281250 h 23822"/>
                <a:gd name="T100" fmla="*/ 265640625 w 25646"/>
                <a:gd name="T101" fmla="*/ 15015625 h 23822"/>
                <a:gd name="T102" fmla="*/ 210109375 w 25646"/>
                <a:gd name="T103" fmla="*/ 1515625 h 23822"/>
                <a:gd name="T104" fmla="*/ 246578125 w 25646"/>
                <a:gd name="T105" fmla="*/ 371000000 h 23822"/>
                <a:gd name="T106" fmla="*/ 245375000 w 25646"/>
                <a:gd name="T107" fmla="*/ 371453125 h 238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lnTo>
                    <a:pt x="11094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36" name="Google Shape;2628;p41"/>
            <p:cNvSpPr>
              <a:spLocks/>
            </p:cNvSpPr>
            <p:nvPr/>
          </p:nvSpPr>
          <p:spPr bwMode="auto">
            <a:xfrm>
              <a:off x="1915400" y="2386825"/>
              <a:ext cx="641150" cy="595550"/>
            </a:xfrm>
            <a:custGeom>
              <a:avLst/>
              <a:gdLst>
                <a:gd name="T0" fmla="*/ 155328125 w 25646"/>
                <a:gd name="T1" fmla="*/ 1515625 h 23822"/>
                <a:gd name="T2" fmla="*/ 210109375 w 25646"/>
                <a:gd name="T3" fmla="*/ 1515625 h 23822"/>
                <a:gd name="T4" fmla="*/ 265640625 w 25646"/>
                <a:gd name="T5" fmla="*/ 15015625 h 23822"/>
                <a:gd name="T6" fmla="*/ 317421875 w 25646"/>
                <a:gd name="T7" fmla="*/ 41281250 h 23822"/>
                <a:gd name="T8" fmla="*/ 339937500 w 25646"/>
                <a:gd name="T9" fmla="*/ 60046875 h 23822"/>
                <a:gd name="T10" fmla="*/ 359437500 w 25646"/>
                <a:gd name="T11" fmla="*/ 81046875 h 23822"/>
                <a:gd name="T12" fmla="*/ 375953125 w 25646"/>
                <a:gd name="T13" fmla="*/ 106562500 h 23822"/>
                <a:gd name="T14" fmla="*/ 387203125 w 25646"/>
                <a:gd name="T15" fmla="*/ 134328125 h 23822"/>
                <a:gd name="T16" fmla="*/ 396968750 w 25646"/>
                <a:gd name="T17" fmla="*/ 173343750 h 23822"/>
                <a:gd name="T18" fmla="*/ 400718750 w 25646"/>
                <a:gd name="T19" fmla="*/ 223625000 h 23822"/>
                <a:gd name="T20" fmla="*/ 393203125 w 25646"/>
                <a:gd name="T21" fmla="*/ 264906250 h 23822"/>
                <a:gd name="T22" fmla="*/ 377453125 w 25646"/>
                <a:gd name="T23" fmla="*/ 297921875 h 23822"/>
                <a:gd name="T24" fmla="*/ 355687500 w 25646"/>
                <a:gd name="T25" fmla="*/ 323421875 h 23822"/>
                <a:gd name="T26" fmla="*/ 330171875 w 25646"/>
                <a:gd name="T27" fmla="*/ 342187500 h 23822"/>
                <a:gd name="T28" fmla="*/ 303906250 w 25646"/>
                <a:gd name="T29" fmla="*/ 355703125 h 23822"/>
                <a:gd name="T30" fmla="*/ 258890625 w 25646"/>
                <a:gd name="T31" fmla="*/ 369203125 h 23822"/>
                <a:gd name="T32" fmla="*/ 239375000 w 25646"/>
                <a:gd name="T33" fmla="*/ 372203125 h 23822"/>
                <a:gd name="T34" fmla="*/ 256640625 w 25646"/>
                <a:gd name="T35" fmla="*/ 366953125 h 23822"/>
                <a:gd name="T36" fmla="*/ 270890625 w 25646"/>
                <a:gd name="T37" fmla="*/ 357953125 h 23822"/>
                <a:gd name="T38" fmla="*/ 288906250 w 25646"/>
                <a:gd name="T39" fmla="*/ 336187500 h 23822"/>
                <a:gd name="T40" fmla="*/ 298656250 w 25646"/>
                <a:gd name="T41" fmla="*/ 331687500 h 23822"/>
                <a:gd name="T42" fmla="*/ 320421875 w 25646"/>
                <a:gd name="T43" fmla="*/ 328687500 h 23822"/>
                <a:gd name="T44" fmla="*/ 333171875 w 25646"/>
                <a:gd name="T45" fmla="*/ 321171875 h 23822"/>
                <a:gd name="T46" fmla="*/ 344437500 w 25646"/>
                <a:gd name="T47" fmla="*/ 306921875 h 23822"/>
                <a:gd name="T48" fmla="*/ 350437500 w 25646"/>
                <a:gd name="T49" fmla="*/ 291156250 h 23822"/>
                <a:gd name="T50" fmla="*/ 351187500 w 25646"/>
                <a:gd name="T51" fmla="*/ 272406250 h 23822"/>
                <a:gd name="T52" fmla="*/ 345187500 w 25646"/>
                <a:gd name="T53" fmla="*/ 258140625 h 23822"/>
                <a:gd name="T54" fmla="*/ 331671875 w 25646"/>
                <a:gd name="T55" fmla="*/ 244640625 h 23822"/>
                <a:gd name="T56" fmla="*/ 237875000 w 25646"/>
                <a:gd name="T57" fmla="*/ 189859375 h 23822"/>
                <a:gd name="T58" fmla="*/ 228125000 w 25646"/>
                <a:gd name="T59" fmla="*/ 165093750 h 23822"/>
                <a:gd name="T60" fmla="*/ 215359375 w 25646"/>
                <a:gd name="T61" fmla="*/ 126078125 h 23822"/>
                <a:gd name="T62" fmla="*/ 212359375 w 25646"/>
                <a:gd name="T63" fmla="*/ 120078125 h 23822"/>
                <a:gd name="T64" fmla="*/ 204109375 w 25646"/>
                <a:gd name="T65" fmla="*/ 159093750 h 23822"/>
                <a:gd name="T66" fmla="*/ 204109375 w 25646"/>
                <a:gd name="T67" fmla="*/ 175609375 h 23822"/>
                <a:gd name="T68" fmla="*/ 141828125 w 25646"/>
                <a:gd name="T69" fmla="*/ 165093750 h 23822"/>
                <a:gd name="T70" fmla="*/ 142578125 w 25646"/>
                <a:gd name="T71" fmla="*/ 146343750 h 23822"/>
                <a:gd name="T72" fmla="*/ 150078125 w 25646"/>
                <a:gd name="T73" fmla="*/ 110312500 h 23822"/>
                <a:gd name="T74" fmla="*/ 148578125 w 25646"/>
                <a:gd name="T75" fmla="*/ 105812500 h 23822"/>
                <a:gd name="T76" fmla="*/ 138078125 w 25646"/>
                <a:gd name="T77" fmla="*/ 123078125 h 23822"/>
                <a:gd name="T78" fmla="*/ 132078125 w 25646"/>
                <a:gd name="T79" fmla="*/ 147843750 h 23822"/>
                <a:gd name="T80" fmla="*/ 82546875 w 25646"/>
                <a:gd name="T81" fmla="*/ 150843750 h 23822"/>
                <a:gd name="T82" fmla="*/ 92296875 w 25646"/>
                <a:gd name="T83" fmla="*/ 118578125 h 23822"/>
                <a:gd name="T84" fmla="*/ 83296875 w 25646"/>
                <a:gd name="T85" fmla="*/ 119328125 h 23822"/>
                <a:gd name="T86" fmla="*/ 56281250 w 25646"/>
                <a:gd name="T87" fmla="*/ 144078125 h 23822"/>
                <a:gd name="T88" fmla="*/ 37515625 w 25646"/>
                <a:gd name="T89" fmla="*/ 172593750 h 23822"/>
                <a:gd name="T90" fmla="*/ 25515625 w 25646"/>
                <a:gd name="T91" fmla="*/ 199609375 h 23822"/>
                <a:gd name="T92" fmla="*/ 18015625 w 25646"/>
                <a:gd name="T93" fmla="*/ 227375000 h 23822"/>
                <a:gd name="T94" fmla="*/ 9015625 w 25646"/>
                <a:gd name="T95" fmla="*/ 207875000 h 23822"/>
                <a:gd name="T96" fmla="*/ 1500000 w 25646"/>
                <a:gd name="T97" fmla="*/ 178609375 h 23822"/>
                <a:gd name="T98" fmla="*/ 0 w 25646"/>
                <a:gd name="T99" fmla="*/ 150093750 h 23822"/>
                <a:gd name="T100" fmla="*/ 3750000 w 25646"/>
                <a:gd name="T101" fmla="*/ 123828125 h 23822"/>
                <a:gd name="T102" fmla="*/ 12765625 w 25646"/>
                <a:gd name="T103" fmla="*/ 98312500 h 23822"/>
                <a:gd name="T104" fmla="*/ 26265625 w 25646"/>
                <a:gd name="T105" fmla="*/ 75796875 h 23822"/>
                <a:gd name="T106" fmla="*/ 43531250 w 25646"/>
                <a:gd name="T107" fmla="*/ 54781250 h 23822"/>
                <a:gd name="T108" fmla="*/ 71296875 w 25646"/>
                <a:gd name="T109" fmla="*/ 32281250 h 23822"/>
                <a:gd name="T110" fmla="*/ 120812500 w 25646"/>
                <a:gd name="T111" fmla="*/ 8265625 h 2382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37" name="Google Shape;2629;p41"/>
            <p:cNvSpPr>
              <a:spLocks/>
            </p:cNvSpPr>
            <p:nvPr/>
          </p:nvSpPr>
          <p:spPr bwMode="auto">
            <a:xfrm>
              <a:off x="2048675" y="2421650"/>
              <a:ext cx="92450" cy="37250"/>
            </a:xfrm>
            <a:custGeom>
              <a:avLst/>
              <a:gdLst>
                <a:gd name="T0" fmla="*/ 30765625 w 3698"/>
                <a:gd name="T1" fmla="*/ 0 h 1490"/>
                <a:gd name="T2" fmla="*/ 23265625 w 3698"/>
                <a:gd name="T3" fmla="*/ 750000 h 1490"/>
                <a:gd name="T4" fmla="*/ 15765625 w 3698"/>
                <a:gd name="T5" fmla="*/ 2250000 h 1490"/>
                <a:gd name="T6" fmla="*/ 9750000 w 3698"/>
                <a:gd name="T7" fmla="*/ 4515625 h 1490"/>
                <a:gd name="T8" fmla="*/ 4500000 w 3698"/>
                <a:gd name="T9" fmla="*/ 6765625 h 1490"/>
                <a:gd name="T10" fmla="*/ 750000 w 3698"/>
                <a:gd name="T11" fmla="*/ 9765625 h 1490"/>
                <a:gd name="T12" fmla="*/ 0 w 3698"/>
                <a:gd name="T13" fmla="*/ 11265625 h 1490"/>
                <a:gd name="T14" fmla="*/ 0 w 3698"/>
                <a:gd name="T15" fmla="*/ 13515625 h 1490"/>
                <a:gd name="T16" fmla="*/ 0 w 3698"/>
                <a:gd name="T17" fmla="*/ 15015625 h 1490"/>
                <a:gd name="T18" fmla="*/ 1500000 w 3698"/>
                <a:gd name="T19" fmla="*/ 16515625 h 1490"/>
                <a:gd name="T20" fmla="*/ 4500000 w 3698"/>
                <a:gd name="T21" fmla="*/ 19515625 h 1490"/>
                <a:gd name="T22" fmla="*/ 9000000 w 3698"/>
                <a:gd name="T23" fmla="*/ 21765625 h 1490"/>
                <a:gd name="T24" fmla="*/ 13500000 w 3698"/>
                <a:gd name="T25" fmla="*/ 22515625 h 1490"/>
                <a:gd name="T26" fmla="*/ 19515625 w 3698"/>
                <a:gd name="T27" fmla="*/ 23265625 h 1490"/>
                <a:gd name="T28" fmla="*/ 26265625 w 3698"/>
                <a:gd name="T29" fmla="*/ 22515625 h 1490"/>
                <a:gd name="T30" fmla="*/ 33765625 w 3698"/>
                <a:gd name="T31" fmla="*/ 21765625 h 1490"/>
                <a:gd name="T32" fmla="*/ 40515625 w 3698"/>
                <a:gd name="T33" fmla="*/ 19515625 h 1490"/>
                <a:gd name="T34" fmla="*/ 46531250 w 3698"/>
                <a:gd name="T35" fmla="*/ 17265625 h 1490"/>
                <a:gd name="T36" fmla="*/ 51781250 w 3698"/>
                <a:gd name="T37" fmla="*/ 14265625 h 1490"/>
                <a:gd name="T38" fmla="*/ 55531250 w 3698"/>
                <a:gd name="T39" fmla="*/ 11265625 h 1490"/>
                <a:gd name="T40" fmla="*/ 57781250 w 3698"/>
                <a:gd name="T41" fmla="*/ 8265625 h 1490"/>
                <a:gd name="T42" fmla="*/ 57781250 w 3698"/>
                <a:gd name="T43" fmla="*/ 6765625 h 1490"/>
                <a:gd name="T44" fmla="*/ 57031250 w 3698"/>
                <a:gd name="T45" fmla="*/ 5265625 h 1490"/>
                <a:gd name="T46" fmla="*/ 56281250 w 3698"/>
                <a:gd name="T47" fmla="*/ 3750000 h 1490"/>
                <a:gd name="T48" fmla="*/ 54781250 w 3698"/>
                <a:gd name="T49" fmla="*/ 3000000 h 1490"/>
                <a:gd name="T50" fmla="*/ 51031250 w 3698"/>
                <a:gd name="T51" fmla="*/ 1500000 h 1490"/>
                <a:gd name="T52" fmla="*/ 45031250 w 3698"/>
                <a:gd name="T53" fmla="*/ 0 h 1490"/>
                <a:gd name="T54" fmla="*/ 30765625 w 3698"/>
                <a:gd name="T55" fmla="*/ 0 h 149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38" name="Google Shape;2630;p41"/>
            <p:cNvSpPr>
              <a:spLocks/>
            </p:cNvSpPr>
            <p:nvPr/>
          </p:nvSpPr>
          <p:spPr bwMode="auto">
            <a:xfrm>
              <a:off x="2048675" y="2421650"/>
              <a:ext cx="92450" cy="37250"/>
            </a:xfrm>
            <a:custGeom>
              <a:avLst/>
              <a:gdLst>
                <a:gd name="T0" fmla="*/ 38265625 w 3698"/>
                <a:gd name="T1" fmla="*/ 0 h 1490"/>
                <a:gd name="T2" fmla="*/ 38265625 w 3698"/>
                <a:gd name="T3" fmla="*/ 0 h 1490"/>
                <a:gd name="T4" fmla="*/ 30765625 w 3698"/>
                <a:gd name="T5" fmla="*/ 0 h 1490"/>
                <a:gd name="T6" fmla="*/ 23265625 w 3698"/>
                <a:gd name="T7" fmla="*/ 750000 h 1490"/>
                <a:gd name="T8" fmla="*/ 15765625 w 3698"/>
                <a:gd name="T9" fmla="*/ 2250000 h 1490"/>
                <a:gd name="T10" fmla="*/ 9750000 w 3698"/>
                <a:gd name="T11" fmla="*/ 4515625 h 1490"/>
                <a:gd name="T12" fmla="*/ 4500000 w 3698"/>
                <a:gd name="T13" fmla="*/ 6765625 h 1490"/>
                <a:gd name="T14" fmla="*/ 750000 w 3698"/>
                <a:gd name="T15" fmla="*/ 9765625 h 1490"/>
                <a:gd name="T16" fmla="*/ 0 w 3698"/>
                <a:gd name="T17" fmla="*/ 11265625 h 1490"/>
                <a:gd name="T18" fmla="*/ 0 w 3698"/>
                <a:gd name="T19" fmla="*/ 13515625 h 1490"/>
                <a:gd name="T20" fmla="*/ 0 w 3698"/>
                <a:gd name="T21" fmla="*/ 15015625 h 1490"/>
                <a:gd name="T22" fmla="*/ 1500000 w 3698"/>
                <a:gd name="T23" fmla="*/ 16515625 h 1490"/>
                <a:gd name="T24" fmla="*/ 1500000 w 3698"/>
                <a:gd name="T25" fmla="*/ 16515625 h 1490"/>
                <a:gd name="T26" fmla="*/ 4500000 w 3698"/>
                <a:gd name="T27" fmla="*/ 19515625 h 1490"/>
                <a:gd name="T28" fmla="*/ 9000000 w 3698"/>
                <a:gd name="T29" fmla="*/ 21765625 h 1490"/>
                <a:gd name="T30" fmla="*/ 13500000 w 3698"/>
                <a:gd name="T31" fmla="*/ 22515625 h 1490"/>
                <a:gd name="T32" fmla="*/ 19515625 w 3698"/>
                <a:gd name="T33" fmla="*/ 23265625 h 1490"/>
                <a:gd name="T34" fmla="*/ 19515625 w 3698"/>
                <a:gd name="T35" fmla="*/ 23265625 h 1490"/>
                <a:gd name="T36" fmla="*/ 26265625 w 3698"/>
                <a:gd name="T37" fmla="*/ 22515625 h 1490"/>
                <a:gd name="T38" fmla="*/ 33765625 w 3698"/>
                <a:gd name="T39" fmla="*/ 21765625 h 1490"/>
                <a:gd name="T40" fmla="*/ 40515625 w 3698"/>
                <a:gd name="T41" fmla="*/ 19515625 h 1490"/>
                <a:gd name="T42" fmla="*/ 46531250 w 3698"/>
                <a:gd name="T43" fmla="*/ 17265625 h 1490"/>
                <a:gd name="T44" fmla="*/ 51781250 w 3698"/>
                <a:gd name="T45" fmla="*/ 14265625 h 1490"/>
                <a:gd name="T46" fmla="*/ 55531250 w 3698"/>
                <a:gd name="T47" fmla="*/ 11265625 h 1490"/>
                <a:gd name="T48" fmla="*/ 57781250 w 3698"/>
                <a:gd name="T49" fmla="*/ 8265625 h 1490"/>
                <a:gd name="T50" fmla="*/ 57781250 w 3698"/>
                <a:gd name="T51" fmla="*/ 6765625 h 1490"/>
                <a:gd name="T52" fmla="*/ 57031250 w 3698"/>
                <a:gd name="T53" fmla="*/ 5265625 h 1490"/>
                <a:gd name="T54" fmla="*/ 57031250 w 3698"/>
                <a:gd name="T55" fmla="*/ 5265625 h 1490"/>
                <a:gd name="T56" fmla="*/ 56281250 w 3698"/>
                <a:gd name="T57" fmla="*/ 3750000 h 1490"/>
                <a:gd name="T58" fmla="*/ 54781250 w 3698"/>
                <a:gd name="T59" fmla="*/ 3000000 h 1490"/>
                <a:gd name="T60" fmla="*/ 51031250 w 3698"/>
                <a:gd name="T61" fmla="*/ 1500000 h 1490"/>
                <a:gd name="T62" fmla="*/ 45031250 w 3698"/>
                <a:gd name="T63" fmla="*/ 0 h 1490"/>
                <a:gd name="T64" fmla="*/ 38265625 w 3698"/>
                <a:gd name="T65" fmla="*/ 0 h 14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39" name="Google Shape;2631;p41"/>
            <p:cNvSpPr>
              <a:spLocks/>
            </p:cNvSpPr>
            <p:nvPr/>
          </p:nvSpPr>
          <p:spPr bwMode="auto">
            <a:xfrm>
              <a:off x="2099100" y="2457675"/>
              <a:ext cx="51650" cy="33625"/>
            </a:xfrm>
            <a:custGeom>
              <a:avLst/>
              <a:gdLst>
                <a:gd name="T0" fmla="*/ 24765625 w 2066"/>
                <a:gd name="T1" fmla="*/ 0 h 1345"/>
                <a:gd name="T2" fmla="*/ 19515625 w 2066"/>
                <a:gd name="T3" fmla="*/ 750000 h 1345"/>
                <a:gd name="T4" fmla="*/ 15015625 w 2066"/>
                <a:gd name="T5" fmla="*/ 2250000 h 1345"/>
                <a:gd name="T6" fmla="*/ 9750000 w 2066"/>
                <a:gd name="T7" fmla="*/ 5250000 h 1345"/>
                <a:gd name="T8" fmla="*/ 5250000 w 2066"/>
                <a:gd name="T9" fmla="*/ 8250000 h 1345"/>
                <a:gd name="T10" fmla="*/ 2250000 w 2066"/>
                <a:gd name="T11" fmla="*/ 11250000 h 1345"/>
                <a:gd name="T12" fmla="*/ 0 w 2066"/>
                <a:gd name="T13" fmla="*/ 14265625 h 1345"/>
                <a:gd name="T14" fmla="*/ 0 w 2066"/>
                <a:gd name="T15" fmla="*/ 15765625 h 1345"/>
                <a:gd name="T16" fmla="*/ 750000 w 2066"/>
                <a:gd name="T17" fmla="*/ 17265625 h 1345"/>
                <a:gd name="T18" fmla="*/ 1500000 w 2066"/>
                <a:gd name="T19" fmla="*/ 18765625 h 1345"/>
                <a:gd name="T20" fmla="*/ 3000000 w 2066"/>
                <a:gd name="T21" fmla="*/ 19515625 h 1345"/>
                <a:gd name="T22" fmla="*/ 6750000 w 2066"/>
                <a:gd name="T23" fmla="*/ 21015625 h 1345"/>
                <a:gd name="T24" fmla="*/ 10500000 w 2066"/>
                <a:gd name="T25" fmla="*/ 21015625 h 1345"/>
                <a:gd name="T26" fmla="*/ 15015625 w 2066"/>
                <a:gd name="T27" fmla="*/ 20265625 h 1345"/>
                <a:gd name="T28" fmla="*/ 19515625 w 2066"/>
                <a:gd name="T29" fmla="*/ 19515625 h 1345"/>
                <a:gd name="T30" fmla="*/ 24015625 w 2066"/>
                <a:gd name="T31" fmla="*/ 17265625 h 1345"/>
                <a:gd name="T32" fmla="*/ 27765625 w 2066"/>
                <a:gd name="T33" fmla="*/ 14265625 h 1345"/>
                <a:gd name="T34" fmla="*/ 30015625 w 2066"/>
                <a:gd name="T35" fmla="*/ 11250000 h 1345"/>
                <a:gd name="T36" fmla="*/ 32265625 w 2066"/>
                <a:gd name="T37" fmla="*/ 8250000 h 1345"/>
                <a:gd name="T38" fmla="*/ 32265625 w 2066"/>
                <a:gd name="T39" fmla="*/ 5250000 h 1345"/>
                <a:gd name="T40" fmla="*/ 31515625 w 2066"/>
                <a:gd name="T41" fmla="*/ 3750000 h 1345"/>
                <a:gd name="T42" fmla="*/ 30765625 w 2066"/>
                <a:gd name="T43" fmla="*/ 2250000 h 1345"/>
                <a:gd name="T44" fmla="*/ 27765625 w 2066"/>
                <a:gd name="T45" fmla="*/ 750000 h 1345"/>
                <a:gd name="T46" fmla="*/ 24765625 w 2066"/>
                <a:gd name="T47" fmla="*/ 0 h 13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40" name="Google Shape;2632;p41"/>
            <p:cNvSpPr>
              <a:spLocks/>
            </p:cNvSpPr>
            <p:nvPr/>
          </p:nvSpPr>
          <p:spPr bwMode="auto">
            <a:xfrm>
              <a:off x="2099100" y="2457675"/>
              <a:ext cx="51650" cy="33625"/>
            </a:xfrm>
            <a:custGeom>
              <a:avLst/>
              <a:gdLst>
                <a:gd name="T0" fmla="*/ 24765625 w 2066"/>
                <a:gd name="T1" fmla="*/ 0 h 1345"/>
                <a:gd name="T2" fmla="*/ 24765625 w 2066"/>
                <a:gd name="T3" fmla="*/ 0 h 1345"/>
                <a:gd name="T4" fmla="*/ 19515625 w 2066"/>
                <a:gd name="T5" fmla="*/ 750000 h 1345"/>
                <a:gd name="T6" fmla="*/ 15015625 w 2066"/>
                <a:gd name="T7" fmla="*/ 2250000 h 1345"/>
                <a:gd name="T8" fmla="*/ 9750000 w 2066"/>
                <a:gd name="T9" fmla="*/ 5250000 h 1345"/>
                <a:gd name="T10" fmla="*/ 5250000 w 2066"/>
                <a:gd name="T11" fmla="*/ 8250000 h 1345"/>
                <a:gd name="T12" fmla="*/ 2250000 w 2066"/>
                <a:gd name="T13" fmla="*/ 11250000 h 1345"/>
                <a:gd name="T14" fmla="*/ 0 w 2066"/>
                <a:gd name="T15" fmla="*/ 14265625 h 1345"/>
                <a:gd name="T16" fmla="*/ 0 w 2066"/>
                <a:gd name="T17" fmla="*/ 15765625 h 1345"/>
                <a:gd name="T18" fmla="*/ 750000 w 2066"/>
                <a:gd name="T19" fmla="*/ 17265625 h 1345"/>
                <a:gd name="T20" fmla="*/ 1500000 w 2066"/>
                <a:gd name="T21" fmla="*/ 18765625 h 1345"/>
                <a:gd name="T22" fmla="*/ 3000000 w 2066"/>
                <a:gd name="T23" fmla="*/ 19515625 h 1345"/>
                <a:gd name="T24" fmla="*/ 3000000 w 2066"/>
                <a:gd name="T25" fmla="*/ 19515625 h 1345"/>
                <a:gd name="T26" fmla="*/ 6750000 w 2066"/>
                <a:gd name="T27" fmla="*/ 21015625 h 1345"/>
                <a:gd name="T28" fmla="*/ 10500000 w 2066"/>
                <a:gd name="T29" fmla="*/ 21015625 h 1345"/>
                <a:gd name="T30" fmla="*/ 10500000 w 2066"/>
                <a:gd name="T31" fmla="*/ 21015625 h 1345"/>
                <a:gd name="T32" fmla="*/ 15015625 w 2066"/>
                <a:gd name="T33" fmla="*/ 20265625 h 1345"/>
                <a:gd name="T34" fmla="*/ 19515625 w 2066"/>
                <a:gd name="T35" fmla="*/ 19515625 h 1345"/>
                <a:gd name="T36" fmla="*/ 24015625 w 2066"/>
                <a:gd name="T37" fmla="*/ 17265625 h 1345"/>
                <a:gd name="T38" fmla="*/ 27765625 w 2066"/>
                <a:gd name="T39" fmla="*/ 14265625 h 1345"/>
                <a:gd name="T40" fmla="*/ 30015625 w 2066"/>
                <a:gd name="T41" fmla="*/ 11250000 h 1345"/>
                <a:gd name="T42" fmla="*/ 32265625 w 2066"/>
                <a:gd name="T43" fmla="*/ 8250000 h 1345"/>
                <a:gd name="T44" fmla="*/ 32265625 w 2066"/>
                <a:gd name="T45" fmla="*/ 5250000 h 1345"/>
                <a:gd name="T46" fmla="*/ 31515625 w 2066"/>
                <a:gd name="T47" fmla="*/ 3750000 h 1345"/>
                <a:gd name="T48" fmla="*/ 30765625 w 2066"/>
                <a:gd name="T49" fmla="*/ 2250000 h 1345"/>
                <a:gd name="T50" fmla="*/ 30765625 w 2066"/>
                <a:gd name="T51" fmla="*/ 2250000 h 1345"/>
                <a:gd name="T52" fmla="*/ 27765625 w 2066"/>
                <a:gd name="T53" fmla="*/ 750000 h 1345"/>
                <a:gd name="T54" fmla="*/ 24765625 w 2066"/>
                <a:gd name="T55" fmla="*/ 0 h 134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41" name="Google Shape;2633;p41"/>
            <p:cNvSpPr>
              <a:spLocks/>
            </p:cNvSpPr>
            <p:nvPr/>
          </p:nvSpPr>
          <p:spPr bwMode="auto">
            <a:xfrm>
              <a:off x="2449675" y="2594525"/>
              <a:ext cx="37250" cy="61275"/>
            </a:xfrm>
            <a:custGeom>
              <a:avLst/>
              <a:gdLst>
                <a:gd name="T0" fmla="*/ 6015625 w 1490"/>
                <a:gd name="T1" fmla="*/ 15625 h 2451"/>
                <a:gd name="T2" fmla="*/ 3765625 w 1490"/>
                <a:gd name="T3" fmla="*/ 765625 h 2451"/>
                <a:gd name="T4" fmla="*/ 2265625 w 1490"/>
                <a:gd name="T5" fmla="*/ 1515625 h 2451"/>
                <a:gd name="T6" fmla="*/ 1500000 w 1490"/>
                <a:gd name="T7" fmla="*/ 3765625 h 2451"/>
                <a:gd name="T8" fmla="*/ 750000 w 1490"/>
                <a:gd name="T9" fmla="*/ 6015625 h 2451"/>
                <a:gd name="T10" fmla="*/ 0 w 1490"/>
                <a:gd name="T11" fmla="*/ 12015625 h 2451"/>
                <a:gd name="T12" fmla="*/ 0 w 1490"/>
                <a:gd name="T13" fmla="*/ 18781250 h 2451"/>
                <a:gd name="T14" fmla="*/ 2265625 w 1490"/>
                <a:gd name="T15" fmla="*/ 26281250 h 2451"/>
                <a:gd name="T16" fmla="*/ 5265625 w 1490"/>
                <a:gd name="T17" fmla="*/ 32281250 h 2451"/>
                <a:gd name="T18" fmla="*/ 6765625 w 1490"/>
                <a:gd name="T19" fmla="*/ 34531250 h 2451"/>
                <a:gd name="T20" fmla="*/ 9015625 w 1490"/>
                <a:gd name="T21" fmla="*/ 36781250 h 2451"/>
                <a:gd name="T22" fmla="*/ 11265625 w 1490"/>
                <a:gd name="T23" fmla="*/ 37531250 h 2451"/>
                <a:gd name="T24" fmla="*/ 14265625 w 1490"/>
                <a:gd name="T25" fmla="*/ 38281250 h 2451"/>
                <a:gd name="T26" fmla="*/ 15015625 w 1490"/>
                <a:gd name="T27" fmla="*/ 38281250 h 2451"/>
                <a:gd name="T28" fmla="*/ 17265625 w 1490"/>
                <a:gd name="T29" fmla="*/ 37531250 h 2451"/>
                <a:gd name="T30" fmla="*/ 19515625 w 1490"/>
                <a:gd name="T31" fmla="*/ 36031250 h 2451"/>
                <a:gd name="T32" fmla="*/ 21765625 w 1490"/>
                <a:gd name="T33" fmla="*/ 34531250 h 2451"/>
                <a:gd name="T34" fmla="*/ 22515625 w 1490"/>
                <a:gd name="T35" fmla="*/ 32281250 h 2451"/>
                <a:gd name="T36" fmla="*/ 23265625 w 1490"/>
                <a:gd name="T37" fmla="*/ 30031250 h 2451"/>
                <a:gd name="T38" fmla="*/ 23265625 w 1490"/>
                <a:gd name="T39" fmla="*/ 27031250 h 2451"/>
                <a:gd name="T40" fmla="*/ 22515625 w 1490"/>
                <a:gd name="T41" fmla="*/ 21031250 h 2451"/>
                <a:gd name="T42" fmla="*/ 21015625 w 1490"/>
                <a:gd name="T43" fmla="*/ 14265625 h 2451"/>
                <a:gd name="T44" fmla="*/ 17265625 w 1490"/>
                <a:gd name="T45" fmla="*/ 8265625 h 2451"/>
                <a:gd name="T46" fmla="*/ 13515625 w 1490"/>
                <a:gd name="T47" fmla="*/ 3765625 h 2451"/>
                <a:gd name="T48" fmla="*/ 10515625 w 1490"/>
                <a:gd name="T49" fmla="*/ 1515625 h 2451"/>
                <a:gd name="T50" fmla="*/ 8265625 w 1490"/>
                <a:gd name="T51" fmla="*/ 765625 h 2451"/>
                <a:gd name="T52" fmla="*/ 6015625 w 1490"/>
                <a:gd name="T53" fmla="*/ 15625 h 245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42" name="Google Shape;2634;p41"/>
            <p:cNvSpPr>
              <a:spLocks/>
            </p:cNvSpPr>
            <p:nvPr/>
          </p:nvSpPr>
          <p:spPr bwMode="auto">
            <a:xfrm>
              <a:off x="2449675" y="2594525"/>
              <a:ext cx="37250" cy="61275"/>
            </a:xfrm>
            <a:custGeom>
              <a:avLst/>
              <a:gdLst>
                <a:gd name="T0" fmla="*/ 6015625 w 1490"/>
                <a:gd name="T1" fmla="*/ 15625 h 2451"/>
                <a:gd name="T2" fmla="*/ 6015625 w 1490"/>
                <a:gd name="T3" fmla="*/ 15625 h 2451"/>
                <a:gd name="T4" fmla="*/ 3765625 w 1490"/>
                <a:gd name="T5" fmla="*/ 765625 h 2451"/>
                <a:gd name="T6" fmla="*/ 2265625 w 1490"/>
                <a:gd name="T7" fmla="*/ 1515625 h 2451"/>
                <a:gd name="T8" fmla="*/ 1500000 w 1490"/>
                <a:gd name="T9" fmla="*/ 3765625 h 2451"/>
                <a:gd name="T10" fmla="*/ 750000 w 1490"/>
                <a:gd name="T11" fmla="*/ 6015625 h 2451"/>
                <a:gd name="T12" fmla="*/ 0 w 1490"/>
                <a:gd name="T13" fmla="*/ 12015625 h 2451"/>
                <a:gd name="T14" fmla="*/ 0 w 1490"/>
                <a:gd name="T15" fmla="*/ 18781250 h 2451"/>
                <a:gd name="T16" fmla="*/ 0 w 1490"/>
                <a:gd name="T17" fmla="*/ 18781250 h 2451"/>
                <a:gd name="T18" fmla="*/ 2265625 w 1490"/>
                <a:gd name="T19" fmla="*/ 26281250 h 2451"/>
                <a:gd name="T20" fmla="*/ 5265625 w 1490"/>
                <a:gd name="T21" fmla="*/ 32281250 h 2451"/>
                <a:gd name="T22" fmla="*/ 6765625 w 1490"/>
                <a:gd name="T23" fmla="*/ 34531250 h 2451"/>
                <a:gd name="T24" fmla="*/ 9015625 w 1490"/>
                <a:gd name="T25" fmla="*/ 36781250 h 2451"/>
                <a:gd name="T26" fmla="*/ 11265625 w 1490"/>
                <a:gd name="T27" fmla="*/ 37531250 h 2451"/>
                <a:gd name="T28" fmla="*/ 14265625 w 1490"/>
                <a:gd name="T29" fmla="*/ 38281250 h 2451"/>
                <a:gd name="T30" fmla="*/ 14265625 w 1490"/>
                <a:gd name="T31" fmla="*/ 38281250 h 2451"/>
                <a:gd name="T32" fmla="*/ 15015625 w 1490"/>
                <a:gd name="T33" fmla="*/ 38281250 h 2451"/>
                <a:gd name="T34" fmla="*/ 15015625 w 1490"/>
                <a:gd name="T35" fmla="*/ 38281250 h 2451"/>
                <a:gd name="T36" fmla="*/ 17265625 w 1490"/>
                <a:gd name="T37" fmla="*/ 37531250 h 2451"/>
                <a:gd name="T38" fmla="*/ 19515625 w 1490"/>
                <a:gd name="T39" fmla="*/ 36031250 h 2451"/>
                <a:gd name="T40" fmla="*/ 21765625 w 1490"/>
                <a:gd name="T41" fmla="*/ 34531250 h 2451"/>
                <a:gd name="T42" fmla="*/ 22515625 w 1490"/>
                <a:gd name="T43" fmla="*/ 32281250 h 2451"/>
                <a:gd name="T44" fmla="*/ 23265625 w 1490"/>
                <a:gd name="T45" fmla="*/ 30031250 h 2451"/>
                <a:gd name="T46" fmla="*/ 23265625 w 1490"/>
                <a:gd name="T47" fmla="*/ 27031250 h 2451"/>
                <a:gd name="T48" fmla="*/ 22515625 w 1490"/>
                <a:gd name="T49" fmla="*/ 21031250 h 2451"/>
                <a:gd name="T50" fmla="*/ 21015625 w 1490"/>
                <a:gd name="T51" fmla="*/ 14265625 h 2451"/>
                <a:gd name="T52" fmla="*/ 17265625 w 1490"/>
                <a:gd name="T53" fmla="*/ 8265625 h 2451"/>
                <a:gd name="T54" fmla="*/ 13515625 w 1490"/>
                <a:gd name="T55" fmla="*/ 3765625 h 2451"/>
                <a:gd name="T56" fmla="*/ 10515625 w 1490"/>
                <a:gd name="T57" fmla="*/ 1515625 h 2451"/>
                <a:gd name="T58" fmla="*/ 8265625 w 1490"/>
                <a:gd name="T59" fmla="*/ 765625 h 2451"/>
                <a:gd name="T60" fmla="*/ 8265625 w 1490"/>
                <a:gd name="T61" fmla="*/ 765625 h 2451"/>
                <a:gd name="T62" fmla="*/ 6015625 w 1490"/>
                <a:gd name="T63" fmla="*/ 15625 h 24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43" name="Google Shape;2635;p41"/>
            <p:cNvSpPr>
              <a:spLocks/>
            </p:cNvSpPr>
            <p:nvPr/>
          </p:nvSpPr>
          <p:spPr bwMode="auto">
            <a:xfrm>
              <a:off x="2412450" y="2611350"/>
              <a:ext cx="26450" cy="43250"/>
            </a:xfrm>
            <a:custGeom>
              <a:avLst/>
              <a:gdLst>
                <a:gd name="T0" fmla="*/ 4515625 w 1058"/>
                <a:gd name="T1" fmla="*/ 0 h 1730"/>
                <a:gd name="T2" fmla="*/ 3015625 w 1058"/>
                <a:gd name="T3" fmla="*/ 750000 h 1730"/>
                <a:gd name="T4" fmla="*/ 1515625 w 1058"/>
                <a:gd name="T5" fmla="*/ 1500000 h 1730"/>
                <a:gd name="T6" fmla="*/ 15625 w 1058"/>
                <a:gd name="T7" fmla="*/ 4500000 h 1730"/>
                <a:gd name="T8" fmla="*/ 15625 w 1058"/>
                <a:gd name="T9" fmla="*/ 9015625 h 1730"/>
                <a:gd name="T10" fmla="*/ 15625 w 1058"/>
                <a:gd name="T11" fmla="*/ 13515625 h 1730"/>
                <a:gd name="T12" fmla="*/ 1515625 w 1058"/>
                <a:gd name="T13" fmla="*/ 18765625 h 1730"/>
                <a:gd name="T14" fmla="*/ 3765625 w 1058"/>
                <a:gd name="T15" fmla="*/ 22515625 h 1730"/>
                <a:gd name="T16" fmla="*/ 6015625 w 1058"/>
                <a:gd name="T17" fmla="*/ 25515625 h 1730"/>
                <a:gd name="T18" fmla="*/ 8265625 w 1058"/>
                <a:gd name="T19" fmla="*/ 26265625 h 1730"/>
                <a:gd name="T20" fmla="*/ 9765625 w 1058"/>
                <a:gd name="T21" fmla="*/ 27015625 h 1730"/>
                <a:gd name="T22" fmla="*/ 10515625 w 1058"/>
                <a:gd name="T23" fmla="*/ 27015625 h 1730"/>
                <a:gd name="T24" fmla="*/ 12015625 w 1058"/>
                <a:gd name="T25" fmla="*/ 26265625 h 1730"/>
                <a:gd name="T26" fmla="*/ 13515625 w 1058"/>
                <a:gd name="T27" fmla="*/ 25515625 h 1730"/>
                <a:gd name="T28" fmla="*/ 15015625 w 1058"/>
                <a:gd name="T29" fmla="*/ 24015625 h 1730"/>
                <a:gd name="T30" fmla="*/ 15765625 w 1058"/>
                <a:gd name="T31" fmla="*/ 22515625 h 1730"/>
                <a:gd name="T32" fmla="*/ 16515625 w 1058"/>
                <a:gd name="T33" fmla="*/ 18765625 h 1730"/>
                <a:gd name="T34" fmla="*/ 15765625 w 1058"/>
                <a:gd name="T35" fmla="*/ 15015625 h 1730"/>
                <a:gd name="T36" fmla="*/ 14265625 w 1058"/>
                <a:gd name="T37" fmla="*/ 10515625 h 1730"/>
                <a:gd name="T38" fmla="*/ 12015625 w 1058"/>
                <a:gd name="T39" fmla="*/ 6015625 h 1730"/>
                <a:gd name="T40" fmla="*/ 9015625 w 1058"/>
                <a:gd name="T41" fmla="*/ 3000000 h 1730"/>
                <a:gd name="T42" fmla="*/ 6015625 w 1058"/>
                <a:gd name="T43" fmla="*/ 750000 h 1730"/>
                <a:gd name="T44" fmla="*/ 4515625 w 1058"/>
                <a:gd name="T45" fmla="*/ 0 h 173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44" name="Google Shape;2636;p41"/>
            <p:cNvSpPr>
              <a:spLocks/>
            </p:cNvSpPr>
            <p:nvPr/>
          </p:nvSpPr>
          <p:spPr bwMode="auto">
            <a:xfrm>
              <a:off x="2412450" y="2611350"/>
              <a:ext cx="26450" cy="43250"/>
            </a:xfrm>
            <a:custGeom>
              <a:avLst/>
              <a:gdLst>
                <a:gd name="T0" fmla="*/ 4515625 w 1058"/>
                <a:gd name="T1" fmla="*/ 0 h 1730"/>
                <a:gd name="T2" fmla="*/ 4515625 w 1058"/>
                <a:gd name="T3" fmla="*/ 0 h 1730"/>
                <a:gd name="T4" fmla="*/ 3015625 w 1058"/>
                <a:gd name="T5" fmla="*/ 750000 h 1730"/>
                <a:gd name="T6" fmla="*/ 1515625 w 1058"/>
                <a:gd name="T7" fmla="*/ 1500000 h 1730"/>
                <a:gd name="T8" fmla="*/ 15625 w 1058"/>
                <a:gd name="T9" fmla="*/ 4500000 h 1730"/>
                <a:gd name="T10" fmla="*/ 15625 w 1058"/>
                <a:gd name="T11" fmla="*/ 9015625 h 1730"/>
                <a:gd name="T12" fmla="*/ 15625 w 1058"/>
                <a:gd name="T13" fmla="*/ 13515625 h 1730"/>
                <a:gd name="T14" fmla="*/ 15625 w 1058"/>
                <a:gd name="T15" fmla="*/ 13515625 h 1730"/>
                <a:gd name="T16" fmla="*/ 1515625 w 1058"/>
                <a:gd name="T17" fmla="*/ 18765625 h 1730"/>
                <a:gd name="T18" fmla="*/ 3765625 w 1058"/>
                <a:gd name="T19" fmla="*/ 22515625 h 1730"/>
                <a:gd name="T20" fmla="*/ 6015625 w 1058"/>
                <a:gd name="T21" fmla="*/ 25515625 h 1730"/>
                <a:gd name="T22" fmla="*/ 8265625 w 1058"/>
                <a:gd name="T23" fmla="*/ 26265625 h 1730"/>
                <a:gd name="T24" fmla="*/ 9765625 w 1058"/>
                <a:gd name="T25" fmla="*/ 27015625 h 1730"/>
                <a:gd name="T26" fmla="*/ 9765625 w 1058"/>
                <a:gd name="T27" fmla="*/ 27015625 h 1730"/>
                <a:gd name="T28" fmla="*/ 10515625 w 1058"/>
                <a:gd name="T29" fmla="*/ 27015625 h 1730"/>
                <a:gd name="T30" fmla="*/ 10515625 w 1058"/>
                <a:gd name="T31" fmla="*/ 27015625 h 1730"/>
                <a:gd name="T32" fmla="*/ 12015625 w 1058"/>
                <a:gd name="T33" fmla="*/ 26265625 h 1730"/>
                <a:gd name="T34" fmla="*/ 13515625 w 1058"/>
                <a:gd name="T35" fmla="*/ 25515625 h 1730"/>
                <a:gd name="T36" fmla="*/ 15015625 w 1058"/>
                <a:gd name="T37" fmla="*/ 24015625 h 1730"/>
                <a:gd name="T38" fmla="*/ 15765625 w 1058"/>
                <a:gd name="T39" fmla="*/ 22515625 h 1730"/>
                <a:gd name="T40" fmla="*/ 16515625 w 1058"/>
                <a:gd name="T41" fmla="*/ 18765625 h 1730"/>
                <a:gd name="T42" fmla="*/ 15765625 w 1058"/>
                <a:gd name="T43" fmla="*/ 15015625 h 1730"/>
                <a:gd name="T44" fmla="*/ 14265625 w 1058"/>
                <a:gd name="T45" fmla="*/ 10515625 h 1730"/>
                <a:gd name="T46" fmla="*/ 12015625 w 1058"/>
                <a:gd name="T47" fmla="*/ 6015625 h 1730"/>
                <a:gd name="T48" fmla="*/ 9015625 w 1058"/>
                <a:gd name="T49" fmla="*/ 3000000 h 1730"/>
                <a:gd name="T50" fmla="*/ 6015625 w 1058"/>
                <a:gd name="T51" fmla="*/ 750000 h 1730"/>
                <a:gd name="T52" fmla="*/ 6015625 w 1058"/>
                <a:gd name="T53" fmla="*/ 750000 h 1730"/>
                <a:gd name="T54" fmla="*/ 4515625 w 1058"/>
                <a:gd name="T55" fmla="*/ 0 h 17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45" name="Google Shape;2637;p41"/>
            <p:cNvSpPr>
              <a:spLocks/>
            </p:cNvSpPr>
            <p:nvPr/>
          </p:nvSpPr>
          <p:spPr bwMode="auto">
            <a:xfrm>
              <a:off x="1849350" y="2905500"/>
              <a:ext cx="462275" cy="253350"/>
            </a:xfrm>
            <a:custGeom>
              <a:avLst/>
              <a:gdLst>
                <a:gd name="T0" fmla="*/ 24781250 w 18491"/>
                <a:gd name="T1" fmla="*/ 15625 h 10134"/>
                <a:gd name="T2" fmla="*/ 15625 w 18491"/>
                <a:gd name="T3" fmla="*/ 27765625 h 10134"/>
                <a:gd name="T4" fmla="*/ 5265625 w 18491"/>
                <a:gd name="T5" fmla="*/ 34531250 h 10134"/>
                <a:gd name="T6" fmla="*/ 21781250 w 18491"/>
                <a:gd name="T7" fmla="*/ 52531250 h 10134"/>
                <a:gd name="T8" fmla="*/ 33031250 w 18491"/>
                <a:gd name="T9" fmla="*/ 63796875 h 10134"/>
                <a:gd name="T10" fmla="*/ 47281250 w 18491"/>
                <a:gd name="T11" fmla="*/ 76546875 h 10134"/>
                <a:gd name="T12" fmla="*/ 63046875 w 18491"/>
                <a:gd name="T13" fmla="*/ 89312500 h 10134"/>
                <a:gd name="T14" fmla="*/ 81062500 w 18491"/>
                <a:gd name="T15" fmla="*/ 102812500 h 10134"/>
                <a:gd name="T16" fmla="*/ 100562500 w 18491"/>
                <a:gd name="T17" fmla="*/ 116312500 h 10134"/>
                <a:gd name="T18" fmla="*/ 111078125 w 18491"/>
                <a:gd name="T19" fmla="*/ 122328125 h 10134"/>
                <a:gd name="T20" fmla="*/ 121578125 w 18491"/>
                <a:gd name="T21" fmla="*/ 128328125 h 10134"/>
                <a:gd name="T22" fmla="*/ 132828125 w 18491"/>
                <a:gd name="T23" fmla="*/ 133578125 h 10134"/>
                <a:gd name="T24" fmla="*/ 144093750 w 18491"/>
                <a:gd name="T25" fmla="*/ 138828125 h 10134"/>
                <a:gd name="T26" fmla="*/ 156093750 w 18491"/>
                <a:gd name="T27" fmla="*/ 144078125 h 10134"/>
                <a:gd name="T28" fmla="*/ 168093750 w 18491"/>
                <a:gd name="T29" fmla="*/ 147828125 h 10134"/>
                <a:gd name="T30" fmla="*/ 180109375 w 18491"/>
                <a:gd name="T31" fmla="*/ 151593750 h 10134"/>
                <a:gd name="T32" fmla="*/ 192859375 w 18491"/>
                <a:gd name="T33" fmla="*/ 154593750 h 10134"/>
                <a:gd name="T34" fmla="*/ 206375000 w 18491"/>
                <a:gd name="T35" fmla="*/ 156843750 h 10134"/>
                <a:gd name="T36" fmla="*/ 219125000 w 18491"/>
                <a:gd name="T37" fmla="*/ 157593750 h 10134"/>
                <a:gd name="T38" fmla="*/ 232640625 w 18491"/>
                <a:gd name="T39" fmla="*/ 158343750 h 10134"/>
                <a:gd name="T40" fmla="*/ 246140625 w 18491"/>
                <a:gd name="T41" fmla="*/ 158343750 h 10134"/>
                <a:gd name="T42" fmla="*/ 259656250 w 18491"/>
                <a:gd name="T43" fmla="*/ 156843750 h 10134"/>
                <a:gd name="T44" fmla="*/ 273906250 w 18491"/>
                <a:gd name="T45" fmla="*/ 154593750 h 10134"/>
                <a:gd name="T46" fmla="*/ 277656250 w 18491"/>
                <a:gd name="T47" fmla="*/ 153093750 h 10134"/>
                <a:gd name="T48" fmla="*/ 281406250 w 18491"/>
                <a:gd name="T49" fmla="*/ 150843750 h 10134"/>
                <a:gd name="T50" fmla="*/ 284406250 w 18491"/>
                <a:gd name="T51" fmla="*/ 147828125 h 10134"/>
                <a:gd name="T52" fmla="*/ 286656250 w 18491"/>
                <a:gd name="T53" fmla="*/ 144828125 h 10134"/>
                <a:gd name="T54" fmla="*/ 288171875 w 18491"/>
                <a:gd name="T55" fmla="*/ 141078125 h 10134"/>
                <a:gd name="T56" fmla="*/ 288921875 w 18491"/>
                <a:gd name="T57" fmla="*/ 136578125 h 10134"/>
                <a:gd name="T58" fmla="*/ 288171875 w 18491"/>
                <a:gd name="T59" fmla="*/ 132828125 h 10134"/>
                <a:gd name="T60" fmla="*/ 287406250 w 18491"/>
                <a:gd name="T61" fmla="*/ 128328125 h 10134"/>
                <a:gd name="T62" fmla="*/ 279156250 w 18491"/>
                <a:gd name="T63" fmla="*/ 108812500 h 10134"/>
                <a:gd name="T64" fmla="*/ 276156250 w 18491"/>
                <a:gd name="T65" fmla="*/ 102812500 h 10134"/>
                <a:gd name="T66" fmla="*/ 272406250 w 18491"/>
                <a:gd name="T67" fmla="*/ 97562500 h 10134"/>
                <a:gd name="T68" fmla="*/ 267906250 w 18491"/>
                <a:gd name="T69" fmla="*/ 93062500 h 10134"/>
                <a:gd name="T70" fmla="*/ 263406250 w 18491"/>
                <a:gd name="T71" fmla="*/ 89312500 h 10134"/>
                <a:gd name="T72" fmla="*/ 257390625 w 18491"/>
                <a:gd name="T73" fmla="*/ 86296875 h 10134"/>
                <a:gd name="T74" fmla="*/ 252140625 w 18491"/>
                <a:gd name="T75" fmla="*/ 84046875 h 10134"/>
                <a:gd name="T76" fmla="*/ 245390625 w 18491"/>
                <a:gd name="T77" fmla="*/ 82546875 h 10134"/>
                <a:gd name="T78" fmla="*/ 239390625 w 18491"/>
                <a:gd name="T79" fmla="*/ 82546875 h 10134"/>
                <a:gd name="T80" fmla="*/ 222875000 w 18491"/>
                <a:gd name="T81" fmla="*/ 83296875 h 10134"/>
                <a:gd name="T82" fmla="*/ 204875000 w 18491"/>
                <a:gd name="T83" fmla="*/ 83296875 h 10134"/>
                <a:gd name="T84" fmla="*/ 194359375 w 18491"/>
                <a:gd name="T85" fmla="*/ 82546875 h 10134"/>
                <a:gd name="T86" fmla="*/ 183859375 w 18491"/>
                <a:gd name="T87" fmla="*/ 81046875 h 10134"/>
                <a:gd name="T88" fmla="*/ 172609375 w 18491"/>
                <a:gd name="T89" fmla="*/ 78796875 h 10134"/>
                <a:gd name="T90" fmla="*/ 159843750 w 18491"/>
                <a:gd name="T91" fmla="*/ 75796875 h 10134"/>
                <a:gd name="T92" fmla="*/ 147093750 w 18491"/>
                <a:gd name="T93" fmla="*/ 72046875 h 10134"/>
                <a:gd name="T94" fmla="*/ 132828125 w 18491"/>
                <a:gd name="T95" fmla="*/ 66796875 h 10134"/>
                <a:gd name="T96" fmla="*/ 117828125 w 18491"/>
                <a:gd name="T97" fmla="*/ 60046875 h 10134"/>
                <a:gd name="T98" fmla="*/ 101312500 w 18491"/>
                <a:gd name="T99" fmla="*/ 51781250 h 10134"/>
                <a:gd name="T100" fmla="*/ 84062500 w 18491"/>
                <a:gd name="T101" fmla="*/ 42031250 h 10134"/>
                <a:gd name="T102" fmla="*/ 65296875 w 18491"/>
                <a:gd name="T103" fmla="*/ 30031250 h 10134"/>
                <a:gd name="T104" fmla="*/ 45781250 w 18491"/>
                <a:gd name="T105" fmla="*/ 15765625 h 10134"/>
                <a:gd name="T106" fmla="*/ 24781250 w 18491"/>
                <a:gd name="T107" fmla="*/ 15625 h 1013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46" name="Google Shape;2638;p41"/>
            <p:cNvSpPr>
              <a:spLocks/>
            </p:cNvSpPr>
            <p:nvPr/>
          </p:nvSpPr>
          <p:spPr bwMode="auto">
            <a:xfrm>
              <a:off x="1849350" y="2905500"/>
              <a:ext cx="462275" cy="253350"/>
            </a:xfrm>
            <a:custGeom>
              <a:avLst/>
              <a:gdLst>
                <a:gd name="T0" fmla="*/ 239390625 w 18491"/>
                <a:gd name="T1" fmla="*/ 82546875 h 10134"/>
                <a:gd name="T2" fmla="*/ 239390625 w 18491"/>
                <a:gd name="T3" fmla="*/ 82546875 h 10134"/>
                <a:gd name="T4" fmla="*/ 222875000 w 18491"/>
                <a:gd name="T5" fmla="*/ 83296875 h 10134"/>
                <a:gd name="T6" fmla="*/ 204875000 w 18491"/>
                <a:gd name="T7" fmla="*/ 83296875 h 10134"/>
                <a:gd name="T8" fmla="*/ 194359375 w 18491"/>
                <a:gd name="T9" fmla="*/ 82546875 h 10134"/>
                <a:gd name="T10" fmla="*/ 183859375 w 18491"/>
                <a:gd name="T11" fmla="*/ 81046875 h 10134"/>
                <a:gd name="T12" fmla="*/ 172609375 w 18491"/>
                <a:gd name="T13" fmla="*/ 78796875 h 10134"/>
                <a:gd name="T14" fmla="*/ 159843750 w 18491"/>
                <a:gd name="T15" fmla="*/ 75796875 h 10134"/>
                <a:gd name="T16" fmla="*/ 147093750 w 18491"/>
                <a:gd name="T17" fmla="*/ 72046875 h 10134"/>
                <a:gd name="T18" fmla="*/ 132828125 w 18491"/>
                <a:gd name="T19" fmla="*/ 66796875 h 10134"/>
                <a:gd name="T20" fmla="*/ 117828125 w 18491"/>
                <a:gd name="T21" fmla="*/ 60046875 h 10134"/>
                <a:gd name="T22" fmla="*/ 101312500 w 18491"/>
                <a:gd name="T23" fmla="*/ 51781250 h 10134"/>
                <a:gd name="T24" fmla="*/ 84062500 w 18491"/>
                <a:gd name="T25" fmla="*/ 42031250 h 10134"/>
                <a:gd name="T26" fmla="*/ 65296875 w 18491"/>
                <a:gd name="T27" fmla="*/ 30031250 h 10134"/>
                <a:gd name="T28" fmla="*/ 45781250 w 18491"/>
                <a:gd name="T29" fmla="*/ 15765625 h 10134"/>
                <a:gd name="T30" fmla="*/ 24781250 w 18491"/>
                <a:gd name="T31" fmla="*/ 15625 h 10134"/>
                <a:gd name="T32" fmla="*/ 15625 w 18491"/>
                <a:gd name="T33" fmla="*/ 27765625 h 10134"/>
                <a:gd name="T34" fmla="*/ 15625 w 18491"/>
                <a:gd name="T35" fmla="*/ 27765625 h 10134"/>
                <a:gd name="T36" fmla="*/ 5265625 w 18491"/>
                <a:gd name="T37" fmla="*/ 34531250 h 10134"/>
                <a:gd name="T38" fmla="*/ 21781250 w 18491"/>
                <a:gd name="T39" fmla="*/ 52531250 h 10134"/>
                <a:gd name="T40" fmla="*/ 33031250 w 18491"/>
                <a:gd name="T41" fmla="*/ 63796875 h 10134"/>
                <a:gd name="T42" fmla="*/ 47281250 w 18491"/>
                <a:gd name="T43" fmla="*/ 76546875 h 10134"/>
                <a:gd name="T44" fmla="*/ 63046875 w 18491"/>
                <a:gd name="T45" fmla="*/ 89312500 h 10134"/>
                <a:gd name="T46" fmla="*/ 81062500 w 18491"/>
                <a:gd name="T47" fmla="*/ 102812500 h 10134"/>
                <a:gd name="T48" fmla="*/ 100562500 w 18491"/>
                <a:gd name="T49" fmla="*/ 116312500 h 10134"/>
                <a:gd name="T50" fmla="*/ 111078125 w 18491"/>
                <a:gd name="T51" fmla="*/ 122328125 h 10134"/>
                <a:gd name="T52" fmla="*/ 121578125 w 18491"/>
                <a:gd name="T53" fmla="*/ 128328125 h 10134"/>
                <a:gd name="T54" fmla="*/ 132828125 w 18491"/>
                <a:gd name="T55" fmla="*/ 133578125 h 10134"/>
                <a:gd name="T56" fmla="*/ 144093750 w 18491"/>
                <a:gd name="T57" fmla="*/ 138828125 h 10134"/>
                <a:gd name="T58" fmla="*/ 156093750 w 18491"/>
                <a:gd name="T59" fmla="*/ 144078125 h 10134"/>
                <a:gd name="T60" fmla="*/ 168093750 w 18491"/>
                <a:gd name="T61" fmla="*/ 147828125 h 10134"/>
                <a:gd name="T62" fmla="*/ 180109375 w 18491"/>
                <a:gd name="T63" fmla="*/ 151593750 h 10134"/>
                <a:gd name="T64" fmla="*/ 192859375 w 18491"/>
                <a:gd name="T65" fmla="*/ 154593750 h 10134"/>
                <a:gd name="T66" fmla="*/ 206375000 w 18491"/>
                <a:gd name="T67" fmla="*/ 156843750 h 10134"/>
                <a:gd name="T68" fmla="*/ 219125000 w 18491"/>
                <a:gd name="T69" fmla="*/ 157593750 h 10134"/>
                <a:gd name="T70" fmla="*/ 232640625 w 18491"/>
                <a:gd name="T71" fmla="*/ 158343750 h 10134"/>
                <a:gd name="T72" fmla="*/ 246140625 w 18491"/>
                <a:gd name="T73" fmla="*/ 158343750 h 10134"/>
                <a:gd name="T74" fmla="*/ 259656250 w 18491"/>
                <a:gd name="T75" fmla="*/ 156843750 h 10134"/>
                <a:gd name="T76" fmla="*/ 273906250 w 18491"/>
                <a:gd name="T77" fmla="*/ 154593750 h 10134"/>
                <a:gd name="T78" fmla="*/ 273906250 w 18491"/>
                <a:gd name="T79" fmla="*/ 154593750 h 10134"/>
                <a:gd name="T80" fmla="*/ 277656250 w 18491"/>
                <a:gd name="T81" fmla="*/ 153093750 h 10134"/>
                <a:gd name="T82" fmla="*/ 281406250 w 18491"/>
                <a:gd name="T83" fmla="*/ 150843750 h 10134"/>
                <a:gd name="T84" fmla="*/ 284406250 w 18491"/>
                <a:gd name="T85" fmla="*/ 147828125 h 10134"/>
                <a:gd name="T86" fmla="*/ 286656250 w 18491"/>
                <a:gd name="T87" fmla="*/ 144828125 h 10134"/>
                <a:gd name="T88" fmla="*/ 288171875 w 18491"/>
                <a:gd name="T89" fmla="*/ 141078125 h 10134"/>
                <a:gd name="T90" fmla="*/ 288921875 w 18491"/>
                <a:gd name="T91" fmla="*/ 136578125 h 10134"/>
                <a:gd name="T92" fmla="*/ 288171875 w 18491"/>
                <a:gd name="T93" fmla="*/ 132828125 h 10134"/>
                <a:gd name="T94" fmla="*/ 287406250 w 18491"/>
                <a:gd name="T95" fmla="*/ 128328125 h 10134"/>
                <a:gd name="T96" fmla="*/ 279156250 w 18491"/>
                <a:gd name="T97" fmla="*/ 108812500 h 10134"/>
                <a:gd name="T98" fmla="*/ 279156250 w 18491"/>
                <a:gd name="T99" fmla="*/ 108812500 h 10134"/>
                <a:gd name="T100" fmla="*/ 276156250 w 18491"/>
                <a:gd name="T101" fmla="*/ 102812500 h 10134"/>
                <a:gd name="T102" fmla="*/ 272406250 w 18491"/>
                <a:gd name="T103" fmla="*/ 97562500 h 10134"/>
                <a:gd name="T104" fmla="*/ 267906250 w 18491"/>
                <a:gd name="T105" fmla="*/ 93062500 h 10134"/>
                <a:gd name="T106" fmla="*/ 263406250 w 18491"/>
                <a:gd name="T107" fmla="*/ 89312500 h 10134"/>
                <a:gd name="T108" fmla="*/ 257390625 w 18491"/>
                <a:gd name="T109" fmla="*/ 86296875 h 10134"/>
                <a:gd name="T110" fmla="*/ 252140625 w 18491"/>
                <a:gd name="T111" fmla="*/ 84046875 h 10134"/>
                <a:gd name="T112" fmla="*/ 245390625 w 18491"/>
                <a:gd name="T113" fmla="*/ 82546875 h 10134"/>
                <a:gd name="T114" fmla="*/ 239390625 w 18491"/>
                <a:gd name="T115" fmla="*/ 82546875 h 101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47" name="Google Shape;2639;p41"/>
            <p:cNvSpPr>
              <a:spLocks/>
            </p:cNvSpPr>
            <p:nvPr/>
          </p:nvSpPr>
          <p:spPr bwMode="auto">
            <a:xfrm>
              <a:off x="2111100" y="3029175"/>
              <a:ext cx="67250" cy="9625"/>
            </a:xfrm>
            <a:custGeom>
              <a:avLst/>
              <a:gdLst>
                <a:gd name="T0" fmla="*/ 0 w 2690"/>
                <a:gd name="T1" fmla="*/ 0 h 385"/>
                <a:gd name="T2" fmla="*/ 0 w 2690"/>
                <a:gd name="T3" fmla="*/ 0 h 385"/>
                <a:gd name="T4" fmla="*/ 0 w 2690"/>
                <a:gd name="T5" fmla="*/ 0 h 385"/>
                <a:gd name="T6" fmla="*/ 12015625 w 2690"/>
                <a:gd name="T7" fmla="*/ 2250000 h 385"/>
                <a:gd name="T8" fmla="*/ 22515625 w 2690"/>
                <a:gd name="T9" fmla="*/ 3750000 h 385"/>
                <a:gd name="T10" fmla="*/ 32265625 w 2690"/>
                <a:gd name="T11" fmla="*/ 5250000 h 385"/>
                <a:gd name="T12" fmla="*/ 42031250 w 2690"/>
                <a:gd name="T13" fmla="*/ 6000000 h 385"/>
                <a:gd name="T14" fmla="*/ 42031250 w 2690"/>
                <a:gd name="T15" fmla="*/ 6000000 h 385"/>
                <a:gd name="T16" fmla="*/ 42031250 w 2690"/>
                <a:gd name="T17" fmla="*/ 6000000 h 385"/>
                <a:gd name="T18" fmla="*/ 42031250 w 2690"/>
                <a:gd name="T19" fmla="*/ 6000000 h 385"/>
                <a:gd name="T20" fmla="*/ 32265625 w 2690"/>
                <a:gd name="T21" fmla="*/ 5250000 h 385"/>
                <a:gd name="T22" fmla="*/ 22515625 w 2690"/>
                <a:gd name="T23" fmla="*/ 3750000 h 385"/>
                <a:gd name="T24" fmla="*/ 12015625 w 2690"/>
                <a:gd name="T25" fmla="*/ 2250000 h 385"/>
                <a:gd name="T26" fmla="*/ 0 w 2690"/>
                <a:gd name="T27" fmla="*/ 0 h 38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48" name="Google Shape;2640;p41"/>
            <p:cNvSpPr>
              <a:spLocks/>
            </p:cNvSpPr>
            <p:nvPr/>
          </p:nvSpPr>
          <p:spPr bwMode="auto">
            <a:xfrm>
              <a:off x="2111100" y="3029175"/>
              <a:ext cx="67250" cy="9625"/>
            </a:xfrm>
            <a:custGeom>
              <a:avLst/>
              <a:gdLst>
                <a:gd name="T0" fmla="*/ 0 w 2690"/>
                <a:gd name="T1" fmla="*/ 0 h 385"/>
                <a:gd name="T2" fmla="*/ 0 w 2690"/>
                <a:gd name="T3" fmla="*/ 0 h 385"/>
                <a:gd name="T4" fmla="*/ 0 w 2690"/>
                <a:gd name="T5" fmla="*/ 0 h 385"/>
                <a:gd name="T6" fmla="*/ 12015625 w 2690"/>
                <a:gd name="T7" fmla="*/ 2250000 h 385"/>
                <a:gd name="T8" fmla="*/ 22515625 w 2690"/>
                <a:gd name="T9" fmla="*/ 3750000 h 385"/>
                <a:gd name="T10" fmla="*/ 32265625 w 2690"/>
                <a:gd name="T11" fmla="*/ 5250000 h 385"/>
                <a:gd name="T12" fmla="*/ 42031250 w 2690"/>
                <a:gd name="T13" fmla="*/ 6000000 h 385"/>
                <a:gd name="T14" fmla="*/ 42031250 w 2690"/>
                <a:gd name="T15" fmla="*/ 6000000 h 385"/>
                <a:gd name="T16" fmla="*/ 42031250 w 2690"/>
                <a:gd name="T17" fmla="*/ 6000000 h 385"/>
                <a:gd name="T18" fmla="*/ 42031250 w 2690"/>
                <a:gd name="T19" fmla="*/ 6000000 h 385"/>
                <a:gd name="T20" fmla="*/ 32265625 w 2690"/>
                <a:gd name="T21" fmla="*/ 5250000 h 385"/>
                <a:gd name="T22" fmla="*/ 22515625 w 2690"/>
                <a:gd name="T23" fmla="*/ 3750000 h 385"/>
                <a:gd name="T24" fmla="*/ 12015625 w 2690"/>
                <a:gd name="T25" fmla="*/ 2250000 h 385"/>
                <a:gd name="T26" fmla="*/ 0 w 2690"/>
                <a:gd name="T27" fmla="*/ 0 h 38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49" name="Google Shape;2641;p41"/>
            <p:cNvSpPr>
              <a:spLocks/>
            </p:cNvSpPr>
            <p:nvPr/>
          </p:nvSpPr>
          <p:spPr bwMode="auto">
            <a:xfrm>
              <a:off x="2178325" y="3038775"/>
              <a:ext cx="8425" cy="25"/>
            </a:xfrm>
            <a:custGeom>
              <a:avLst/>
              <a:gdLst>
                <a:gd name="T0" fmla="*/ 15625 w 337"/>
                <a:gd name="T1" fmla="*/ 0 h 1"/>
                <a:gd name="T2" fmla="*/ 15625 w 337"/>
                <a:gd name="T3" fmla="*/ 0 h 1"/>
                <a:gd name="T4" fmla="*/ 15625 w 337"/>
                <a:gd name="T5" fmla="*/ 0 h 1"/>
                <a:gd name="T6" fmla="*/ 15625 w 337"/>
                <a:gd name="T7" fmla="*/ 0 h 1"/>
                <a:gd name="T8" fmla="*/ 5265625 w 337"/>
                <a:gd name="T9" fmla="*/ 0 h 1"/>
                <a:gd name="T10" fmla="*/ 5265625 w 337"/>
                <a:gd name="T11" fmla="*/ 0 h 1"/>
                <a:gd name="T12" fmla="*/ 5265625 w 337"/>
                <a:gd name="T13" fmla="*/ 0 h 1"/>
                <a:gd name="T14" fmla="*/ 15625 w 337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50" name="Google Shape;2642;p41"/>
            <p:cNvSpPr>
              <a:spLocks/>
            </p:cNvSpPr>
            <p:nvPr/>
          </p:nvSpPr>
          <p:spPr bwMode="auto">
            <a:xfrm>
              <a:off x="2178325" y="3038775"/>
              <a:ext cx="8425" cy="25"/>
            </a:xfrm>
            <a:custGeom>
              <a:avLst/>
              <a:gdLst>
                <a:gd name="T0" fmla="*/ 15625 w 337"/>
                <a:gd name="T1" fmla="*/ 0 h 1"/>
                <a:gd name="T2" fmla="*/ 15625 w 337"/>
                <a:gd name="T3" fmla="*/ 0 h 1"/>
                <a:gd name="T4" fmla="*/ 15625 w 337"/>
                <a:gd name="T5" fmla="*/ 0 h 1"/>
                <a:gd name="T6" fmla="*/ 15625 w 337"/>
                <a:gd name="T7" fmla="*/ 0 h 1"/>
                <a:gd name="T8" fmla="*/ 5265625 w 337"/>
                <a:gd name="T9" fmla="*/ 0 h 1"/>
                <a:gd name="T10" fmla="*/ 5265625 w 337"/>
                <a:gd name="T11" fmla="*/ 0 h 1"/>
                <a:gd name="T12" fmla="*/ 5265625 w 337"/>
                <a:gd name="T13" fmla="*/ 0 h 1"/>
                <a:gd name="T14" fmla="*/ 15625 w 337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51" name="Google Shape;2643;p41"/>
            <p:cNvSpPr>
              <a:spLocks/>
            </p:cNvSpPr>
            <p:nvPr/>
          </p:nvSpPr>
          <p:spPr bwMode="auto">
            <a:xfrm>
              <a:off x="2099100" y="3029175"/>
              <a:ext cx="87650" cy="123675"/>
            </a:xfrm>
            <a:custGeom>
              <a:avLst/>
              <a:gdLst>
                <a:gd name="T0" fmla="*/ 7500000 w 3506"/>
                <a:gd name="T1" fmla="*/ 0 h 4947"/>
                <a:gd name="T2" fmla="*/ 0 w 3506"/>
                <a:gd name="T3" fmla="*/ 66031250 h 4947"/>
                <a:gd name="T4" fmla="*/ 18765625 w 3506"/>
                <a:gd name="T5" fmla="*/ 72796875 h 4947"/>
                <a:gd name="T6" fmla="*/ 28515625 w 3506"/>
                <a:gd name="T7" fmla="*/ 75046875 h 4947"/>
                <a:gd name="T8" fmla="*/ 39015625 w 3506"/>
                <a:gd name="T9" fmla="*/ 77296875 h 4947"/>
                <a:gd name="T10" fmla="*/ 49531250 w 3506"/>
                <a:gd name="T11" fmla="*/ 53281250 h 4947"/>
                <a:gd name="T12" fmla="*/ 54781250 w 3506"/>
                <a:gd name="T13" fmla="*/ 6000000 h 4947"/>
                <a:gd name="T14" fmla="*/ 49531250 w 3506"/>
                <a:gd name="T15" fmla="*/ 6000000 h 4947"/>
                <a:gd name="T16" fmla="*/ 39765625 w 3506"/>
                <a:gd name="T17" fmla="*/ 5250000 h 4947"/>
                <a:gd name="T18" fmla="*/ 30015625 w 3506"/>
                <a:gd name="T19" fmla="*/ 3750000 h 4947"/>
                <a:gd name="T20" fmla="*/ 19515625 w 3506"/>
                <a:gd name="T21" fmla="*/ 2250000 h 4947"/>
                <a:gd name="T22" fmla="*/ 7500000 w 3506"/>
                <a:gd name="T23" fmla="*/ 0 h 49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52" name="Google Shape;2644;p41"/>
            <p:cNvSpPr>
              <a:spLocks/>
            </p:cNvSpPr>
            <p:nvPr/>
          </p:nvSpPr>
          <p:spPr bwMode="auto">
            <a:xfrm>
              <a:off x="2099100" y="3029175"/>
              <a:ext cx="87650" cy="123675"/>
            </a:xfrm>
            <a:custGeom>
              <a:avLst/>
              <a:gdLst>
                <a:gd name="T0" fmla="*/ 7500000 w 3506"/>
                <a:gd name="T1" fmla="*/ 0 h 4947"/>
                <a:gd name="T2" fmla="*/ 0 w 3506"/>
                <a:gd name="T3" fmla="*/ 66031250 h 4947"/>
                <a:gd name="T4" fmla="*/ 0 w 3506"/>
                <a:gd name="T5" fmla="*/ 66031250 h 4947"/>
                <a:gd name="T6" fmla="*/ 18765625 w 3506"/>
                <a:gd name="T7" fmla="*/ 72796875 h 4947"/>
                <a:gd name="T8" fmla="*/ 28515625 w 3506"/>
                <a:gd name="T9" fmla="*/ 75046875 h 4947"/>
                <a:gd name="T10" fmla="*/ 39015625 w 3506"/>
                <a:gd name="T11" fmla="*/ 77296875 h 4947"/>
                <a:gd name="T12" fmla="*/ 49531250 w 3506"/>
                <a:gd name="T13" fmla="*/ 53281250 h 4947"/>
                <a:gd name="T14" fmla="*/ 54781250 w 3506"/>
                <a:gd name="T15" fmla="*/ 6000000 h 4947"/>
                <a:gd name="T16" fmla="*/ 54781250 w 3506"/>
                <a:gd name="T17" fmla="*/ 6000000 h 4947"/>
                <a:gd name="T18" fmla="*/ 49531250 w 3506"/>
                <a:gd name="T19" fmla="*/ 6000000 h 4947"/>
                <a:gd name="T20" fmla="*/ 49531250 w 3506"/>
                <a:gd name="T21" fmla="*/ 6000000 h 4947"/>
                <a:gd name="T22" fmla="*/ 49531250 w 3506"/>
                <a:gd name="T23" fmla="*/ 6000000 h 4947"/>
                <a:gd name="T24" fmla="*/ 39765625 w 3506"/>
                <a:gd name="T25" fmla="*/ 5250000 h 4947"/>
                <a:gd name="T26" fmla="*/ 30015625 w 3506"/>
                <a:gd name="T27" fmla="*/ 3750000 h 4947"/>
                <a:gd name="T28" fmla="*/ 19515625 w 3506"/>
                <a:gd name="T29" fmla="*/ 2250000 h 4947"/>
                <a:gd name="T30" fmla="*/ 7500000 w 3506"/>
                <a:gd name="T31" fmla="*/ 0 h 49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53" name="Google Shape;2645;p41"/>
            <p:cNvSpPr>
              <a:spLocks/>
            </p:cNvSpPr>
            <p:nvPr/>
          </p:nvSpPr>
          <p:spPr bwMode="auto">
            <a:xfrm>
              <a:off x="2123100" y="3012350"/>
              <a:ext cx="202925" cy="156125"/>
            </a:xfrm>
            <a:custGeom>
              <a:avLst/>
              <a:gdLst>
                <a:gd name="T0" fmla="*/ 3765625 w 8117"/>
                <a:gd name="T1" fmla="*/ 15625 h 6245"/>
                <a:gd name="T2" fmla="*/ 15625 w 8117"/>
                <a:gd name="T3" fmla="*/ 89312500 h 6245"/>
                <a:gd name="T4" fmla="*/ 16515625 w 8117"/>
                <a:gd name="T5" fmla="*/ 92312500 h 6245"/>
                <a:gd name="T6" fmla="*/ 33031250 w 8117"/>
                <a:gd name="T7" fmla="*/ 94562500 h 6245"/>
                <a:gd name="T8" fmla="*/ 53281250 w 8117"/>
                <a:gd name="T9" fmla="*/ 96812500 h 6245"/>
                <a:gd name="T10" fmla="*/ 74296875 w 8117"/>
                <a:gd name="T11" fmla="*/ 97562500 h 6245"/>
                <a:gd name="T12" fmla="*/ 84046875 w 8117"/>
                <a:gd name="T13" fmla="*/ 97562500 h 6245"/>
                <a:gd name="T14" fmla="*/ 93812500 w 8117"/>
                <a:gd name="T15" fmla="*/ 96812500 h 6245"/>
                <a:gd name="T16" fmla="*/ 102062500 w 8117"/>
                <a:gd name="T17" fmla="*/ 95312500 h 6245"/>
                <a:gd name="T18" fmla="*/ 109562500 w 8117"/>
                <a:gd name="T19" fmla="*/ 93062500 h 6245"/>
                <a:gd name="T20" fmla="*/ 116312500 w 8117"/>
                <a:gd name="T21" fmla="*/ 90062500 h 6245"/>
                <a:gd name="T22" fmla="*/ 118578125 w 8117"/>
                <a:gd name="T23" fmla="*/ 87812500 h 6245"/>
                <a:gd name="T24" fmla="*/ 120078125 w 8117"/>
                <a:gd name="T25" fmla="*/ 85562500 h 6245"/>
                <a:gd name="T26" fmla="*/ 123828125 w 8117"/>
                <a:gd name="T27" fmla="*/ 81046875 h 6245"/>
                <a:gd name="T28" fmla="*/ 125328125 w 8117"/>
                <a:gd name="T29" fmla="*/ 75796875 h 6245"/>
                <a:gd name="T30" fmla="*/ 126828125 w 8117"/>
                <a:gd name="T31" fmla="*/ 69796875 h 6245"/>
                <a:gd name="T32" fmla="*/ 126828125 w 8117"/>
                <a:gd name="T33" fmla="*/ 63796875 h 6245"/>
                <a:gd name="T34" fmla="*/ 126078125 w 8117"/>
                <a:gd name="T35" fmla="*/ 57796875 h 6245"/>
                <a:gd name="T36" fmla="*/ 124578125 w 8117"/>
                <a:gd name="T37" fmla="*/ 51781250 h 6245"/>
                <a:gd name="T38" fmla="*/ 122328125 w 8117"/>
                <a:gd name="T39" fmla="*/ 45781250 h 6245"/>
                <a:gd name="T40" fmla="*/ 120078125 w 8117"/>
                <a:gd name="T41" fmla="*/ 39781250 h 6245"/>
                <a:gd name="T42" fmla="*/ 116312500 w 8117"/>
                <a:gd name="T43" fmla="*/ 34531250 h 6245"/>
                <a:gd name="T44" fmla="*/ 113312500 w 8117"/>
                <a:gd name="T45" fmla="*/ 29281250 h 6245"/>
                <a:gd name="T46" fmla="*/ 108812500 w 8117"/>
                <a:gd name="T47" fmla="*/ 24781250 h 6245"/>
                <a:gd name="T48" fmla="*/ 105062500 w 8117"/>
                <a:gd name="T49" fmla="*/ 21015625 h 6245"/>
                <a:gd name="T50" fmla="*/ 100562500 w 8117"/>
                <a:gd name="T51" fmla="*/ 17265625 h 6245"/>
                <a:gd name="T52" fmla="*/ 96062500 w 8117"/>
                <a:gd name="T53" fmla="*/ 15015625 h 6245"/>
                <a:gd name="T54" fmla="*/ 90812500 w 8117"/>
                <a:gd name="T55" fmla="*/ 13515625 h 6245"/>
                <a:gd name="T56" fmla="*/ 86296875 w 8117"/>
                <a:gd name="T57" fmla="*/ 13515625 h 6245"/>
                <a:gd name="T58" fmla="*/ 75796875 w 8117"/>
                <a:gd name="T59" fmla="*/ 12765625 h 6245"/>
                <a:gd name="T60" fmla="*/ 63046875 w 8117"/>
                <a:gd name="T61" fmla="*/ 11265625 h 6245"/>
                <a:gd name="T62" fmla="*/ 36031250 w 8117"/>
                <a:gd name="T63" fmla="*/ 6765625 h 6245"/>
                <a:gd name="T64" fmla="*/ 13515625 w 8117"/>
                <a:gd name="T65" fmla="*/ 2265625 h 6245"/>
                <a:gd name="T66" fmla="*/ 3765625 w 8117"/>
                <a:gd name="T67" fmla="*/ 15625 h 62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354" name="Google Shape;2646;p41"/>
            <p:cNvSpPr>
              <a:spLocks/>
            </p:cNvSpPr>
            <p:nvPr/>
          </p:nvSpPr>
          <p:spPr bwMode="auto">
            <a:xfrm>
              <a:off x="1758100" y="2821450"/>
              <a:ext cx="142900" cy="145300"/>
            </a:xfrm>
            <a:custGeom>
              <a:avLst/>
              <a:gdLst>
                <a:gd name="T0" fmla="*/ 26281250 w 5716"/>
                <a:gd name="T1" fmla="*/ 765625 h 5812"/>
                <a:gd name="T2" fmla="*/ 25531250 w 5716"/>
                <a:gd name="T3" fmla="*/ 4515625 h 5812"/>
                <a:gd name="T4" fmla="*/ 30031250 w 5716"/>
                <a:gd name="T5" fmla="*/ 12765625 h 5812"/>
                <a:gd name="T6" fmla="*/ 40531250 w 5716"/>
                <a:gd name="T7" fmla="*/ 27031250 h 5812"/>
                <a:gd name="T8" fmla="*/ 36781250 w 5716"/>
                <a:gd name="T9" fmla="*/ 27031250 h 5812"/>
                <a:gd name="T10" fmla="*/ 18781250 w 5716"/>
                <a:gd name="T11" fmla="*/ 16515625 h 5812"/>
                <a:gd name="T12" fmla="*/ 9015625 w 5716"/>
                <a:gd name="T13" fmla="*/ 14265625 h 5812"/>
                <a:gd name="T14" fmla="*/ 7515625 w 5716"/>
                <a:gd name="T15" fmla="*/ 15765625 h 5812"/>
                <a:gd name="T16" fmla="*/ 7515625 w 5716"/>
                <a:gd name="T17" fmla="*/ 19515625 h 5812"/>
                <a:gd name="T18" fmla="*/ 14265625 w 5716"/>
                <a:gd name="T19" fmla="*/ 29281250 h 5812"/>
                <a:gd name="T20" fmla="*/ 28531250 w 5716"/>
                <a:gd name="T21" fmla="*/ 42781250 h 5812"/>
                <a:gd name="T22" fmla="*/ 32281250 w 5716"/>
                <a:gd name="T23" fmla="*/ 45781250 h 5812"/>
                <a:gd name="T24" fmla="*/ 16515625 w 5716"/>
                <a:gd name="T25" fmla="*/ 39031250 h 5812"/>
                <a:gd name="T26" fmla="*/ 5265625 w 5716"/>
                <a:gd name="T27" fmla="*/ 35281250 h 5812"/>
                <a:gd name="T28" fmla="*/ 15625 w 5716"/>
                <a:gd name="T29" fmla="*/ 36781250 h 5812"/>
                <a:gd name="T30" fmla="*/ 765625 w 5716"/>
                <a:gd name="T31" fmla="*/ 39031250 h 5812"/>
                <a:gd name="T32" fmla="*/ 7515625 w 5716"/>
                <a:gd name="T33" fmla="*/ 45031250 h 5812"/>
                <a:gd name="T34" fmla="*/ 21781250 w 5716"/>
                <a:gd name="T35" fmla="*/ 53296875 h 5812"/>
                <a:gd name="T36" fmla="*/ 27031250 w 5716"/>
                <a:gd name="T37" fmla="*/ 56296875 h 5812"/>
                <a:gd name="T38" fmla="*/ 8265625 w 5716"/>
                <a:gd name="T39" fmla="*/ 55546875 h 5812"/>
                <a:gd name="T40" fmla="*/ 2265625 w 5716"/>
                <a:gd name="T41" fmla="*/ 57046875 h 5812"/>
                <a:gd name="T42" fmla="*/ 765625 w 5716"/>
                <a:gd name="T43" fmla="*/ 58546875 h 5812"/>
                <a:gd name="T44" fmla="*/ 3765625 w 5716"/>
                <a:gd name="T45" fmla="*/ 61546875 h 5812"/>
                <a:gd name="T46" fmla="*/ 18781250 w 5716"/>
                <a:gd name="T47" fmla="*/ 68296875 h 5812"/>
                <a:gd name="T48" fmla="*/ 28531250 w 5716"/>
                <a:gd name="T49" fmla="*/ 74296875 h 5812"/>
                <a:gd name="T50" fmla="*/ 33031250 w 5716"/>
                <a:gd name="T51" fmla="*/ 81046875 h 5812"/>
                <a:gd name="T52" fmla="*/ 40531250 w 5716"/>
                <a:gd name="T53" fmla="*/ 87062500 h 5812"/>
                <a:gd name="T54" fmla="*/ 50296875 w 5716"/>
                <a:gd name="T55" fmla="*/ 90812500 h 5812"/>
                <a:gd name="T56" fmla="*/ 60796875 w 5716"/>
                <a:gd name="T57" fmla="*/ 89312500 h 5812"/>
                <a:gd name="T58" fmla="*/ 70546875 w 5716"/>
                <a:gd name="T59" fmla="*/ 84812500 h 5812"/>
                <a:gd name="T60" fmla="*/ 82562500 w 5716"/>
                <a:gd name="T61" fmla="*/ 70546875 h 5812"/>
                <a:gd name="T62" fmla="*/ 87812500 w 5716"/>
                <a:gd name="T63" fmla="*/ 62296875 h 5812"/>
                <a:gd name="T64" fmla="*/ 89312500 w 5716"/>
                <a:gd name="T65" fmla="*/ 53296875 h 5812"/>
                <a:gd name="T66" fmla="*/ 87812500 w 5716"/>
                <a:gd name="T67" fmla="*/ 44281250 h 5812"/>
                <a:gd name="T68" fmla="*/ 83312500 w 5716"/>
                <a:gd name="T69" fmla="*/ 36031250 h 5812"/>
                <a:gd name="T70" fmla="*/ 78062500 w 5716"/>
                <a:gd name="T71" fmla="*/ 14265625 h 5812"/>
                <a:gd name="T72" fmla="*/ 73546875 w 5716"/>
                <a:gd name="T73" fmla="*/ 3765625 h 5812"/>
                <a:gd name="T74" fmla="*/ 69796875 w 5716"/>
                <a:gd name="T75" fmla="*/ 15625 h 5812"/>
                <a:gd name="T76" fmla="*/ 66796875 w 5716"/>
                <a:gd name="T77" fmla="*/ 2265625 h 5812"/>
                <a:gd name="T78" fmla="*/ 64546875 w 5716"/>
                <a:gd name="T79" fmla="*/ 7515625 h 5812"/>
                <a:gd name="T80" fmla="*/ 64546875 w 5716"/>
                <a:gd name="T81" fmla="*/ 19515625 h 5812"/>
                <a:gd name="T82" fmla="*/ 57796875 w 5716"/>
                <a:gd name="T83" fmla="*/ 26281250 h 5812"/>
                <a:gd name="T84" fmla="*/ 39031250 w 5716"/>
                <a:gd name="T85" fmla="*/ 8265625 h 5812"/>
                <a:gd name="T86" fmla="*/ 30031250 w 5716"/>
                <a:gd name="T87" fmla="*/ 1515625 h 58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</p:grpSp>
      <p:grpSp>
        <p:nvGrpSpPr>
          <p:cNvPr id="5125" name="Google Shape;2647;p41"/>
          <p:cNvGrpSpPr>
            <a:grpSpLocks/>
          </p:cNvGrpSpPr>
          <p:nvPr/>
        </p:nvGrpSpPr>
        <p:grpSpPr bwMode="auto">
          <a:xfrm flipH="1">
            <a:off x="1459707" y="2189560"/>
            <a:ext cx="1912144" cy="1890713"/>
            <a:chOff x="1856550" y="593100"/>
            <a:chExt cx="1159850" cy="1401150"/>
          </a:xfrm>
        </p:grpSpPr>
        <p:sp>
          <p:nvSpPr>
            <p:cNvPr id="5129" name="Google Shape;2648;p41"/>
            <p:cNvSpPr>
              <a:spLocks/>
            </p:cNvSpPr>
            <p:nvPr/>
          </p:nvSpPr>
          <p:spPr bwMode="auto">
            <a:xfrm>
              <a:off x="2866300" y="1556000"/>
              <a:ext cx="150100" cy="141700"/>
            </a:xfrm>
            <a:custGeom>
              <a:avLst/>
              <a:gdLst>
                <a:gd name="T0" fmla="*/ 31515625 w 6004"/>
                <a:gd name="T1" fmla="*/ 750000 h 5668"/>
                <a:gd name="T2" fmla="*/ 23265625 w 6004"/>
                <a:gd name="T3" fmla="*/ 3750000 h 5668"/>
                <a:gd name="T4" fmla="*/ 15765625 w 6004"/>
                <a:gd name="T5" fmla="*/ 9765625 h 5668"/>
                <a:gd name="T6" fmla="*/ 3750000 w 6004"/>
                <a:gd name="T7" fmla="*/ 24015625 h 5668"/>
                <a:gd name="T8" fmla="*/ 0 w 6004"/>
                <a:gd name="T9" fmla="*/ 33765625 h 5668"/>
                <a:gd name="T10" fmla="*/ 750000 w 6004"/>
                <a:gd name="T11" fmla="*/ 44281250 h 5668"/>
                <a:gd name="T12" fmla="*/ 5250000 w 6004"/>
                <a:gd name="T13" fmla="*/ 54031250 h 5668"/>
                <a:gd name="T14" fmla="*/ 12765625 w 6004"/>
                <a:gd name="T15" fmla="*/ 60031250 h 5668"/>
                <a:gd name="T16" fmla="*/ 20265625 w 6004"/>
                <a:gd name="T17" fmla="*/ 63781250 h 5668"/>
                <a:gd name="T18" fmla="*/ 27765625 w 6004"/>
                <a:gd name="T19" fmla="*/ 72046875 h 5668"/>
                <a:gd name="T20" fmla="*/ 36015625 w 6004"/>
                <a:gd name="T21" fmla="*/ 86296875 h 5668"/>
                <a:gd name="T22" fmla="*/ 39781250 w 6004"/>
                <a:gd name="T23" fmla="*/ 88546875 h 5668"/>
                <a:gd name="T24" fmla="*/ 41281250 w 6004"/>
                <a:gd name="T25" fmla="*/ 87046875 h 5668"/>
                <a:gd name="T26" fmla="*/ 42031250 w 6004"/>
                <a:gd name="T27" fmla="*/ 80296875 h 5668"/>
                <a:gd name="T28" fmla="*/ 39781250 w 6004"/>
                <a:gd name="T29" fmla="*/ 67531250 h 5668"/>
                <a:gd name="T30" fmla="*/ 42031250 w 6004"/>
                <a:gd name="T31" fmla="*/ 67531250 h 5668"/>
                <a:gd name="T32" fmla="*/ 51781250 w 6004"/>
                <a:gd name="T33" fmla="*/ 79546875 h 5668"/>
                <a:gd name="T34" fmla="*/ 59281250 w 6004"/>
                <a:gd name="T35" fmla="*/ 85546875 h 5668"/>
                <a:gd name="T36" fmla="*/ 63031250 w 6004"/>
                <a:gd name="T37" fmla="*/ 84046875 h 5668"/>
                <a:gd name="T38" fmla="*/ 60031250 w 6004"/>
                <a:gd name="T39" fmla="*/ 75796875 h 5668"/>
                <a:gd name="T40" fmla="*/ 51031250 w 6004"/>
                <a:gd name="T41" fmla="*/ 60031250 h 5668"/>
                <a:gd name="T42" fmla="*/ 51781250 w 6004"/>
                <a:gd name="T43" fmla="*/ 58531250 h 5668"/>
                <a:gd name="T44" fmla="*/ 66781250 w 6004"/>
                <a:gd name="T45" fmla="*/ 70546875 h 5668"/>
                <a:gd name="T46" fmla="*/ 77296875 w 6004"/>
                <a:gd name="T47" fmla="*/ 75796875 h 5668"/>
                <a:gd name="T48" fmla="*/ 81796875 w 6004"/>
                <a:gd name="T49" fmla="*/ 75046875 h 5668"/>
                <a:gd name="T50" fmla="*/ 81046875 w 6004"/>
                <a:gd name="T51" fmla="*/ 69796875 h 5668"/>
                <a:gd name="T52" fmla="*/ 74296875 w 6004"/>
                <a:gd name="T53" fmla="*/ 59281250 h 5668"/>
                <a:gd name="T54" fmla="*/ 59281250 w 6004"/>
                <a:gd name="T55" fmla="*/ 41281250 h 5668"/>
                <a:gd name="T56" fmla="*/ 75046875 w 6004"/>
                <a:gd name="T57" fmla="*/ 50281250 h 5668"/>
                <a:gd name="T58" fmla="*/ 85546875 w 6004"/>
                <a:gd name="T59" fmla="*/ 54781250 h 5668"/>
                <a:gd name="T60" fmla="*/ 93046875 w 6004"/>
                <a:gd name="T61" fmla="*/ 55531250 h 5668"/>
                <a:gd name="T62" fmla="*/ 93796875 w 6004"/>
                <a:gd name="T63" fmla="*/ 54031250 h 5668"/>
                <a:gd name="T64" fmla="*/ 88546875 w 6004"/>
                <a:gd name="T65" fmla="*/ 47281250 h 5668"/>
                <a:gd name="T66" fmla="*/ 72046875 w 6004"/>
                <a:gd name="T67" fmla="*/ 34515625 h 5668"/>
                <a:gd name="T68" fmla="*/ 63031250 w 6004"/>
                <a:gd name="T69" fmla="*/ 24015625 h 5668"/>
                <a:gd name="T70" fmla="*/ 69046875 w 6004"/>
                <a:gd name="T71" fmla="*/ 20265625 h 5668"/>
                <a:gd name="T72" fmla="*/ 80296875 w 6004"/>
                <a:gd name="T73" fmla="*/ 18015625 h 5668"/>
                <a:gd name="T74" fmla="*/ 85546875 w 6004"/>
                <a:gd name="T75" fmla="*/ 15015625 h 5668"/>
                <a:gd name="T76" fmla="*/ 87046875 w 6004"/>
                <a:gd name="T77" fmla="*/ 11265625 h 5668"/>
                <a:gd name="T78" fmla="*/ 83296875 w 6004"/>
                <a:gd name="T79" fmla="*/ 8250000 h 5668"/>
                <a:gd name="T80" fmla="*/ 72046875 w 6004"/>
                <a:gd name="T81" fmla="*/ 5250000 h 5668"/>
                <a:gd name="T82" fmla="*/ 49531250 w 6004"/>
                <a:gd name="T83" fmla="*/ 3750000 h 5668"/>
                <a:gd name="T84" fmla="*/ 40531250 w 6004"/>
                <a:gd name="T85" fmla="*/ 750000 h 56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30" name="Google Shape;2649;p41"/>
            <p:cNvSpPr>
              <a:spLocks/>
            </p:cNvSpPr>
            <p:nvPr/>
          </p:nvSpPr>
          <p:spPr bwMode="auto">
            <a:xfrm>
              <a:off x="2486900" y="1272650"/>
              <a:ext cx="438250" cy="350600"/>
            </a:xfrm>
            <a:custGeom>
              <a:avLst/>
              <a:gdLst>
                <a:gd name="T0" fmla="*/ 6000000 w 17530"/>
                <a:gd name="T1" fmla="*/ 0 h 14024"/>
                <a:gd name="T2" fmla="*/ 0 w 17530"/>
                <a:gd name="T3" fmla="*/ 75796875 h 14024"/>
                <a:gd name="T4" fmla="*/ 251390625 w 17530"/>
                <a:gd name="T5" fmla="*/ 219125000 h 14024"/>
                <a:gd name="T6" fmla="*/ 273890625 w 17530"/>
                <a:gd name="T7" fmla="*/ 188359375 h 14024"/>
                <a:gd name="T8" fmla="*/ 268640625 w 17530"/>
                <a:gd name="T9" fmla="*/ 181593750 h 14024"/>
                <a:gd name="T10" fmla="*/ 261890625 w 17530"/>
                <a:gd name="T11" fmla="*/ 174843750 h 14024"/>
                <a:gd name="T12" fmla="*/ 246125000 w 17530"/>
                <a:gd name="T13" fmla="*/ 159843750 h 14024"/>
                <a:gd name="T14" fmla="*/ 228875000 w 17530"/>
                <a:gd name="T15" fmla="*/ 144078125 h 14024"/>
                <a:gd name="T16" fmla="*/ 208609375 w 17530"/>
                <a:gd name="T17" fmla="*/ 128328125 h 14024"/>
                <a:gd name="T18" fmla="*/ 186843750 w 17530"/>
                <a:gd name="T19" fmla="*/ 112562500 h 14024"/>
                <a:gd name="T20" fmla="*/ 165093750 w 17530"/>
                <a:gd name="T21" fmla="*/ 97562500 h 14024"/>
                <a:gd name="T22" fmla="*/ 141828125 w 17530"/>
                <a:gd name="T23" fmla="*/ 81796875 h 14024"/>
                <a:gd name="T24" fmla="*/ 119312500 w 17530"/>
                <a:gd name="T25" fmla="*/ 67546875 h 14024"/>
                <a:gd name="T26" fmla="*/ 76546875 w 17530"/>
                <a:gd name="T27" fmla="*/ 40531250 h 14024"/>
                <a:gd name="T28" fmla="*/ 40531250 w 17530"/>
                <a:gd name="T29" fmla="*/ 19515625 h 14024"/>
                <a:gd name="T30" fmla="*/ 6000000 w 17530"/>
                <a:gd name="T31" fmla="*/ 0 h 140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31" name="Google Shape;2650;p41"/>
            <p:cNvSpPr>
              <a:spLocks/>
            </p:cNvSpPr>
            <p:nvPr/>
          </p:nvSpPr>
          <p:spPr bwMode="auto">
            <a:xfrm>
              <a:off x="2486900" y="1272650"/>
              <a:ext cx="438250" cy="350600"/>
            </a:xfrm>
            <a:custGeom>
              <a:avLst/>
              <a:gdLst>
                <a:gd name="T0" fmla="*/ 6000000 w 17530"/>
                <a:gd name="T1" fmla="*/ 0 h 14024"/>
                <a:gd name="T2" fmla="*/ 6000000 w 17530"/>
                <a:gd name="T3" fmla="*/ 0 h 14024"/>
                <a:gd name="T4" fmla="*/ 40531250 w 17530"/>
                <a:gd name="T5" fmla="*/ 19515625 h 14024"/>
                <a:gd name="T6" fmla="*/ 76546875 w 17530"/>
                <a:gd name="T7" fmla="*/ 40531250 h 14024"/>
                <a:gd name="T8" fmla="*/ 119312500 w 17530"/>
                <a:gd name="T9" fmla="*/ 67546875 h 14024"/>
                <a:gd name="T10" fmla="*/ 141828125 w 17530"/>
                <a:gd name="T11" fmla="*/ 81796875 h 14024"/>
                <a:gd name="T12" fmla="*/ 165093750 w 17530"/>
                <a:gd name="T13" fmla="*/ 97562500 h 14024"/>
                <a:gd name="T14" fmla="*/ 186843750 w 17530"/>
                <a:gd name="T15" fmla="*/ 112562500 h 14024"/>
                <a:gd name="T16" fmla="*/ 208609375 w 17530"/>
                <a:gd name="T17" fmla="*/ 128328125 h 14024"/>
                <a:gd name="T18" fmla="*/ 228875000 w 17530"/>
                <a:gd name="T19" fmla="*/ 144078125 h 14024"/>
                <a:gd name="T20" fmla="*/ 246125000 w 17530"/>
                <a:gd name="T21" fmla="*/ 159843750 h 14024"/>
                <a:gd name="T22" fmla="*/ 261890625 w 17530"/>
                <a:gd name="T23" fmla="*/ 174843750 h 14024"/>
                <a:gd name="T24" fmla="*/ 268640625 w 17530"/>
                <a:gd name="T25" fmla="*/ 181593750 h 14024"/>
                <a:gd name="T26" fmla="*/ 273890625 w 17530"/>
                <a:gd name="T27" fmla="*/ 188359375 h 14024"/>
                <a:gd name="T28" fmla="*/ 251390625 w 17530"/>
                <a:gd name="T29" fmla="*/ 219125000 h 14024"/>
                <a:gd name="T30" fmla="*/ 0 w 17530"/>
                <a:gd name="T31" fmla="*/ 75796875 h 14024"/>
                <a:gd name="T32" fmla="*/ 6000000 w 17530"/>
                <a:gd name="T33" fmla="*/ 0 h 140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32" name="Google Shape;2651;p41"/>
            <p:cNvSpPr>
              <a:spLocks/>
            </p:cNvSpPr>
            <p:nvPr/>
          </p:nvSpPr>
          <p:spPr bwMode="auto">
            <a:xfrm>
              <a:off x="2624975" y="1353075"/>
              <a:ext cx="283375" cy="265375"/>
            </a:xfrm>
            <a:custGeom>
              <a:avLst/>
              <a:gdLst>
                <a:gd name="T0" fmla="*/ 15015625 w 11335"/>
                <a:gd name="T1" fmla="*/ 15625 h 10615"/>
                <a:gd name="T2" fmla="*/ 7500000 w 11335"/>
                <a:gd name="T3" fmla="*/ 36781250 h 10615"/>
                <a:gd name="T4" fmla="*/ 2250000 w 11335"/>
                <a:gd name="T5" fmla="*/ 63796875 h 10615"/>
                <a:gd name="T6" fmla="*/ 0 w 11335"/>
                <a:gd name="T7" fmla="*/ 79562500 h 10615"/>
                <a:gd name="T8" fmla="*/ 750000 w 11335"/>
                <a:gd name="T9" fmla="*/ 81062500 h 10615"/>
                <a:gd name="T10" fmla="*/ 3750000 w 11335"/>
                <a:gd name="T11" fmla="*/ 84062500 h 10615"/>
                <a:gd name="T12" fmla="*/ 13515625 w 11335"/>
                <a:gd name="T13" fmla="*/ 90812500 h 10615"/>
                <a:gd name="T14" fmla="*/ 27765625 w 11335"/>
                <a:gd name="T15" fmla="*/ 99812500 h 10615"/>
                <a:gd name="T16" fmla="*/ 43531250 w 11335"/>
                <a:gd name="T17" fmla="*/ 108828125 h 10615"/>
                <a:gd name="T18" fmla="*/ 74296875 w 11335"/>
                <a:gd name="T19" fmla="*/ 125328125 h 10615"/>
                <a:gd name="T20" fmla="*/ 87796875 w 11335"/>
                <a:gd name="T21" fmla="*/ 132828125 h 10615"/>
                <a:gd name="T22" fmla="*/ 98296875 w 11335"/>
                <a:gd name="T23" fmla="*/ 150093750 h 10615"/>
                <a:gd name="T24" fmla="*/ 100546875 w 11335"/>
                <a:gd name="T25" fmla="*/ 152343750 h 10615"/>
                <a:gd name="T26" fmla="*/ 104312500 w 11335"/>
                <a:gd name="T27" fmla="*/ 153843750 h 10615"/>
                <a:gd name="T28" fmla="*/ 109562500 w 11335"/>
                <a:gd name="T29" fmla="*/ 155343750 h 10615"/>
                <a:gd name="T30" fmla="*/ 114062500 w 11335"/>
                <a:gd name="T31" fmla="*/ 156093750 h 10615"/>
                <a:gd name="T32" fmla="*/ 123062500 w 11335"/>
                <a:gd name="T33" fmla="*/ 156843750 h 10615"/>
                <a:gd name="T34" fmla="*/ 126812500 w 11335"/>
                <a:gd name="T35" fmla="*/ 156843750 h 10615"/>
                <a:gd name="T36" fmla="*/ 127562500 w 11335"/>
                <a:gd name="T37" fmla="*/ 157593750 h 10615"/>
                <a:gd name="T38" fmla="*/ 130578125 w 11335"/>
                <a:gd name="T39" fmla="*/ 160593750 h 10615"/>
                <a:gd name="T40" fmla="*/ 135078125 w 11335"/>
                <a:gd name="T41" fmla="*/ 163593750 h 10615"/>
                <a:gd name="T42" fmla="*/ 138078125 w 11335"/>
                <a:gd name="T43" fmla="*/ 165093750 h 10615"/>
                <a:gd name="T44" fmla="*/ 142578125 w 11335"/>
                <a:gd name="T45" fmla="*/ 165859375 h 10615"/>
                <a:gd name="T46" fmla="*/ 144828125 w 11335"/>
                <a:gd name="T47" fmla="*/ 165859375 h 10615"/>
                <a:gd name="T48" fmla="*/ 147078125 w 11335"/>
                <a:gd name="T49" fmla="*/ 165093750 h 10615"/>
                <a:gd name="T50" fmla="*/ 150078125 w 11335"/>
                <a:gd name="T51" fmla="*/ 162843750 h 10615"/>
                <a:gd name="T52" fmla="*/ 152328125 w 11335"/>
                <a:gd name="T53" fmla="*/ 159843750 h 10615"/>
                <a:gd name="T54" fmla="*/ 157578125 w 11335"/>
                <a:gd name="T55" fmla="*/ 153093750 h 10615"/>
                <a:gd name="T56" fmla="*/ 163593750 w 11335"/>
                <a:gd name="T57" fmla="*/ 144093750 h 10615"/>
                <a:gd name="T58" fmla="*/ 168093750 w 11335"/>
                <a:gd name="T59" fmla="*/ 135078125 h 10615"/>
                <a:gd name="T60" fmla="*/ 172593750 w 11335"/>
                <a:gd name="T61" fmla="*/ 126078125 h 10615"/>
                <a:gd name="T62" fmla="*/ 177093750 w 11335"/>
                <a:gd name="T63" fmla="*/ 114828125 h 10615"/>
                <a:gd name="T64" fmla="*/ 177093750 w 11335"/>
                <a:gd name="T65" fmla="*/ 112578125 h 10615"/>
                <a:gd name="T66" fmla="*/ 176343750 w 11335"/>
                <a:gd name="T67" fmla="*/ 111078125 h 10615"/>
                <a:gd name="T68" fmla="*/ 174843750 w 11335"/>
                <a:gd name="T69" fmla="*/ 110328125 h 10615"/>
                <a:gd name="T70" fmla="*/ 168843750 w 11335"/>
                <a:gd name="T71" fmla="*/ 110328125 h 10615"/>
                <a:gd name="T72" fmla="*/ 166593750 w 11335"/>
                <a:gd name="T73" fmla="*/ 111078125 h 10615"/>
                <a:gd name="T74" fmla="*/ 165843750 w 11335"/>
                <a:gd name="T75" fmla="*/ 102812500 h 10615"/>
                <a:gd name="T76" fmla="*/ 163593750 w 11335"/>
                <a:gd name="T77" fmla="*/ 96062500 h 10615"/>
                <a:gd name="T78" fmla="*/ 162093750 w 11335"/>
                <a:gd name="T79" fmla="*/ 92312500 h 10615"/>
                <a:gd name="T80" fmla="*/ 160593750 w 11335"/>
                <a:gd name="T81" fmla="*/ 89312500 h 10615"/>
                <a:gd name="T82" fmla="*/ 157578125 w 11335"/>
                <a:gd name="T83" fmla="*/ 86312500 h 10615"/>
                <a:gd name="T84" fmla="*/ 155328125 w 11335"/>
                <a:gd name="T85" fmla="*/ 85562500 h 10615"/>
                <a:gd name="T86" fmla="*/ 152328125 w 11335"/>
                <a:gd name="T87" fmla="*/ 84812500 h 10615"/>
                <a:gd name="T88" fmla="*/ 150078125 w 11335"/>
                <a:gd name="T89" fmla="*/ 84812500 h 10615"/>
                <a:gd name="T90" fmla="*/ 145578125 w 11335"/>
                <a:gd name="T91" fmla="*/ 86312500 h 10615"/>
                <a:gd name="T92" fmla="*/ 143328125 w 11335"/>
                <a:gd name="T93" fmla="*/ 87062500 h 10615"/>
                <a:gd name="T94" fmla="*/ 141828125 w 11335"/>
                <a:gd name="T95" fmla="*/ 85562500 h 10615"/>
                <a:gd name="T96" fmla="*/ 137328125 w 11335"/>
                <a:gd name="T97" fmla="*/ 79562500 h 10615"/>
                <a:gd name="T98" fmla="*/ 127562500 w 11335"/>
                <a:gd name="T99" fmla="*/ 71296875 h 10615"/>
                <a:gd name="T100" fmla="*/ 120812500 w 11335"/>
                <a:gd name="T101" fmla="*/ 66046875 h 10615"/>
                <a:gd name="T102" fmla="*/ 111812500 w 11335"/>
                <a:gd name="T103" fmla="*/ 60046875 h 10615"/>
                <a:gd name="T104" fmla="*/ 54031250 w 11335"/>
                <a:gd name="T105" fmla="*/ 24031250 h 10615"/>
                <a:gd name="T106" fmla="*/ 15015625 w 11335"/>
                <a:gd name="T107" fmla="*/ 15625 h 1061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33" name="Google Shape;2652;p41"/>
            <p:cNvSpPr>
              <a:spLocks/>
            </p:cNvSpPr>
            <p:nvPr/>
          </p:nvSpPr>
          <p:spPr bwMode="auto">
            <a:xfrm>
              <a:off x="2624975" y="1353075"/>
              <a:ext cx="283375" cy="265375"/>
            </a:xfrm>
            <a:custGeom>
              <a:avLst/>
              <a:gdLst>
                <a:gd name="T0" fmla="*/ 15015625 w 11335"/>
                <a:gd name="T1" fmla="*/ 15625 h 10615"/>
                <a:gd name="T2" fmla="*/ 111812500 w 11335"/>
                <a:gd name="T3" fmla="*/ 60046875 h 10615"/>
                <a:gd name="T4" fmla="*/ 120812500 w 11335"/>
                <a:gd name="T5" fmla="*/ 66046875 h 10615"/>
                <a:gd name="T6" fmla="*/ 137328125 w 11335"/>
                <a:gd name="T7" fmla="*/ 79562500 h 10615"/>
                <a:gd name="T8" fmla="*/ 143328125 w 11335"/>
                <a:gd name="T9" fmla="*/ 87062500 h 10615"/>
                <a:gd name="T10" fmla="*/ 145578125 w 11335"/>
                <a:gd name="T11" fmla="*/ 86312500 h 10615"/>
                <a:gd name="T12" fmla="*/ 152328125 w 11335"/>
                <a:gd name="T13" fmla="*/ 84812500 h 10615"/>
                <a:gd name="T14" fmla="*/ 157578125 w 11335"/>
                <a:gd name="T15" fmla="*/ 86312500 h 10615"/>
                <a:gd name="T16" fmla="*/ 160593750 w 11335"/>
                <a:gd name="T17" fmla="*/ 89312500 h 10615"/>
                <a:gd name="T18" fmla="*/ 163593750 w 11335"/>
                <a:gd name="T19" fmla="*/ 96062500 h 10615"/>
                <a:gd name="T20" fmla="*/ 166593750 w 11335"/>
                <a:gd name="T21" fmla="*/ 111078125 h 10615"/>
                <a:gd name="T22" fmla="*/ 168843750 w 11335"/>
                <a:gd name="T23" fmla="*/ 110328125 h 10615"/>
                <a:gd name="T24" fmla="*/ 174843750 w 11335"/>
                <a:gd name="T25" fmla="*/ 110328125 h 10615"/>
                <a:gd name="T26" fmla="*/ 177093750 w 11335"/>
                <a:gd name="T27" fmla="*/ 112578125 h 10615"/>
                <a:gd name="T28" fmla="*/ 177093750 w 11335"/>
                <a:gd name="T29" fmla="*/ 114828125 h 10615"/>
                <a:gd name="T30" fmla="*/ 168093750 w 11335"/>
                <a:gd name="T31" fmla="*/ 135078125 h 10615"/>
                <a:gd name="T32" fmla="*/ 157578125 w 11335"/>
                <a:gd name="T33" fmla="*/ 153093750 h 10615"/>
                <a:gd name="T34" fmla="*/ 150078125 w 11335"/>
                <a:gd name="T35" fmla="*/ 162843750 h 10615"/>
                <a:gd name="T36" fmla="*/ 144828125 w 11335"/>
                <a:gd name="T37" fmla="*/ 165859375 h 10615"/>
                <a:gd name="T38" fmla="*/ 142578125 w 11335"/>
                <a:gd name="T39" fmla="*/ 165859375 h 10615"/>
                <a:gd name="T40" fmla="*/ 135078125 w 11335"/>
                <a:gd name="T41" fmla="*/ 163593750 h 10615"/>
                <a:gd name="T42" fmla="*/ 127562500 w 11335"/>
                <a:gd name="T43" fmla="*/ 157593750 h 10615"/>
                <a:gd name="T44" fmla="*/ 126812500 w 11335"/>
                <a:gd name="T45" fmla="*/ 156843750 h 10615"/>
                <a:gd name="T46" fmla="*/ 114062500 w 11335"/>
                <a:gd name="T47" fmla="*/ 156093750 h 10615"/>
                <a:gd name="T48" fmla="*/ 104312500 w 11335"/>
                <a:gd name="T49" fmla="*/ 153843750 h 10615"/>
                <a:gd name="T50" fmla="*/ 98296875 w 11335"/>
                <a:gd name="T51" fmla="*/ 150093750 h 10615"/>
                <a:gd name="T52" fmla="*/ 87796875 w 11335"/>
                <a:gd name="T53" fmla="*/ 132828125 h 10615"/>
                <a:gd name="T54" fmla="*/ 74296875 w 11335"/>
                <a:gd name="T55" fmla="*/ 125328125 h 10615"/>
                <a:gd name="T56" fmla="*/ 27765625 w 11335"/>
                <a:gd name="T57" fmla="*/ 99812500 h 10615"/>
                <a:gd name="T58" fmla="*/ 3750000 w 11335"/>
                <a:gd name="T59" fmla="*/ 84062500 h 10615"/>
                <a:gd name="T60" fmla="*/ 0 w 11335"/>
                <a:gd name="T61" fmla="*/ 79562500 h 10615"/>
                <a:gd name="T62" fmla="*/ 2250000 w 11335"/>
                <a:gd name="T63" fmla="*/ 63796875 h 10615"/>
                <a:gd name="T64" fmla="*/ 15015625 w 11335"/>
                <a:gd name="T65" fmla="*/ 15625 h 106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34" name="Google Shape;2653;p41"/>
            <p:cNvSpPr>
              <a:spLocks/>
            </p:cNvSpPr>
            <p:nvPr/>
          </p:nvSpPr>
          <p:spPr bwMode="auto">
            <a:xfrm>
              <a:off x="2638175" y="1369900"/>
              <a:ext cx="62450" cy="134500"/>
            </a:xfrm>
            <a:custGeom>
              <a:avLst/>
              <a:gdLst>
                <a:gd name="T0" fmla="*/ 24015625 w 2498"/>
                <a:gd name="T1" fmla="*/ 0 h 5380"/>
                <a:gd name="T2" fmla="*/ 18765625 w 2498"/>
                <a:gd name="T3" fmla="*/ 17265625 h 5380"/>
                <a:gd name="T4" fmla="*/ 12015625 w 2498"/>
                <a:gd name="T5" fmla="*/ 39781250 h 5380"/>
                <a:gd name="T6" fmla="*/ 0 w 2498"/>
                <a:gd name="T7" fmla="*/ 76546875 h 5380"/>
                <a:gd name="T8" fmla="*/ 10515625 w 2498"/>
                <a:gd name="T9" fmla="*/ 84046875 h 5380"/>
                <a:gd name="T10" fmla="*/ 39031250 w 2498"/>
                <a:gd name="T11" fmla="*/ 9015625 h 5380"/>
                <a:gd name="T12" fmla="*/ 24015625 w 2498"/>
                <a:gd name="T13" fmla="*/ 0 h 53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35" name="Google Shape;2654;p41"/>
            <p:cNvSpPr>
              <a:spLocks/>
            </p:cNvSpPr>
            <p:nvPr/>
          </p:nvSpPr>
          <p:spPr bwMode="auto">
            <a:xfrm>
              <a:off x="2638175" y="1369900"/>
              <a:ext cx="62450" cy="134500"/>
            </a:xfrm>
            <a:custGeom>
              <a:avLst/>
              <a:gdLst>
                <a:gd name="T0" fmla="*/ 24015625 w 2498"/>
                <a:gd name="T1" fmla="*/ 0 h 5380"/>
                <a:gd name="T2" fmla="*/ 24015625 w 2498"/>
                <a:gd name="T3" fmla="*/ 0 h 5380"/>
                <a:gd name="T4" fmla="*/ 18765625 w 2498"/>
                <a:gd name="T5" fmla="*/ 17265625 h 5380"/>
                <a:gd name="T6" fmla="*/ 12015625 w 2498"/>
                <a:gd name="T7" fmla="*/ 39781250 h 5380"/>
                <a:gd name="T8" fmla="*/ 0 w 2498"/>
                <a:gd name="T9" fmla="*/ 76546875 h 5380"/>
                <a:gd name="T10" fmla="*/ 0 w 2498"/>
                <a:gd name="T11" fmla="*/ 76546875 h 5380"/>
                <a:gd name="T12" fmla="*/ 10515625 w 2498"/>
                <a:gd name="T13" fmla="*/ 84046875 h 5380"/>
                <a:gd name="T14" fmla="*/ 39031250 w 2498"/>
                <a:gd name="T15" fmla="*/ 9015625 h 5380"/>
                <a:gd name="T16" fmla="*/ 39031250 w 2498"/>
                <a:gd name="T17" fmla="*/ 9015625 h 5380"/>
                <a:gd name="T18" fmla="*/ 24015625 w 2498"/>
                <a:gd name="T19" fmla="*/ 0 h 53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36" name="Google Shape;2655;p41"/>
            <p:cNvSpPr>
              <a:spLocks/>
            </p:cNvSpPr>
            <p:nvPr/>
          </p:nvSpPr>
          <p:spPr bwMode="auto">
            <a:xfrm>
              <a:off x="2496500" y="1272650"/>
              <a:ext cx="182525" cy="228150"/>
            </a:xfrm>
            <a:custGeom>
              <a:avLst/>
              <a:gdLst>
                <a:gd name="T0" fmla="*/ 0 w 7301"/>
                <a:gd name="T1" fmla="*/ 0 h 9126"/>
                <a:gd name="T2" fmla="*/ 11265625 w 7301"/>
                <a:gd name="T3" fmla="*/ 101312500 h 9126"/>
                <a:gd name="T4" fmla="*/ 87046875 w 7301"/>
                <a:gd name="T5" fmla="*/ 142578125 h 9126"/>
                <a:gd name="T6" fmla="*/ 99062500 w 7301"/>
                <a:gd name="T7" fmla="*/ 102812500 h 9126"/>
                <a:gd name="T8" fmla="*/ 108812500 w 7301"/>
                <a:gd name="T9" fmla="*/ 73546875 h 9126"/>
                <a:gd name="T10" fmla="*/ 111812500 w 7301"/>
                <a:gd name="T11" fmla="*/ 61531250 h 9126"/>
                <a:gd name="T12" fmla="*/ 114062500 w 7301"/>
                <a:gd name="T13" fmla="*/ 54031250 h 9126"/>
                <a:gd name="T14" fmla="*/ 113312500 w 7301"/>
                <a:gd name="T15" fmla="*/ 52531250 h 9126"/>
                <a:gd name="T16" fmla="*/ 112562500 w 7301"/>
                <a:gd name="T17" fmla="*/ 51031250 h 9126"/>
                <a:gd name="T18" fmla="*/ 109562500 w 7301"/>
                <a:gd name="T19" fmla="*/ 48031250 h 9126"/>
                <a:gd name="T20" fmla="*/ 104312500 w 7301"/>
                <a:gd name="T21" fmla="*/ 44281250 h 9126"/>
                <a:gd name="T22" fmla="*/ 96812500 w 7301"/>
                <a:gd name="T23" fmla="*/ 39781250 h 9126"/>
                <a:gd name="T24" fmla="*/ 78796875 w 7301"/>
                <a:gd name="T25" fmla="*/ 30765625 h 9126"/>
                <a:gd name="T26" fmla="*/ 57781250 w 7301"/>
                <a:gd name="T27" fmla="*/ 21765625 h 9126"/>
                <a:gd name="T28" fmla="*/ 18015625 w 7301"/>
                <a:gd name="T29" fmla="*/ 6750000 h 9126"/>
                <a:gd name="T30" fmla="*/ 0 w 7301"/>
                <a:gd name="T31" fmla="*/ 0 h 912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37" name="Google Shape;2656;p41"/>
            <p:cNvSpPr>
              <a:spLocks/>
            </p:cNvSpPr>
            <p:nvPr/>
          </p:nvSpPr>
          <p:spPr bwMode="auto">
            <a:xfrm>
              <a:off x="2496500" y="1272650"/>
              <a:ext cx="182525" cy="228150"/>
            </a:xfrm>
            <a:custGeom>
              <a:avLst/>
              <a:gdLst>
                <a:gd name="T0" fmla="*/ 0 w 7301"/>
                <a:gd name="T1" fmla="*/ 0 h 9126"/>
                <a:gd name="T2" fmla="*/ 0 w 7301"/>
                <a:gd name="T3" fmla="*/ 0 h 9126"/>
                <a:gd name="T4" fmla="*/ 18015625 w 7301"/>
                <a:gd name="T5" fmla="*/ 6750000 h 9126"/>
                <a:gd name="T6" fmla="*/ 57781250 w 7301"/>
                <a:gd name="T7" fmla="*/ 21765625 h 9126"/>
                <a:gd name="T8" fmla="*/ 78796875 w 7301"/>
                <a:gd name="T9" fmla="*/ 30765625 h 9126"/>
                <a:gd name="T10" fmla="*/ 96812500 w 7301"/>
                <a:gd name="T11" fmla="*/ 39781250 h 9126"/>
                <a:gd name="T12" fmla="*/ 104312500 w 7301"/>
                <a:gd name="T13" fmla="*/ 44281250 h 9126"/>
                <a:gd name="T14" fmla="*/ 109562500 w 7301"/>
                <a:gd name="T15" fmla="*/ 48031250 h 9126"/>
                <a:gd name="T16" fmla="*/ 112562500 w 7301"/>
                <a:gd name="T17" fmla="*/ 51031250 h 9126"/>
                <a:gd name="T18" fmla="*/ 113312500 w 7301"/>
                <a:gd name="T19" fmla="*/ 52531250 h 9126"/>
                <a:gd name="T20" fmla="*/ 114062500 w 7301"/>
                <a:gd name="T21" fmla="*/ 54031250 h 9126"/>
                <a:gd name="T22" fmla="*/ 114062500 w 7301"/>
                <a:gd name="T23" fmla="*/ 54031250 h 9126"/>
                <a:gd name="T24" fmla="*/ 111812500 w 7301"/>
                <a:gd name="T25" fmla="*/ 61531250 h 9126"/>
                <a:gd name="T26" fmla="*/ 108812500 w 7301"/>
                <a:gd name="T27" fmla="*/ 73546875 h 9126"/>
                <a:gd name="T28" fmla="*/ 99062500 w 7301"/>
                <a:gd name="T29" fmla="*/ 102812500 h 9126"/>
                <a:gd name="T30" fmla="*/ 87046875 w 7301"/>
                <a:gd name="T31" fmla="*/ 142578125 h 9126"/>
                <a:gd name="T32" fmla="*/ 11265625 w 7301"/>
                <a:gd name="T33" fmla="*/ 101312500 h 9126"/>
                <a:gd name="T34" fmla="*/ 0 w 7301"/>
                <a:gd name="T35" fmla="*/ 0 h 91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38" name="Google Shape;2657;p41"/>
            <p:cNvSpPr>
              <a:spLocks/>
            </p:cNvSpPr>
            <p:nvPr/>
          </p:nvSpPr>
          <p:spPr bwMode="auto">
            <a:xfrm>
              <a:off x="1856550" y="1399900"/>
              <a:ext cx="153725" cy="141700"/>
            </a:xfrm>
            <a:custGeom>
              <a:avLst/>
              <a:gdLst>
                <a:gd name="T0" fmla="*/ 19531250 w 6149"/>
                <a:gd name="T1" fmla="*/ 765625 h 5668"/>
                <a:gd name="T2" fmla="*/ 15781250 w 6149"/>
                <a:gd name="T3" fmla="*/ 3015625 h 5668"/>
                <a:gd name="T4" fmla="*/ 15781250 w 6149"/>
                <a:gd name="T5" fmla="*/ 6765625 h 5668"/>
                <a:gd name="T6" fmla="*/ 20281250 w 6149"/>
                <a:gd name="T7" fmla="*/ 10515625 h 5668"/>
                <a:gd name="T8" fmla="*/ 31531250 w 6149"/>
                <a:gd name="T9" fmla="*/ 15015625 h 5668"/>
                <a:gd name="T10" fmla="*/ 36781250 w 6149"/>
                <a:gd name="T11" fmla="*/ 20281250 h 5668"/>
                <a:gd name="T12" fmla="*/ 24781250 w 6149"/>
                <a:gd name="T13" fmla="*/ 28531250 h 5668"/>
                <a:gd name="T14" fmla="*/ 6765625 w 6149"/>
                <a:gd name="T15" fmla="*/ 38281250 h 5668"/>
                <a:gd name="T16" fmla="*/ 15625 w 6149"/>
                <a:gd name="T17" fmla="*/ 43531250 h 5668"/>
                <a:gd name="T18" fmla="*/ 765625 w 6149"/>
                <a:gd name="T19" fmla="*/ 45031250 h 5668"/>
                <a:gd name="T20" fmla="*/ 8265625 w 6149"/>
                <a:gd name="T21" fmla="*/ 45781250 h 5668"/>
                <a:gd name="T22" fmla="*/ 18781250 w 6149"/>
                <a:gd name="T23" fmla="*/ 43531250 h 5668"/>
                <a:gd name="T24" fmla="*/ 36781250 w 6149"/>
                <a:gd name="T25" fmla="*/ 37531250 h 5668"/>
                <a:gd name="T26" fmla="*/ 29281250 w 6149"/>
                <a:gd name="T27" fmla="*/ 43531250 h 5668"/>
                <a:gd name="T28" fmla="*/ 12765625 w 6149"/>
                <a:gd name="T29" fmla="*/ 57046875 h 5668"/>
                <a:gd name="T30" fmla="*/ 6765625 w 6149"/>
                <a:gd name="T31" fmla="*/ 65296875 h 5668"/>
                <a:gd name="T32" fmla="*/ 8265625 w 6149"/>
                <a:gd name="T33" fmla="*/ 67546875 h 5668"/>
                <a:gd name="T34" fmla="*/ 11265625 w 6149"/>
                <a:gd name="T35" fmla="*/ 68296875 h 5668"/>
                <a:gd name="T36" fmla="*/ 22531250 w 6149"/>
                <a:gd name="T37" fmla="*/ 65296875 h 5668"/>
                <a:gd name="T38" fmla="*/ 40531250 w 6149"/>
                <a:gd name="T39" fmla="*/ 57046875 h 5668"/>
                <a:gd name="T40" fmla="*/ 41281250 w 6149"/>
                <a:gd name="T41" fmla="*/ 57796875 h 5668"/>
                <a:gd name="T42" fmla="*/ 28531250 w 6149"/>
                <a:gd name="T43" fmla="*/ 71296875 h 5668"/>
                <a:gd name="T44" fmla="*/ 24031250 w 6149"/>
                <a:gd name="T45" fmla="*/ 79562500 h 5668"/>
                <a:gd name="T46" fmla="*/ 24781250 w 6149"/>
                <a:gd name="T47" fmla="*/ 81062500 h 5668"/>
                <a:gd name="T48" fmla="*/ 27781250 w 6149"/>
                <a:gd name="T49" fmla="*/ 81062500 h 5668"/>
                <a:gd name="T50" fmla="*/ 35281250 w 6149"/>
                <a:gd name="T51" fmla="*/ 77312500 h 5668"/>
                <a:gd name="T52" fmla="*/ 48046875 w 6149"/>
                <a:gd name="T53" fmla="*/ 67546875 h 5668"/>
                <a:gd name="T54" fmla="*/ 53296875 w 6149"/>
                <a:gd name="T55" fmla="*/ 63046875 h 5668"/>
                <a:gd name="T56" fmla="*/ 46546875 w 6149"/>
                <a:gd name="T57" fmla="*/ 75796875 h 5668"/>
                <a:gd name="T58" fmla="*/ 44281250 w 6149"/>
                <a:gd name="T59" fmla="*/ 84062500 h 5668"/>
                <a:gd name="T60" fmla="*/ 45031250 w 6149"/>
                <a:gd name="T61" fmla="*/ 87812500 h 5668"/>
                <a:gd name="T62" fmla="*/ 47296875 w 6149"/>
                <a:gd name="T63" fmla="*/ 87812500 h 5668"/>
                <a:gd name="T64" fmla="*/ 54796875 w 6149"/>
                <a:gd name="T65" fmla="*/ 81812500 h 5668"/>
                <a:gd name="T66" fmla="*/ 66046875 w 6149"/>
                <a:gd name="T67" fmla="*/ 67546875 h 5668"/>
                <a:gd name="T68" fmla="*/ 74296875 w 6149"/>
                <a:gd name="T69" fmla="*/ 67546875 h 5668"/>
                <a:gd name="T70" fmla="*/ 81812500 w 6149"/>
                <a:gd name="T71" fmla="*/ 64546875 h 5668"/>
                <a:gd name="T72" fmla="*/ 90062500 w 6149"/>
                <a:gd name="T73" fmla="*/ 57796875 h 5668"/>
                <a:gd name="T74" fmla="*/ 94562500 w 6149"/>
                <a:gd name="T75" fmla="*/ 48046875 h 5668"/>
                <a:gd name="T76" fmla="*/ 95312500 w 6149"/>
                <a:gd name="T77" fmla="*/ 37531250 h 5668"/>
                <a:gd name="T78" fmla="*/ 92312500 w 6149"/>
                <a:gd name="T79" fmla="*/ 27781250 h 5668"/>
                <a:gd name="T80" fmla="*/ 83312500 w 6149"/>
                <a:gd name="T81" fmla="*/ 12015625 h 5668"/>
                <a:gd name="T82" fmla="*/ 75812500 w 6149"/>
                <a:gd name="T83" fmla="*/ 6015625 h 5668"/>
                <a:gd name="T84" fmla="*/ 67546875 w 6149"/>
                <a:gd name="T85" fmla="*/ 3015625 h 5668"/>
                <a:gd name="T86" fmla="*/ 57796875 w 6149"/>
                <a:gd name="T87" fmla="*/ 2265625 h 5668"/>
                <a:gd name="T88" fmla="*/ 44281250 w 6149"/>
                <a:gd name="T89" fmla="*/ 2265625 h 5668"/>
                <a:gd name="T90" fmla="*/ 24781250 w 6149"/>
                <a:gd name="T91" fmla="*/ 15625 h 566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39" name="Google Shape;2658;p41"/>
            <p:cNvSpPr>
              <a:spLocks/>
            </p:cNvSpPr>
            <p:nvPr/>
          </p:nvSpPr>
          <p:spPr bwMode="auto">
            <a:xfrm>
              <a:off x="1959825" y="1248625"/>
              <a:ext cx="467050" cy="228150"/>
            </a:xfrm>
            <a:custGeom>
              <a:avLst/>
              <a:gdLst>
                <a:gd name="T0" fmla="*/ 240125000 w 18682"/>
                <a:gd name="T1" fmla="*/ 15625 h 9126"/>
                <a:gd name="T2" fmla="*/ 234125000 w 18682"/>
                <a:gd name="T3" fmla="*/ 765625 h 9126"/>
                <a:gd name="T4" fmla="*/ 227375000 w 18682"/>
                <a:gd name="T5" fmla="*/ 3015625 h 9126"/>
                <a:gd name="T6" fmla="*/ 198859375 w 18682"/>
                <a:gd name="T7" fmla="*/ 12765625 h 9126"/>
                <a:gd name="T8" fmla="*/ 167343750 w 18682"/>
                <a:gd name="T9" fmla="*/ 24781250 h 9126"/>
                <a:gd name="T10" fmla="*/ 135078125 w 18682"/>
                <a:gd name="T11" fmla="*/ 37531250 h 9126"/>
                <a:gd name="T12" fmla="*/ 102812500 w 18682"/>
                <a:gd name="T13" fmla="*/ 51031250 h 9126"/>
                <a:gd name="T14" fmla="*/ 72046875 w 18682"/>
                <a:gd name="T15" fmla="*/ 65296875 h 9126"/>
                <a:gd name="T16" fmla="*/ 43531250 w 18682"/>
                <a:gd name="T17" fmla="*/ 79546875 h 9126"/>
                <a:gd name="T18" fmla="*/ 30765625 w 18682"/>
                <a:gd name="T19" fmla="*/ 86312500 h 9126"/>
                <a:gd name="T20" fmla="*/ 19515625 w 18682"/>
                <a:gd name="T21" fmla="*/ 93812500 h 9126"/>
                <a:gd name="T22" fmla="*/ 9000000 w 18682"/>
                <a:gd name="T23" fmla="*/ 101312500 h 9126"/>
                <a:gd name="T24" fmla="*/ 0 w 18682"/>
                <a:gd name="T25" fmla="*/ 108062500 h 9126"/>
                <a:gd name="T26" fmla="*/ 15765625 w 18682"/>
                <a:gd name="T27" fmla="*/ 142593750 h 9126"/>
                <a:gd name="T28" fmla="*/ 291156250 w 18682"/>
                <a:gd name="T29" fmla="*/ 54046875 h 9126"/>
                <a:gd name="T30" fmla="*/ 291906250 w 18682"/>
                <a:gd name="T31" fmla="*/ 48031250 h 9126"/>
                <a:gd name="T32" fmla="*/ 291156250 w 18682"/>
                <a:gd name="T33" fmla="*/ 41281250 h 9126"/>
                <a:gd name="T34" fmla="*/ 290406250 w 18682"/>
                <a:gd name="T35" fmla="*/ 35281250 h 9126"/>
                <a:gd name="T36" fmla="*/ 288156250 w 18682"/>
                <a:gd name="T37" fmla="*/ 29281250 h 9126"/>
                <a:gd name="T38" fmla="*/ 285156250 w 18682"/>
                <a:gd name="T39" fmla="*/ 24031250 h 9126"/>
                <a:gd name="T40" fmla="*/ 282156250 w 18682"/>
                <a:gd name="T41" fmla="*/ 19515625 h 9126"/>
                <a:gd name="T42" fmla="*/ 278406250 w 18682"/>
                <a:gd name="T43" fmla="*/ 15015625 h 9126"/>
                <a:gd name="T44" fmla="*/ 273890625 w 18682"/>
                <a:gd name="T45" fmla="*/ 10515625 h 9126"/>
                <a:gd name="T46" fmla="*/ 269390625 w 18682"/>
                <a:gd name="T47" fmla="*/ 7515625 h 9126"/>
                <a:gd name="T48" fmla="*/ 264140625 w 18682"/>
                <a:gd name="T49" fmla="*/ 4515625 h 9126"/>
                <a:gd name="T50" fmla="*/ 258140625 w 18682"/>
                <a:gd name="T51" fmla="*/ 2265625 h 9126"/>
                <a:gd name="T52" fmla="*/ 252890625 w 18682"/>
                <a:gd name="T53" fmla="*/ 765625 h 9126"/>
                <a:gd name="T54" fmla="*/ 246125000 w 18682"/>
                <a:gd name="T55" fmla="*/ 15625 h 9126"/>
                <a:gd name="T56" fmla="*/ 240125000 w 18682"/>
                <a:gd name="T57" fmla="*/ 15625 h 912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40" name="Google Shape;2659;p41"/>
            <p:cNvSpPr>
              <a:spLocks/>
            </p:cNvSpPr>
            <p:nvPr/>
          </p:nvSpPr>
          <p:spPr bwMode="auto">
            <a:xfrm>
              <a:off x="1959825" y="1248625"/>
              <a:ext cx="467050" cy="228150"/>
            </a:xfrm>
            <a:custGeom>
              <a:avLst/>
              <a:gdLst>
                <a:gd name="T0" fmla="*/ 227375000 w 18682"/>
                <a:gd name="T1" fmla="*/ 3015625 h 9126"/>
                <a:gd name="T2" fmla="*/ 227375000 w 18682"/>
                <a:gd name="T3" fmla="*/ 3015625 h 9126"/>
                <a:gd name="T4" fmla="*/ 198859375 w 18682"/>
                <a:gd name="T5" fmla="*/ 12765625 h 9126"/>
                <a:gd name="T6" fmla="*/ 167343750 w 18682"/>
                <a:gd name="T7" fmla="*/ 24781250 h 9126"/>
                <a:gd name="T8" fmla="*/ 135078125 w 18682"/>
                <a:gd name="T9" fmla="*/ 37531250 h 9126"/>
                <a:gd name="T10" fmla="*/ 102812500 w 18682"/>
                <a:gd name="T11" fmla="*/ 51031250 h 9126"/>
                <a:gd name="T12" fmla="*/ 72046875 w 18682"/>
                <a:gd name="T13" fmla="*/ 65296875 h 9126"/>
                <a:gd name="T14" fmla="*/ 43531250 w 18682"/>
                <a:gd name="T15" fmla="*/ 79546875 h 9126"/>
                <a:gd name="T16" fmla="*/ 30765625 w 18682"/>
                <a:gd name="T17" fmla="*/ 86312500 h 9126"/>
                <a:gd name="T18" fmla="*/ 19515625 w 18682"/>
                <a:gd name="T19" fmla="*/ 93812500 h 9126"/>
                <a:gd name="T20" fmla="*/ 9000000 w 18682"/>
                <a:gd name="T21" fmla="*/ 101312500 h 9126"/>
                <a:gd name="T22" fmla="*/ 0 w 18682"/>
                <a:gd name="T23" fmla="*/ 108062500 h 9126"/>
                <a:gd name="T24" fmla="*/ 15765625 w 18682"/>
                <a:gd name="T25" fmla="*/ 142593750 h 9126"/>
                <a:gd name="T26" fmla="*/ 291156250 w 18682"/>
                <a:gd name="T27" fmla="*/ 54046875 h 9126"/>
                <a:gd name="T28" fmla="*/ 291156250 w 18682"/>
                <a:gd name="T29" fmla="*/ 54046875 h 9126"/>
                <a:gd name="T30" fmla="*/ 291906250 w 18682"/>
                <a:gd name="T31" fmla="*/ 48031250 h 9126"/>
                <a:gd name="T32" fmla="*/ 291156250 w 18682"/>
                <a:gd name="T33" fmla="*/ 41281250 h 9126"/>
                <a:gd name="T34" fmla="*/ 290406250 w 18682"/>
                <a:gd name="T35" fmla="*/ 35281250 h 9126"/>
                <a:gd name="T36" fmla="*/ 288156250 w 18682"/>
                <a:gd name="T37" fmla="*/ 29281250 h 9126"/>
                <a:gd name="T38" fmla="*/ 285156250 w 18682"/>
                <a:gd name="T39" fmla="*/ 24031250 h 9126"/>
                <a:gd name="T40" fmla="*/ 282156250 w 18682"/>
                <a:gd name="T41" fmla="*/ 19515625 h 9126"/>
                <a:gd name="T42" fmla="*/ 278406250 w 18682"/>
                <a:gd name="T43" fmla="*/ 15015625 h 9126"/>
                <a:gd name="T44" fmla="*/ 273890625 w 18682"/>
                <a:gd name="T45" fmla="*/ 10515625 h 9126"/>
                <a:gd name="T46" fmla="*/ 269390625 w 18682"/>
                <a:gd name="T47" fmla="*/ 7515625 h 9126"/>
                <a:gd name="T48" fmla="*/ 264140625 w 18682"/>
                <a:gd name="T49" fmla="*/ 4515625 h 9126"/>
                <a:gd name="T50" fmla="*/ 258140625 w 18682"/>
                <a:gd name="T51" fmla="*/ 2265625 h 9126"/>
                <a:gd name="T52" fmla="*/ 252890625 w 18682"/>
                <a:gd name="T53" fmla="*/ 765625 h 9126"/>
                <a:gd name="T54" fmla="*/ 246125000 w 18682"/>
                <a:gd name="T55" fmla="*/ 15625 h 9126"/>
                <a:gd name="T56" fmla="*/ 240125000 w 18682"/>
                <a:gd name="T57" fmla="*/ 15625 h 9126"/>
                <a:gd name="T58" fmla="*/ 234125000 w 18682"/>
                <a:gd name="T59" fmla="*/ 765625 h 9126"/>
                <a:gd name="T60" fmla="*/ 227375000 w 18682"/>
                <a:gd name="T61" fmla="*/ 3015625 h 91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41" name="Google Shape;2660;p41"/>
            <p:cNvSpPr>
              <a:spLocks/>
            </p:cNvSpPr>
            <p:nvPr/>
          </p:nvSpPr>
          <p:spPr bwMode="auto">
            <a:xfrm>
              <a:off x="1987425" y="1284650"/>
              <a:ext cx="225750" cy="190925"/>
            </a:xfrm>
            <a:custGeom>
              <a:avLst/>
              <a:gdLst>
                <a:gd name="T0" fmla="*/ 141078125 w 9030"/>
                <a:gd name="T1" fmla="*/ 15625 h 7637"/>
                <a:gd name="T2" fmla="*/ 131328125 w 9030"/>
                <a:gd name="T3" fmla="*/ 3765625 h 7637"/>
                <a:gd name="T4" fmla="*/ 116328125 w 9030"/>
                <a:gd name="T5" fmla="*/ 9765625 h 7637"/>
                <a:gd name="T6" fmla="*/ 78796875 w 9030"/>
                <a:gd name="T7" fmla="*/ 25515625 h 7637"/>
                <a:gd name="T8" fmla="*/ 30031250 w 9030"/>
                <a:gd name="T9" fmla="*/ 46531250 h 7637"/>
                <a:gd name="T10" fmla="*/ 25531250 w 9030"/>
                <a:gd name="T11" fmla="*/ 44281250 h 7637"/>
                <a:gd name="T12" fmla="*/ 21765625 w 9030"/>
                <a:gd name="T13" fmla="*/ 43531250 h 7637"/>
                <a:gd name="T14" fmla="*/ 18015625 w 9030"/>
                <a:gd name="T15" fmla="*/ 42781250 h 7637"/>
                <a:gd name="T16" fmla="*/ 16515625 w 9030"/>
                <a:gd name="T17" fmla="*/ 43531250 h 7637"/>
                <a:gd name="T18" fmla="*/ 15765625 w 9030"/>
                <a:gd name="T19" fmla="*/ 45031250 h 7637"/>
                <a:gd name="T20" fmla="*/ 15765625 w 9030"/>
                <a:gd name="T21" fmla="*/ 48781250 h 7637"/>
                <a:gd name="T22" fmla="*/ 16515625 w 9030"/>
                <a:gd name="T23" fmla="*/ 52531250 h 7637"/>
                <a:gd name="T24" fmla="*/ 17265625 w 9030"/>
                <a:gd name="T25" fmla="*/ 54031250 h 7637"/>
                <a:gd name="T26" fmla="*/ 15765625 w 9030"/>
                <a:gd name="T27" fmla="*/ 54031250 h 7637"/>
                <a:gd name="T28" fmla="*/ 11265625 w 9030"/>
                <a:gd name="T29" fmla="*/ 53281250 h 7637"/>
                <a:gd name="T30" fmla="*/ 9015625 w 9030"/>
                <a:gd name="T31" fmla="*/ 54031250 h 7637"/>
                <a:gd name="T32" fmla="*/ 6015625 w 9030"/>
                <a:gd name="T33" fmla="*/ 54781250 h 7637"/>
                <a:gd name="T34" fmla="*/ 3765625 w 9030"/>
                <a:gd name="T35" fmla="*/ 56281250 h 7637"/>
                <a:gd name="T36" fmla="*/ 765625 w 9030"/>
                <a:gd name="T37" fmla="*/ 57781250 h 7637"/>
                <a:gd name="T38" fmla="*/ 15625 w 9030"/>
                <a:gd name="T39" fmla="*/ 60046875 h 7637"/>
                <a:gd name="T40" fmla="*/ 15625 w 9030"/>
                <a:gd name="T41" fmla="*/ 63046875 h 7637"/>
                <a:gd name="T42" fmla="*/ 765625 w 9030"/>
                <a:gd name="T43" fmla="*/ 70546875 h 7637"/>
                <a:gd name="T44" fmla="*/ 3765625 w 9030"/>
                <a:gd name="T45" fmla="*/ 80296875 h 7637"/>
                <a:gd name="T46" fmla="*/ 7515625 w 9030"/>
                <a:gd name="T47" fmla="*/ 90062500 h 7637"/>
                <a:gd name="T48" fmla="*/ 14265625 w 9030"/>
                <a:gd name="T49" fmla="*/ 108812500 h 7637"/>
                <a:gd name="T50" fmla="*/ 18015625 w 9030"/>
                <a:gd name="T51" fmla="*/ 117062500 h 7637"/>
                <a:gd name="T52" fmla="*/ 21015625 w 9030"/>
                <a:gd name="T53" fmla="*/ 118562500 h 7637"/>
                <a:gd name="T54" fmla="*/ 22515625 w 9030"/>
                <a:gd name="T55" fmla="*/ 119328125 h 7637"/>
                <a:gd name="T56" fmla="*/ 24031250 w 9030"/>
                <a:gd name="T57" fmla="*/ 118562500 h 7637"/>
                <a:gd name="T58" fmla="*/ 25531250 w 9030"/>
                <a:gd name="T59" fmla="*/ 117812500 h 7637"/>
                <a:gd name="T60" fmla="*/ 26281250 w 9030"/>
                <a:gd name="T61" fmla="*/ 116312500 h 7637"/>
                <a:gd name="T62" fmla="*/ 26281250 w 9030"/>
                <a:gd name="T63" fmla="*/ 115562500 h 7637"/>
                <a:gd name="T64" fmla="*/ 33031250 w 9030"/>
                <a:gd name="T65" fmla="*/ 117062500 h 7637"/>
                <a:gd name="T66" fmla="*/ 34531250 w 9030"/>
                <a:gd name="T67" fmla="*/ 117062500 h 7637"/>
                <a:gd name="T68" fmla="*/ 36031250 w 9030"/>
                <a:gd name="T69" fmla="*/ 116312500 h 7637"/>
                <a:gd name="T70" fmla="*/ 37531250 w 9030"/>
                <a:gd name="T71" fmla="*/ 115562500 h 7637"/>
                <a:gd name="T72" fmla="*/ 38281250 w 9030"/>
                <a:gd name="T73" fmla="*/ 114062500 h 7637"/>
                <a:gd name="T74" fmla="*/ 39031250 w 9030"/>
                <a:gd name="T75" fmla="*/ 110312500 h 7637"/>
                <a:gd name="T76" fmla="*/ 39031250 w 9030"/>
                <a:gd name="T77" fmla="*/ 108812500 h 7637"/>
                <a:gd name="T78" fmla="*/ 132828125 w 9030"/>
                <a:gd name="T79" fmla="*/ 81046875 h 7637"/>
                <a:gd name="T80" fmla="*/ 141078125 w 9030"/>
                <a:gd name="T81" fmla="*/ 15625 h 763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42" name="Google Shape;2661;p41"/>
            <p:cNvSpPr>
              <a:spLocks/>
            </p:cNvSpPr>
            <p:nvPr/>
          </p:nvSpPr>
          <p:spPr bwMode="auto">
            <a:xfrm>
              <a:off x="1987425" y="1284650"/>
              <a:ext cx="225750" cy="190925"/>
            </a:xfrm>
            <a:custGeom>
              <a:avLst/>
              <a:gdLst>
                <a:gd name="T0" fmla="*/ 18015625 w 9030"/>
                <a:gd name="T1" fmla="*/ 117062500 h 7637"/>
                <a:gd name="T2" fmla="*/ 18015625 w 9030"/>
                <a:gd name="T3" fmla="*/ 117062500 h 7637"/>
                <a:gd name="T4" fmla="*/ 14265625 w 9030"/>
                <a:gd name="T5" fmla="*/ 108812500 h 7637"/>
                <a:gd name="T6" fmla="*/ 7515625 w 9030"/>
                <a:gd name="T7" fmla="*/ 90062500 h 7637"/>
                <a:gd name="T8" fmla="*/ 3765625 w 9030"/>
                <a:gd name="T9" fmla="*/ 80296875 h 7637"/>
                <a:gd name="T10" fmla="*/ 765625 w 9030"/>
                <a:gd name="T11" fmla="*/ 70546875 h 7637"/>
                <a:gd name="T12" fmla="*/ 15625 w 9030"/>
                <a:gd name="T13" fmla="*/ 63046875 h 7637"/>
                <a:gd name="T14" fmla="*/ 15625 w 9030"/>
                <a:gd name="T15" fmla="*/ 60046875 h 7637"/>
                <a:gd name="T16" fmla="*/ 765625 w 9030"/>
                <a:gd name="T17" fmla="*/ 57781250 h 7637"/>
                <a:gd name="T18" fmla="*/ 765625 w 9030"/>
                <a:gd name="T19" fmla="*/ 57781250 h 7637"/>
                <a:gd name="T20" fmla="*/ 3765625 w 9030"/>
                <a:gd name="T21" fmla="*/ 56281250 h 7637"/>
                <a:gd name="T22" fmla="*/ 6015625 w 9030"/>
                <a:gd name="T23" fmla="*/ 54781250 h 7637"/>
                <a:gd name="T24" fmla="*/ 9015625 w 9030"/>
                <a:gd name="T25" fmla="*/ 54031250 h 7637"/>
                <a:gd name="T26" fmla="*/ 11265625 w 9030"/>
                <a:gd name="T27" fmla="*/ 53281250 h 7637"/>
                <a:gd name="T28" fmla="*/ 15765625 w 9030"/>
                <a:gd name="T29" fmla="*/ 54031250 h 7637"/>
                <a:gd name="T30" fmla="*/ 17265625 w 9030"/>
                <a:gd name="T31" fmla="*/ 54031250 h 7637"/>
                <a:gd name="T32" fmla="*/ 17265625 w 9030"/>
                <a:gd name="T33" fmla="*/ 54031250 h 7637"/>
                <a:gd name="T34" fmla="*/ 16515625 w 9030"/>
                <a:gd name="T35" fmla="*/ 52531250 h 7637"/>
                <a:gd name="T36" fmla="*/ 15765625 w 9030"/>
                <a:gd name="T37" fmla="*/ 48781250 h 7637"/>
                <a:gd name="T38" fmla="*/ 15765625 w 9030"/>
                <a:gd name="T39" fmla="*/ 45031250 h 7637"/>
                <a:gd name="T40" fmla="*/ 16515625 w 9030"/>
                <a:gd name="T41" fmla="*/ 43531250 h 7637"/>
                <a:gd name="T42" fmla="*/ 18015625 w 9030"/>
                <a:gd name="T43" fmla="*/ 42781250 h 7637"/>
                <a:gd name="T44" fmla="*/ 18015625 w 9030"/>
                <a:gd name="T45" fmla="*/ 42781250 h 7637"/>
                <a:gd name="T46" fmla="*/ 21765625 w 9030"/>
                <a:gd name="T47" fmla="*/ 43531250 h 7637"/>
                <a:gd name="T48" fmla="*/ 25531250 w 9030"/>
                <a:gd name="T49" fmla="*/ 44281250 h 7637"/>
                <a:gd name="T50" fmla="*/ 30031250 w 9030"/>
                <a:gd name="T51" fmla="*/ 46531250 h 7637"/>
                <a:gd name="T52" fmla="*/ 30031250 w 9030"/>
                <a:gd name="T53" fmla="*/ 46531250 h 7637"/>
                <a:gd name="T54" fmla="*/ 78796875 w 9030"/>
                <a:gd name="T55" fmla="*/ 25515625 h 7637"/>
                <a:gd name="T56" fmla="*/ 116328125 w 9030"/>
                <a:gd name="T57" fmla="*/ 9765625 h 7637"/>
                <a:gd name="T58" fmla="*/ 131328125 w 9030"/>
                <a:gd name="T59" fmla="*/ 3765625 h 7637"/>
                <a:gd name="T60" fmla="*/ 141078125 w 9030"/>
                <a:gd name="T61" fmla="*/ 15625 h 7637"/>
                <a:gd name="T62" fmla="*/ 132828125 w 9030"/>
                <a:gd name="T63" fmla="*/ 81046875 h 7637"/>
                <a:gd name="T64" fmla="*/ 39031250 w 9030"/>
                <a:gd name="T65" fmla="*/ 108812500 h 7637"/>
                <a:gd name="T66" fmla="*/ 39031250 w 9030"/>
                <a:gd name="T67" fmla="*/ 108812500 h 7637"/>
                <a:gd name="T68" fmla="*/ 39031250 w 9030"/>
                <a:gd name="T69" fmla="*/ 110312500 h 7637"/>
                <a:gd name="T70" fmla="*/ 38281250 w 9030"/>
                <a:gd name="T71" fmla="*/ 114062500 h 7637"/>
                <a:gd name="T72" fmla="*/ 37531250 w 9030"/>
                <a:gd name="T73" fmla="*/ 115562500 h 7637"/>
                <a:gd name="T74" fmla="*/ 36031250 w 9030"/>
                <a:gd name="T75" fmla="*/ 116312500 h 7637"/>
                <a:gd name="T76" fmla="*/ 34531250 w 9030"/>
                <a:gd name="T77" fmla="*/ 117062500 h 7637"/>
                <a:gd name="T78" fmla="*/ 33031250 w 9030"/>
                <a:gd name="T79" fmla="*/ 117062500 h 7637"/>
                <a:gd name="T80" fmla="*/ 33031250 w 9030"/>
                <a:gd name="T81" fmla="*/ 117062500 h 7637"/>
                <a:gd name="T82" fmla="*/ 26281250 w 9030"/>
                <a:gd name="T83" fmla="*/ 115562500 h 7637"/>
                <a:gd name="T84" fmla="*/ 26281250 w 9030"/>
                <a:gd name="T85" fmla="*/ 115562500 h 7637"/>
                <a:gd name="T86" fmla="*/ 26281250 w 9030"/>
                <a:gd name="T87" fmla="*/ 116312500 h 7637"/>
                <a:gd name="T88" fmla="*/ 25531250 w 9030"/>
                <a:gd name="T89" fmla="*/ 117812500 h 7637"/>
                <a:gd name="T90" fmla="*/ 24031250 w 9030"/>
                <a:gd name="T91" fmla="*/ 118562500 h 7637"/>
                <a:gd name="T92" fmla="*/ 22515625 w 9030"/>
                <a:gd name="T93" fmla="*/ 119328125 h 7637"/>
                <a:gd name="T94" fmla="*/ 21015625 w 9030"/>
                <a:gd name="T95" fmla="*/ 118562500 h 7637"/>
                <a:gd name="T96" fmla="*/ 18015625 w 9030"/>
                <a:gd name="T97" fmla="*/ 117062500 h 763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43" name="Google Shape;2662;p41"/>
            <p:cNvSpPr>
              <a:spLocks/>
            </p:cNvSpPr>
            <p:nvPr/>
          </p:nvSpPr>
          <p:spPr bwMode="auto">
            <a:xfrm>
              <a:off x="2161525" y="1296650"/>
              <a:ext cx="38450" cy="124900"/>
            </a:xfrm>
            <a:custGeom>
              <a:avLst/>
              <a:gdLst>
                <a:gd name="T0" fmla="*/ 12765625 w 1538"/>
                <a:gd name="T1" fmla="*/ 15625 h 4996"/>
                <a:gd name="T2" fmla="*/ 0 w 1538"/>
                <a:gd name="T3" fmla="*/ 5265625 h 4996"/>
                <a:gd name="T4" fmla="*/ 750000 w 1538"/>
                <a:gd name="T5" fmla="*/ 23281250 h 4996"/>
                <a:gd name="T6" fmla="*/ 2250000 w 1538"/>
                <a:gd name="T7" fmla="*/ 42781250 h 4996"/>
                <a:gd name="T8" fmla="*/ 3765625 w 1538"/>
                <a:gd name="T9" fmla="*/ 61546875 h 4996"/>
                <a:gd name="T10" fmla="*/ 6765625 w 1538"/>
                <a:gd name="T11" fmla="*/ 78046875 h 4996"/>
                <a:gd name="T12" fmla="*/ 24015625 w 1538"/>
                <a:gd name="T13" fmla="*/ 73546875 h 4996"/>
                <a:gd name="T14" fmla="*/ 22515625 w 1538"/>
                <a:gd name="T15" fmla="*/ 72796875 h 4996"/>
                <a:gd name="T16" fmla="*/ 21765625 w 1538"/>
                <a:gd name="T17" fmla="*/ 71296875 h 4996"/>
                <a:gd name="T18" fmla="*/ 19515625 w 1538"/>
                <a:gd name="T19" fmla="*/ 65296875 h 4996"/>
                <a:gd name="T20" fmla="*/ 17265625 w 1538"/>
                <a:gd name="T21" fmla="*/ 56296875 h 4996"/>
                <a:gd name="T22" fmla="*/ 15765625 w 1538"/>
                <a:gd name="T23" fmla="*/ 45031250 h 4996"/>
                <a:gd name="T24" fmla="*/ 13515625 w 1538"/>
                <a:gd name="T25" fmla="*/ 21015625 h 4996"/>
                <a:gd name="T26" fmla="*/ 12765625 w 1538"/>
                <a:gd name="T27" fmla="*/ 15625 h 49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44" name="Google Shape;2663;p41"/>
            <p:cNvSpPr>
              <a:spLocks/>
            </p:cNvSpPr>
            <p:nvPr/>
          </p:nvSpPr>
          <p:spPr bwMode="auto">
            <a:xfrm>
              <a:off x="2161525" y="1296650"/>
              <a:ext cx="38450" cy="124900"/>
            </a:xfrm>
            <a:custGeom>
              <a:avLst/>
              <a:gdLst>
                <a:gd name="T0" fmla="*/ 12765625 w 1538"/>
                <a:gd name="T1" fmla="*/ 15625 h 4996"/>
                <a:gd name="T2" fmla="*/ 12765625 w 1538"/>
                <a:gd name="T3" fmla="*/ 15625 h 4996"/>
                <a:gd name="T4" fmla="*/ 0 w 1538"/>
                <a:gd name="T5" fmla="*/ 5265625 h 4996"/>
                <a:gd name="T6" fmla="*/ 0 w 1538"/>
                <a:gd name="T7" fmla="*/ 5265625 h 4996"/>
                <a:gd name="T8" fmla="*/ 750000 w 1538"/>
                <a:gd name="T9" fmla="*/ 23281250 h 4996"/>
                <a:gd name="T10" fmla="*/ 2250000 w 1538"/>
                <a:gd name="T11" fmla="*/ 42781250 h 4996"/>
                <a:gd name="T12" fmla="*/ 3765625 w 1538"/>
                <a:gd name="T13" fmla="*/ 61546875 h 4996"/>
                <a:gd name="T14" fmla="*/ 6765625 w 1538"/>
                <a:gd name="T15" fmla="*/ 78046875 h 4996"/>
                <a:gd name="T16" fmla="*/ 24015625 w 1538"/>
                <a:gd name="T17" fmla="*/ 73546875 h 4996"/>
                <a:gd name="T18" fmla="*/ 24015625 w 1538"/>
                <a:gd name="T19" fmla="*/ 73546875 h 4996"/>
                <a:gd name="T20" fmla="*/ 24015625 w 1538"/>
                <a:gd name="T21" fmla="*/ 73546875 h 4996"/>
                <a:gd name="T22" fmla="*/ 24015625 w 1538"/>
                <a:gd name="T23" fmla="*/ 73546875 h 4996"/>
                <a:gd name="T24" fmla="*/ 24015625 w 1538"/>
                <a:gd name="T25" fmla="*/ 73546875 h 4996"/>
                <a:gd name="T26" fmla="*/ 22515625 w 1538"/>
                <a:gd name="T27" fmla="*/ 72796875 h 4996"/>
                <a:gd name="T28" fmla="*/ 21765625 w 1538"/>
                <a:gd name="T29" fmla="*/ 71296875 h 4996"/>
                <a:gd name="T30" fmla="*/ 19515625 w 1538"/>
                <a:gd name="T31" fmla="*/ 65296875 h 4996"/>
                <a:gd name="T32" fmla="*/ 17265625 w 1538"/>
                <a:gd name="T33" fmla="*/ 56296875 h 4996"/>
                <a:gd name="T34" fmla="*/ 15765625 w 1538"/>
                <a:gd name="T35" fmla="*/ 45031250 h 4996"/>
                <a:gd name="T36" fmla="*/ 13515625 w 1538"/>
                <a:gd name="T37" fmla="*/ 21015625 h 4996"/>
                <a:gd name="T38" fmla="*/ 12765625 w 1538"/>
                <a:gd name="T39" fmla="*/ 15625 h 499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45" name="Google Shape;2664;p41"/>
            <p:cNvSpPr>
              <a:spLocks/>
            </p:cNvSpPr>
            <p:nvPr/>
          </p:nvSpPr>
          <p:spPr bwMode="auto">
            <a:xfrm>
              <a:off x="2181925" y="1234225"/>
              <a:ext cx="187325" cy="180125"/>
            </a:xfrm>
            <a:custGeom>
              <a:avLst/>
              <a:gdLst>
                <a:gd name="T0" fmla="*/ 117078125 w 7493"/>
                <a:gd name="T1" fmla="*/ 0 h 7205"/>
                <a:gd name="T2" fmla="*/ 99062500 w 7493"/>
                <a:gd name="T3" fmla="*/ 3015625 h 7205"/>
                <a:gd name="T4" fmla="*/ 60796875 w 7493"/>
                <a:gd name="T5" fmla="*/ 11265625 h 7205"/>
                <a:gd name="T6" fmla="*/ 39781250 w 7493"/>
                <a:gd name="T7" fmla="*/ 15765625 h 7205"/>
                <a:gd name="T8" fmla="*/ 21031250 w 7493"/>
                <a:gd name="T9" fmla="*/ 20265625 h 7205"/>
                <a:gd name="T10" fmla="*/ 7515625 w 7493"/>
                <a:gd name="T11" fmla="*/ 24015625 h 7205"/>
                <a:gd name="T12" fmla="*/ 3015625 w 7493"/>
                <a:gd name="T13" fmla="*/ 26265625 h 7205"/>
                <a:gd name="T14" fmla="*/ 1515625 w 7493"/>
                <a:gd name="T15" fmla="*/ 27765625 h 7205"/>
                <a:gd name="T16" fmla="*/ 765625 w 7493"/>
                <a:gd name="T17" fmla="*/ 29265625 h 7205"/>
                <a:gd name="T18" fmla="*/ 15625 w 7493"/>
                <a:gd name="T19" fmla="*/ 33031250 h 7205"/>
                <a:gd name="T20" fmla="*/ 15625 w 7493"/>
                <a:gd name="T21" fmla="*/ 43531250 h 7205"/>
                <a:gd name="T22" fmla="*/ 765625 w 7493"/>
                <a:gd name="T23" fmla="*/ 57781250 h 7205"/>
                <a:gd name="T24" fmla="*/ 1515625 w 7493"/>
                <a:gd name="T25" fmla="*/ 72796875 h 7205"/>
                <a:gd name="T26" fmla="*/ 3765625 w 7493"/>
                <a:gd name="T27" fmla="*/ 87796875 h 7205"/>
                <a:gd name="T28" fmla="*/ 6015625 w 7493"/>
                <a:gd name="T29" fmla="*/ 100562500 h 7205"/>
                <a:gd name="T30" fmla="*/ 8265625 w 7493"/>
                <a:gd name="T31" fmla="*/ 108812500 h 7205"/>
                <a:gd name="T32" fmla="*/ 9765625 w 7493"/>
                <a:gd name="T33" fmla="*/ 111812500 h 7205"/>
                <a:gd name="T34" fmla="*/ 11265625 w 7493"/>
                <a:gd name="T35" fmla="*/ 112562500 h 7205"/>
                <a:gd name="T36" fmla="*/ 17265625 w 7493"/>
                <a:gd name="T37" fmla="*/ 111062500 h 7205"/>
                <a:gd name="T38" fmla="*/ 29281250 w 7493"/>
                <a:gd name="T39" fmla="*/ 108062500 h 7205"/>
                <a:gd name="T40" fmla="*/ 61546875 w 7493"/>
                <a:gd name="T41" fmla="*/ 98312500 h 7205"/>
                <a:gd name="T42" fmla="*/ 105812500 w 7493"/>
                <a:gd name="T43" fmla="*/ 84796875 h 7205"/>
                <a:gd name="T44" fmla="*/ 117078125 w 7493"/>
                <a:gd name="T45" fmla="*/ 0 h 720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46" name="Google Shape;2665;p41"/>
            <p:cNvSpPr>
              <a:spLocks/>
            </p:cNvSpPr>
            <p:nvPr/>
          </p:nvSpPr>
          <p:spPr bwMode="auto">
            <a:xfrm>
              <a:off x="2181925" y="1234225"/>
              <a:ext cx="187325" cy="180125"/>
            </a:xfrm>
            <a:custGeom>
              <a:avLst/>
              <a:gdLst>
                <a:gd name="T0" fmla="*/ 117078125 w 7493"/>
                <a:gd name="T1" fmla="*/ 0 h 7205"/>
                <a:gd name="T2" fmla="*/ 117078125 w 7493"/>
                <a:gd name="T3" fmla="*/ 0 h 7205"/>
                <a:gd name="T4" fmla="*/ 99062500 w 7493"/>
                <a:gd name="T5" fmla="*/ 3015625 h 7205"/>
                <a:gd name="T6" fmla="*/ 60796875 w 7493"/>
                <a:gd name="T7" fmla="*/ 11265625 h 7205"/>
                <a:gd name="T8" fmla="*/ 39781250 w 7493"/>
                <a:gd name="T9" fmla="*/ 15765625 h 7205"/>
                <a:gd name="T10" fmla="*/ 21031250 w 7493"/>
                <a:gd name="T11" fmla="*/ 20265625 h 7205"/>
                <a:gd name="T12" fmla="*/ 7515625 w 7493"/>
                <a:gd name="T13" fmla="*/ 24015625 h 7205"/>
                <a:gd name="T14" fmla="*/ 3015625 w 7493"/>
                <a:gd name="T15" fmla="*/ 26265625 h 7205"/>
                <a:gd name="T16" fmla="*/ 1515625 w 7493"/>
                <a:gd name="T17" fmla="*/ 27765625 h 7205"/>
                <a:gd name="T18" fmla="*/ 1515625 w 7493"/>
                <a:gd name="T19" fmla="*/ 27765625 h 7205"/>
                <a:gd name="T20" fmla="*/ 765625 w 7493"/>
                <a:gd name="T21" fmla="*/ 29265625 h 7205"/>
                <a:gd name="T22" fmla="*/ 15625 w 7493"/>
                <a:gd name="T23" fmla="*/ 33031250 h 7205"/>
                <a:gd name="T24" fmla="*/ 15625 w 7493"/>
                <a:gd name="T25" fmla="*/ 43531250 h 7205"/>
                <a:gd name="T26" fmla="*/ 765625 w 7493"/>
                <a:gd name="T27" fmla="*/ 57781250 h 7205"/>
                <a:gd name="T28" fmla="*/ 1515625 w 7493"/>
                <a:gd name="T29" fmla="*/ 72796875 h 7205"/>
                <a:gd name="T30" fmla="*/ 3765625 w 7493"/>
                <a:gd name="T31" fmla="*/ 87796875 h 7205"/>
                <a:gd name="T32" fmla="*/ 6015625 w 7493"/>
                <a:gd name="T33" fmla="*/ 100562500 h 7205"/>
                <a:gd name="T34" fmla="*/ 8265625 w 7493"/>
                <a:gd name="T35" fmla="*/ 108812500 h 7205"/>
                <a:gd name="T36" fmla="*/ 9765625 w 7493"/>
                <a:gd name="T37" fmla="*/ 111812500 h 7205"/>
                <a:gd name="T38" fmla="*/ 11265625 w 7493"/>
                <a:gd name="T39" fmla="*/ 112562500 h 7205"/>
                <a:gd name="T40" fmla="*/ 11265625 w 7493"/>
                <a:gd name="T41" fmla="*/ 112562500 h 7205"/>
                <a:gd name="T42" fmla="*/ 17265625 w 7493"/>
                <a:gd name="T43" fmla="*/ 111062500 h 7205"/>
                <a:gd name="T44" fmla="*/ 29281250 w 7493"/>
                <a:gd name="T45" fmla="*/ 108062500 h 7205"/>
                <a:gd name="T46" fmla="*/ 61546875 w 7493"/>
                <a:gd name="T47" fmla="*/ 98312500 h 7205"/>
                <a:gd name="T48" fmla="*/ 105812500 w 7493"/>
                <a:gd name="T49" fmla="*/ 84796875 h 7205"/>
                <a:gd name="T50" fmla="*/ 117078125 w 7493"/>
                <a:gd name="T51" fmla="*/ 0 h 720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47" name="Google Shape;2666;p41"/>
            <p:cNvSpPr>
              <a:spLocks/>
            </p:cNvSpPr>
            <p:nvPr/>
          </p:nvSpPr>
          <p:spPr bwMode="auto">
            <a:xfrm>
              <a:off x="2359625" y="1596825"/>
              <a:ext cx="366225" cy="220925"/>
            </a:xfrm>
            <a:custGeom>
              <a:avLst/>
              <a:gdLst>
                <a:gd name="T0" fmla="*/ 15625 w 14649"/>
                <a:gd name="T1" fmla="*/ 0 h 8837"/>
                <a:gd name="T2" fmla="*/ 9015625 w 14649"/>
                <a:gd name="T3" fmla="*/ 20265625 h 8837"/>
                <a:gd name="T4" fmla="*/ 18015625 w 14649"/>
                <a:gd name="T5" fmla="*/ 40515625 h 8837"/>
                <a:gd name="T6" fmla="*/ 30781250 w 14649"/>
                <a:gd name="T7" fmla="*/ 63781250 h 8837"/>
                <a:gd name="T8" fmla="*/ 37531250 w 14649"/>
                <a:gd name="T9" fmla="*/ 76546875 h 8837"/>
                <a:gd name="T10" fmla="*/ 45031250 w 14649"/>
                <a:gd name="T11" fmla="*/ 88546875 h 8837"/>
                <a:gd name="T12" fmla="*/ 52531250 w 14649"/>
                <a:gd name="T13" fmla="*/ 99796875 h 8837"/>
                <a:gd name="T14" fmla="*/ 60046875 w 14649"/>
                <a:gd name="T15" fmla="*/ 110312500 h 8837"/>
                <a:gd name="T16" fmla="*/ 68296875 w 14649"/>
                <a:gd name="T17" fmla="*/ 120062500 h 8837"/>
                <a:gd name="T18" fmla="*/ 75796875 w 14649"/>
                <a:gd name="T19" fmla="*/ 127562500 h 8837"/>
                <a:gd name="T20" fmla="*/ 84046875 w 14649"/>
                <a:gd name="T21" fmla="*/ 133578125 h 8837"/>
                <a:gd name="T22" fmla="*/ 87796875 w 14649"/>
                <a:gd name="T23" fmla="*/ 135828125 h 8837"/>
                <a:gd name="T24" fmla="*/ 91562500 w 14649"/>
                <a:gd name="T25" fmla="*/ 136578125 h 8837"/>
                <a:gd name="T26" fmla="*/ 95312500 w 14649"/>
                <a:gd name="T27" fmla="*/ 138078125 h 8837"/>
                <a:gd name="T28" fmla="*/ 99062500 w 14649"/>
                <a:gd name="T29" fmla="*/ 138078125 h 8837"/>
                <a:gd name="T30" fmla="*/ 108062500 w 14649"/>
                <a:gd name="T31" fmla="*/ 137328125 h 8837"/>
                <a:gd name="T32" fmla="*/ 116312500 w 14649"/>
                <a:gd name="T33" fmla="*/ 135828125 h 8837"/>
                <a:gd name="T34" fmla="*/ 124578125 w 14649"/>
                <a:gd name="T35" fmla="*/ 132062500 h 8837"/>
                <a:gd name="T36" fmla="*/ 133578125 w 14649"/>
                <a:gd name="T37" fmla="*/ 127562500 h 8837"/>
                <a:gd name="T38" fmla="*/ 142578125 w 14649"/>
                <a:gd name="T39" fmla="*/ 122312500 h 8837"/>
                <a:gd name="T40" fmla="*/ 150843750 w 14649"/>
                <a:gd name="T41" fmla="*/ 116312500 h 8837"/>
                <a:gd name="T42" fmla="*/ 158343750 w 14649"/>
                <a:gd name="T43" fmla="*/ 109562500 h 8837"/>
                <a:gd name="T44" fmla="*/ 173343750 w 14649"/>
                <a:gd name="T45" fmla="*/ 96796875 h 8837"/>
                <a:gd name="T46" fmla="*/ 184609375 w 14649"/>
                <a:gd name="T47" fmla="*/ 85546875 h 8837"/>
                <a:gd name="T48" fmla="*/ 195109375 w 14649"/>
                <a:gd name="T49" fmla="*/ 73546875 h 8837"/>
                <a:gd name="T50" fmla="*/ 200359375 w 14649"/>
                <a:gd name="T51" fmla="*/ 78796875 h 8837"/>
                <a:gd name="T52" fmla="*/ 210875000 w 14649"/>
                <a:gd name="T53" fmla="*/ 89296875 h 8837"/>
                <a:gd name="T54" fmla="*/ 216875000 w 14649"/>
                <a:gd name="T55" fmla="*/ 93796875 h 8837"/>
                <a:gd name="T56" fmla="*/ 222125000 w 14649"/>
                <a:gd name="T57" fmla="*/ 97546875 h 8837"/>
                <a:gd name="T58" fmla="*/ 224375000 w 14649"/>
                <a:gd name="T59" fmla="*/ 98296875 h 8837"/>
                <a:gd name="T60" fmla="*/ 226625000 w 14649"/>
                <a:gd name="T61" fmla="*/ 99046875 h 8837"/>
                <a:gd name="T62" fmla="*/ 228125000 w 14649"/>
                <a:gd name="T63" fmla="*/ 98296875 h 8837"/>
                <a:gd name="T64" fmla="*/ 228875000 w 14649"/>
                <a:gd name="T65" fmla="*/ 96796875 h 8837"/>
                <a:gd name="T66" fmla="*/ 228875000 w 14649"/>
                <a:gd name="T67" fmla="*/ 95296875 h 8837"/>
                <a:gd name="T68" fmla="*/ 228125000 w 14649"/>
                <a:gd name="T69" fmla="*/ 92296875 h 8837"/>
                <a:gd name="T70" fmla="*/ 224375000 w 14649"/>
                <a:gd name="T71" fmla="*/ 84046875 h 8837"/>
                <a:gd name="T72" fmla="*/ 218375000 w 14649"/>
                <a:gd name="T73" fmla="*/ 74296875 h 8837"/>
                <a:gd name="T74" fmla="*/ 211625000 w 14649"/>
                <a:gd name="T75" fmla="*/ 63781250 h 8837"/>
                <a:gd name="T76" fmla="*/ 198859375 w 14649"/>
                <a:gd name="T77" fmla="*/ 45781250 h 8837"/>
                <a:gd name="T78" fmla="*/ 192859375 w 14649"/>
                <a:gd name="T79" fmla="*/ 38265625 h 8837"/>
                <a:gd name="T80" fmla="*/ 120078125 w 14649"/>
                <a:gd name="T81" fmla="*/ 81796875 h 8837"/>
                <a:gd name="T82" fmla="*/ 94562500 w 14649"/>
                <a:gd name="T83" fmla="*/ 19515625 h 8837"/>
                <a:gd name="T84" fmla="*/ 15625 w 14649"/>
                <a:gd name="T85" fmla="*/ 0 h 883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48" name="Google Shape;2667;p41"/>
            <p:cNvSpPr>
              <a:spLocks/>
            </p:cNvSpPr>
            <p:nvPr/>
          </p:nvSpPr>
          <p:spPr bwMode="auto">
            <a:xfrm>
              <a:off x="2359625" y="1596825"/>
              <a:ext cx="366225" cy="220925"/>
            </a:xfrm>
            <a:custGeom>
              <a:avLst/>
              <a:gdLst>
                <a:gd name="T0" fmla="*/ 15625 w 14649"/>
                <a:gd name="T1" fmla="*/ 0 h 8837"/>
                <a:gd name="T2" fmla="*/ 15625 w 14649"/>
                <a:gd name="T3" fmla="*/ 0 h 8837"/>
                <a:gd name="T4" fmla="*/ 9015625 w 14649"/>
                <a:gd name="T5" fmla="*/ 20265625 h 8837"/>
                <a:gd name="T6" fmla="*/ 18015625 w 14649"/>
                <a:gd name="T7" fmla="*/ 40515625 h 8837"/>
                <a:gd name="T8" fmla="*/ 30781250 w 14649"/>
                <a:gd name="T9" fmla="*/ 63781250 h 8837"/>
                <a:gd name="T10" fmla="*/ 37531250 w 14649"/>
                <a:gd name="T11" fmla="*/ 76546875 h 8837"/>
                <a:gd name="T12" fmla="*/ 45031250 w 14649"/>
                <a:gd name="T13" fmla="*/ 88546875 h 8837"/>
                <a:gd name="T14" fmla="*/ 52531250 w 14649"/>
                <a:gd name="T15" fmla="*/ 99796875 h 8837"/>
                <a:gd name="T16" fmla="*/ 60046875 w 14649"/>
                <a:gd name="T17" fmla="*/ 110312500 h 8837"/>
                <a:gd name="T18" fmla="*/ 68296875 w 14649"/>
                <a:gd name="T19" fmla="*/ 120062500 h 8837"/>
                <a:gd name="T20" fmla="*/ 75796875 w 14649"/>
                <a:gd name="T21" fmla="*/ 127562500 h 8837"/>
                <a:gd name="T22" fmla="*/ 84046875 w 14649"/>
                <a:gd name="T23" fmla="*/ 133578125 h 8837"/>
                <a:gd name="T24" fmla="*/ 87796875 w 14649"/>
                <a:gd name="T25" fmla="*/ 135828125 h 8837"/>
                <a:gd name="T26" fmla="*/ 91562500 w 14649"/>
                <a:gd name="T27" fmla="*/ 136578125 h 8837"/>
                <a:gd name="T28" fmla="*/ 91562500 w 14649"/>
                <a:gd name="T29" fmla="*/ 136578125 h 8837"/>
                <a:gd name="T30" fmla="*/ 95312500 w 14649"/>
                <a:gd name="T31" fmla="*/ 138078125 h 8837"/>
                <a:gd name="T32" fmla="*/ 99062500 w 14649"/>
                <a:gd name="T33" fmla="*/ 138078125 h 8837"/>
                <a:gd name="T34" fmla="*/ 108062500 w 14649"/>
                <a:gd name="T35" fmla="*/ 137328125 h 8837"/>
                <a:gd name="T36" fmla="*/ 116312500 w 14649"/>
                <a:gd name="T37" fmla="*/ 135828125 h 8837"/>
                <a:gd name="T38" fmla="*/ 124578125 w 14649"/>
                <a:gd name="T39" fmla="*/ 132062500 h 8837"/>
                <a:gd name="T40" fmla="*/ 133578125 w 14649"/>
                <a:gd name="T41" fmla="*/ 127562500 h 8837"/>
                <a:gd name="T42" fmla="*/ 142578125 w 14649"/>
                <a:gd name="T43" fmla="*/ 122312500 h 8837"/>
                <a:gd name="T44" fmla="*/ 150843750 w 14649"/>
                <a:gd name="T45" fmla="*/ 116312500 h 8837"/>
                <a:gd name="T46" fmla="*/ 158343750 w 14649"/>
                <a:gd name="T47" fmla="*/ 109562500 h 8837"/>
                <a:gd name="T48" fmla="*/ 173343750 w 14649"/>
                <a:gd name="T49" fmla="*/ 96796875 h 8837"/>
                <a:gd name="T50" fmla="*/ 184609375 w 14649"/>
                <a:gd name="T51" fmla="*/ 85546875 h 8837"/>
                <a:gd name="T52" fmla="*/ 195109375 w 14649"/>
                <a:gd name="T53" fmla="*/ 73546875 h 8837"/>
                <a:gd name="T54" fmla="*/ 195109375 w 14649"/>
                <a:gd name="T55" fmla="*/ 73546875 h 8837"/>
                <a:gd name="T56" fmla="*/ 200359375 w 14649"/>
                <a:gd name="T57" fmla="*/ 78796875 h 8837"/>
                <a:gd name="T58" fmla="*/ 210875000 w 14649"/>
                <a:gd name="T59" fmla="*/ 89296875 h 8837"/>
                <a:gd name="T60" fmla="*/ 216875000 w 14649"/>
                <a:gd name="T61" fmla="*/ 93796875 h 8837"/>
                <a:gd name="T62" fmla="*/ 222125000 w 14649"/>
                <a:gd name="T63" fmla="*/ 97546875 h 8837"/>
                <a:gd name="T64" fmla="*/ 224375000 w 14649"/>
                <a:gd name="T65" fmla="*/ 98296875 h 8837"/>
                <a:gd name="T66" fmla="*/ 226625000 w 14649"/>
                <a:gd name="T67" fmla="*/ 99046875 h 8837"/>
                <a:gd name="T68" fmla="*/ 228125000 w 14649"/>
                <a:gd name="T69" fmla="*/ 98296875 h 8837"/>
                <a:gd name="T70" fmla="*/ 228875000 w 14649"/>
                <a:gd name="T71" fmla="*/ 96796875 h 8837"/>
                <a:gd name="T72" fmla="*/ 228875000 w 14649"/>
                <a:gd name="T73" fmla="*/ 96796875 h 8837"/>
                <a:gd name="T74" fmla="*/ 228875000 w 14649"/>
                <a:gd name="T75" fmla="*/ 95296875 h 8837"/>
                <a:gd name="T76" fmla="*/ 228125000 w 14649"/>
                <a:gd name="T77" fmla="*/ 92296875 h 8837"/>
                <a:gd name="T78" fmla="*/ 224375000 w 14649"/>
                <a:gd name="T79" fmla="*/ 84046875 h 8837"/>
                <a:gd name="T80" fmla="*/ 218375000 w 14649"/>
                <a:gd name="T81" fmla="*/ 74296875 h 8837"/>
                <a:gd name="T82" fmla="*/ 211625000 w 14649"/>
                <a:gd name="T83" fmla="*/ 63781250 h 8837"/>
                <a:gd name="T84" fmla="*/ 198859375 w 14649"/>
                <a:gd name="T85" fmla="*/ 45781250 h 8837"/>
                <a:gd name="T86" fmla="*/ 192859375 w 14649"/>
                <a:gd name="T87" fmla="*/ 38265625 h 8837"/>
                <a:gd name="T88" fmla="*/ 120078125 w 14649"/>
                <a:gd name="T89" fmla="*/ 81796875 h 8837"/>
                <a:gd name="T90" fmla="*/ 94562500 w 14649"/>
                <a:gd name="T91" fmla="*/ 19515625 h 8837"/>
                <a:gd name="T92" fmla="*/ 15625 w 14649"/>
                <a:gd name="T93" fmla="*/ 0 h 88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49" name="Google Shape;2668;p41"/>
            <p:cNvSpPr>
              <a:spLocks/>
            </p:cNvSpPr>
            <p:nvPr/>
          </p:nvSpPr>
          <p:spPr bwMode="auto">
            <a:xfrm>
              <a:off x="2240775" y="1553600"/>
              <a:ext cx="252150" cy="421425"/>
            </a:xfrm>
            <a:custGeom>
              <a:avLst/>
              <a:gdLst>
                <a:gd name="T0" fmla="*/ 11250000 w 10086"/>
                <a:gd name="T1" fmla="*/ 0 h 16857"/>
                <a:gd name="T2" fmla="*/ 6750000 w 10086"/>
                <a:gd name="T3" fmla="*/ 27015625 h 16857"/>
                <a:gd name="T4" fmla="*/ 3750000 w 10086"/>
                <a:gd name="T5" fmla="*/ 55531250 h 16857"/>
                <a:gd name="T6" fmla="*/ 750000 w 10086"/>
                <a:gd name="T7" fmla="*/ 88546875 h 16857"/>
                <a:gd name="T8" fmla="*/ 0 w 10086"/>
                <a:gd name="T9" fmla="*/ 105812500 h 16857"/>
                <a:gd name="T10" fmla="*/ 0 w 10086"/>
                <a:gd name="T11" fmla="*/ 122312500 h 16857"/>
                <a:gd name="T12" fmla="*/ 750000 w 10086"/>
                <a:gd name="T13" fmla="*/ 138828125 h 16857"/>
                <a:gd name="T14" fmla="*/ 2250000 w 10086"/>
                <a:gd name="T15" fmla="*/ 153828125 h 16857"/>
                <a:gd name="T16" fmla="*/ 4500000 w 10086"/>
                <a:gd name="T17" fmla="*/ 167343750 h 16857"/>
                <a:gd name="T18" fmla="*/ 6750000 w 10086"/>
                <a:gd name="T19" fmla="*/ 172593750 h 16857"/>
                <a:gd name="T20" fmla="*/ 8250000 w 10086"/>
                <a:gd name="T21" fmla="*/ 177843750 h 16857"/>
                <a:gd name="T22" fmla="*/ 10500000 w 10086"/>
                <a:gd name="T23" fmla="*/ 183093750 h 16857"/>
                <a:gd name="T24" fmla="*/ 13515625 w 10086"/>
                <a:gd name="T25" fmla="*/ 186843750 h 16857"/>
                <a:gd name="T26" fmla="*/ 16515625 w 10086"/>
                <a:gd name="T27" fmla="*/ 189859375 h 16857"/>
                <a:gd name="T28" fmla="*/ 20265625 w 10086"/>
                <a:gd name="T29" fmla="*/ 192109375 h 16857"/>
                <a:gd name="T30" fmla="*/ 36015625 w 10086"/>
                <a:gd name="T31" fmla="*/ 199609375 h 16857"/>
                <a:gd name="T32" fmla="*/ 54031250 w 10086"/>
                <a:gd name="T33" fmla="*/ 206359375 h 16857"/>
                <a:gd name="T34" fmla="*/ 72781250 w 10086"/>
                <a:gd name="T35" fmla="*/ 212359375 h 16857"/>
                <a:gd name="T36" fmla="*/ 91546875 w 10086"/>
                <a:gd name="T37" fmla="*/ 217609375 h 16857"/>
                <a:gd name="T38" fmla="*/ 121562500 w 10086"/>
                <a:gd name="T39" fmla="*/ 225875000 h 16857"/>
                <a:gd name="T40" fmla="*/ 134328125 w 10086"/>
                <a:gd name="T41" fmla="*/ 228875000 h 16857"/>
                <a:gd name="T42" fmla="*/ 135828125 w 10086"/>
                <a:gd name="T43" fmla="*/ 234875000 h 16857"/>
                <a:gd name="T44" fmla="*/ 140328125 w 10086"/>
                <a:gd name="T45" fmla="*/ 248375000 h 16857"/>
                <a:gd name="T46" fmla="*/ 143328125 w 10086"/>
                <a:gd name="T47" fmla="*/ 254390625 h 16857"/>
                <a:gd name="T48" fmla="*/ 146328125 w 10086"/>
                <a:gd name="T49" fmla="*/ 259640625 h 16857"/>
                <a:gd name="T50" fmla="*/ 147828125 w 10086"/>
                <a:gd name="T51" fmla="*/ 261890625 h 16857"/>
                <a:gd name="T52" fmla="*/ 149328125 w 10086"/>
                <a:gd name="T53" fmla="*/ 262640625 h 16857"/>
                <a:gd name="T54" fmla="*/ 150828125 w 10086"/>
                <a:gd name="T55" fmla="*/ 263390625 h 16857"/>
                <a:gd name="T56" fmla="*/ 152328125 w 10086"/>
                <a:gd name="T57" fmla="*/ 262640625 h 16857"/>
                <a:gd name="T58" fmla="*/ 153828125 w 10086"/>
                <a:gd name="T59" fmla="*/ 260390625 h 16857"/>
                <a:gd name="T60" fmla="*/ 154578125 w 10086"/>
                <a:gd name="T61" fmla="*/ 257390625 h 16857"/>
                <a:gd name="T62" fmla="*/ 156078125 w 10086"/>
                <a:gd name="T63" fmla="*/ 246875000 h 16857"/>
                <a:gd name="T64" fmla="*/ 156828125 w 10086"/>
                <a:gd name="T65" fmla="*/ 233375000 h 16857"/>
                <a:gd name="T66" fmla="*/ 157578125 w 10086"/>
                <a:gd name="T67" fmla="*/ 219125000 h 16857"/>
                <a:gd name="T68" fmla="*/ 156828125 w 10086"/>
                <a:gd name="T69" fmla="*/ 192109375 h 16857"/>
                <a:gd name="T70" fmla="*/ 156828125 w 10086"/>
                <a:gd name="T71" fmla="*/ 180093750 h 16857"/>
                <a:gd name="T72" fmla="*/ 144828125 w 10086"/>
                <a:gd name="T73" fmla="*/ 177093750 h 16857"/>
                <a:gd name="T74" fmla="*/ 117062500 w 10086"/>
                <a:gd name="T75" fmla="*/ 168843750 h 16857"/>
                <a:gd name="T76" fmla="*/ 102046875 w 10086"/>
                <a:gd name="T77" fmla="*/ 163593750 h 16857"/>
                <a:gd name="T78" fmla="*/ 88546875 w 10086"/>
                <a:gd name="T79" fmla="*/ 158328125 h 16857"/>
                <a:gd name="T80" fmla="*/ 82546875 w 10086"/>
                <a:gd name="T81" fmla="*/ 155328125 h 16857"/>
                <a:gd name="T82" fmla="*/ 78046875 w 10086"/>
                <a:gd name="T83" fmla="*/ 152328125 h 16857"/>
                <a:gd name="T84" fmla="*/ 74296875 w 10086"/>
                <a:gd name="T85" fmla="*/ 149328125 h 16857"/>
                <a:gd name="T86" fmla="*/ 72031250 w 10086"/>
                <a:gd name="T87" fmla="*/ 146328125 h 16857"/>
                <a:gd name="T88" fmla="*/ 71281250 w 10086"/>
                <a:gd name="T89" fmla="*/ 142578125 h 16857"/>
                <a:gd name="T90" fmla="*/ 70531250 w 10086"/>
                <a:gd name="T91" fmla="*/ 137328125 h 16857"/>
                <a:gd name="T92" fmla="*/ 69781250 w 10086"/>
                <a:gd name="T93" fmla="*/ 120812500 h 16857"/>
                <a:gd name="T94" fmla="*/ 70531250 w 10086"/>
                <a:gd name="T95" fmla="*/ 101312500 h 16857"/>
                <a:gd name="T96" fmla="*/ 72031250 w 10086"/>
                <a:gd name="T97" fmla="*/ 79546875 h 16857"/>
                <a:gd name="T98" fmla="*/ 75046875 w 10086"/>
                <a:gd name="T99" fmla="*/ 40531250 h 16857"/>
                <a:gd name="T100" fmla="*/ 76546875 w 10086"/>
                <a:gd name="T101" fmla="*/ 24015625 h 16857"/>
                <a:gd name="T102" fmla="*/ 11250000 w 10086"/>
                <a:gd name="T103" fmla="*/ 0 h 168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50" name="Google Shape;2669;p41"/>
            <p:cNvSpPr>
              <a:spLocks/>
            </p:cNvSpPr>
            <p:nvPr/>
          </p:nvSpPr>
          <p:spPr bwMode="auto">
            <a:xfrm>
              <a:off x="2240775" y="1553600"/>
              <a:ext cx="252150" cy="421425"/>
            </a:xfrm>
            <a:custGeom>
              <a:avLst/>
              <a:gdLst>
                <a:gd name="T0" fmla="*/ 11250000 w 10086"/>
                <a:gd name="T1" fmla="*/ 0 h 16857"/>
                <a:gd name="T2" fmla="*/ 11250000 w 10086"/>
                <a:gd name="T3" fmla="*/ 0 h 16857"/>
                <a:gd name="T4" fmla="*/ 6750000 w 10086"/>
                <a:gd name="T5" fmla="*/ 27015625 h 16857"/>
                <a:gd name="T6" fmla="*/ 3750000 w 10086"/>
                <a:gd name="T7" fmla="*/ 55531250 h 16857"/>
                <a:gd name="T8" fmla="*/ 750000 w 10086"/>
                <a:gd name="T9" fmla="*/ 88546875 h 16857"/>
                <a:gd name="T10" fmla="*/ 0 w 10086"/>
                <a:gd name="T11" fmla="*/ 105812500 h 16857"/>
                <a:gd name="T12" fmla="*/ 0 w 10086"/>
                <a:gd name="T13" fmla="*/ 122312500 h 16857"/>
                <a:gd name="T14" fmla="*/ 750000 w 10086"/>
                <a:gd name="T15" fmla="*/ 138828125 h 16857"/>
                <a:gd name="T16" fmla="*/ 2250000 w 10086"/>
                <a:gd name="T17" fmla="*/ 153828125 h 16857"/>
                <a:gd name="T18" fmla="*/ 4500000 w 10086"/>
                <a:gd name="T19" fmla="*/ 167343750 h 16857"/>
                <a:gd name="T20" fmla="*/ 6750000 w 10086"/>
                <a:gd name="T21" fmla="*/ 172593750 h 16857"/>
                <a:gd name="T22" fmla="*/ 8250000 w 10086"/>
                <a:gd name="T23" fmla="*/ 177843750 h 16857"/>
                <a:gd name="T24" fmla="*/ 10500000 w 10086"/>
                <a:gd name="T25" fmla="*/ 183093750 h 16857"/>
                <a:gd name="T26" fmla="*/ 13515625 w 10086"/>
                <a:gd name="T27" fmla="*/ 186843750 h 16857"/>
                <a:gd name="T28" fmla="*/ 16515625 w 10086"/>
                <a:gd name="T29" fmla="*/ 189859375 h 16857"/>
                <a:gd name="T30" fmla="*/ 20265625 w 10086"/>
                <a:gd name="T31" fmla="*/ 192109375 h 16857"/>
                <a:gd name="T32" fmla="*/ 20265625 w 10086"/>
                <a:gd name="T33" fmla="*/ 192109375 h 16857"/>
                <a:gd name="T34" fmla="*/ 36015625 w 10086"/>
                <a:gd name="T35" fmla="*/ 199609375 h 16857"/>
                <a:gd name="T36" fmla="*/ 54031250 w 10086"/>
                <a:gd name="T37" fmla="*/ 206359375 h 16857"/>
                <a:gd name="T38" fmla="*/ 72781250 w 10086"/>
                <a:gd name="T39" fmla="*/ 212359375 h 16857"/>
                <a:gd name="T40" fmla="*/ 91546875 w 10086"/>
                <a:gd name="T41" fmla="*/ 217609375 h 16857"/>
                <a:gd name="T42" fmla="*/ 121562500 w 10086"/>
                <a:gd name="T43" fmla="*/ 225875000 h 16857"/>
                <a:gd name="T44" fmla="*/ 134328125 w 10086"/>
                <a:gd name="T45" fmla="*/ 228875000 h 16857"/>
                <a:gd name="T46" fmla="*/ 134328125 w 10086"/>
                <a:gd name="T47" fmla="*/ 228875000 h 16857"/>
                <a:gd name="T48" fmla="*/ 135828125 w 10086"/>
                <a:gd name="T49" fmla="*/ 234875000 h 16857"/>
                <a:gd name="T50" fmla="*/ 140328125 w 10086"/>
                <a:gd name="T51" fmla="*/ 248375000 h 16857"/>
                <a:gd name="T52" fmla="*/ 143328125 w 10086"/>
                <a:gd name="T53" fmla="*/ 254390625 h 16857"/>
                <a:gd name="T54" fmla="*/ 146328125 w 10086"/>
                <a:gd name="T55" fmla="*/ 259640625 h 16857"/>
                <a:gd name="T56" fmla="*/ 147828125 w 10086"/>
                <a:gd name="T57" fmla="*/ 261890625 h 16857"/>
                <a:gd name="T58" fmla="*/ 149328125 w 10086"/>
                <a:gd name="T59" fmla="*/ 262640625 h 16857"/>
                <a:gd name="T60" fmla="*/ 150828125 w 10086"/>
                <a:gd name="T61" fmla="*/ 263390625 h 16857"/>
                <a:gd name="T62" fmla="*/ 152328125 w 10086"/>
                <a:gd name="T63" fmla="*/ 262640625 h 16857"/>
                <a:gd name="T64" fmla="*/ 152328125 w 10086"/>
                <a:gd name="T65" fmla="*/ 262640625 h 16857"/>
                <a:gd name="T66" fmla="*/ 153828125 w 10086"/>
                <a:gd name="T67" fmla="*/ 260390625 h 16857"/>
                <a:gd name="T68" fmla="*/ 154578125 w 10086"/>
                <a:gd name="T69" fmla="*/ 257390625 h 16857"/>
                <a:gd name="T70" fmla="*/ 156078125 w 10086"/>
                <a:gd name="T71" fmla="*/ 246875000 h 16857"/>
                <a:gd name="T72" fmla="*/ 156828125 w 10086"/>
                <a:gd name="T73" fmla="*/ 233375000 h 16857"/>
                <a:gd name="T74" fmla="*/ 157578125 w 10086"/>
                <a:gd name="T75" fmla="*/ 219125000 h 16857"/>
                <a:gd name="T76" fmla="*/ 156828125 w 10086"/>
                <a:gd name="T77" fmla="*/ 192109375 h 16857"/>
                <a:gd name="T78" fmla="*/ 156828125 w 10086"/>
                <a:gd name="T79" fmla="*/ 180093750 h 16857"/>
                <a:gd name="T80" fmla="*/ 156828125 w 10086"/>
                <a:gd name="T81" fmla="*/ 180093750 h 16857"/>
                <a:gd name="T82" fmla="*/ 144828125 w 10086"/>
                <a:gd name="T83" fmla="*/ 177093750 h 16857"/>
                <a:gd name="T84" fmla="*/ 117062500 w 10086"/>
                <a:gd name="T85" fmla="*/ 168843750 h 16857"/>
                <a:gd name="T86" fmla="*/ 102046875 w 10086"/>
                <a:gd name="T87" fmla="*/ 163593750 h 16857"/>
                <a:gd name="T88" fmla="*/ 88546875 w 10086"/>
                <a:gd name="T89" fmla="*/ 158328125 h 16857"/>
                <a:gd name="T90" fmla="*/ 82546875 w 10086"/>
                <a:gd name="T91" fmla="*/ 155328125 h 16857"/>
                <a:gd name="T92" fmla="*/ 78046875 w 10086"/>
                <a:gd name="T93" fmla="*/ 152328125 h 16857"/>
                <a:gd name="T94" fmla="*/ 74296875 w 10086"/>
                <a:gd name="T95" fmla="*/ 149328125 h 16857"/>
                <a:gd name="T96" fmla="*/ 72031250 w 10086"/>
                <a:gd name="T97" fmla="*/ 146328125 h 16857"/>
                <a:gd name="T98" fmla="*/ 72031250 w 10086"/>
                <a:gd name="T99" fmla="*/ 146328125 h 16857"/>
                <a:gd name="T100" fmla="*/ 71281250 w 10086"/>
                <a:gd name="T101" fmla="*/ 142578125 h 16857"/>
                <a:gd name="T102" fmla="*/ 70531250 w 10086"/>
                <a:gd name="T103" fmla="*/ 137328125 h 16857"/>
                <a:gd name="T104" fmla="*/ 69781250 w 10086"/>
                <a:gd name="T105" fmla="*/ 120812500 h 16857"/>
                <a:gd name="T106" fmla="*/ 70531250 w 10086"/>
                <a:gd name="T107" fmla="*/ 101312500 h 16857"/>
                <a:gd name="T108" fmla="*/ 72031250 w 10086"/>
                <a:gd name="T109" fmla="*/ 79546875 h 16857"/>
                <a:gd name="T110" fmla="*/ 75046875 w 10086"/>
                <a:gd name="T111" fmla="*/ 40531250 h 16857"/>
                <a:gd name="T112" fmla="*/ 76546875 w 10086"/>
                <a:gd name="T113" fmla="*/ 24015625 h 16857"/>
                <a:gd name="T114" fmla="*/ 11250000 w 10086"/>
                <a:gd name="T115" fmla="*/ 0 h 1685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51" name="Google Shape;2670;p41"/>
            <p:cNvSpPr>
              <a:spLocks/>
            </p:cNvSpPr>
            <p:nvPr/>
          </p:nvSpPr>
          <p:spPr bwMode="auto">
            <a:xfrm>
              <a:off x="2231150" y="1574000"/>
              <a:ext cx="432250" cy="345800"/>
            </a:xfrm>
            <a:custGeom>
              <a:avLst/>
              <a:gdLst>
                <a:gd name="T0" fmla="*/ 10515625 w 17290"/>
                <a:gd name="T1" fmla="*/ 15625 h 13832"/>
                <a:gd name="T2" fmla="*/ 7515625 w 17290"/>
                <a:gd name="T3" fmla="*/ 24765625 h 13832"/>
                <a:gd name="T4" fmla="*/ 4515625 w 17290"/>
                <a:gd name="T5" fmla="*/ 50281250 h 13832"/>
                <a:gd name="T6" fmla="*/ 1515625 w 17290"/>
                <a:gd name="T7" fmla="*/ 80296875 h 13832"/>
                <a:gd name="T8" fmla="*/ 765625 w 17290"/>
                <a:gd name="T9" fmla="*/ 96062500 h 13832"/>
                <a:gd name="T10" fmla="*/ 15625 w 17290"/>
                <a:gd name="T11" fmla="*/ 111812500 h 13832"/>
                <a:gd name="T12" fmla="*/ 15625 w 17290"/>
                <a:gd name="T13" fmla="*/ 126078125 h 13832"/>
                <a:gd name="T14" fmla="*/ 765625 w 17290"/>
                <a:gd name="T15" fmla="*/ 140328125 h 13832"/>
                <a:gd name="T16" fmla="*/ 2265625 w 17290"/>
                <a:gd name="T17" fmla="*/ 152343750 h 13832"/>
                <a:gd name="T18" fmla="*/ 5265625 w 17290"/>
                <a:gd name="T19" fmla="*/ 163593750 h 13832"/>
                <a:gd name="T20" fmla="*/ 6765625 w 17290"/>
                <a:gd name="T21" fmla="*/ 168093750 h 13832"/>
                <a:gd name="T22" fmla="*/ 8265625 w 17290"/>
                <a:gd name="T23" fmla="*/ 171843750 h 13832"/>
                <a:gd name="T24" fmla="*/ 10515625 w 17290"/>
                <a:gd name="T25" fmla="*/ 174843750 h 13832"/>
                <a:gd name="T26" fmla="*/ 13515625 w 17290"/>
                <a:gd name="T27" fmla="*/ 177109375 h 13832"/>
                <a:gd name="T28" fmla="*/ 18765625 w 17290"/>
                <a:gd name="T29" fmla="*/ 181609375 h 13832"/>
                <a:gd name="T30" fmla="*/ 26281250 w 17290"/>
                <a:gd name="T31" fmla="*/ 185359375 h 13832"/>
                <a:gd name="T32" fmla="*/ 33781250 w 17290"/>
                <a:gd name="T33" fmla="*/ 189109375 h 13832"/>
                <a:gd name="T34" fmla="*/ 42781250 w 17290"/>
                <a:gd name="T35" fmla="*/ 192859375 h 13832"/>
                <a:gd name="T36" fmla="*/ 60796875 w 17290"/>
                <a:gd name="T37" fmla="*/ 199609375 h 13832"/>
                <a:gd name="T38" fmla="*/ 79562500 w 17290"/>
                <a:gd name="T39" fmla="*/ 204859375 h 13832"/>
                <a:gd name="T40" fmla="*/ 96812500 w 17290"/>
                <a:gd name="T41" fmla="*/ 210125000 h 13832"/>
                <a:gd name="T42" fmla="*/ 111078125 w 17290"/>
                <a:gd name="T43" fmla="*/ 213125000 h 13832"/>
                <a:gd name="T44" fmla="*/ 124578125 w 17290"/>
                <a:gd name="T45" fmla="*/ 216125000 h 13832"/>
                <a:gd name="T46" fmla="*/ 132078125 w 17290"/>
                <a:gd name="T47" fmla="*/ 154593750 h 13832"/>
                <a:gd name="T48" fmla="*/ 123828125 w 17290"/>
                <a:gd name="T49" fmla="*/ 152343750 h 13832"/>
                <a:gd name="T50" fmla="*/ 105062500 w 17290"/>
                <a:gd name="T51" fmla="*/ 144828125 h 13832"/>
                <a:gd name="T52" fmla="*/ 95312500 w 17290"/>
                <a:gd name="T53" fmla="*/ 140328125 h 13832"/>
                <a:gd name="T54" fmla="*/ 87062500 w 17290"/>
                <a:gd name="T55" fmla="*/ 135078125 h 13832"/>
                <a:gd name="T56" fmla="*/ 84062500 w 17290"/>
                <a:gd name="T57" fmla="*/ 132078125 h 13832"/>
                <a:gd name="T58" fmla="*/ 81062500 w 17290"/>
                <a:gd name="T59" fmla="*/ 129828125 h 13832"/>
                <a:gd name="T60" fmla="*/ 79562500 w 17290"/>
                <a:gd name="T61" fmla="*/ 126828125 h 13832"/>
                <a:gd name="T62" fmla="*/ 78796875 w 17290"/>
                <a:gd name="T63" fmla="*/ 124578125 h 13832"/>
                <a:gd name="T64" fmla="*/ 81812500 w 17290"/>
                <a:gd name="T65" fmla="*/ 78796875 h 13832"/>
                <a:gd name="T66" fmla="*/ 84812500 w 17290"/>
                <a:gd name="T67" fmla="*/ 43531250 h 13832"/>
                <a:gd name="T68" fmla="*/ 91562500 w 17290"/>
                <a:gd name="T69" fmla="*/ 60796875 h 13832"/>
                <a:gd name="T70" fmla="*/ 99812500 w 17290"/>
                <a:gd name="T71" fmla="*/ 78046875 h 13832"/>
                <a:gd name="T72" fmla="*/ 109578125 w 17290"/>
                <a:gd name="T73" fmla="*/ 98312500 h 13832"/>
                <a:gd name="T74" fmla="*/ 115578125 w 17290"/>
                <a:gd name="T75" fmla="*/ 108812500 h 13832"/>
                <a:gd name="T76" fmla="*/ 122328125 w 17290"/>
                <a:gd name="T77" fmla="*/ 118578125 h 13832"/>
                <a:gd name="T78" fmla="*/ 129078125 w 17290"/>
                <a:gd name="T79" fmla="*/ 128328125 h 13832"/>
                <a:gd name="T80" fmla="*/ 135828125 w 17290"/>
                <a:gd name="T81" fmla="*/ 137328125 h 13832"/>
                <a:gd name="T82" fmla="*/ 143343750 w 17290"/>
                <a:gd name="T83" fmla="*/ 144828125 h 13832"/>
                <a:gd name="T84" fmla="*/ 150843750 w 17290"/>
                <a:gd name="T85" fmla="*/ 150843750 h 13832"/>
                <a:gd name="T86" fmla="*/ 155343750 w 17290"/>
                <a:gd name="T87" fmla="*/ 153093750 h 13832"/>
                <a:gd name="T88" fmla="*/ 159093750 w 17290"/>
                <a:gd name="T89" fmla="*/ 154593750 h 13832"/>
                <a:gd name="T90" fmla="*/ 162843750 w 17290"/>
                <a:gd name="T91" fmla="*/ 156093750 h 13832"/>
                <a:gd name="T92" fmla="*/ 167343750 w 17290"/>
                <a:gd name="T93" fmla="*/ 156843750 h 13832"/>
                <a:gd name="T94" fmla="*/ 175609375 w 17290"/>
                <a:gd name="T95" fmla="*/ 157593750 h 13832"/>
                <a:gd name="T96" fmla="*/ 183859375 w 17290"/>
                <a:gd name="T97" fmla="*/ 156093750 h 13832"/>
                <a:gd name="T98" fmla="*/ 192109375 w 17290"/>
                <a:gd name="T99" fmla="*/ 153843750 h 13832"/>
                <a:gd name="T100" fmla="*/ 201125000 w 17290"/>
                <a:gd name="T101" fmla="*/ 150843750 h 13832"/>
                <a:gd name="T102" fmla="*/ 210125000 w 17290"/>
                <a:gd name="T103" fmla="*/ 147093750 h 13832"/>
                <a:gd name="T104" fmla="*/ 218375000 w 17290"/>
                <a:gd name="T105" fmla="*/ 142578125 h 13832"/>
                <a:gd name="T106" fmla="*/ 234890625 w 17290"/>
                <a:gd name="T107" fmla="*/ 132828125 h 13832"/>
                <a:gd name="T108" fmla="*/ 249140625 w 17290"/>
                <a:gd name="T109" fmla="*/ 122328125 h 13832"/>
                <a:gd name="T110" fmla="*/ 260406250 w 17290"/>
                <a:gd name="T111" fmla="*/ 113312500 h 13832"/>
                <a:gd name="T112" fmla="*/ 270156250 w 17290"/>
                <a:gd name="T113" fmla="*/ 104312500 h 13832"/>
                <a:gd name="T114" fmla="*/ 251390625 w 17290"/>
                <a:gd name="T115" fmla="*/ 63046875 h 13832"/>
                <a:gd name="T116" fmla="*/ 202625000 w 17290"/>
                <a:gd name="T117" fmla="*/ 90062500 h 13832"/>
                <a:gd name="T118" fmla="*/ 180859375 w 17290"/>
                <a:gd name="T119" fmla="*/ 46531250 h 13832"/>
                <a:gd name="T120" fmla="*/ 10515625 w 17290"/>
                <a:gd name="T121" fmla="*/ 15625 h 138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52" name="Google Shape;2671;p41"/>
            <p:cNvSpPr>
              <a:spLocks/>
            </p:cNvSpPr>
            <p:nvPr/>
          </p:nvSpPr>
          <p:spPr bwMode="auto">
            <a:xfrm>
              <a:off x="2231150" y="1574000"/>
              <a:ext cx="432250" cy="345800"/>
            </a:xfrm>
            <a:custGeom>
              <a:avLst/>
              <a:gdLst>
                <a:gd name="T0" fmla="*/ 10515625 w 17290"/>
                <a:gd name="T1" fmla="*/ 15625 h 13832"/>
                <a:gd name="T2" fmla="*/ 4515625 w 17290"/>
                <a:gd name="T3" fmla="*/ 50281250 h 13832"/>
                <a:gd name="T4" fmla="*/ 765625 w 17290"/>
                <a:gd name="T5" fmla="*/ 96062500 h 13832"/>
                <a:gd name="T6" fmla="*/ 15625 w 17290"/>
                <a:gd name="T7" fmla="*/ 126078125 h 13832"/>
                <a:gd name="T8" fmla="*/ 2265625 w 17290"/>
                <a:gd name="T9" fmla="*/ 152343750 h 13832"/>
                <a:gd name="T10" fmla="*/ 6765625 w 17290"/>
                <a:gd name="T11" fmla="*/ 168093750 h 13832"/>
                <a:gd name="T12" fmla="*/ 10515625 w 17290"/>
                <a:gd name="T13" fmla="*/ 174843750 h 13832"/>
                <a:gd name="T14" fmla="*/ 13515625 w 17290"/>
                <a:gd name="T15" fmla="*/ 177109375 h 13832"/>
                <a:gd name="T16" fmla="*/ 26281250 w 17290"/>
                <a:gd name="T17" fmla="*/ 185359375 h 13832"/>
                <a:gd name="T18" fmla="*/ 42781250 w 17290"/>
                <a:gd name="T19" fmla="*/ 192859375 h 13832"/>
                <a:gd name="T20" fmla="*/ 79562500 w 17290"/>
                <a:gd name="T21" fmla="*/ 204859375 h 13832"/>
                <a:gd name="T22" fmla="*/ 111078125 w 17290"/>
                <a:gd name="T23" fmla="*/ 213125000 h 13832"/>
                <a:gd name="T24" fmla="*/ 132078125 w 17290"/>
                <a:gd name="T25" fmla="*/ 154593750 h 13832"/>
                <a:gd name="T26" fmla="*/ 123828125 w 17290"/>
                <a:gd name="T27" fmla="*/ 152343750 h 13832"/>
                <a:gd name="T28" fmla="*/ 95312500 w 17290"/>
                <a:gd name="T29" fmla="*/ 140328125 h 13832"/>
                <a:gd name="T30" fmla="*/ 84062500 w 17290"/>
                <a:gd name="T31" fmla="*/ 132078125 h 13832"/>
                <a:gd name="T32" fmla="*/ 79562500 w 17290"/>
                <a:gd name="T33" fmla="*/ 126828125 h 13832"/>
                <a:gd name="T34" fmla="*/ 78796875 w 17290"/>
                <a:gd name="T35" fmla="*/ 124578125 h 13832"/>
                <a:gd name="T36" fmla="*/ 84812500 w 17290"/>
                <a:gd name="T37" fmla="*/ 43531250 h 13832"/>
                <a:gd name="T38" fmla="*/ 91562500 w 17290"/>
                <a:gd name="T39" fmla="*/ 60796875 h 13832"/>
                <a:gd name="T40" fmla="*/ 109578125 w 17290"/>
                <a:gd name="T41" fmla="*/ 98312500 h 13832"/>
                <a:gd name="T42" fmla="*/ 122328125 w 17290"/>
                <a:gd name="T43" fmla="*/ 118578125 h 13832"/>
                <a:gd name="T44" fmla="*/ 135828125 w 17290"/>
                <a:gd name="T45" fmla="*/ 137328125 h 13832"/>
                <a:gd name="T46" fmla="*/ 150843750 w 17290"/>
                <a:gd name="T47" fmla="*/ 150843750 h 13832"/>
                <a:gd name="T48" fmla="*/ 159093750 w 17290"/>
                <a:gd name="T49" fmla="*/ 154593750 h 13832"/>
                <a:gd name="T50" fmla="*/ 167343750 w 17290"/>
                <a:gd name="T51" fmla="*/ 156843750 h 13832"/>
                <a:gd name="T52" fmla="*/ 175609375 w 17290"/>
                <a:gd name="T53" fmla="*/ 157593750 h 13832"/>
                <a:gd name="T54" fmla="*/ 192109375 w 17290"/>
                <a:gd name="T55" fmla="*/ 153843750 h 13832"/>
                <a:gd name="T56" fmla="*/ 210125000 w 17290"/>
                <a:gd name="T57" fmla="*/ 147093750 h 13832"/>
                <a:gd name="T58" fmla="*/ 234890625 w 17290"/>
                <a:gd name="T59" fmla="*/ 132828125 h 13832"/>
                <a:gd name="T60" fmla="*/ 260406250 w 17290"/>
                <a:gd name="T61" fmla="*/ 113312500 h 13832"/>
                <a:gd name="T62" fmla="*/ 251390625 w 17290"/>
                <a:gd name="T63" fmla="*/ 63046875 h 13832"/>
                <a:gd name="T64" fmla="*/ 180859375 w 17290"/>
                <a:gd name="T65" fmla="*/ 46531250 h 138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53" name="Google Shape;2672;p41"/>
            <p:cNvSpPr>
              <a:spLocks/>
            </p:cNvSpPr>
            <p:nvPr/>
          </p:nvSpPr>
          <p:spPr bwMode="auto">
            <a:xfrm>
              <a:off x="2243175" y="1593200"/>
              <a:ext cx="291775" cy="82875"/>
            </a:xfrm>
            <a:custGeom>
              <a:avLst/>
              <a:gdLst>
                <a:gd name="T0" fmla="*/ 1500000 w 11671"/>
                <a:gd name="T1" fmla="*/ 15625 h 3315"/>
                <a:gd name="T2" fmla="*/ 0 w 11671"/>
                <a:gd name="T3" fmla="*/ 12015625 h 3315"/>
                <a:gd name="T4" fmla="*/ 182343750 w 11671"/>
                <a:gd name="T5" fmla="*/ 51796875 h 3315"/>
                <a:gd name="T6" fmla="*/ 178593750 w 11671"/>
                <a:gd name="T7" fmla="*/ 45031250 h 3315"/>
                <a:gd name="T8" fmla="*/ 2250000 w 11671"/>
                <a:gd name="T9" fmla="*/ 765625 h 3315"/>
                <a:gd name="T10" fmla="*/ 1500000 w 11671"/>
                <a:gd name="T11" fmla="*/ 15625 h 33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54" name="Google Shape;2673;p41"/>
            <p:cNvSpPr>
              <a:spLocks/>
            </p:cNvSpPr>
            <p:nvPr/>
          </p:nvSpPr>
          <p:spPr bwMode="auto">
            <a:xfrm>
              <a:off x="2243175" y="1593200"/>
              <a:ext cx="291775" cy="82875"/>
            </a:xfrm>
            <a:custGeom>
              <a:avLst/>
              <a:gdLst>
                <a:gd name="T0" fmla="*/ 1500000 w 11671"/>
                <a:gd name="T1" fmla="*/ 15625 h 3315"/>
                <a:gd name="T2" fmla="*/ 1500000 w 11671"/>
                <a:gd name="T3" fmla="*/ 15625 h 3315"/>
                <a:gd name="T4" fmla="*/ 0 w 11671"/>
                <a:gd name="T5" fmla="*/ 12015625 h 3315"/>
                <a:gd name="T6" fmla="*/ 182343750 w 11671"/>
                <a:gd name="T7" fmla="*/ 51796875 h 3315"/>
                <a:gd name="T8" fmla="*/ 178593750 w 11671"/>
                <a:gd name="T9" fmla="*/ 45031250 h 3315"/>
                <a:gd name="T10" fmla="*/ 2250000 w 11671"/>
                <a:gd name="T11" fmla="*/ 765625 h 3315"/>
                <a:gd name="T12" fmla="*/ 2250000 w 11671"/>
                <a:gd name="T13" fmla="*/ 765625 h 3315"/>
                <a:gd name="T14" fmla="*/ 1500000 w 11671"/>
                <a:gd name="T15" fmla="*/ 15625 h 33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55" name="Google Shape;2674;p41"/>
            <p:cNvSpPr>
              <a:spLocks/>
            </p:cNvSpPr>
            <p:nvPr/>
          </p:nvSpPr>
          <p:spPr bwMode="auto">
            <a:xfrm>
              <a:off x="2428050" y="1828525"/>
              <a:ext cx="82875" cy="165725"/>
            </a:xfrm>
            <a:custGeom>
              <a:avLst/>
              <a:gdLst>
                <a:gd name="T0" fmla="*/ 27781250 w 3315"/>
                <a:gd name="T1" fmla="*/ 15625 h 6629"/>
                <a:gd name="T2" fmla="*/ 27031250 w 3315"/>
                <a:gd name="T3" fmla="*/ 1515625 h 6629"/>
                <a:gd name="T4" fmla="*/ 27031250 w 3315"/>
                <a:gd name="T5" fmla="*/ 3015625 h 6629"/>
                <a:gd name="T6" fmla="*/ 26281250 w 3315"/>
                <a:gd name="T7" fmla="*/ 9765625 h 6629"/>
                <a:gd name="T8" fmla="*/ 26281250 w 3315"/>
                <a:gd name="T9" fmla="*/ 30031250 h 6629"/>
                <a:gd name="T10" fmla="*/ 27031250 w 3315"/>
                <a:gd name="T11" fmla="*/ 58546875 h 6629"/>
                <a:gd name="T12" fmla="*/ 26281250 w 3315"/>
                <a:gd name="T13" fmla="*/ 56296875 h 6629"/>
                <a:gd name="T14" fmla="*/ 24781250 w 3315"/>
                <a:gd name="T15" fmla="*/ 51796875 h 6629"/>
                <a:gd name="T16" fmla="*/ 21781250 w 3315"/>
                <a:gd name="T17" fmla="*/ 46531250 h 6629"/>
                <a:gd name="T18" fmla="*/ 19531250 w 3315"/>
                <a:gd name="T19" fmla="*/ 44281250 h 6629"/>
                <a:gd name="T20" fmla="*/ 17281250 w 3315"/>
                <a:gd name="T21" fmla="*/ 42031250 h 6629"/>
                <a:gd name="T22" fmla="*/ 15015625 w 3315"/>
                <a:gd name="T23" fmla="*/ 41281250 h 6629"/>
                <a:gd name="T24" fmla="*/ 12765625 w 3315"/>
                <a:gd name="T25" fmla="*/ 41281250 h 6629"/>
                <a:gd name="T26" fmla="*/ 9765625 w 3315"/>
                <a:gd name="T27" fmla="*/ 42781250 h 6629"/>
                <a:gd name="T28" fmla="*/ 7515625 w 3315"/>
                <a:gd name="T29" fmla="*/ 44281250 h 6629"/>
                <a:gd name="T30" fmla="*/ 3765625 w 3315"/>
                <a:gd name="T31" fmla="*/ 48796875 h 6629"/>
                <a:gd name="T32" fmla="*/ 15625 w 3315"/>
                <a:gd name="T33" fmla="*/ 53296875 h 6629"/>
                <a:gd name="T34" fmla="*/ 15625 w 3315"/>
                <a:gd name="T35" fmla="*/ 54796875 h 6629"/>
                <a:gd name="T36" fmla="*/ 15625 w 3315"/>
                <a:gd name="T37" fmla="*/ 56296875 h 6629"/>
                <a:gd name="T38" fmla="*/ 765625 w 3315"/>
                <a:gd name="T39" fmla="*/ 59296875 h 6629"/>
                <a:gd name="T40" fmla="*/ 3015625 w 3315"/>
                <a:gd name="T41" fmla="*/ 62296875 h 6629"/>
                <a:gd name="T42" fmla="*/ 6015625 w 3315"/>
                <a:gd name="T43" fmla="*/ 65296875 h 6629"/>
                <a:gd name="T44" fmla="*/ 12015625 w 3315"/>
                <a:gd name="T45" fmla="*/ 70546875 h 6629"/>
                <a:gd name="T46" fmla="*/ 15015625 w 3315"/>
                <a:gd name="T47" fmla="*/ 72796875 h 6629"/>
                <a:gd name="T48" fmla="*/ 17281250 w 3315"/>
                <a:gd name="T49" fmla="*/ 78062500 h 6629"/>
                <a:gd name="T50" fmla="*/ 23281250 w 3315"/>
                <a:gd name="T51" fmla="*/ 89312500 h 6629"/>
                <a:gd name="T52" fmla="*/ 27031250 w 3315"/>
                <a:gd name="T53" fmla="*/ 94562500 h 6629"/>
                <a:gd name="T54" fmla="*/ 31531250 w 3315"/>
                <a:gd name="T55" fmla="*/ 99812500 h 6629"/>
                <a:gd name="T56" fmla="*/ 36031250 w 3315"/>
                <a:gd name="T57" fmla="*/ 102812500 h 6629"/>
                <a:gd name="T58" fmla="*/ 38281250 w 3315"/>
                <a:gd name="T59" fmla="*/ 103562500 h 6629"/>
                <a:gd name="T60" fmla="*/ 41281250 w 3315"/>
                <a:gd name="T61" fmla="*/ 103562500 h 6629"/>
                <a:gd name="T62" fmla="*/ 42781250 w 3315"/>
                <a:gd name="T63" fmla="*/ 102062500 h 6629"/>
                <a:gd name="T64" fmla="*/ 44281250 w 3315"/>
                <a:gd name="T65" fmla="*/ 99062500 h 6629"/>
                <a:gd name="T66" fmla="*/ 45796875 w 3315"/>
                <a:gd name="T67" fmla="*/ 93812500 h 6629"/>
                <a:gd name="T68" fmla="*/ 47296875 w 3315"/>
                <a:gd name="T69" fmla="*/ 87062500 h 6629"/>
                <a:gd name="T70" fmla="*/ 49546875 w 3315"/>
                <a:gd name="T71" fmla="*/ 71296875 h 6629"/>
                <a:gd name="T72" fmla="*/ 51046875 w 3315"/>
                <a:gd name="T73" fmla="*/ 53296875 h 6629"/>
                <a:gd name="T74" fmla="*/ 51796875 w 3315"/>
                <a:gd name="T75" fmla="*/ 35281250 h 6629"/>
                <a:gd name="T76" fmla="*/ 51796875 w 3315"/>
                <a:gd name="T77" fmla="*/ 18781250 h 6629"/>
                <a:gd name="T78" fmla="*/ 51796875 w 3315"/>
                <a:gd name="T79" fmla="*/ 7515625 h 6629"/>
                <a:gd name="T80" fmla="*/ 51046875 w 3315"/>
                <a:gd name="T81" fmla="*/ 2265625 h 6629"/>
                <a:gd name="T82" fmla="*/ 49546875 w 3315"/>
                <a:gd name="T83" fmla="*/ 765625 h 6629"/>
                <a:gd name="T84" fmla="*/ 47296875 w 3315"/>
                <a:gd name="T85" fmla="*/ 15625 h 6629"/>
                <a:gd name="T86" fmla="*/ 27781250 w 3315"/>
                <a:gd name="T87" fmla="*/ 15625 h 662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56" name="Google Shape;2675;p41"/>
            <p:cNvSpPr>
              <a:spLocks/>
            </p:cNvSpPr>
            <p:nvPr/>
          </p:nvSpPr>
          <p:spPr bwMode="auto">
            <a:xfrm>
              <a:off x="2428050" y="1828525"/>
              <a:ext cx="82875" cy="165725"/>
            </a:xfrm>
            <a:custGeom>
              <a:avLst/>
              <a:gdLst>
                <a:gd name="T0" fmla="*/ 15625 w 3315"/>
                <a:gd name="T1" fmla="*/ 53296875 h 6629"/>
                <a:gd name="T2" fmla="*/ 15625 w 3315"/>
                <a:gd name="T3" fmla="*/ 53296875 h 6629"/>
                <a:gd name="T4" fmla="*/ 3765625 w 3315"/>
                <a:gd name="T5" fmla="*/ 48796875 h 6629"/>
                <a:gd name="T6" fmla="*/ 7515625 w 3315"/>
                <a:gd name="T7" fmla="*/ 44281250 h 6629"/>
                <a:gd name="T8" fmla="*/ 9765625 w 3315"/>
                <a:gd name="T9" fmla="*/ 42781250 h 6629"/>
                <a:gd name="T10" fmla="*/ 12765625 w 3315"/>
                <a:gd name="T11" fmla="*/ 41281250 h 6629"/>
                <a:gd name="T12" fmla="*/ 15015625 w 3315"/>
                <a:gd name="T13" fmla="*/ 41281250 h 6629"/>
                <a:gd name="T14" fmla="*/ 17281250 w 3315"/>
                <a:gd name="T15" fmla="*/ 42031250 h 6629"/>
                <a:gd name="T16" fmla="*/ 17281250 w 3315"/>
                <a:gd name="T17" fmla="*/ 42031250 h 6629"/>
                <a:gd name="T18" fmla="*/ 19531250 w 3315"/>
                <a:gd name="T19" fmla="*/ 44281250 h 6629"/>
                <a:gd name="T20" fmla="*/ 21781250 w 3315"/>
                <a:gd name="T21" fmla="*/ 46531250 h 6629"/>
                <a:gd name="T22" fmla="*/ 24781250 w 3315"/>
                <a:gd name="T23" fmla="*/ 51796875 h 6629"/>
                <a:gd name="T24" fmla="*/ 26281250 w 3315"/>
                <a:gd name="T25" fmla="*/ 56296875 h 6629"/>
                <a:gd name="T26" fmla="*/ 27031250 w 3315"/>
                <a:gd name="T27" fmla="*/ 58546875 h 6629"/>
                <a:gd name="T28" fmla="*/ 27031250 w 3315"/>
                <a:gd name="T29" fmla="*/ 58546875 h 6629"/>
                <a:gd name="T30" fmla="*/ 26281250 w 3315"/>
                <a:gd name="T31" fmla="*/ 30031250 h 6629"/>
                <a:gd name="T32" fmla="*/ 26281250 w 3315"/>
                <a:gd name="T33" fmla="*/ 9765625 h 6629"/>
                <a:gd name="T34" fmla="*/ 27031250 w 3315"/>
                <a:gd name="T35" fmla="*/ 3015625 h 6629"/>
                <a:gd name="T36" fmla="*/ 27031250 w 3315"/>
                <a:gd name="T37" fmla="*/ 1515625 h 6629"/>
                <a:gd name="T38" fmla="*/ 27781250 w 3315"/>
                <a:gd name="T39" fmla="*/ 15625 h 6629"/>
                <a:gd name="T40" fmla="*/ 27781250 w 3315"/>
                <a:gd name="T41" fmla="*/ 15625 h 6629"/>
                <a:gd name="T42" fmla="*/ 33031250 w 3315"/>
                <a:gd name="T43" fmla="*/ 15625 h 6629"/>
                <a:gd name="T44" fmla="*/ 39781250 w 3315"/>
                <a:gd name="T45" fmla="*/ 15625 h 6629"/>
                <a:gd name="T46" fmla="*/ 47296875 w 3315"/>
                <a:gd name="T47" fmla="*/ 15625 h 6629"/>
                <a:gd name="T48" fmla="*/ 49546875 w 3315"/>
                <a:gd name="T49" fmla="*/ 765625 h 6629"/>
                <a:gd name="T50" fmla="*/ 51046875 w 3315"/>
                <a:gd name="T51" fmla="*/ 2265625 h 6629"/>
                <a:gd name="T52" fmla="*/ 51046875 w 3315"/>
                <a:gd name="T53" fmla="*/ 2265625 h 6629"/>
                <a:gd name="T54" fmla="*/ 51796875 w 3315"/>
                <a:gd name="T55" fmla="*/ 7515625 h 6629"/>
                <a:gd name="T56" fmla="*/ 51796875 w 3315"/>
                <a:gd name="T57" fmla="*/ 18781250 h 6629"/>
                <a:gd name="T58" fmla="*/ 51796875 w 3315"/>
                <a:gd name="T59" fmla="*/ 35281250 h 6629"/>
                <a:gd name="T60" fmla="*/ 51046875 w 3315"/>
                <a:gd name="T61" fmla="*/ 53296875 h 6629"/>
                <a:gd name="T62" fmla="*/ 49546875 w 3315"/>
                <a:gd name="T63" fmla="*/ 71296875 h 6629"/>
                <a:gd name="T64" fmla="*/ 47296875 w 3315"/>
                <a:gd name="T65" fmla="*/ 87062500 h 6629"/>
                <a:gd name="T66" fmla="*/ 45796875 w 3315"/>
                <a:gd name="T67" fmla="*/ 93812500 h 6629"/>
                <a:gd name="T68" fmla="*/ 44281250 w 3315"/>
                <a:gd name="T69" fmla="*/ 99062500 h 6629"/>
                <a:gd name="T70" fmla="*/ 42781250 w 3315"/>
                <a:gd name="T71" fmla="*/ 102062500 h 6629"/>
                <a:gd name="T72" fmla="*/ 41281250 w 3315"/>
                <a:gd name="T73" fmla="*/ 103562500 h 6629"/>
                <a:gd name="T74" fmla="*/ 40531250 w 3315"/>
                <a:gd name="T75" fmla="*/ 103562500 h 6629"/>
                <a:gd name="T76" fmla="*/ 40531250 w 3315"/>
                <a:gd name="T77" fmla="*/ 103562500 h 6629"/>
                <a:gd name="T78" fmla="*/ 38281250 w 3315"/>
                <a:gd name="T79" fmla="*/ 103562500 h 6629"/>
                <a:gd name="T80" fmla="*/ 36031250 w 3315"/>
                <a:gd name="T81" fmla="*/ 102812500 h 6629"/>
                <a:gd name="T82" fmla="*/ 31531250 w 3315"/>
                <a:gd name="T83" fmla="*/ 99812500 h 6629"/>
                <a:gd name="T84" fmla="*/ 27031250 w 3315"/>
                <a:gd name="T85" fmla="*/ 94562500 h 6629"/>
                <a:gd name="T86" fmla="*/ 23281250 w 3315"/>
                <a:gd name="T87" fmla="*/ 89312500 h 6629"/>
                <a:gd name="T88" fmla="*/ 17281250 w 3315"/>
                <a:gd name="T89" fmla="*/ 78062500 h 6629"/>
                <a:gd name="T90" fmla="*/ 15015625 w 3315"/>
                <a:gd name="T91" fmla="*/ 72796875 h 6629"/>
                <a:gd name="T92" fmla="*/ 15015625 w 3315"/>
                <a:gd name="T93" fmla="*/ 72796875 h 6629"/>
                <a:gd name="T94" fmla="*/ 12015625 w 3315"/>
                <a:gd name="T95" fmla="*/ 70546875 h 6629"/>
                <a:gd name="T96" fmla="*/ 6015625 w 3315"/>
                <a:gd name="T97" fmla="*/ 65296875 h 6629"/>
                <a:gd name="T98" fmla="*/ 3015625 w 3315"/>
                <a:gd name="T99" fmla="*/ 62296875 h 6629"/>
                <a:gd name="T100" fmla="*/ 765625 w 3315"/>
                <a:gd name="T101" fmla="*/ 59296875 h 6629"/>
                <a:gd name="T102" fmla="*/ 15625 w 3315"/>
                <a:gd name="T103" fmla="*/ 56296875 h 6629"/>
                <a:gd name="T104" fmla="*/ 15625 w 3315"/>
                <a:gd name="T105" fmla="*/ 54796875 h 6629"/>
                <a:gd name="T106" fmla="*/ 15625 w 3315"/>
                <a:gd name="T107" fmla="*/ 53296875 h 66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57" name="Google Shape;2676;p41"/>
            <p:cNvSpPr>
              <a:spLocks/>
            </p:cNvSpPr>
            <p:nvPr/>
          </p:nvSpPr>
          <p:spPr bwMode="auto">
            <a:xfrm>
              <a:off x="2426850" y="1827325"/>
              <a:ext cx="84075" cy="166925"/>
            </a:xfrm>
            <a:custGeom>
              <a:avLst/>
              <a:gdLst>
                <a:gd name="T0" fmla="*/ 39031250 w 3363"/>
                <a:gd name="T1" fmla="*/ 15625 h 6677"/>
                <a:gd name="T2" fmla="*/ 33031250 w 3363"/>
                <a:gd name="T3" fmla="*/ 765625 h 6677"/>
                <a:gd name="T4" fmla="*/ 28531250 w 3363"/>
                <a:gd name="T5" fmla="*/ 765625 h 6677"/>
                <a:gd name="T6" fmla="*/ 27781250 w 3363"/>
                <a:gd name="T7" fmla="*/ 2265625 h 6677"/>
                <a:gd name="T8" fmla="*/ 27781250 w 3363"/>
                <a:gd name="T9" fmla="*/ 5265625 h 6677"/>
                <a:gd name="T10" fmla="*/ 27031250 w 3363"/>
                <a:gd name="T11" fmla="*/ 12765625 h 6677"/>
                <a:gd name="T12" fmla="*/ 27031250 w 3363"/>
                <a:gd name="T13" fmla="*/ 22531250 h 6677"/>
                <a:gd name="T14" fmla="*/ 27031250 w 3363"/>
                <a:gd name="T15" fmla="*/ 47281250 h 6677"/>
                <a:gd name="T16" fmla="*/ 27781250 w 3363"/>
                <a:gd name="T17" fmla="*/ 59296875 h 6677"/>
                <a:gd name="T18" fmla="*/ 27031250 w 3363"/>
                <a:gd name="T19" fmla="*/ 57046875 h 6677"/>
                <a:gd name="T20" fmla="*/ 25531250 w 3363"/>
                <a:gd name="T21" fmla="*/ 52546875 h 6677"/>
                <a:gd name="T22" fmla="*/ 22531250 w 3363"/>
                <a:gd name="T23" fmla="*/ 47281250 h 6677"/>
                <a:gd name="T24" fmla="*/ 20281250 w 3363"/>
                <a:gd name="T25" fmla="*/ 45031250 h 6677"/>
                <a:gd name="T26" fmla="*/ 18031250 w 3363"/>
                <a:gd name="T27" fmla="*/ 42781250 h 6677"/>
                <a:gd name="T28" fmla="*/ 15015625 w 3363"/>
                <a:gd name="T29" fmla="*/ 42031250 h 6677"/>
                <a:gd name="T30" fmla="*/ 12015625 w 3363"/>
                <a:gd name="T31" fmla="*/ 42781250 h 6677"/>
                <a:gd name="T32" fmla="*/ 8265625 w 3363"/>
                <a:gd name="T33" fmla="*/ 45031250 h 6677"/>
                <a:gd name="T34" fmla="*/ 5265625 w 3363"/>
                <a:gd name="T35" fmla="*/ 48046875 h 6677"/>
                <a:gd name="T36" fmla="*/ 3015625 w 3363"/>
                <a:gd name="T37" fmla="*/ 51046875 h 6677"/>
                <a:gd name="T38" fmla="*/ 765625 w 3363"/>
                <a:gd name="T39" fmla="*/ 54046875 h 6677"/>
                <a:gd name="T40" fmla="*/ 15625 w 3363"/>
                <a:gd name="T41" fmla="*/ 56296875 h 6677"/>
                <a:gd name="T42" fmla="*/ 765625 w 3363"/>
                <a:gd name="T43" fmla="*/ 58546875 h 6677"/>
                <a:gd name="T44" fmla="*/ 3015625 w 3363"/>
                <a:gd name="T45" fmla="*/ 61546875 h 6677"/>
                <a:gd name="T46" fmla="*/ 8265625 w 3363"/>
                <a:gd name="T47" fmla="*/ 67546875 h 6677"/>
                <a:gd name="T48" fmla="*/ 13515625 w 3363"/>
                <a:gd name="T49" fmla="*/ 72046875 h 6677"/>
                <a:gd name="T50" fmla="*/ 15765625 w 3363"/>
                <a:gd name="T51" fmla="*/ 73546875 h 6677"/>
                <a:gd name="T52" fmla="*/ 18031250 w 3363"/>
                <a:gd name="T53" fmla="*/ 78062500 h 6677"/>
                <a:gd name="T54" fmla="*/ 24031250 w 3363"/>
                <a:gd name="T55" fmla="*/ 89312500 h 6677"/>
                <a:gd name="T56" fmla="*/ 27781250 w 3363"/>
                <a:gd name="T57" fmla="*/ 94562500 h 6677"/>
                <a:gd name="T58" fmla="*/ 31531250 w 3363"/>
                <a:gd name="T59" fmla="*/ 99812500 h 6677"/>
                <a:gd name="T60" fmla="*/ 36031250 w 3363"/>
                <a:gd name="T61" fmla="*/ 103562500 h 6677"/>
                <a:gd name="T62" fmla="*/ 38281250 w 3363"/>
                <a:gd name="T63" fmla="*/ 104312500 h 6677"/>
                <a:gd name="T64" fmla="*/ 41281250 w 3363"/>
                <a:gd name="T65" fmla="*/ 104312500 h 6677"/>
                <a:gd name="T66" fmla="*/ 42781250 w 3363"/>
                <a:gd name="T67" fmla="*/ 103562500 h 6677"/>
                <a:gd name="T68" fmla="*/ 44281250 w 3363"/>
                <a:gd name="T69" fmla="*/ 102062500 h 6677"/>
                <a:gd name="T70" fmla="*/ 46546875 w 3363"/>
                <a:gd name="T71" fmla="*/ 95312500 h 6677"/>
                <a:gd name="T72" fmla="*/ 48796875 w 3363"/>
                <a:gd name="T73" fmla="*/ 86312500 h 6677"/>
                <a:gd name="T74" fmla="*/ 50296875 w 3363"/>
                <a:gd name="T75" fmla="*/ 74296875 h 6677"/>
                <a:gd name="T76" fmla="*/ 51796875 w 3363"/>
                <a:gd name="T77" fmla="*/ 48796875 h 6677"/>
                <a:gd name="T78" fmla="*/ 52546875 w 3363"/>
                <a:gd name="T79" fmla="*/ 24031250 h 6677"/>
                <a:gd name="T80" fmla="*/ 52546875 w 3363"/>
                <a:gd name="T81" fmla="*/ 9015625 h 6677"/>
                <a:gd name="T82" fmla="*/ 51796875 w 3363"/>
                <a:gd name="T83" fmla="*/ 3015625 h 6677"/>
                <a:gd name="T84" fmla="*/ 50296875 w 3363"/>
                <a:gd name="T85" fmla="*/ 1515625 h 6677"/>
                <a:gd name="T86" fmla="*/ 47296875 w 3363"/>
                <a:gd name="T87" fmla="*/ 765625 h 6677"/>
                <a:gd name="T88" fmla="*/ 39031250 w 3363"/>
                <a:gd name="T89" fmla="*/ 15625 h 66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58" name="Google Shape;2677;p41"/>
            <p:cNvSpPr>
              <a:spLocks/>
            </p:cNvSpPr>
            <p:nvPr/>
          </p:nvSpPr>
          <p:spPr bwMode="auto">
            <a:xfrm>
              <a:off x="2426850" y="1827325"/>
              <a:ext cx="84075" cy="166925"/>
            </a:xfrm>
            <a:custGeom>
              <a:avLst/>
              <a:gdLst>
                <a:gd name="T0" fmla="*/ 39031250 w 3363"/>
                <a:gd name="T1" fmla="*/ 15625 h 6677"/>
                <a:gd name="T2" fmla="*/ 39031250 w 3363"/>
                <a:gd name="T3" fmla="*/ 15625 h 6677"/>
                <a:gd name="T4" fmla="*/ 33031250 w 3363"/>
                <a:gd name="T5" fmla="*/ 765625 h 6677"/>
                <a:gd name="T6" fmla="*/ 28531250 w 3363"/>
                <a:gd name="T7" fmla="*/ 765625 h 6677"/>
                <a:gd name="T8" fmla="*/ 28531250 w 3363"/>
                <a:gd name="T9" fmla="*/ 765625 h 6677"/>
                <a:gd name="T10" fmla="*/ 27781250 w 3363"/>
                <a:gd name="T11" fmla="*/ 2265625 h 6677"/>
                <a:gd name="T12" fmla="*/ 27781250 w 3363"/>
                <a:gd name="T13" fmla="*/ 5265625 h 6677"/>
                <a:gd name="T14" fmla="*/ 27781250 w 3363"/>
                <a:gd name="T15" fmla="*/ 5265625 h 6677"/>
                <a:gd name="T16" fmla="*/ 27031250 w 3363"/>
                <a:gd name="T17" fmla="*/ 12765625 h 6677"/>
                <a:gd name="T18" fmla="*/ 27031250 w 3363"/>
                <a:gd name="T19" fmla="*/ 22531250 h 6677"/>
                <a:gd name="T20" fmla="*/ 27031250 w 3363"/>
                <a:gd name="T21" fmla="*/ 22531250 h 6677"/>
                <a:gd name="T22" fmla="*/ 27031250 w 3363"/>
                <a:gd name="T23" fmla="*/ 47281250 h 6677"/>
                <a:gd name="T24" fmla="*/ 27781250 w 3363"/>
                <a:gd name="T25" fmla="*/ 59296875 h 6677"/>
                <a:gd name="T26" fmla="*/ 27781250 w 3363"/>
                <a:gd name="T27" fmla="*/ 59296875 h 6677"/>
                <a:gd name="T28" fmla="*/ 27781250 w 3363"/>
                <a:gd name="T29" fmla="*/ 59296875 h 6677"/>
                <a:gd name="T30" fmla="*/ 27781250 w 3363"/>
                <a:gd name="T31" fmla="*/ 59296875 h 6677"/>
                <a:gd name="T32" fmla="*/ 27031250 w 3363"/>
                <a:gd name="T33" fmla="*/ 57046875 h 6677"/>
                <a:gd name="T34" fmla="*/ 25531250 w 3363"/>
                <a:gd name="T35" fmla="*/ 52546875 h 6677"/>
                <a:gd name="T36" fmla="*/ 22531250 w 3363"/>
                <a:gd name="T37" fmla="*/ 47281250 h 6677"/>
                <a:gd name="T38" fmla="*/ 20281250 w 3363"/>
                <a:gd name="T39" fmla="*/ 45031250 h 6677"/>
                <a:gd name="T40" fmla="*/ 18031250 w 3363"/>
                <a:gd name="T41" fmla="*/ 42781250 h 6677"/>
                <a:gd name="T42" fmla="*/ 18031250 w 3363"/>
                <a:gd name="T43" fmla="*/ 42781250 h 6677"/>
                <a:gd name="T44" fmla="*/ 15015625 w 3363"/>
                <a:gd name="T45" fmla="*/ 42031250 h 6677"/>
                <a:gd name="T46" fmla="*/ 15015625 w 3363"/>
                <a:gd name="T47" fmla="*/ 42031250 h 6677"/>
                <a:gd name="T48" fmla="*/ 12015625 w 3363"/>
                <a:gd name="T49" fmla="*/ 42781250 h 6677"/>
                <a:gd name="T50" fmla="*/ 8265625 w 3363"/>
                <a:gd name="T51" fmla="*/ 45031250 h 6677"/>
                <a:gd name="T52" fmla="*/ 5265625 w 3363"/>
                <a:gd name="T53" fmla="*/ 48046875 h 6677"/>
                <a:gd name="T54" fmla="*/ 3015625 w 3363"/>
                <a:gd name="T55" fmla="*/ 51046875 h 6677"/>
                <a:gd name="T56" fmla="*/ 3015625 w 3363"/>
                <a:gd name="T57" fmla="*/ 51046875 h 6677"/>
                <a:gd name="T58" fmla="*/ 765625 w 3363"/>
                <a:gd name="T59" fmla="*/ 54046875 h 6677"/>
                <a:gd name="T60" fmla="*/ 765625 w 3363"/>
                <a:gd name="T61" fmla="*/ 54046875 h 6677"/>
                <a:gd name="T62" fmla="*/ 15625 w 3363"/>
                <a:gd name="T63" fmla="*/ 56296875 h 6677"/>
                <a:gd name="T64" fmla="*/ 15625 w 3363"/>
                <a:gd name="T65" fmla="*/ 56296875 h 6677"/>
                <a:gd name="T66" fmla="*/ 765625 w 3363"/>
                <a:gd name="T67" fmla="*/ 58546875 h 6677"/>
                <a:gd name="T68" fmla="*/ 3015625 w 3363"/>
                <a:gd name="T69" fmla="*/ 61546875 h 6677"/>
                <a:gd name="T70" fmla="*/ 8265625 w 3363"/>
                <a:gd name="T71" fmla="*/ 67546875 h 6677"/>
                <a:gd name="T72" fmla="*/ 13515625 w 3363"/>
                <a:gd name="T73" fmla="*/ 72046875 h 6677"/>
                <a:gd name="T74" fmla="*/ 15765625 w 3363"/>
                <a:gd name="T75" fmla="*/ 73546875 h 6677"/>
                <a:gd name="T76" fmla="*/ 15765625 w 3363"/>
                <a:gd name="T77" fmla="*/ 73546875 h 6677"/>
                <a:gd name="T78" fmla="*/ 18031250 w 3363"/>
                <a:gd name="T79" fmla="*/ 78062500 h 6677"/>
                <a:gd name="T80" fmla="*/ 24031250 w 3363"/>
                <a:gd name="T81" fmla="*/ 89312500 h 6677"/>
                <a:gd name="T82" fmla="*/ 27781250 w 3363"/>
                <a:gd name="T83" fmla="*/ 94562500 h 6677"/>
                <a:gd name="T84" fmla="*/ 31531250 w 3363"/>
                <a:gd name="T85" fmla="*/ 99812500 h 6677"/>
                <a:gd name="T86" fmla="*/ 36031250 w 3363"/>
                <a:gd name="T87" fmla="*/ 103562500 h 6677"/>
                <a:gd name="T88" fmla="*/ 38281250 w 3363"/>
                <a:gd name="T89" fmla="*/ 104312500 h 6677"/>
                <a:gd name="T90" fmla="*/ 39781250 w 3363"/>
                <a:gd name="T91" fmla="*/ 104312500 h 6677"/>
                <a:gd name="T92" fmla="*/ 39781250 w 3363"/>
                <a:gd name="T93" fmla="*/ 104312500 h 6677"/>
                <a:gd name="T94" fmla="*/ 41281250 w 3363"/>
                <a:gd name="T95" fmla="*/ 104312500 h 6677"/>
                <a:gd name="T96" fmla="*/ 41281250 w 3363"/>
                <a:gd name="T97" fmla="*/ 104312500 h 6677"/>
                <a:gd name="T98" fmla="*/ 42781250 w 3363"/>
                <a:gd name="T99" fmla="*/ 103562500 h 6677"/>
                <a:gd name="T100" fmla="*/ 44281250 w 3363"/>
                <a:gd name="T101" fmla="*/ 102062500 h 6677"/>
                <a:gd name="T102" fmla="*/ 46546875 w 3363"/>
                <a:gd name="T103" fmla="*/ 95312500 h 6677"/>
                <a:gd name="T104" fmla="*/ 48796875 w 3363"/>
                <a:gd name="T105" fmla="*/ 86312500 h 6677"/>
                <a:gd name="T106" fmla="*/ 50296875 w 3363"/>
                <a:gd name="T107" fmla="*/ 74296875 h 6677"/>
                <a:gd name="T108" fmla="*/ 51796875 w 3363"/>
                <a:gd name="T109" fmla="*/ 48796875 h 6677"/>
                <a:gd name="T110" fmla="*/ 52546875 w 3363"/>
                <a:gd name="T111" fmla="*/ 24031250 h 6677"/>
                <a:gd name="T112" fmla="*/ 52546875 w 3363"/>
                <a:gd name="T113" fmla="*/ 24031250 h 6677"/>
                <a:gd name="T114" fmla="*/ 52546875 w 3363"/>
                <a:gd name="T115" fmla="*/ 9015625 h 6677"/>
                <a:gd name="T116" fmla="*/ 51796875 w 3363"/>
                <a:gd name="T117" fmla="*/ 3015625 h 6677"/>
                <a:gd name="T118" fmla="*/ 51796875 w 3363"/>
                <a:gd name="T119" fmla="*/ 3015625 h 6677"/>
                <a:gd name="T120" fmla="*/ 50296875 w 3363"/>
                <a:gd name="T121" fmla="*/ 1515625 h 6677"/>
                <a:gd name="T122" fmla="*/ 47296875 w 3363"/>
                <a:gd name="T123" fmla="*/ 765625 h 6677"/>
                <a:gd name="T124" fmla="*/ 39031250 w 3363"/>
                <a:gd name="T125" fmla="*/ 15625 h 66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59" name="Google Shape;2678;p41"/>
            <p:cNvSpPr>
              <a:spLocks/>
            </p:cNvSpPr>
            <p:nvPr/>
          </p:nvSpPr>
          <p:spPr bwMode="auto">
            <a:xfrm>
              <a:off x="2428050" y="1828525"/>
              <a:ext cx="70875" cy="164525"/>
            </a:xfrm>
            <a:custGeom>
              <a:avLst/>
              <a:gdLst>
                <a:gd name="T0" fmla="*/ 27781250 w 2835"/>
                <a:gd name="T1" fmla="*/ 15625 h 6581"/>
                <a:gd name="T2" fmla="*/ 27031250 w 2835"/>
                <a:gd name="T3" fmla="*/ 1515625 h 6581"/>
                <a:gd name="T4" fmla="*/ 27031250 w 2835"/>
                <a:gd name="T5" fmla="*/ 3015625 h 6581"/>
                <a:gd name="T6" fmla="*/ 26281250 w 2835"/>
                <a:gd name="T7" fmla="*/ 9765625 h 6581"/>
                <a:gd name="T8" fmla="*/ 26281250 w 2835"/>
                <a:gd name="T9" fmla="*/ 30031250 h 6581"/>
                <a:gd name="T10" fmla="*/ 27031250 w 2835"/>
                <a:gd name="T11" fmla="*/ 58546875 h 6581"/>
                <a:gd name="T12" fmla="*/ 26281250 w 2835"/>
                <a:gd name="T13" fmla="*/ 56296875 h 6581"/>
                <a:gd name="T14" fmla="*/ 24781250 w 2835"/>
                <a:gd name="T15" fmla="*/ 51796875 h 6581"/>
                <a:gd name="T16" fmla="*/ 21781250 w 2835"/>
                <a:gd name="T17" fmla="*/ 46531250 h 6581"/>
                <a:gd name="T18" fmla="*/ 19531250 w 2835"/>
                <a:gd name="T19" fmla="*/ 44281250 h 6581"/>
                <a:gd name="T20" fmla="*/ 17281250 w 2835"/>
                <a:gd name="T21" fmla="*/ 42031250 h 6581"/>
                <a:gd name="T22" fmla="*/ 15015625 w 2835"/>
                <a:gd name="T23" fmla="*/ 41281250 h 6581"/>
                <a:gd name="T24" fmla="*/ 12765625 w 2835"/>
                <a:gd name="T25" fmla="*/ 41281250 h 6581"/>
                <a:gd name="T26" fmla="*/ 9765625 w 2835"/>
                <a:gd name="T27" fmla="*/ 42781250 h 6581"/>
                <a:gd name="T28" fmla="*/ 7515625 w 2835"/>
                <a:gd name="T29" fmla="*/ 44281250 h 6581"/>
                <a:gd name="T30" fmla="*/ 3765625 w 2835"/>
                <a:gd name="T31" fmla="*/ 48796875 h 6581"/>
                <a:gd name="T32" fmla="*/ 15625 w 2835"/>
                <a:gd name="T33" fmla="*/ 53296875 h 6581"/>
                <a:gd name="T34" fmla="*/ 15625 w 2835"/>
                <a:gd name="T35" fmla="*/ 54796875 h 6581"/>
                <a:gd name="T36" fmla="*/ 15625 w 2835"/>
                <a:gd name="T37" fmla="*/ 56296875 h 6581"/>
                <a:gd name="T38" fmla="*/ 765625 w 2835"/>
                <a:gd name="T39" fmla="*/ 59296875 h 6581"/>
                <a:gd name="T40" fmla="*/ 3015625 w 2835"/>
                <a:gd name="T41" fmla="*/ 62296875 h 6581"/>
                <a:gd name="T42" fmla="*/ 6015625 w 2835"/>
                <a:gd name="T43" fmla="*/ 65296875 h 6581"/>
                <a:gd name="T44" fmla="*/ 12015625 w 2835"/>
                <a:gd name="T45" fmla="*/ 70546875 h 6581"/>
                <a:gd name="T46" fmla="*/ 15015625 w 2835"/>
                <a:gd name="T47" fmla="*/ 72796875 h 6581"/>
                <a:gd name="T48" fmla="*/ 16531250 w 2835"/>
                <a:gd name="T49" fmla="*/ 76546875 h 6581"/>
                <a:gd name="T50" fmla="*/ 21781250 w 2835"/>
                <a:gd name="T51" fmla="*/ 85562500 h 6581"/>
                <a:gd name="T52" fmla="*/ 24781250 w 2835"/>
                <a:gd name="T53" fmla="*/ 90812500 h 6581"/>
                <a:gd name="T54" fmla="*/ 27781250 w 2835"/>
                <a:gd name="T55" fmla="*/ 95312500 h 6581"/>
                <a:gd name="T56" fmla="*/ 31531250 w 2835"/>
                <a:gd name="T57" fmla="*/ 99812500 h 6581"/>
                <a:gd name="T58" fmla="*/ 35281250 w 2835"/>
                <a:gd name="T59" fmla="*/ 102812500 h 6581"/>
                <a:gd name="T60" fmla="*/ 36781250 w 2835"/>
                <a:gd name="T61" fmla="*/ 98312500 h 6581"/>
                <a:gd name="T62" fmla="*/ 38281250 w 2835"/>
                <a:gd name="T63" fmla="*/ 93062500 h 6581"/>
                <a:gd name="T64" fmla="*/ 40531250 w 2835"/>
                <a:gd name="T65" fmla="*/ 80312500 h 6581"/>
                <a:gd name="T66" fmla="*/ 42031250 w 2835"/>
                <a:gd name="T67" fmla="*/ 66046875 h 6581"/>
                <a:gd name="T68" fmla="*/ 42781250 w 2835"/>
                <a:gd name="T69" fmla="*/ 50296875 h 6581"/>
                <a:gd name="T70" fmla="*/ 44281250 w 2835"/>
                <a:gd name="T71" fmla="*/ 20281250 h 6581"/>
                <a:gd name="T72" fmla="*/ 44281250 w 2835"/>
                <a:gd name="T73" fmla="*/ 15625 h 6581"/>
                <a:gd name="T74" fmla="*/ 27781250 w 2835"/>
                <a:gd name="T75" fmla="*/ 15625 h 658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60" name="Google Shape;2679;p41"/>
            <p:cNvSpPr>
              <a:spLocks/>
            </p:cNvSpPr>
            <p:nvPr/>
          </p:nvSpPr>
          <p:spPr bwMode="auto">
            <a:xfrm>
              <a:off x="2455675" y="1946200"/>
              <a:ext cx="38450" cy="46850"/>
            </a:xfrm>
            <a:custGeom>
              <a:avLst/>
              <a:gdLst>
                <a:gd name="T0" fmla="*/ 18015625 w 1538"/>
                <a:gd name="T1" fmla="*/ 0 h 1874"/>
                <a:gd name="T2" fmla="*/ 11265625 w 1538"/>
                <a:gd name="T3" fmla="*/ 750000 h 1874"/>
                <a:gd name="T4" fmla="*/ 6015625 w 1538"/>
                <a:gd name="T5" fmla="*/ 3000000 h 1874"/>
                <a:gd name="T6" fmla="*/ 15625 w 1538"/>
                <a:gd name="T7" fmla="*/ 4515625 h 1874"/>
                <a:gd name="T8" fmla="*/ 3765625 w 1538"/>
                <a:gd name="T9" fmla="*/ 11265625 h 1874"/>
                <a:gd name="T10" fmla="*/ 8265625 w 1538"/>
                <a:gd name="T11" fmla="*/ 18015625 h 1874"/>
                <a:gd name="T12" fmla="*/ 12765625 w 1538"/>
                <a:gd name="T13" fmla="*/ 24765625 h 1874"/>
                <a:gd name="T14" fmla="*/ 15765625 w 1538"/>
                <a:gd name="T15" fmla="*/ 27015625 h 1874"/>
                <a:gd name="T16" fmla="*/ 18015625 w 1538"/>
                <a:gd name="T17" fmla="*/ 29265625 h 1874"/>
                <a:gd name="T18" fmla="*/ 20265625 w 1538"/>
                <a:gd name="T19" fmla="*/ 23265625 h 1874"/>
                <a:gd name="T20" fmla="*/ 21765625 w 1538"/>
                <a:gd name="T21" fmla="*/ 16515625 h 1874"/>
                <a:gd name="T22" fmla="*/ 24015625 w 1538"/>
                <a:gd name="T23" fmla="*/ 0 h 1874"/>
                <a:gd name="T24" fmla="*/ 18015625 w 1538"/>
                <a:gd name="T25" fmla="*/ 0 h 18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61" name="Google Shape;2680;p41"/>
            <p:cNvSpPr>
              <a:spLocks/>
            </p:cNvSpPr>
            <p:nvPr/>
          </p:nvSpPr>
          <p:spPr bwMode="auto">
            <a:xfrm>
              <a:off x="2630975" y="1632825"/>
              <a:ext cx="109275" cy="148900"/>
            </a:xfrm>
            <a:custGeom>
              <a:avLst/>
              <a:gdLst>
                <a:gd name="T0" fmla="*/ 18765625 w 4371"/>
                <a:gd name="T1" fmla="*/ 15625 h 5956"/>
                <a:gd name="T2" fmla="*/ 16515625 w 4371"/>
                <a:gd name="T3" fmla="*/ 765625 h 5956"/>
                <a:gd name="T4" fmla="*/ 10515625 w 4371"/>
                <a:gd name="T5" fmla="*/ 4515625 h 5956"/>
                <a:gd name="T6" fmla="*/ 4500000 w 4371"/>
                <a:gd name="T7" fmla="*/ 8265625 h 5956"/>
                <a:gd name="T8" fmla="*/ 750000 w 4371"/>
                <a:gd name="T9" fmla="*/ 11265625 h 5956"/>
                <a:gd name="T10" fmla="*/ 0 w 4371"/>
                <a:gd name="T11" fmla="*/ 12765625 h 5956"/>
                <a:gd name="T12" fmla="*/ 750000 w 4371"/>
                <a:gd name="T13" fmla="*/ 14265625 h 5956"/>
                <a:gd name="T14" fmla="*/ 4500000 w 4371"/>
                <a:gd name="T15" fmla="*/ 20265625 h 5956"/>
                <a:gd name="T16" fmla="*/ 15015625 w 4371"/>
                <a:gd name="T17" fmla="*/ 36781250 h 5956"/>
                <a:gd name="T18" fmla="*/ 31515625 w 4371"/>
                <a:gd name="T19" fmla="*/ 60796875 h 5956"/>
                <a:gd name="T20" fmla="*/ 30015625 w 4371"/>
                <a:gd name="T21" fmla="*/ 59296875 h 5956"/>
                <a:gd name="T22" fmla="*/ 25515625 w 4371"/>
                <a:gd name="T23" fmla="*/ 56296875 h 5956"/>
                <a:gd name="T24" fmla="*/ 20265625 w 4371"/>
                <a:gd name="T25" fmla="*/ 53296875 h 5956"/>
                <a:gd name="T26" fmla="*/ 17265625 w 4371"/>
                <a:gd name="T27" fmla="*/ 52546875 h 5956"/>
                <a:gd name="T28" fmla="*/ 14265625 w 4371"/>
                <a:gd name="T29" fmla="*/ 52546875 h 5956"/>
                <a:gd name="T30" fmla="*/ 12015625 w 4371"/>
                <a:gd name="T31" fmla="*/ 53296875 h 5956"/>
                <a:gd name="T32" fmla="*/ 9765625 w 4371"/>
                <a:gd name="T33" fmla="*/ 54796875 h 5956"/>
                <a:gd name="T34" fmla="*/ 8265625 w 4371"/>
                <a:gd name="T35" fmla="*/ 56296875 h 5956"/>
                <a:gd name="T36" fmla="*/ 7500000 w 4371"/>
                <a:gd name="T37" fmla="*/ 59296875 h 5956"/>
                <a:gd name="T38" fmla="*/ 6000000 w 4371"/>
                <a:gd name="T39" fmla="*/ 65296875 h 5956"/>
                <a:gd name="T40" fmla="*/ 6000000 w 4371"/>
                <a:gd name="T41" fmla="*/ 71296875 h 5956"/>
                <a:gd name="T42" fmla="*/ 6000000 w 4371"/>
                <a:gd name="T43" fmla="*/ 72796875 h 5956"/>
                <a:gd name="T44" fmla="*/ 6750000 w 4371"/>
                <a:gd name="T45" fmla="*/ 73546875 h 5956"/>
                <a:gd name="T46" fmla="*/ 9765625 w 4371"/>
                <a:gd name="T47" fmla="*/ 75796875 h 5956"/>
                <a:gd name="T48" fmla="*/ 13515625 w 4371"/>
                <a:gd name="T49" fmla="*/ 76546875 h 5956"/>
                <a:gd name="T50" fmla="*/ 18015625 w 4371"/>
                <a:gd name="T51" fmla="*/ 78046875 h 5956"/>
                <a:gd name="T52" fmla="*/ 25515625 w 4371"/>
                <a:gd name="T53" fmla="*/ 78796875 h 5956"/>
                <a:gd name="T54" fmla="*/ 29265625 w 4371"/>
                <a:gd name="T55" fmla="*/ 79546875 h 5956"/>
                <a:gd name="T56" fmla="*/ 33765625 w 4371"/>
                <a:gd name="T57" fmla="*/ 82562500 h 5956"/>
                <a:gd name="T58" fmla="*/ 45031250 w 4371"/>
                <a:gd name="T59" fmla="*/ 88562500 h 5956"/>
                <a:gd name="T60" fmla="*/ 51781250 w 4371"/>
                <a:gd name="T61" fmla="*/ 90812500 h 5956"/>
                <a:gd name="T62" fmla="*/ 57781250 w 4371"/>
                <a:gd name="T63" fmla="*/ 93062500 h 5956"/>
                <a:gd name="T64" fmla="*/ 63031250 w 4371"/>
                <a:gd name="T65" fmla="*/ 93062500 h 5956"/>
                <a:gd name="T66" fmla="*/ 65281250 w 4371"/>
                <a:gd name="T67" fmla="*/ 92312500 h 5956"/>
                <a:gd name="T68" fmla="*/ 67546875 w 4371"/>
                <a:gd name="T69" fmla="*/ 91562500 h 5956"/>
                <a:gd name="T70" fmla="*/ 67546875 w 4371"/>
                <a:gd name="T71" fmla="*/ 90062500 h 5956"/>
                <a:gd name="T72" fmla="*/ 68296875 w 4371"/>
                <a:gd name="T73" fmla="*/ 89312500 h 5956"/>
                <a:gd name="T74" fmla="*/ 68296875 w 4371"/>
                <a:gd name="T75" fmla="*/ 84812500 h 5956"/>
                <a:gd name="T76" fmla="*/ 66781250 w 4371"/>
                <a:gd name="T77" fmla="*/ 80312500 h 5956"/>
                <a:gd name="T78" fmla="*/ 64531250 w 4371"/>
                <a:gd name="T79" fmla="*/ 73546875 h 5956"/>
                <a:gd name="T80" fmla="*/ 57781250 w 4371"/>
                <a:gd name="T81" fmla="*/ 59296875 h 5956"/>
                <a:gd name="T82" fmla="*/ 48781250 w 4371"/>
                <a:gd name="T83" fmla="*/ 43531250 h 5956"/>
                <a:gd name="T84" fmla="*/ 39031250 w 4371"/>
                <a:gd name="T85" fmla="*/ 27781250 h 5956"/>
                <a:gd name="T86" fmla="*/ 30765625 w 4371"/>
                <a:gd name="T87" fmla="*/ 14265625 h 5956"/>
                <a:gd name="T88" fmla="*/ 24015625 w 4371"/>
                <a:gd name="T89" fmla="*/ 4515625 h 5956"/>
                <a:gd name="T90" fmla="*/ 21015625 w 4371"/>
                <a:gd name="T91" fmla="*/ 765625 h 5956"/>
                <a:gd name="T92" fmla="*/ 18765625 w 4371"/>
                <a:gd name="T93" fmla="*/ 15625 h 595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62" name="Google Shape;2681;p41"/>
            <p:cNvSpPr>
              <a:spLocks/>
            </p:cNvSpPr>
            <p:nvPr/>
          </p:nvSpPr>
          <p:spPr bwMode="auto">
            <a:xfrm>
              <a:off x="2630975" y="1632825"/>
              <a:ext cx="109275" cy="148900"/>
            </a:xfrm>
            <a:custGeom>
              <a:avLst/>
              <a:gdLst>
                <a:gd name="T0" fmla="*/ 6000000 w 4371"/>
                <a:gd name="T1" fmla="*/ 71296875 h 5956"/>
                <a:gd name="T2" fmla="*/ 6000000 w 4371"/>
                <a:gd name="T3" fmla="*/ 71296875 h 5956"/>
                <a:gd name="T4" fmla="*/ 6000000 w 4371"/>
                <a:gd name="T5" fmla="*/ 65296875 h 5956"/>
                <a:gd name="T6" fmla="*/ 7500000 w 4371"/>
                <a:gd name="T7" fmla="*/ 59296875 h 5956"/>
                <a:gd name="T8" fmla="*/ 8265625 w 4371"/>
                <a:gd name="T9" fmla="*/ 56296875 h 5956"/>
                <a:gd name="T10" fmla="*/ 9765625 w 4371"/>
                <a:gd name="T11" fmla="*/ 54796875 h 5956"/>
                <a:gd name="T12" fmla="*/ 12015625 w 4371"/>
                <a:gd name="T13" fmla="*/ 53296875 h 5956"/>
                <a:gd name="T14" fmla="*/ 14265625 w 4371"/>
                <a:gd name="T15" fmla="*/ 52546875 h 5956"/>
                <a:gd name="T16" fmla="*/ 14265625 w 4371"/>
                <a:gd name="T17" fmla="*/ 52546875 h 5956"/>
                <a:gd name="T18" fmla="*/ 17265625 w 4371"/>
                <a:gd name="T19" fmla="*/ 52546875 h 5956"/>
                <a:gd name="T20" fmla="*/ 20265625 w 4371"/>
                <a:gd name="T21" fmla="*/ 53296875 h 5956"/>
                <a:gd name="T22" fmla="*/ 25515625 w 4371"/>
                <a:gd name="T23" fmla="*/ 56296875 h 5956"/>
                <a:gd name="T24" fmla="*/ 30015625 w 4371"/>
                <a:gd name="T25" fmla="*/ 59296875 h 5956"/>
                <a:gd name="T26" fmla="*/ 31515625 w 4371"/>
                <a:gd name="T27" fmla="*/ 60796875 h 5956"/>
                <a:gd name="T28" fmla="*/ 31515625 w 4371"/>
                <a:gd name="T29" fmla="*/ 60796875 h 5956"/>
                <a:gd name="T30" fmla="*/ 15015625 w 4371"/>
                <a:gd name="T31" fmla="*/ 36781250 h 5956"/>
                <a:gd name="T32" fmla="*/ 4500000 w 4371"/>
                <a:gd name="T33" fmla="*/ 20265625 h 5956"/>
                <a:gd name="T34" fmla="*/ 750000 w 4371"/>
                <a:gd name="T35" fmla="*/ 14265625 h 5956"/>
                <a:gd name="T36" fmla="*/ 0 w 4371"/>
                <a:gd name="T37" fmla="*/ 12765625 h 5956"/>
                <a:gd name="T38" fmla="*/ 750000 w 4371"/>
                <a:gd name="T39" fmla="*/ 11265625 h 5956"/>
                <a:gd name="T40" fmla="*/ 750000 w 4371"/>
                <a:gd name="T41" fmla="*/ 11265625 h 5956"/>
                <a:gd name="T42" fmla="*/ 4500000 w 4371"/>
                <a:gd name="T43" fmla="*/ 8265625 h 5956"/>
                <a:gd name="T44" fmla="*/ 10515625 w 4371"/>
                <a:gd name="T45" fmla="*/ 4515625 h 5956"/>
                <a:gd name="T46" fmla="*/ 16515625 w 4371"/>
                <a:gd name="T47" fmla="*/ 765625 h 5956"/>
                <a:gd name="T48" fmla="*/ 18765625 w 4371"/>
                <a:gd name="T49" fmla="*/ 15625 h 5956"/>
                <a:gd name="T50" fmla="*/ 21015625 w 4371"/>
                <a:gd name="T51" fmla="*/ 765625 h 5956"/>
                <a:gd name="T52" fmla="*/ 21015625 w 4371"/>
                <a:gd name="T53" fmla="*/ 765625 h 5956"/>
                <a:gd name="T54" fmla="*/ 24015625 w 4371"/>
                <a:gd name="T55" fmla="*/ 4515625 h 5956"/>
                <a:gd name="T56" fmla="*/ 30765625 w 4371"/>
                <a:gd name="T57" fmla="*/ 14265625 h 5956"/>
                <a:gd name="T58" fmla="*/ 39031250 w 4371"/>
                <a:gd name="T59" fmla="*/ 27781250 h 5956"/>
                <a:gd name="T60" fmla="*/ 48781250 w 4371"/>
                <a:gd name="T61" fmla="*/ 43531250 h 5956"/>
                <a:gd name="T62" fmla="*/ 57781250 w 4371"/>
                <a:gd name="T63" fmla="*/ 59296875 h 5956"/>
                <a:gd name="T64" fmla="*/ 64531250 w 4371"/>
                <a:gd name="T65" fmla="*/ 73546875 h 5956"/>
                <a:gd name="T66" fmla="*/ 66781250 w 4371"/>
                <a:gd name="T67" fmla="*/ 80312500 h 5956"/>
                <a:gd name="T68" fmla="*/ 68296875 w 4371"/>
                <a:gd name="T69" fmla="*/ 84812500 h 5956"/>
                <a:gd name="T70" fmla="*/ 68296875 w 4371"/>
                <a:gd name="T71" fmla="*/ 89312500 h 5956"/>
                <a:gd name="T72" fmla="*/ 67546875 w 4371"/>
                <a:gd name="T73" fmla="*/ 90062500 h 5956"/>
                <a:gd name="T74" fmla="*/ 67546875 w 4371"/>
                <a:gd name="T75" fmla="*/ 91562500 h 5956"/>
                <a:gd name="T76" fmla="*/ 67546875 w 4371"/>
                <a:gd name="T77" fmla="*/ 91562500 h 5956"/>
                <a:gd name="T78" fmla="*/ 65281250 w 4371"/>
                <a:gd name="T79" fmla="*/ 92312500 h 5956"/>
                <a:gd name="T80" fmla="*/ 63031250 w 4371"/>
                <a:gd name="T81" fmla="*/ 93062500 h 5956"/>
                <a:gd name="T82" fmla="*/ 57781250 w 4371"/>
                <a:gd name="T83" fmla="*/ 93062500 h 5956"/>
                <a:gd name="T84" fmla="*/ 51781250 w 4371"/>
                <a:gd name="T85" fmla="*/ 90812500 h 5956"/>
                <a:gd name="T86" fmla="*/ 45031250 w 4371"/>
                <a:gd name="T87" fmla="*/ 88562500 h 5956"/>
                <a:gd name="T88" fmla="*/ 33765625 w 4371"/>
                <a:gd name="T89" fmla="*/ 82562500 h 5956"/>
                <a:gd name="T90" fmla="*/ 29265625 w 4371"/>
                <a:gd name="T91" fmla="*/ 79546875 h 5956"/>
                <a:gd name="T92" fmla="*/ 29265625 w 4371"/>
                <a:gd name="T93" fmla="*/ 79546875 h 5956"/>
                <a:gd name="T94" fmla="*/ 25515625 w 4371"/>
                <a:gd name="T95" fmla="*/ 78796875 h 5956"/>
                <a:gd name="T96" fmla="*/ 18015625 w 4371"/>
                <a:gd name="T97" fmla="*/ 78046875 h 5956"/>
                <a:gd name="T98" fmla="*/ 13515625 w 4371"/>
                <a:gd name="T99" fmla="*/ 76546875 h 5956"/>
                <a:gd name="T100" fmla="*/ 9765625 w 4371"/>
                <a:gd name="T101" fmla="*/ 75796875 h 5956"/>
                <a:gd name="T102" fmla="*/ 6750000 w 4371"/>
                <a:gd name="T103" fmla="*/ 73546875 h 5956"/>
                <a:gd name="T104" fmla="*/ 6000000 w 4371"/>
                <a:gd name="T105" fmla="*/ 72796875 h 5956"/>
                <a:gd name="T106" fmla="*/ 6000000 w 4371"/>
                <a:gd name="T107" fmla="*/ 71296875 h 59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63" name="Google Shape;2682;p41"/>
            <p:cNvSpPr>
              <a:spLocks/>
            </p:cNvSpPr>
            <p:nvPr/>
          </p:nvSpPr>
          <p:spPr bwMode="auto">
            <a:xfrm>
              <a:off x="2630975" y="1632825"/>
              <a:ext cx="109275" cy="148900"/>
            </a:xfrm>
            <a:custGeom>
              <a:avLst/>
              <a:gdLst>
                <a:gd name="T0" fmla="*/ 19515625 w 4371"/>
                <a:gd name="T1" fmla="*/ 15625 h 5956"/>
                <a:gd name="T2" fmla="*/ 17265625 w 4371"/>
                <a:gd name="T3" fmla="*/ 765625 h 5956"/>
                <a:gd name="T4" fmla="*/ 15015625 w 4371"/>
                <a:gd name="T5" fmla="*/ 1515625 h 5956"/>
                <a:gd name="T6" fmla="*/ 9015625 w 4371"/>
                <a:gd name="T7" fmla="*/ 5265625 h 5956"/>
                <a:gd name="T8" fmla="*/ 3750000 w 4371"/>
                <a:gd name="T9" fmla="*/ 9015625 h 5956"/>
                <a:gd name="T10" fmla="*/ 750000 w 4371"/>
                <a:gd name="T11" fmla="*/ 11265625 h 5956"/>
                <a:gd name="T12" fmla="*/ 0 w 4371"/>
                <a:gd name="T13" fmla="*/ 12015625 h 5956"/>
                <a:gd name="T14" fmla="*/ 1500000 w 4371"/>
                <a:gd name="T15" fmla="*/ 15765625 h 5956"/>
                <a:gd name="T16" fmla="*/ 5250000 w 4371"/>
                <a:gd name="T17" fmla="*/ 21781250 h 5956"/>
                <a:gd name="T18" fmla="*/ 15765625 w 4371"/>
                <a:gd name="T19" fmla="*/ 38281250 h 5956"/>
                <a:gd name="T20" fmla="*/ 31515625 w 4371"/>
                <a:gd name="T21" fmla="*/ 60796875 h 5956"/>
                <a:gd name="T22" fmla="*/ 26265625 w 4371"/>
                <a:gd name="T23" fmla="*/ 56296875 h 5956"/>
                <a:gd name="T24" fmla="*/ 21015625 w 4371"/>
                <a:gd name="T25" fmla="*/ 53296875 h 5956"/>
                <a:gd name="T26" fmla="*/ 18015625 w 4371"/>
                <a:gd name="T27" fmla="*/ 52546875 h 5956"/>
                <a:gd name="T28" fmla="*/ 13515625 w 4371"/>
                <a:gd name="T29" fmla="*/ 52546875 h 5956"/>
                <a:gd name="T30" fmla="*/ 11265625 w 4371"/>
                <a:gd name="T31" fmla="*/ 53296875 h 5956"/>
                <a:gd name="T32" fmla="*/ 9765625 w 4371"/>
                <a:gd name="T33" fmla="*/ 54796875 h 5956"/>
                <a:gd name="T34" fmla="*/ 8265625 w 4371"/>
                <a:gd name="T35" fmla="*/ 57046875 h 5956"/>
                <a:gd name="T36" fmla="*/ 7500000 w 4371"/>
                <a:gd name="T37" fmla="*/ 59296875 h 5956"/>
                <a:gd name="T38" fmla="*/ 6000000 w 4371"/>
                <a:gd name="T39" fmla="*/ 64546875 h 5956"/>
                <a:gd name="T40" fmla="*/ 6000000 w 4371"/>
                <a:gd name="T41" fmla="*/ 69796875 h 5956"/>
                <a:gd name="T42" fmla="*/ 6000000 w 4371"/>
                <a:gd name="T43" fmla="*/ 71296875 h 5956"/>
                <a:gd name="T44" fmla="*/ 6000000 w 4371"/>
                <a:gd name="T45" fmla="*/ 72796875 h 5956"/>
                <a:gd name="T46" fmla="*/ 6750000 w 4371"/>
                <a:gd name="T47" fmla="*/ 73546875 h 5956"/>
                <a:gd name="T48" fmla="*/ 9765625 w 4371"/>
                <a:gd name="T49" fmla="*/ 75796875 h 5956"/>
                <a:gd name="T50" fmla="*/ 13515625 w 4371"/>
                <a:gd name="T51" fmla="*/ 76546875 h 5956"/>
                <a:gd name="T52" fmla="*/ 18015625 w 4371"/>
                <a:gd name="T53" fmla="*/ 78046875 h 5956"/>
                <a:gd name="T54" fmla="*/ 25515625 w 4371"/>
                <a:gd name="T55" fmla="*/ 78796875 h 5956"/>
                <a:gd name="T56" fmla="*/ 29265625 w 4371"/>
                <a:gd name="T57" fmla="*/ 79546875 h 5956"/>
                <a:gd name="T58" fmla="*/ 32265625 w 4371"/>
                <a:gd name="T59" fmla="*/ 81062500 h 5956"/>
                <a:gd name="T60" fmla="*/ 41281250 w 4371"/>
                <a:gd name="T61" fmla="*/ 86312500 h 5956"/>
                <a:gd name="T62" fmla="*/ 51781250 w 4371"/>
                <a:gd name="T63" fmla="*/ 90812500 h 5956"/>
                <a:gd name="T64" fmla="*/ 57031250 w 4371"/>
                <a:gd name="T65" fmla="*/ 92312500 h 5956"/>
                <a:gd name="T66" fmla="*/ 61531250 w 4371"/>
                <a:gd name="T67" fmla="*/ 93062500 h 5956"/>
                <a:gd name="T68" fmla="*/ 64531250 w 4371"/>
                <a:gd name="T69" fmla="*/ 93062500 h 5956"/>
                <a:gd name="T70" fmla="*/ 67546875 w 4371"/>
                <a:gd name="T71" fmla="*/ 91562500 h 5956"/>
                <a:gd name="T72" fmla="*/ 68296875 w 4371"/>
                <a:gd name="T73" fmla="*/ 90062500 h 5956"/>
                <a:gd name="T74" fmla="*/ 68296875 w 4371"/>
                <a:gd name="T75" fmla="*/ 87812500 h 5956"/>
                <a:gd name="T76" fmla="*/ 67546875 w 4371"/>
                <a:gd name="T77" fmla="*/ 84062500 h 5956"/>
                <a:gd name="T78" fmla="*/ 66031250 w 4371"/>
                <a:gd name="T79" fmla="*/ 79546875 h 5956"/>
                <a:gd name="T80" fmla="*/ 61531250 w 4371"/>
                <a:gd name="T81" fmla="*/ 66796875 h 5956"/>
                <a:gd name="T82" fmla="*/ 54031250 w 4371"/>
                <a:gd name="T83" fmla="*/ 53296875 h 5956"/>
                <a:gd name="T84" fmla="*/ 45781250 w 4371"/>
                <a:gd name="T85" fmla="*/ 38281250 h 5956"/>
                <a:gd name="T86" fmla="*/ 29265625 w 4371"/>
                <a:gd name="T87" fmla="*/ 12015625 h 5956"/>
                <a:gd name="T88" fmla="*/ 23265625 w 4371"/>
                <a:gd name="T89" fmla="*/ 3765625 h 5956"/>
                <a:gd name="T90" fmla="*/ 21015625 w 4371"/>
                <a:gd name="T91" fmla="*/ 765625 h 5956"/>
                <a:gd name="T92" fmla="*/ 19515625 w 4371"/>
                <a:gd name="T93" fmla="*/ 15625 h 595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64" name="Google Shape;2683;p41"/>
            <p:cNvSpPr>
              <a:spLocks/>
            </p:cNvSpPr>
            <p:nvPr/>
          </p:nvSpPr>
          <p:spPr bwMode="auto">
            <a:xfrm>
              <a:off x="2630975" y="1632825"/>
              <a:ext cx="109275" cy="148900"/>
            </a:xfrm>
            <a:custGeom>
              <a:avLst/>
              <a:gdLst>
                <a:gd name="T0" fmla="*/ 19515625 w 4371"/>
                <a:gd name="T1" fmla="*/ 15625 h 5956"/>
                <a:gd name="T2" fmla="*/ 15015625 w 4371"/>
                <a:gd name="T3" fmla="*/ 1515625 h 5956"/>
                <a:gd name="T4" fmla="*/ 3750000 w 4371"/>
                <a:gd name="T5" fmla="*/ 9015625 h 5956"/>
                <a:gd name="T6" fmla="*/ 750000 w 4371"/>
                <a:gd name="T7" fmla="*/ 11265625 h 5956"/>
                <a:gd name="T8" fmla="*/ 0 w 4371"/>
                <a:gd name="T9" fmla="*/ 12015625 h 5956"/>
                <a:gd name="T10" fmla="*/ 5250000 w 4371"/>
                <a:gd name="T11" fmla="*/ 21781250 h 5956"/>
                <a:gd name="T12" fmla="*/ 31515625 w 4371"/>
                <a:gd name="T13" fmla="*/ 60796875 h 5956"/>
                <a:gd name="T14" fmla="*/ 31515625 w 4371"/>
                <a:gd name="T15" fmla="*/ 60796875 h 5956"/>
                <a:gd name="T16" fmla="*/ 26265625 w 4371"/>
                <a:gd name="T17" fmla="*/ 56296875 h 5956"/>
                <a:gd name="T18" fmla="*/ 18015625 w 4371"/>
                <a:gd name="T19" fmla="*/ 52546875 h 5956"/>
                <a:gd name="T20" fmla="*/ 15765625 w 4371"/>
                <a:gd name="T21" fmla="*/ 52546875 h 5956"/>
                <a:gd name="T22" fmla="*/ 14265625 w 4371"/>
                <a:gd name="T23" fmla="*/ 52546875 h 5956"/>
                <a:gd name="T24" fmla="*/ 13515625 w 4371"/>
                <a:gd name="T25" fmla="*/ 52546875 h 5956"/>
                <a:gd name="T26" fmla="*/ 9765625 w 4371"/>
                <a:gd name="T27" fmla="*/ 54796875 h 5956"/>
                <a:gd name="T28" fmla="*/ 7500000 w 4371"/>
                <a:gd name="T29" fmla="*/ 59296875 h 5956"/>
                <a:gd name="T30" fmla="*/ 6000000 w 4371"/>
                <a:gd name="T31" fmla="*/ 69796875 h 5956"/>
                <a:gd name="T32" fmla="*/ 6000000 w 4371"/>
                <a:gd name="T33" fmla="*/ 71296875 h 5956"/>
                <a:gd name="T34" fmla="*/ 6000000 w 4371"/>
                <a:gd name="T35" fmla="*/ 72796875 h 5956"/>
                <a:gd name="T36" fmla="*/ 9765625 w 4371"/>
                <a:gd name="T37" fmla="*/ 75796875 h 5956"/>
                <a:gd name="T38" fmla="*/ 18015625 w 4371"/>
                <a:gd name="T39" fmla="*/ 78046875 h 5956"/>
                <a:gd name="T40" fmla="*/ 29265625 w 4371"/>
                <a:gd name="T41" fmla="*/ 79546875 h 5956"/>
                <a:gd name="T42" fmla="*/ 32265625 w 4371"/>
                <a:gd name="T43" fmla="*/ 81062500 h 5956"/>
                <a:gd name="T44" fmla="*/ 51781250 w 4371"/>
                <a:gd name="T45" fmla="*/ 90812500 h 5956"/>
                <a:gd name="T46" fmla="*/ 61531250 w 4371"/>
                <a:gd name="T47" fmla="*/ 93062500 h 5956"/>
                <a:gd name="T48" fmla="*/ 64531250 w 4371"/>
                <a:gd name="T49" fmla="*/ 93062500 h 5956"/>
                <a:gd name="T50" fmla="*/ 67546875 w 4371"/>
                <a:gd name="T51" fmla="*/ 91562500 h 5956"/>
                <a:gd name="T52" fmla="*/ 68296875 w 4371"/>
                <a:gd name="T53" fmla="*/ 87812500 h 5956"/>
                <a:gd name="T54" fmla="*/ 67546875 w 4371"/>
                <a:gd name="T55" fmla="*/ 84062500 h 5956"/>
                <a:gd name="T56" fmla="*/ 61531250 w 4371"/>
                <a:gd name="T57" fmla="*/ 66796875 h 5956"/>
                <a:gd name="T58" fmla="*/ 45781250 w 4371"/>
                <a:gd name="T59" fmla="*/ 38281250 h 5956"/>
                <a:gd name="T60" fmla="*/ 23265625 w 4371"/>
                <a:gd name="T61" fmla="*/ 3765625 h 5956"/>
                <a:gd name="T62" fmla="*/ 21015625 w 4371"/>
                <a:gd name="T63" fmla="*/ 765625 h 59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65" name="Google Shape;2684;p41"/>
            <p:cNvSpPr>
              <a:spLocks/>
            </p:cNvSpPr>
            <p:nvPr/>
          </p:nvSpPr>
          <p:spPr bwMode="auto">
            <a:xfrm>
              <a:off x="2630975" y="1636425"/>
              <a:ext cx="99675" cy="145300"/>
            </a:xfrm>
            <a:custGeom>
              <a:avLst/>
              <a:gdLst>
                <a:gd name="T0" fmla="*/ 13515625 w 3987"/>
                <a:gd name="T1" fmla="*/ 15625 h 5812"/>
                <a:gd name="T2" fmla="*/ 5250000 w 3987"/>
                <a:gd name="T3" fmla="*/ 5265625 h 5812"/>
                <a:gd name="T4" fmla="*/ 750000 w 3987"/>
                <a:gd name="T5" fmla="*/ 9015625 h 5812"/>
                <a:gd name="T6" fmla="*/ 0 w 3987"/>
                <a:gd name="T7" fmla="*/ 10515625 h 5812"/>
                <a:gd name="T8" fmla="*/ 750000 w 3987"/>
                <a:gd name="T9" fmla="*/ 12015625 h 5812"/>
                <a:gd name="T10" fmla="*/ 4500000 w 3987"/>
                <a:gd name="T11" fmla="*/ 18015625 h 5812"/>
                <a:gd name="T12" fmla="*/ 15015625 w 3987"/>
                <a:gd name="T13" fmla="*/ 34531250 h 5812"/>
                <a:gd name="T14" fmla="*/ 31515625 w 3987"/>
                <a:gd name="T15" fmla="*/ 58546875 h 5812"/>
                <a:gd name="T16" fmla="*/ 30015625 w 3987"/>
                <a:gd name="T17" fmla="*/ 57046875 h 5812"/>
                <a:gd name="T18" fmla="*/ 25515625 w 3987"/>
                <a:gd name="T19" fmla="*/ 54046875 h 5812"/>
                <a:gd name="T20" fmla="*/ 20265625 w 3987"/>
                <a:gd name="T21" fmla="*/ 51046875 h 5812"/>
                <a:gd name="T22" fmla="*/ 17265625 w 3987"/>
                <a:gd name="T23" fmla="*/ 50296875 h 5812"/>
                <a:gd name="T24" fmla="*/ 14265625 w 3987"/>
                <a:gd name="T25" fmla="*/ 50296875 h 5812"/>
                <a:gd name="T26" fmla="*/ 12015625 w 3987"/>
                <a:gd name="T27" fmla="*/ 51046875 h 5812"/>
                <a:gd name="T28" fmla="*/ 9765625 w 3987"/>
                <a:gd name="T29" fmla="*/ 52546875 h 5812"/>
                <a:gd name="T30" fmla="*/ 8265625 w 3987"/>
                <a:gd name="T31" fmla="*/ 54046875 h 5812"/>
                <a:gd name="T32" fmla="*/ 7500000 w 3987"/>
                <a:gd name="T33" fmla="*/ 57046875 h 5812"/>
                <a:gd name="T34" fmla="*/ 6000000 w 3987"/>
                <a:gd name="T35" fmla="*/ 63046875 h 5812"/>
                <a:gd name="T36" fmla="*/ 6000000 w 3987"/>
                <a:gd name="T37" fmla="*/ 69046875 h 5812"/>
                <a:gd name="T38" fmla="*/ 6000000 w 3987"/>
                <a:gd name="T39" fmla="*/ 70546875 h 5812"/>
                <a:gd name="T40" fmla="*/ 6750000 w 3987"/>
                <a:gd name="T41" fmla="*/ 71296875 h 5812"/>
                <a:gd name="T42" fmla="*/ 9765625 w 3987"/>
                <a:gd name="T43" fmla="*/ 73546875 h 5812"/>
                <a:gd name="T44" fmla="*/ 13515625 w 3987"/>
                <a:gd name="T45" fmla="*/ 74296875 h 5812"/>
                <a:gd name="T46" fmla="*/ 18015625 w 3987"/>
                <a:gd name="T47" fmla="*/ 75796875 h 5812"/>
                <a:gd name="T48" fmla="*/ 25515625 w 3987"/>
                <a:gd name="T49" fmla="*/ 76546875 h 5812"/>
                <a:gd name="T50" fmla="*/ 29265625 w 3987"/>
                <a:gd name="T51" fmla="*/ 77296875 h 5812"/>
                <a:gd name="T52" fmla="*/ 33015625 w 3987"/>
                <a:gd name="T53" fmla="*/ 79562500 h 5812"/>
                <a:gd name="T54" fmla="*/ 41281250 w 3987"/>
                <a:gd name="T55" fmla="*/ 84062500 h 5812"/>
                <a:gd name="T56" fmla="*/ 47281250 w 3987"/>
                <a:gd name="T57" fmla="*/ 87062500 h 5812"/>
                <a:gd name="T58" fmla="*/ 52531250 w 3987"/>
                <a:gd name="T59" fmla="*/ 89312500 h 5812"/>
                <a:gd name="T60" fmla="*/ 57781250 w 3987"/>
                <a:gd name="T61" fmla="*/ 90812500 h 5812"/>
                <a:gd name="T62" fmla="*/ 62281250 w 3987"/>
                <a:gd name="T63" fmla="*/ 90812500 h 5812"/>
                <a:gd name="T64" fmla="*/ 61531250 w 3987"/>
                <a:gd name="T65" fmla="*/ 86312500 h 5812"/>
                <a:gd name="T66" fmla="*/ 60031250 w 3987"/>
                <a:gd name="T67" fmla="*/ 81062500 h 5812"/>
                <a:gd name="T68" fmla="*/ 54781250 w 3987"/>
                <a:gd name="T69" fmla="*/ 69796875 h 5812"/>
                <a:gd name="T70" fmla="*/ 48031250 w 3987"/>
                <a:gd name="T71" fmla="*/ 56296875 h 5812"/>
                <a:gd name="T72" fmla="*/ 40531250 w 3987"/>
                <a:gd name="T73" fmla="*/ 42781250 h 5812"/>
                <a:gd name="T74" fmla="*/ 24765625 w 3987"/>
                <a:gd name="T75" fmla="*/ 17265625 h 5812"/>
                <a:gd name="T76" fmla="*/ 13515625 w 3987"/>
                <a:gd name="T77" fmla="*/ 15625 h 581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66" name="Google Shape;2685;p41"/>
            <p:cNvSpPr>
              <a:spLocks/>
            </p:cNvSpPr>
            <p:nvPr/>
          </p:nvSpPr>
          <p:spPr bwMode="auto">
            <a:xfrm>
              <a:off x="2686200" y="1737300"/>
              <a:ext cx="44450" cy="44425"/>
            </a:xfrm>
            <a:custGeom>
              <a:avLst/>
              <a:gdLst>
                <a:gd name="T0" fmla="*/ 17265625 w 1778"/>
                <a:gd name="T1" fmla="*/ 0 h 1777"/>
                <a:gd name="T2" fmla="*/ 12015625 w 1778"/>
                <a:gd name="T3" fmla="*/ 3750000 h 1777"/>
                <a:gd name="T4" fmla="*/ 7515625 w 1778"/>
                <a:gd name="T5" fmla="*/ 8250000 h 1777"/>
                <a:gd name="T6" fmla="*/ 3015625 w 1778"/>
                <a:gd name="T7" fmla="*/ 12750000 h 1777"/>
                <a:gd name="T8" fmla="*/ 0 w 1778"/>
                <a:gd name="T9" fmla="*/ 17265625 h 1777"/>
                <a:gd name="T10" fmla="*/ 6015625 w 1778"/>
                <a:gd name="T11" fmla="*/ 21015625 h 1777"/>
                <a:gd name="T12" fmla="*/ 13515625 w 1778"/>
                <a:gd name="T13" fmla="*/ 24015625 h 1777"/>
                <a:gd name="T14" fmla="*/ 21015625 w 1778"/>
                <a:gd name="T15" fmla="*/ 27015625 h 1777"/>
                <a:gd name="T16" fmla="*/ 24765625 w 1778"/>
                <a:gd name="T17" fmla="*/ 27765625 h 1777"/>
                <a:gd name="T18" fmla="*/ 27765625 w 1778"/>
                <a:gd name="T19" fmla="*/ 27765625 h 1777"/>
                <a:gd name="T20" fmla="*/ 26265625 w 1778"/>
                <a:gd name="T21" fmla="*/ 22515625 h 1777"/>
                <a:gd name="T22" fmla="*/ 24015625 w 1778"/>
                <a:gd name="T23" fmla="*/ 15765625 h 1777"/>
                <a:gd name="T24" fmla="*/ 17265625 w 1778"/>
                <a:gd name="T25" fmla="*/ 0 h 17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67" name="Google Shape;2686;p41"/>
            <p:cNvSpPr>
              <a:spLocks/>
            </p:cNvSpPr>
            <p:nvPr/>
          </p:nvSpPr>
          <p:spPr bwMode="auto">
            <a:xfrm>
              <a:off x="2238375" y="1228225"/>
              <a:ext cx="303775" cy="439450"/>
            </a:xfrm>
            <a:custGeom>
              <a:avLst/>
              <a:gdLst>
                <a:gd name="T0" fmla="*/ 84796875 w 12151"/>
                <a:gd name="T1" fmla="*/ 0 h 17578"/>
                <a:gd name="T2" fmla="*/ 78796875 w 12151"/>
                <a:gd name="T3" fmla="*/ 1500000 h 17578"/>
                <a:gd name="T4" fmla="*/ 74281250 w 12151"/>
                <a:gd name="T5" fmla="*/ 3000000 h 17578"/>
                <a:gd name="T6" fmla="*/ 70531250 w 12151"/>
                <a:gd name="T7" fmla="*/ 5265625 h 17578"/>
                <a:gd name="T8" fmla="*/ 66031250 w 12151"/>
                <a:gd name="T9" fmla="*/ 9015625 h 17578"/>
                <a:gd name="T10" fmla="*/ 61531250 w 12151"/>
                <a:gd name="T11" fmla="*/ 13515625 h 17578"/>
                <a:gd name="T12" fmla="*/ 57781250 w 12151"/>
                <a:gd name="T13" fmla="*/ 18765625 h 17578"/>
                <a:gd name="T14" fmla="*/ 53281250 w 12151"/>
                <a:gd name="T15" fmla="*/ 24765625 h 17578"/>
                <a:gd name="T16" fmla="*/ 45031250 w 12151"/>
                <a:gd name="T17" fmla="*/ 39031250 h 17578"/>
                <a:gd name="T18" fmla="*/ 37515625 w 12151"/>
                <a:gd name="T19" fmla="*/ 54781250 h 17578"/>
                <a:gd name="T20" fmla="*/ 30015625 w 12151"/>
                <a:gd name="T21" fmla="*/ 72796875 h 17578"/>
                <a:gd name="T22" fmla="*/ 23265625 w 12151"/>
                <a:gd name="T23" fmla="*/ 91546875 h 17578"/>
                <a:gd name="T24" fmla="*/ 17265625 w 12151"/>
                <a:gd name="T25" fmla="*/ 111812500 h 17578"/>
                <a:gd name="T26" fmla="*/ 12000000 w 12151"/>
                <a:gd name="T27" fmla="*/ 131328125 h 17578"/>
                <a:gd name="T28" fmla="*/ 7500000 w 12151"/>
                <a:gd name="T29" fmla="*/ 150828125 h 17578"/>
                <a:gd name="T30" fmla="*/ 3750000 w 12151"/>
                <a:gd name="T31" fmla="*/ 168843750 h 17578"/>
                <a:gd name="T32" fmla="*/ 1500000 w 12151"/>
                <a:gd name="T33" fmla="*/ 186109375 h 17578"/>
                <a:gd name="T34" fmla="*/ 0 w 12151"/>
                <a:gd name="T35" fmla="*/ 201109375 h 17578"/>
                <a:gd name="T36" fmla="*/ 0 w 12151"/>
                <a:gd name="T37" fmla="*/ 213109375 h 17578"/>
                <a:gd name="T38" fmla="*/ 750000 w 12151"/>
                <a:gd name="T39" fmla="*/ 218375000 h 17578"/>
                <a:gd name="T40" fmla="*/ 1500000 w 12151"/>
                <a:gd name="T41" fmla="*/ 222875000 h 17578"/>
                <a:gd name="T42" fmla="*/ 3000000 w 12151"/>
                <a:gd name="T43" fmla="*/ 225875000 h 17578"/>
                <a:gd name="T44" fmla="*/ 5250000 w 12151"/>
                <a:gd name="T45" fmla="*/ 228875000 h 17578"/>
                <a:gd name="T46" fmla="*/ 187593750 w 12151"/>
                <a:gd name="T47" fmla="*/ 274656250 h 17578"/>
                <a:gd name="T48" fmla="*/ 187593750 w 12151"/>
                <a:gd name="T49" fmla="*/ 274656250 h 17578"/>
                <a:gd name="T50" fmla="*/ 185343750 w 12151"/>
                <a:gd name="T51" fmla="*/ 272390625 h 17578"/>
                <a:gd name="T52" fmla="*/ 184593750 w 12151"/>
                <a:gd name="T53" fmla="*/ 269390625 h 17578"/>
                <a:gd name="T54" fmla="*/ 183093750 w 12151"/>
                <a:gd name="T55" fmla="*/ 261890625 h 17578"/>
                <a:gd name="T56" fmla="*/ 182343750 w 12151"/>
                <a:gd name="T57" fmla="*/ 252140625 h 17578"/>
                <a:gd name="T58" fmla="*/ 182343750 w 12151"/>
                <a:gd name="T59" fmla="*/ 239375000 h 17578"/>
                <a:gd name="T60" fmla="*/ 184593750 w 12151"/>
                <a:gd name="T61" fmla="*/ 209359375 h 17578"/>
                <a:gd name="T62" fmla="*/ 187593750 w 12151"/>
                <a:gd name="T63" fmla="*/ 174843750 h 17578"/>
                <a:gd name="T64" fmla="*/ 189093750 w 12151"/>
                <a:gd name="T65" fmla="*/ 156093750 h 17578"/>
                <a:gd name="T66" fmla="*/ 189843750 w 12151"/>
                <a:gd name="T67" fmla="*/ 137328125 h 17578"/>
                <a:gd name="T68" fmla="*/ 189843750 w 12151"/>
                <a:gd name="T69" fmla="*/ 118562500 h 17578"/>
                <a:gd name="T70" fmla="*/ 189843750 w 12151"/>
                <a:gd name="T71" fmla="*/ 99812500 h 17578"/>
                <a:gd name="T72" fmla="*/ 188343750 w 12151"/>
                <a:gd name="T73" fmla="*/ 81796875 h 17578"/>
                <a:gd name="T74" fmla="*/ 185343750 w 12151"/>
                <a:gd name="T75" fmla="*/ 64531250 h 17578"/>
                <a:gd name="T76" fmla="*/ 183843750 w 12151"/>
                <a:gd name="T77" fmla="*/ 57031250 h 17578"/>
                <a:gd name="T78" fmla="*/ 181593750 w 12151"/>
                <a:gd name="T79" fmla="*/ 48781250 h 17578"/>
                <a:gd name="T80" fmla="*/ 178593750 w 12151"/>
                <a:gd name="T81" fmla="*/ 41281250 h 17578"/>
                <a:gd name="T82" fmla="*/ 175593750 w 12151"/>
                <a:gd name="T83" fmla="*/ 34515625 h 17578"/>
                <a:gd name="T84" fmla="*/ 173343750 w 12151"/>
                <a:gd name="T85" fmla="*/ 30765625 h 17578"/>
                <a:gd name="T86" fmla="*/ 170343750 w 12151"/>
                <a:gd name="T87" fmla="*/ 27765625 h 17578"/>
                <a:gd name="T88" fmla="*/ 165843750 w 12151"/>
                <a:gd name="T89" fmla="*/ 24015625 h 17578"/>
                <a:gd name="T90" fmla="*/ 161328125 w 12151"/>
                <a:gd name="T91" fmla="*/ 20265625 h 17578"/>
                <a:gd name="T92" fmla="*/ 148578125 w 12151"/>
                <a:gd name="T93" fmla="*/ 14265625 h 17578"/>
                <a:gd name="T94" fmla="*/ 135078125 w 12151"/>
                <a:gd name="T95" fmla="*/ 8265625 h 17578"/>
                <a:gd name="T96" fmla="*/ 120062500 w 12151"/>
                <a:gd name="T97" fmla="*/ 3750000 h 17578"/>
                <a:gd name="T98" fmla="*/ 105062500 w 12151"/>
                <a:gd name="T99" fmla="*/ 750000 h 17578"/>
                <a:gd name="T100" fmla="*/ 97546875 w 12151"/>
                <a:gd name="T101" fmla="*/ 0 h 17578"/>
                <a:gd name="T102" fmla="*/ 84796875 w 12151"/>
                <a:gd name="T103" fmla="*/ 0 h 1757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427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68" name="Google Shape;2687;p41"/>
            <p:cNvSpPr>
              <a:spLocks/>
            </p:cNvSpPr>
            <p:nvPr/>
          </p:nvSpPr>
          <p:spPr bwMode="auto">
            <a:xfrm>
              <a:off x="2238375" y="1228225"/>
              <a:ext cx="303775" cy="439450"/>
            </a:xfrm>
            <a:custGeom>
              <a:avLst/>
              <a:gdLst>
                <a:gd name="T0" fmla="*/ 187593750 w 12151"/>
                <a:gd name="T1" fmla="*/ 274656250 h 17578"/>
                <a:gd name="T2" fmla="*/ 187593750 w 12151"/>
                <a:gd name="T3" fmla="*/ 274656250 h 17578"/>
                <a:gd name="T4" fmla="*/ 185343750 w 12151"/>
                <a:gd name="T5" fmla="*/ 272390625 h 17578"/>
                <a:gd name="T6" fmla="*/ 184593750 w 12151"/>
                <a:gd name="T7" fmla="*/ 269390625 h 17578"/>
                <a:gd name="T8" fmla="*/ 183093750 w 12151"/>
                <a:gd name="T9" fmla="*/ 261890625 h 17578"/>
                <a:gd name="T10" fmla="*/ 182343750 w 12151"/>
                <a:gd name="T11" fmla="*/ 252140625 h 17578"/>
                <a:gd name="T12" fmla="*/ 182343750 w 12151"/>
                <a:gd name="T13" fmla="*/ 239375000 h 17578"/>
                <a:gd name="T14" fmla="*/ 184593750 w 12151"/>
                <a:gd name="T15" fmla="*/ 209359375 h 17578"/>
                <a:gd name="T16" fmla="*/ 187593750 w 12151"/>
                <a:gd name="T17" fmla="*/ 174843750 h 17578"/>
                <a:gd name="T18" fmla="*/ 189093750 w 12151"/>
                <a:gd name="T19" fmla="*/ 156093750 h 17578"/>
                <a:gd name="T20" fmla="*/ 189843750 w 12151"/>
                <a:gd name="T21" fmla="*/ 137328125 h 17578"/>
                <a:gd name="T22" fmla="*/ 189843750 w 12151"/>
                <a:gd name="T23" fmla="*/ 118562500 h 17578"/>
                <a:gd name="T24" fmla="*/ 189843750 w 12151"/>
                <a:gd name="T25" fmla="*/ 99812500 h 17578"/>
                <a:gd name="T26" fmla="*/ 188343750 w 12151"/>
                <a:gd name="T27" fmla="*/ 81796875 h 17578"/>
                <a:gd name="T28" fmla="*/ 185343750 w 12151"/>
                <a:gd name="T29" fmla="*/ 64531250 h 17578"/>
                <a:gd name="T30" fmla="*/ 183843750 w 12151"/>
                <a:gd name="T31" fmla="*/ 57031250 h 17578"/>
                <a:gd name="T32" fmla="*/ 181593750 w 12151"/>
                <a:gd name="T33" fmla="*/ 48781250 h 17578"/>
                <a:gd name="T34" fmla="*/ 178593750 w 12151"/>
                <a:gd name="T35" fmla="*/ 41281250 h 17578"/>
                <a:gd name="T36" fmla="*/ 175593750 w 12151"/>
                <a:gd name="T37" fmla="*/ 34515625 h 17578"/>
                <a:gd name="T38" fmla="*/ 175593750 w 12151"/>
                <a:gd name="T39" fmla="*/ 34515625 h 17578"/>
                <a:gd name="T40" fmla="*/ 173343750 w 12151"/>
                <a:gd name="T41" fmla="*/ 30765625 h 17578"/>
                <a:gd name="T42" fmla="*/ 170343750 w 12151"/>
                <a:gd name="T43" fmla="*/ 27765625 h 17578"/>
                <a:gd name="T44" fmla="*/ 165843750 w 12151"/>
                <a:gd name="T45" fmla="*/ 24015625 h 17578"/>
                <a:gd name="T46" fmla="*/ 161328125 w 12151"/>
                <a:gd name="T47" fmla="*/ 20265625 h 17578"/>
                <a:gd name="T48" fmla="*/ 148578125 w 12151"/>
                <a:gd name="T49" fmla="*/ 14265625 h 17578"/>
                <a:gd name="T50" fmla="*/ 135078125 w 12151"/>
                <a:gd name="T51" fmla="*/ 8265625 h 17578"/>
                <a:gd name="T52" fmla="*/ 120062500 w 12151"/>
                <a:gd name="T53" fmla="*/ 3750000 h 17578"/>
                <a:gd name="T54" fmla="*/ 105062500 w 12151"/>
                <a:gd name="T55" fmla="*/ 750000 h 17578"/>
                <a:gd name="T56" fmla="*/ 97546875 w 12151"/>
                <a:gd name="T57" fmla="*/ 0 h 17578"/>
                <a:gd name="T58" fmla="*/ 90796875 w 12151"/>
                <a:gd name="T59" fmla="*/ 0 h 17578"/>
                <a:gd name="T60" fmla="*/ 84796875 w 12151"/>
                <a:gd name="T61" fmla="*/ 0 h 17578"/>
                <a:gd name="T62" fmla="*/ 78796875 w 12151"/>
                <a:gd name="T63" fmla="*/ 1500000 h 17578"/>
                <a:gd name="T64" fmla="*/ 78796875 w 12151"/>
                <a:gd name="T65" fmla="*/ 1500000 h 17578"/>
                <a:gd name="T66" fmla="*/ 74281250 w 12151"/>
                <a:gd name="T67" fmla="*/ 3000000 h 17578"/>
                <a:gd name="T68" fmla="*/ 70531250 w 12151"/>
                <a:gd name="T69" fmla="*/ 5265625 h 17578"/>
                <a:gd name="T70" fmla="*/ 66031250 w 12151"/>
                <a:gd name="T71" fmla="*/ 9015625 h 17578"/>
                <a:gd name="T72" fmla="*/ 61531250 w 12151"/>
                <a:gd name="T73" fmla="*/ 13515625 h 17578"/>
                <a:gd name="T74" fmla="*/ 57781250 w 12151"/>
                <a:gd name="T75" fmla="*/ 18765625 h 17578"/>
                <a:gd name="T76" fmla="*/ 53281250 w 12151"/>
                <a:gd name="T77" fmla="*/ 24765625 h 17578"/>
                <a:gd name="T78" fmla="*/ 45031250 w 12151"/>
                <a:gd name="T79" fmla="*/ 39031250 h 17578"/>
                <a:gd name="T80" fmla="*/ 37515625 w 12151"/>
                <a:gd name="T81" fmla="*/ 54781250 h 17578"/>
                <a:gd name="T82" fmla="*/ 30015625 w 12151"/>
                <a:gd name="T83" fmla="*/ 72796875 h 17578"/>
                <a:gd name="T84" fmla="*/ 23265625 w 12151"/>
                <a:gd name="T85" fmla="*/ 91546875 h 17578"/>
                <a:gd name="T86" fmla="*/ 17265625 w 12151"/>
                <a:gd name="T87" fmla="*/ 111812500 h 17578"/>
                <a:gd name="T88" fmla="*/ 12000000 w 12151"/>
                <a:gd name="T89" fmla="*/ 131328125 h 17578"/>
                <a:gd name="T90" fmla="*/ 7500000 w 12151"/>
                <a:gd name="T91" fmla="*/ 150828125 h 17578"/>
                <a:gd name="T92" fmla="*/ 3750000 w 12151"/>
                <a:gd name="T93" fmla="*/ 168843750 h 17578"/>
                <a:gd name="T94" fmla="*/ 1500000 w 12151"/>
                <a:gd name="T95" fmla="*/ 186109375 h 17578"/>
                <a:gd name="T96" fmla="*/ 0 w 12151"/>
                <a:gd name="T97" fmla="*/ 201109375 h 17578"/>
                <a:gd name="T98" fmla="*/ 0 w 12151"/>
                <a:gd name="T99" fmla="*/ 213109375 h 17578"/>
                <a:gd name="T100" fmla="*/ 750000 w 12151"/>
                <a:gd name="T101" fmla="*/ 218375000 h 17578"/>
                <a:gd name="T102" fmla="*/ 1500000 w 12151"/>
                <a:gd name="T103" fmla="*/ 222875000 h 17578"/>
                <a:gd name="T104" fmla="*/ 3000000 w 12151"/>
                <a:gd name="T105" fmla="*/ 225875000 h 17578"/>
                <a:gd name="T106" fmla="*/ 5250000 w 12151"/>
                <a:gd name="T107" fmla="*/ 228875000 h 17578"/>
                <a:gd name="T108" fmla="*/ 187593750 w 12151"/>
                <a:gd name="T109" fmla="*/ 274656250 h 175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69" name="Google Shape;2688;p41"/>
            <p:cNvSpPr>
              <a:spLocks/>
            </p:cNvSpPr>
            <p:nvPr/>
          </p:nvSpPr>
          <p:spPr bwMode="auto">
            <a:xfrm>
              <a:off x="2238375" y="1228225"/>
              <a:ext cx="303775" cy="439450"/>
            </a:xfrm>
            <a:custGeom>
              <a:avLst/>
              <a:gdLst>
                <a:gd name="T0" fmla="*/ 78796875 w 12151"/>
                <a:gd name="T1" fmla="*/ 1500000 h 17578"/>
                <a:gd name="T2" fmla="*/ 71281250 w 12151"/>
                <a:gd name="T3" fmla="*/ 4500000 h 17578"/>
                <a:gd name="T4" fmla="*/ 64531250 w 12151"/>
                <a:gd name="T5" fmla="*/ 10515625 h 17578"/>
                <a:gd name="T6" fmla="*/ 50281250 w 12151"/>
                <a:gd name="T7" fmla="*/ 29265625 h 17578"/>
                <a:gd name="T8" fmla="*/ 37515625 w 12151"/>
                <a:gd name="T9" fmla="*/ 55531250 h 17578"/>
                <a:gd name="T10" fmla="*/ 25515625 w 12151"/>
                <a:gd name="T11" fmla="*/ 86296875 h 17578"/>
                <a:gd name="T12" fmla="*/ 15015625 w 12151"/>
                <a:gd name="T13" fmla="*/ 119312500 h 17578"/>
                <a:gd name="T14" fmla="*/ 6750000 w 12151"/>
                <a:gd name="T15" fmla="*/ 151578125 h 17578"/>
                <a:gd name="T16" fmla="*/ 1500000 w 12151"/>
                <a:gd name="T17" fmla="*/ 181593750 h 17578"/>
                <a:gd name="T18" fmla="*/ 0 w 12151"/>
                <a:gd name="T19" fmla="*/ 206359375 h 17578"/>
                <a:gd name="T20" fmla="*/ 1500000 w 12151"/>
                <a:gd name="T21" fmla="*/ 220625000 h 17578"/>
                <a:gd name="T22" fmla="*/ 5250000 w 12151"/>
                <a:gd name="T23" fmla="*/ 228875000 h 17578"/>
                <a:gd name="T24" fmla="*/ 184593750 w 12151"/>
                <a:gd name="T25" fmla="*/ 270890625 h 17578"/>
                <a:gd name="T26" fmla="*/ 182343750 w 12151"/>
                <a:gd name="T27" fmla="*/ 258140625 h 17578"/>
                <a:gd name="T28" fmla="*/ 182343750 w 12151"/>
                <a:gd name="T29" fmla="*/ 237125000 h 17578"/>
                <a:gd name="T30" fmla="*/ 186093750 w 12151"/>
                <a:gd name="T31" fmla="*/ 191359375 h 17578"/>
                <a:gd name="T32" fmla="*/ 189843750 w 12151"/>
                <a:gd name="T33" fmla="*/ 138078125 h 17578"/>
                <a:gd name="T34" fmla="*/ 189093750 w 12151"/>
                <a:gd name="T35" fmla="*/ 96062500 h 17578"/>
                <a:gd name="T36" fmla="*/ 186843750 w 12151"/>
                <a:gd name="T37" fmla="*/ 73546875 h 17578"/>
                <a:gd name="T38" fmla="*/ 182343750 w 12151"/>
                <a:gd name="T39" fmla="*/ 53281250 h 17578"/>
                <a:gd name="T40" fmla="*/ 175593750 w 12151"/>
                <a:gd name="T41" fmla="*/ 34515625 h 17578"/>
                <a:gd name="T42" fmla="*/ 167343750 w 12151"/>
                <a:gd name="T43" fmla="*/ 24765625 h 17578"/>
                <a:gd name="T44" fmla="*/ 150828125 w 12151"/>
                <a:gd name="T45" fmla="*/ 25515625 h 17578"/>
                <a:gd name="T46" fmla="*/ 145578125 w 12151"/>
                <a:gd name="T47" fmla="*/ 32265625 h 17578"/>
                <a:gd name="T48" fmla="*/ 139578125 w 12151"/>
                <a:gd name="T49" fmla="*/ 37531250 h 17578"/>
                <a:gd name="T50" fmla="*/ 131312500 w 12151"/>
                <a:gd name="T51" fmla="*/ 40531250 h 17578"/>
                <a:gd name="T52" fmla="*/ 118562500 w 12151"/>
                <a:gd name="T53" fmla="*/ 39031250 h 17578"/>
                <a:gd name="T54" fmla="*/ 109562500 w 12151"/>
                <a:gd name="T55" fmla="*/ 33015625 h 17578"/>
                <a:gd name="T56" fmla="*/ 103546875 w 12151"/>
                <a:gd name="T57" fmla="*/ 24015625 h 17578"/>
                <a:gd name="T58" fmla="*/ 101296875 w 12151"/>
                <a:gd name="T59" fmla="*/ 13515625 h 17578"/>
                <a:gd name="T60" fmla="*/ 104312500 w 12151"/>
                <a:gd name="T61" fmla="*/ 750000 h 17578"/>
                <a:gd name="T62" fmla="*/ 100546875 w 12151"/>
                <a:gd name="T63" fmla="*/ 0 h 175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427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70" name="Google Shape;2689;p41"/>
            <p:cNvSpPr>
              <a:spLocks/>
            </p:cNvSpPr>
            <p:nvPr/>
          </p:nvSpPr>
          <p:spPr bwMode="auto">
            <a:xfrm>
              <a:off x="2238375" y="1228225"/>
              <a:ext cx="303775" cy="439450"/>
            </a:xfrm>
            <a:custGeom>
              <a:avLst/>
              <a:gdLst>
                <a:gd name="T0" fmla="*/ 92296875 w 12151"/>
                <a:gd name="T1" fmla="*/ 0 h 17578"/>
                <a:gd name="T2" fmla="*/ 78796875 w 12151"/>
                <a:gd name="T3" fmla="*/ 1500000 h 17578"/>
                <a:gd name="T4" fmla="*/ 75046875 w 12151"/>
                <a:gd name="T5" fmla="*/ 3000000 h 17578"/>
                <a:gd name="T6" fmla="*/ 68281250 w 12151"/>
                <a:gd name="T7" fmla="*/ 7515625 h 17578"/>
                <a:gd name="T8" fmla="*/ 57031250 w 12151"/>
                <a:gd name="T9" fmla="*/ 18765625 h 17578"/>
                <a:gd name="T10" fmla="*/ 43515625 w 12151"/>
                <a:gd name="T11" fmla="*/ 42031250 h 17578"/>
                <a:gd name="T12" fmla="*/ 30765625 w 12151"/>
                <a:gd name="T13" fmla="*/ 70546875 h 17578"/>
                <a:gd name="T14" fmla="*/ 19515625 w 12151"/>
                <a:gd name="T15" fmla="*/ 102812500 h 17578"/>
                <a:gd name="T16" fmla="*/ 10500000 w 12151"/>
                <a:gd name="T17" fmla="*/ 135828125 h 17578"/>
                <a:gd name="T18" fmla="*/ 3750000 w 12151"/>
                <a:gd name="T19" fmla="*/ 167343750 h 17578"/>
                <a:gd name="T20" fmla="*/ 750000 w 12151"/>
                <a:gd name="T21" fmla="*/ 195109375 h 17578"/>
                <a:gd name="T22" fmla="*/ 0 w 12151"/>
                <a:gd name="T23" fmla="*/ 206359375 h 17578"/>
                <a:gd name="T24" fmla="*/ 1500000 w 12151"/>
                <a:gd name="T25" fmla="*/ 220625000 h 17578"/>
                <a:gd name="T26" fmla="*/ 5250000 w 12151"/>
                <a:gd name="T27" fmla="*/ 228875000 h 17578"/>
                <a:gd name="T28" fmla="*/ 187593750 w 12151"/>
                <a:gd name="T29" fmla="*/ 274656250 h 17578"/>
                <a:gd name="T30" fmla="*/ 183093750 w 12151"/>
                <a:gd name="T31" fmla="*/ 265640625 h 17578"/>
                <a:gd name="T32" fmla="*/ 182343750 w 12151"/>
                <a:gd name="T33" fmla="*/ 249140625 h 17578"/>
                <a:gd name="T34" fmla="*/ 182343750 w 12151"/>
                <a:gd name="T35" fmla="*/ 237125000 h 17578"/>
                <a:gd name="T36" fmla="*/ 186093750 w 12151"/>
                <a:gd name="T37" fmla="*/ 191359375 h 17578"/>
                <a:gd name="T38" fmla="*/ 189843750 w 12151"/>
                <a:gd name="T39" fmla="*/ 138078125 h 17578"/>
                <a:gd name="T40" fmla="*/ 189843750 w 12151"/>
                <a:gd name="T41" fmla="*/ 119312500 h 17578"/>
                <a:gd name="T42" fmla="*/ 188343750 w 12151"/>
                <a:gd name="T43" fmla="*/ 84796875 h 17578"/>
                <a:gd name="T44" fmla="*/ 185343750 w 12151"/>
                <a:gd name="T45" fmla="*/ 63031250 h 17578"/>
                <a:gd name="T46" fmla="*/ 179343750 w 12151"/>
                <a:gd name="T47" fmla="*/ 43531250 h 17578"/>
                <a:gd name="T48" fmla="*/ 175593750 w 12151"/>
                <a:gd name="T49" fmla="*/ 34515625 h 17578"/>
                <a:gd name="T50" fmla="*/ 167343750 w 12151"/>
                <a:gd name="T51" fmla="*/ 24765625 h 17578"/>
                <a:gd name="T52" fmla="*/ 153078125 w 12151"/>
                <a:gd name="T53" fmla="*/ 21765625 h 17578"/>
                <a:gd name="T54" fmla="*/ 150828125 w 12151"/>
                <a:gd name="T55" fmla="*/ 25515625 h 17578"/>
                <a:gd name="T56" fmla="*/ 145578125 w 12151"/>
                <a:gd name="T57" fmla="*/ 32265625 h 17578"/>
                <a:gd name="T58" fmla="*/ 139578125 w 12151"/>
                <a:gd name="T59" fmla="*/ 37531250 h 17578"/>
                <a:gd name="T60" fmla="*/ 131312500 w 12151"/>
                <a:gd name="T61" fmla="*/ 40531250 h 17578"/>
                <a:gd name="T62" fmla="*/ 127562500 w 12151"/>
                <a:gd name="T63" fmla="*/ 40531250 h 17578"/>
                <a:gd name="T64" fmla="*/ 123062500 w 12151"/>
                <a:gd name="T65" fmla="*/ 40531250 h 17578"/>
                <a:gd name="T66" fmla="*/ 113312500 w 12151"/>
                <a:gd name="T67" fmla="*/ 36781250 h 17578"/>
                <a:gd name="T68" fmla="*/ 106562500 w 12151"/>
                <a:gd name="T69" fmla="*/ 29265625 h 17578"/>
                <a:gd name="T70" fmla="*/ 102046875 w 12151"/>
                <a:gd name="T71" fmla="*/ 18765625 h 17578"/>
                <a:gd name="T72" fmla="*/ 102046875 w 12151"/>
                <a:gd name="T73" fmla="*/ 7515625 h 17578"/>
                <a:gd name="T74" fmla="*/ 104312500 w 12151"/>
                <a:gd name="T75" fmla="*/ 750000 h 17578"/>
                <a:gd name="T76" fmla="*/ 109562500 w 12151"/>
                <a:gd name="T77" fmla="*/ 1500000 h 17578"/>
                <a:gd name="T78" fmla="*/ 109562500 w 12151"/>
                <a:gd name="T79" fmla="*/ 1500000 h 17578"/>
                <a:gd name="T80" fmla="*/ 92296875 w 12151"/>
                <a:gd name="T81" fmla="*/ 0 h 1757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71" name="Google Shape;2690;p41"/>
            <p:cNvSpPr>
              <a:spLocks/>
            </p:cNvSpPr>
            <p:nvPr/>
          </p:nvSpPr>
          <p:spPr bwMode="auto">
            <a:xfrm>
              <a:off x="2400450" y="1229425"/>
              <a:ext cx="84075" cy="63650"/>
            </a:xfrm>
            <a:custGeom>
              <a:avLst/>
              <a:gdLst>
                <a:gd name="T0" fmla="*/ 3015625 w 3363"/>
                <a:gd name="T1" fmla="*/ 0 h 2546"/>
                <a:gd name="T2" fmla="*/ 750000 w 3363"/>
                <a:gd name="T3" fmla="*/ 6765625 h 2546"/>
                <a:gd name="T4" fmla="*/ 0 w 3363"/>
                <a:gd name="T5" fmla="*/ 12765625 h 2546"/>
                <a:gd name="T6" fmla="*/ 750000 w 3363"/>
                <a:gd name="T7" fmla="*/ 18015625 h 2546"/>
                <a:gd name="T8" fmla="*/ 2250000 w 3363"/>
                <a:gd name="T9" fmla="*/ 23265625 h 2546"/>
                <a:gd name="T10" fmla="*/ 5265625 w 3363"/>
                <a:gd name="T11" fmla="*/ 28515625 h 2546"/>
                <a:gd name="T12" fmla="*/ 8265625 w 3363"/>
                <a:gd name="T13" fmla="*/ 32265625 h 2546"/>
                <a:gd name="T14" fmla="*/ 12015625 w 3363"/>
                <a:gd name="T15" fmla="*/ 36031250 h 2546"/>
                <a:gd name="T16" fmla="*/ 17265625 w 3363"/>
                <a:gd name="T17" fmla="*/ 38281250 h 2546"/>
                <a:gd name="T18" fmla="*/ 21765625 w 3363"/>
                <a:gd name="T19" fmla="*/ 39781250 h 2546"/>
                <a:gd name="T20" fmla="*/ 27015625 w 3363"/>
                <a:gd name="T21" fmla="*/ 39781250 h 2546"/>
                <a:gd name="T22" fmla="*/ 32265625 w 3363"/>
                <a:gd name="T23" fmla="*/ 39031250 h 2546"/>
                <a:gd name="T24" fmla="*/ 37531250 w 3363"/>
                <a:gd name="T25" fmla="*/ 37531250 h 2546"/>
                <a:gd name="T26" fmla="*/ 42031250 w 3363"/>
                <a:gd name="T27" fmla="*/ 34531250 h 2546"/>
                <a:gd name="T28" fmla="*/ 45781250 w 3363"/>
                <a:gd name="T29" fmla="*/ 30765625 h 2546"/>
                <a:gd name="T30" fmla="*/ 48781250 w 3363"/>
                <a:gd name="T31" fmla="*/ 26265625 h 2546"/>
                <a:gd name="T32" fmla="*/ 51031250 w 3363"/>
                <a:gd name="T33" fmla="*/ 21015625 h 2546"/>
                <a:gd name="T34" fmla="*/ 52531250 w 3363"/>
                <a:gd name="T35" fmla="*/ 15765625 h 2546"/>
                <a:gd name="T36" fmla="*/ 41281250 w 3363"/>
                <a:gd name="T37" fmla="*/ 10515625 h 2546"/>
                <a:gd name="T38" fmla="*/ 28515625 w 3363"/>
                <a:gd name="T39" fmla="*/ 6015625 h 2546"/>
                <a:gd name="T40" fmla="*/ 15765625 w 3363"/>
                <a:gd name="T41" fmla="*/ 2250000 h 2546"/>
                <a:gd name="T42" fmla="*/ 3015625 w 3363"/>
                <a:gd name="T43" fmla="*/ 0 h 25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72" name="Google Shape;2691;p41"/>
            <p:cNvSpPr>
              <a:spLocks/>
            </p:cNvSpPr>
            <p:nvPr/>
          </p:nvSpPr>
          <p:spPr bwMode="auto">
            <a:xfrm>
              <a:off x="2400450" y="1229425"/>
              <a:ext cx="84075" cy="63650"/>
            </a:xfrm>
            <a:custGeom>
              <a:avLst/>
              <a:gdLst>
                <a:gd name="T0" fmla="*/ 21765625 w 3363"/>
                <a:gd name="T1" fmla="*/ 39781250 h 2546"/>
                <a:gd name="T2" fmla="*/ 21765625 w 3363"/>
                <a:gd name="T3" fmla="*/ 39781250 h 2546"/>
                <a:gd name="T4" fmla="*/ 27015625 w 3363"/>
                <a:gd name="T5" fmla="*/ 39781250 h 2546"/>
                <a:gd name="T6" fmla="*/ 32265625 w 3363"/>
                <a:gd name="T7" fmla="*/ 39031250 h 2546"/>
                <a:gd name="T8" fmla="*/ 37531250 w 3363"/>
                <a:gd name="T9" fmla="*/ 37531250 h 2546"/>
                <a:gd name="T10" fmla="*/ 42031250 w 3363"/>
                <a:gd name="T11" fmla="*/ 34531250 h 2546"/>
                <a:gd name="T12" fmla="*/ 45781250 w 3363"/>
                <a:gd name="T13" fmla="*/ 30765625 h 2546"/>
                <a:gd name="T14" fmla="*/ 48781250 w 3363"/>
                <a:gd name="T15" fmla="*/ 26265625 h 2546"/>
                <a:gd name="T16" fmla="*/ 51031250 w 3363"/>
                <a:gd name="T17" fmla="*/ 21015625 h 2546"/>
                <a:gd name="T18" fmla="*/ 52531250 w 3363"/>
                <a:gd name="T19" fmla="*/ 15765625 h 2546"/>
                <a:gd name="T20" fmla="*/ 52531250 w 3363"/>
                <a:gd name="T21" fmla="*/ 15765625 h 2546"/>
                <a:gd name="T22" fmla="*/ 41281250 w 3363"/>
                <a:gd name="T23" fmla="*/ 10515625 h 2546"/>
                <a:gd name="T24" fmla="*/ 28515625 w 3363"/>
                <a:gd name="T25" fmla="*/ 6015625 h 2546"/>
                <a:gd name="T26" fmla="*/ 15765625 w 3363"/>
                <a:gd name="T27" fmla="*/ 2250000 h 2546"/>
                <a:gd name="T28" fmla="*/ 3015625 w 3363"/>
                <a:gd name="T29" fmla="*/ 0 h 2546"/>
                <a:gd name="T30" fmla="*/ 3015625 w 3363"/>
                <a:gd name="T31" fmla="*/ 0 h 2546"/>
                <a:gd name="T32" fmla="*/ 750000 w 3363"/>
                <a:gd name="T33" fmla="*/ 6765625 h 2546"/>
                <a:gd name="T34" fmla="*/ 750000 w 3363"/>
                <a:gd name="T35" fmla="*/ 6765625 h 2546"/>
                <a:gd name="T36" fmla="*/ 0 w 3363"/>
                <a:gd name="T37" fmla="*/ 12765625 h 2546"/>
                <a:gd name="T38" fmla="*/ 750000 w 3363"/>
                <a:gd name="T39" fmla="*/ 18015625 h 2546"/>
                <a:gd name="T40" fmla="*/ 2250000 w 3363"/>
                <a:gd name="T41" fmla="*/ 23265625 h 2546"/>
                <a:gd name="T42" fmla="*/ 5265625 w 3363"/>
                <a:gd name="T43" fmla="*/ 28515625 h 2546"/>
                <a:gd name="T44" fmla="*/ 8265625 w 3363"/>
                <a:gd name="T45" fmla="*/ 32265625 h 2546"/>
                <a:gd name="T46" fmla="*/ 12015625 w 3363"/>
                <a:gd name="T47" fmla="*/ 36031250 h 2546"/>
                <a:gd name="T48" fmla="*/ 17265625 w 3363"/>
                <a:gd name="T49" fmla="*/ 38281250 h 2546"/>
                <a:gd name="T50" fmla="*/ 21765625 w 3363"/>
                <a:gd name="T51" fmla="*/ 39781250 h 25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73" name="Google Shape;2692;p41"/>
            <p:cNvSpPr>
              <a:spLocks/>
            </p:cNvSpPr>
            <p:nvPr/>
          </p:nvSpPr>
          <p:spPr bwMode="auto">
            <a:xfrm>
              <a:off x="2419650" y="1218625"/>
              <a:ext cx="46850" cy="51650"/>
            </a:xfrm>
            <a:custGeom>
              <a:avLst/>
              <a:gdLst>
                <a:gd name="T0" fmla="*/ 7515625 w 1874"/>
                <a:gd name="T1" fmla="*/ 0 h 2066"/>
                <a:gd name="T2" fmla="*/ 15625 w 1874"/>
                <a:gd name="T3" fmla="*/ 23265625 h 2066"/>
                <a:gd name="T4" fmla="*/ 23281250 w 1874"/>
                <a:gd name="T5" fmla="*/ 32265625 h 2066"/>
                <a:gd name="T6" fmla="*/ 29281250 w 1874"/>
                <a:gd name="T7" fmla="*/ 6000000 h 2066"/>
                <a:gd name="T8" fmla="*/ 7515625 w 1874"/>
                <a:gd name="T9" fmla="*/ 0 h 20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74" name="Google Shape;2693;p41"/>
            <p:cNvSpPr>
              <a:spLocks/>
            </p:cNvSpPr>
            <p:nvPr/>
          </p:nvSpPr>
          <p:spPr bwMode="auto">
            <a:xfrm>
              <a:off x="2419650" y="1218625"/>
              <a:ext cx="46850" cy="51650"/>
            </a:xfrm>
            <a:custGeom>
              <a:avLst/>
              <a:gdLst>
                <a:gd name="T0" fmla="*/ 7515625 w 1874"/>
                <a:gd name="T1" fmla="*/ 0 h 2066"/>
                <a:gd name="T2" fmla="*/ 15625 w 1874"/>
                <a:gd name="T3" fmla="*/ 23265625 h 2066"/>
                <a:gd name="T4" fmla="*/ 23281250 w 1874"/>
                <a:gd name="T5" fmla="*/ 32265625 h 2066"/>
                <a:gd name="T6" fmla="*/ 29281250 w 1874"/>
                <a:gd name="T7" fmla="*/ 6000000 h 2066"/>
                <a:gd name="T8" fmla="*/ 7515625 w 1874"/>
                <a:gd name="T9" fmla="*/ 0 h 20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75" name="Google Shape;2694;p41"/>
            <p:cNvSpPr>
              <a:spLocks/>
            </p:cNvSpPr>
            <p:nvPr/>
          </p:nvSpPr>
          <p:spPr bwMode="auto">
            <a:xfrm>
              <a:off x="2419650" y="1237825"/>
              <a:ext cx="40850" cy="32450"/>
            </a:xfrm>
            <a:custGeom>
              <a:avLst/>
              <a:gdLst>
                <a:gd name="T0" fmla="*/ 3765625 w 1634"/>
                <a:gd name="T1" fmla="*/ 15625 h 1298"/>
                <a:gd name="T2" fmla="*/ 15625 w 1634"/>
                <a:gd name="T3" fmla="*/ 11265625 h 1298"/>
                <a:gd name="T4" fmla="*/ 23281250 w 1634"/>
                <a:gd name="T5" fmla="*/ 20265625 h 1298"/>
                <a:gd name="T6" fmla="*/ 25531250 w 1634"/>
                <a:gd name="T7" fmla="*/ 10515625 h 1298"/>
                <a:gd name="T8" fmla="*/ 15015625 w 1634"/>
                <a:gd name="T9" fmla="*/ 6015625 h 1298"/>
                <a:gd name="T10" fmla="*/ 4515625 w 1634"/>
                <a:gd name="T11" fmla="*/ 15625 h 1298"/>
                <a:gd name="T12" fmla="*/ 3765625 w 1634"/>
                <a:gd name="T13" fmla="*/ 15625 h 12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76" name="Google Shape;2695;p41"/>
            <p:cNvSpPr>
              <a:spLocks/>
            </p:cNvSpPr>
            <p:nvPr/>
          </p:nvSpPr>
          <p:spPr bwMode="auto">
            <a:xfrm>
              <a:off x="2419650" y="1237825"/>
              <a:ext cx="40850" cy="32450"/>
            </a:xfrm>
            <a:custGeom>
              <a:avLst/>
              <a:gdLst>
                <a:gd name="T0" fmla="*/ 3765625 w 1634"/>
                <a:gd name="T1" fmla="*/ 15625 h 1298"/>
                <a:gd name="T2" fmla="*/ 15625 w 1634"/>
                <a:gd name="T3" fmla="*/ 11265625 h 1298"/>
                <a:gd name="T4" fmla="*/ 23281250 w 1634"/>
                <a:gd name="T5" fmla="*/ 20265625 h 1298"/>
                <a:gd name="T6" fmla="*/ 25531250 w 1634"/>
                <a:gd name="T7" fmla="*/ 10515625 h 1298"/>
                <a:gd name="T8" fmla="*/ 25531250 w 1634"/>
                <a:gd name="T9" fmla="*/ 10515625 h 1298"/>
                <a:gd name="T10" fmla="*/ 15015625 w 1634"/>
                <a:gd name="T11" fmla="*/ 6015625 h 1298"/>
                <a:gd name="T12" fmla="*/ 4515625 w 1634"/>
                <a:gd name="T13" fmla="*/ 15625 h 1298"/>
                <a:gd name="T14" fmla="*/ 3765625 w 1634"/>
                <a:gd name="T15" fmla="*/ 15625 h 12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77" name="Google Shape;2696;p41"/>
            <p:cNvSpPr>
              <a:spLocks/>
            </p:cNvSpPr>
            <p:nvPr/>
          </p:nvSpPr>
          <p:spPr bwMode="auto">
            <a:xfrm>
              <a:off x="2216750" y="852425"/>
              <a:ext cx="147700" cy="152500"/>
            </a:xfrm>
            <a:custGeom>
              <a:avLst/>
              <a:gdLst>
                <a:gd name="T0" fmla="*/ 45781250 w 5908"/>
                <a:gd name="T1" fmla="*/ 0 h 6100"/>
                <a:gd name="T2" fmla="*/ 36781250 w 5908"/>
                <a:gd name="T3" fmla="*/ 1500000 h 6100"/>
                <a:gd name="T4" fmla="*/ 28531250 w 5908"/>
                <a:gd name="T5" fmla="*/ 5265625 h 6100"/>
                <a:gd name="T6" fmla="*/ 20265625 w 5908"/>
                <a:gd name="T7" fmla="*/ 9765625 h 6100"/>
                <a:gd name="T8" fmla="*/ 13515625 w 5908"/>
                <a:gd name="T9" fmla="*/ 16515625 h 6100"/>
                <a:gd name="T10" fmla="*/ 10515625 w 5908"/>
                <a:gd name="T11" fmla="*/ 20265625 h 6100"/>
                <a:gd name="T12" fmla="*/ 7515625 w 5908"/>
                <a:gd name="T13" fmla="*/ 24015625 h 6100"/>
                <a:gd name="T14" fmla="*/ 5265625 w 5908"/>
                <a:gd name="T15" fmla="*/ 28515625 h 6100"/>
                <a:gd name="T16" fmla="*/ 3765625 w 5908"/>
                <a:gd name="T17" fmla="*/ 33031250 h 6100"/>
                <a:gd name="T18" fmla="*/ 765625 w 5908"/>
                <a:gd name="T19" fmla="*/ 42031250 h 6100"/>
                <a:gd name="T20" fmla="*/ 15625 w 5908"/>
                <a:gd name="T21" fmla="*/ 51781250 h 6100"/>
                <a:gd name="T22" fmla="*/ 765625 w 5908"/>
                <a:gd name="T23" fmla="*/ 60781250 h 6100"/>
                <a:gd name="T24" fmla="*/ 3765625 w 5908"/>
                <a:gd name="T25" fmla="*/ 69046875 h 6100"/>
                <a:gd name="T26" fmla="*/ 5265625 w 5908"/>
                <a:gd name="T27" fmla="*/ 73546875 h 6100"/>
                <a:gd name="T28" fmla="*/ 7515625 w 5908"/>
                <a:gd name="T29" fmla="*/ 77296875 h 6100"/>
                <a:gd name="T30" fmla="*/ 10515625 w 5908"/>
                <a:gd name="T31" fmla="*/ 80296875 h 6100"/>
                <a:gd name="T32" fmla="*/ 13515625 w 5908"/>
                <a:gd name="T33" fmla="*/ 84046875 h 6100"/>
                <a:gd name="T34" fmla="*/ 16515625 w 5908"/>
                <a:gd name="T35" fmla="*/ 87046875 h 6100"/>
                <a:gd name="T36" fmla="*/ 21015625 w 5908"/>
                <a:gd name="T37" fmla="*/ 89296875 h 6100"/>
                <a:gd name="T38" fmla="*/ 24765625 w 5908"/>
                <a:gd name="T39" fmla="*/ 91562500 h 6100"/>
                <a:gd name="T40" fmla="*/ 28531250 w 5908"/>
                <a:gd name="T41" fmla="*/ 93062500 h 6100"/>
                <a:gd name="T42" fmla="*/ 33031250 w 5908"/>
                <a:gd name="T43" fmla="*/ 94562500 h 6100"/>
                <a:gd name="T44" fmla="*/ 37531250 w 5908"/>
                <a:gd name="T45" fmla="*/ 95312500 h 6100"/>
                <a:gd name="T46" fmla="*/ 46531250 w 5908"/>
                <a:gd name="T47" fmla="*/ 95312500 h 6100"/>
                <a:gd name="T48" fmla="*/ 55531250 w 5908"/>
                <a:gd name="T49" fmla="*/ 93812500 h 6100"/>
                <a:gd name="T50" fmla="*/ 63796875 w 5908"/>
                <a:gd name="T51" fmla="*/ 90046875 h 6100"/>
                <a:gd name="T52" fmla="*/ 71296875 w 5908"/>
                <a:gd name="T53" fmla="*/ 85546875 h 6100"/>
                <a:gd name="T54" fmla="*/ 78796875 w 5908"/>
                <a:gd name="T55" fmla="*/ 78796875 h 6100"/>
                <a:gd name="T56" fmla="*/ 81796875 w 5908"/>
                <a:gd name="T57" fmla="*/ 75046875 h 6100"/>
                <a:gd name="T58" fmla="*/ 84046875 w 5908"/>
                <a:gd name="T59" fmla="*/ 70546875 h 6100"/>
                <a:gd name="T60" fmla="*/ 87046875 w 5908"/>
                <a:gd name="T61" fmla="*/ 66796875 h 6100"/>
                <a:gd name="T62" fmla="*/ 88562500 w 5908"/>
                <a:gd name="T63" fmla="*/ 62296875 h 6100"/>
                <a:gd name="T64" fmla="*/ 91562500 w 5908"/>
                <a:gd name="T65" fmla="*/ 52531250 h 6100"/>
                <a:gd name="T66" fmla="*/ 92312500 w 5908"/>
                <a:gd name="T67" fmla="*/ 43531250 h 6100"/>
                <a:gd name="T68" fmla="*/ 90812500 w 5908"/>
                <a:gd name="T69" fmla="*/ 34531250 h 6100"/>
                <a:gd name="T70" fmla="*/ 88562500 w 5908"/>
                <a:gd name="T71" fmla="*/ 26265625 h 6100"/>
                <a:gd name="T72" fmla="*/ 86296875 w 5908"/>
                <a:gd name="T73" fmla="*/ 21765625 h 6100"/>
                <a:gd name="T74" fmla="*/ 84046875 w 5908"/>
                <a:gd name="T75" fmla="*/ 18015625 h 6100"/>
                <a:gd name="T76" fmla="*/ 81796875 w 5908"/>
                <a:gd name="T77" fmla="*/ 14265625 h 6100"/>
                <a:gd name="T78" fmla="*/ 78796875 w 5908"/>
                <a:gd name="T79" fmla="*/ 11265625 h 6100"/>
                <a:gd name="T80" fmla="*/ 75046875 w 5908"/>
                <a:gd name="T81" fmla="*/ 8265625 h 6100"/>
                <a:gd name="T82" fmla="*/ 71296875 w 5908"/>
                <a:gd name="T83" fmla="*/ 6015625 h 6100"/>
                <a:gd name="T84" fmla="*/ 67546875 w 5908"/>
                <a:gd name="T85" fmla="*/ 3765625 h 6100"/>
                <a:gd name="T86" fmla="*/ 63046875 w 5908"/>
                <a:gd name="T87" fmla="*/ 2265625 h 6100"/>
                <a:gd name="T88" fmla="*/ 58546875 w 5908"/>
                <a:gd name="T89" fmla="*/ 750000 h 6100"/>
                <a:gd name="T90" fmla="*/ 54781250 w 5908"/>
                <a:gd name="T91" fmla="*/ 0 h 6100"/>
                <a:gd name="T92" fmla="*/ 45781250 w 5908"/>
                <a:gd name="T93" fmla="*/ 0 h 61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78" name="Google Shape;2697;p41"/>
            <p:cNvSpPr>
              <a:spLocks/>
            </p:cNvSpPr>
            <p:nvPr/>
          </p:nvSpPr>
          <p:spPr bwMode="auto">
            <a:xfrm>
              <a:off x="2216750" y="852425"/>
              <a:ext cx="147700" cy="152500"/>
            </a:xfrm>
            <a:custGeom>
              <a:avLst/>
              <a:gdLst>
                <a:gd name="T0" fmla="*/ 7515625 w 5908"/>
                <a:gd name="T1" fmla="*/ 24015625 h 6100"/>
                <a:gd name="T2" fmla="*/ 7515625 w 5908"/>
                <a:gd name="T3" fmla="*/ 24015625 h 6100"/>
                <a:gd name="T4" fmla="*/ 5265625 w 5908"/>
                <a:gd name="T5" fmla="*/ 28515625 h 6100"/>
                <a:gd name="T6" fmla="*/ 3765625 w 5908"/>
                <a:gd name="T7" fmla="*/ 33031250 h 6100"/>
                <a:gd name="T8" fmla="*/ 765625 w 5908"/>
                <a:gd name="T9" fmla="*/ 42031250 h 6100"/>
                <a:gd name="T10" fmla="*/ 15625 w 5908"/>
                <a:gd name="T11" fmla="*/ 51781250 h 6100"/>
                <a:gd name="T12" fmla="*/ 765625 w 5908"/>
                <a:gd name="T13" fmla="*/ 60781250 h 6100"/>
                <a:gd name="T14" fmla="*/ 3765625 w 5908"/>
                <a:gd name="T15" fmla="*/ 69046875 h 6100"/>
                <a:gd name="T16" fmla="*/ 5265625 w 5908"/>
                <a:gd name="T17" fmla="*/ 73546875 h 6100"/>
                <a:gd name="T18" fmla="*/ 7515625 w 5908"/>
                <a:gd name="T19" fmla="*/ 77296875 h 6100"/>
                <a:gd name="T20" fmla="*/ 10515625 w 5908"/>
                <a:gd name="T21" fmla="*/ 80296875 h 6100"/>
                <a:gd name="T22" fmla="*/ 13515625 w 5908"/>
                <a:gd name="T23" fmla="*/ 84046875 h 6100"/>
                <a:gd name="T24" fmla="*/ 16515625 w 5908"/>
                <a:gd name="T25" fmla="*/ 87046875 h 6100"/>
                <a:gd name="T26" fmla="*/ 21015625 w 5908"/>
                <a:gd name="T27" fmla="*/ 89296875 h 6100"/>
                <a:gd name="T28" fmla="*/ 21015625 w 5908"/>
                <a:gd name="T29" fmla="*/ 89296875 h 6100"/>
                <a:gd name="T30" fmla="*/ 24765625 w 5908"/>
                <a:gd name="T31" fmla="*/ 91562500 h 6100"/>
                <a:gd name="T32" fmla="*/ 28531250 w 5908"/>
                <a:gd name="T33" fmla="*/ 93062500 h 6100"/>
                <a:gd name="T34" fmla="*/ 33031250 w 5908"/>
                <a:gd name="T35" fmla="*/ 94562500 h 6100"/>
                <a:gd name="T36" fmla="*/ 37531250 w 5908"/>
                <a:gd name="T37" fmla="*/ 95312500 h 6100"/>
                <a:gd name="T38" fmla="*/ 42031250 w 5908"/>
                <a:gd name="T39" fmla="*/ 95312500 h 6100"/>
                <a:gd name="T40" fmla="*/ 46531250 w 5908"/>
                <a:gd name="T41" fmla="*/ 95312500 h 6100"/>
                <a:gd name="T42" fmla="*/ 55531250 w 5908"/>
                <a:gd name="T43" fmla="*/ 93812500 h 6100"/>
                <a:gd name="T44" fmla="*/ 63796875 w 5908"/>
                <a:gd name="T45" fmla="*/ 90046875 h 6100"/>
                <a:gd name="T46" fmla="*/ 71296875 w 5908"/>
                <a:gd name="T47" fmla="*/ 85546875 h 6100"/>
                <a:gd name="T48" fmla="*/ 78796875 w 5908"/>
                <a:gd name="T49" fmla="*/ 78796875 h 6100"/>
                <a:gd name="T50" fmla="*/ 81796875 w 5908"/>
                <a:gd name="T51" fmla="*/ 75046875 h 6100"/>
                <a:gd name="T52" fmla="*/ 84046875 w 5908"/>
                <a:gd name="T53" fmla="*/ 70546875 h 6100"/>
                <a:gd name="T54" fmla="*/ 84046875 w 5908"/>
                <a:gd name="T55" fmla="*/ 70546875 h 6100"/>
                <a:gd name="T56" fmla="*/ 87046875 w 5908"/>
                <a:gd name="T57" fmla="*/ 66796875 h 6100"/>
                <a:gd name="T58" fmla="*/ 88562500 w 5908"/>
                <a:gd name="T59" fmla="*/ 62296875 h 6100"/>
                <a:gd name="T60" fmla="*/ 91562500 w 5908"/>
                <a:gd name="T61" fmla="*/ 52531250 h 6100"/>
                <a:gd name="T62" fmla="*/ 92312500 w 5908"/>
                <a:gd name="T63" fmla="*/ 43531250 h 6100"/>
                <a:gd name="T64" fmla="*/ 90812500 w 5908"/>
                <a:gd name="T65" fmla="*/ 34531250 h 6100"/>
                <a:gd name="T66" fmla="*/ 88562500 w 5908"/>
                <a:gd name="T67" fmla="*/ 26265625 h 6100"/>
                <a:gd name="T68" fmla="*/ 86296875 w 5908"/>
                <a:gd name="T69" fmla="*/ 21765625 h 6100"/>
                <a:gd name="T70" fmla="*/ 84046875 w 5908"/>
                <a:gd name="T71" fmla="*/ 18015625 h 6100"/>
                <a:gd name="T72" fmla="*/ 81796875 w 5908"/>
                <a:gd name="T73" fmla="*/ 14265625 h 6100"/>
                <a:gd name="T74" fmla="*/ 78796875 w 5908"/>
                <a:gd name="T75" fmla="*/ 11265625 h 6100"/>
                <a:gd name="T76" fmla="*/ 75046875 w 5908"/>
                <a:gd name="T77" fmla="*/ 8265625 h 6100"/>
                <a:gd name="T78" fmla="*/ 71296875 w 5908"/>
                <a:gd name="T79" fmla="*/ 6015625 h 6100"/>
                <a:gd name="T80" fmla="*/ 71296875 w 5908"/>
                <a:gd name="T81" fmla="*/ 6015625 h 6100"/>
                <a:gd name="T82" fmla="*/ 67546875 w 5908"/>
                <a:gd name="T83" fmla="*/ 3765625 h 6100"/>
                <a:gd name="T84" fmla="*/ 63046875 w 5908"/>
                <a:gd name="T85" fmla="*/ 2265625 h 6100"/>
                <a:gd name="T86" fmla="*/ 58546875 w 5908"/>
                <a:gd name="T87" fmla="*/ 750000 h 6100"/>
                <a:gd name="T88" fmla="*/ 54781250 w 5908"/>
                <a:gd name="T89" fmla="*/ 0 h 6100"/>
                <a:gd name="T90" fmla="*/ 50281250 w 5908"/>
                <a:gd name="T91" fmla="*/ 0 h 6100"/>
                <a:gd name="T92" fmla="*/ 45781250 w 5908"/>
                <a:gd name="T93" fmla="*/ 0 h 6100"/>
                <a:gd name="T94" fmla="*/ 36781250 w 5908"/>
                <a:gd name="T95" fmla="*/ 1500000 h 6100"/>
                <a:gd name="T96" fmla="*/ 28531250 w 5908"/>
                <a:gd name="T97" fmla="*/ 5265625 h 6100"/>
                <a:gd name="T98" fmla="*/ 20265625 w 5908"/>
                <a:gd name="T99" fmla="*/ 9765625 h 6100"/>
                <a:gd name="T100" fmla="*/ 13515625 w 5908"/>
                <a:gd name="T101" fmla="*/ 16515625 h 6100"/>
                <a:gd name="T102" fmla="*/ 10515625 w 5908"/>
                <a:gd name="T103" fmla="*/ 20265625 h 6100"/>
                <a:gd name="T104" fmla="*/ 7515625 w 5908"/>
                <a:gd name="T105" fmla="*/ 24015625 h 61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79" name="Google Shape;2698;p41"/>
            <p:cNvSpPr>
              <a:spLocks/>
            </p:cNvSpPr>
            <p:nvPr/>
          </p:nvSpPr>
          <p:spPr bwMode="auto">
            <a:xfrm>
              <a:off x="2237150" y="877625"/>
              <a:ext cx="49275" cy="90075"/>
            </a:xfrm>
            <a:custGeom>
              <a:avLst/>
              <a:gdLst>
                <a:gd name="T0" fmla="*/ 25531250 w 1971"/>
                <a:gd name="T1" fmla="*/ 15625 h 3603"/>
                <a:gd name="T2" fmla="*/ 22531250 w 1971"/>
                <a:gd name="T3" fmla="*/ 765625 h 3603"/>
                <a:gd name="T4" fmla="*/ 18781250 w 1971"/>
                <a:gd name="T5" fmla="*/ 2265625 h 3603"/>
                <a:gd name="T6" fmla="*/ 15781250 w 1971"/>
                <a:gd name="T7" fmla="*/ 3765625 h 3603"/>
                <a:gd name="T8" fmla="*/ 12015625 w 1971"/>
                <a:gd name="T9" fmla="*/ 6015625 h 3603"/>
                <a:gd name="T10" fmla="*/ 9765625 w 1971"/>
                <a:gd name="T11" fmla="*/ 8265625 h 3603"/>
                <a:gd name="T12" fmla="*/ 6765625 w 1971"/>
                <a:gd name="T13" fmla="*/ 11265625 h 3603"/>
                <a:gd name="T14" fmla="*/ 4515625 w 1971"/>
                <a:gd name="T15" fmla="*/ 14265625 h 3603"/>
                <a:gd name="T16" fmla="*/ 2265625 w 1971"/>
                <a:gd name="T17" fmla="*/ 19531250 h 3603"/>
                <a:gd name="T18" fmla="*/ 765625 w 1971"/>
                <a:gd name="T19" fmla="*/ 25531250 h 3603"/>
                <a:gd name="T20" fmla="*/ 15625 w 1971"/>
                <a:gd name="T21" fmla="*/ 30781250 h 3603"/>
                <a:gd name="T22" fmla="*/ 765625 w 1971"/>
                <a:gd name="T23" fmla="*/ 36031250 h 3603"/>
                <a:gd name="T24" fmla="*/ 2265625 w 1971"/>
                <a:gd name="T25" fmla="*/ 41281250 h 3603"/>
                <a:gd name="T26" fmla="*/ 4515625 w 1971"/>
                <a:gd name="T27" fmla="*/ 45796875 h 3603"/>
                <a:gd name="T28" fmla="*/ 7515625 w 1971"/>
                <a:gd name="T29" fmla="*/ 49546875 h 3603"/>
                <a:gd name="T30" fmla="*/ 12015625 w 1971"/>
                <a:gd name="T31" fmla="*/ 52546875 h 3603"/>
                <a:gd name="T32" fmla="*/ 18031250 w 1971"/>
                <a:gd name="T33" fmla="*/ 55546875 h 3603"/>
                <a:gd name="T34" fmla="*/ 24031250 w 1971"/>
                <a:gd name="T35" fmla="*/ 56296875 h 3603"/>
                <a:gd name="T36" fmla="*/ 27031250 w 1971"/>
                <a:gd name="T37" fmla="*/ 49546875 h 3603"/>
                <a:gd name="T38" fmla="*/ 27031250 w 1971"/>
                <a:gd name="T39" fmla="*/ 36781250 h 3603"/>
                <a:gd name="T40" fmla="*/ 27781250 w 1971"/>
                <a:gd name="T41" fmla="*/ 24031250 h 3603"/>
                <a:gd name="T42" fmla="*/ 28531250 w 1971"/>
                <a:gd name="T43" fmla="*/ 12015625 h 3603"/>
                <a:gd name="T44" fmla="*/ 30781250 w 1971"/>
                <a:gd name="T45" fmla="*/ 15625 h 3603"/>
                <a:gd name="T46" fmla="*/ 25531250 w 1971"/>
                <a:gd name="T47" fmla="*/ 15625 h 360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80" name="Google Shape;2699;p41"/>
            <p:cNvSpPr>
              <a:spLocks/>
            </p:cNvSpPr>
            <p:nvPr/>
          </p:nvSpPr>
          <p:spPr bwMode="auto">
            <a:xfrm>
              <a:off x="2237150" y="877625"/>
              <a:ext cx="49275" cy="90075"/>
            </a:xfrm>
            <a:custGeom>
              <a:avLst/>
              <a:gdLst>
                <a:gd name="T0" fmla="*/ 29281250 w 1971"/>
                <a:gd name="T1" fmla="*/ 15625 h 3603"/>
                <a:gd name="T2" fmla="*/ 29281250 w 1971"/>
                <a:gd name="T3" fmla="*/ 15625 h 3603"/>
                <a:gd name="T4" fmla="*/ 25531250 w 1971"/>
                <a:gd name="T5" fmla="*/ 15625 h 3603"/>
                <a:gd name="T6" fmla="*/ 22531250 w 1971"/>
                <a:gd name="T7" fmla="*/ 765625 h 3603"/>
                <a:gd name="T8" fmla="*/ 18781250 w 1971"/>
                <a:gd name="T9" fmla="*/ 2265625 h 3603"/>
                <a:gd name="T10" fmla="*/ 15781250 w 1971"/>
                <a:gd name="T11" fmla="*/ 3765625 h 3603"/>
                <a:gd name="T12" fmla="*/ 12015625 w 1971"/>
                <a:gd name="T13" fmla="*/ 6015625 h 3603"/>
                <a:gd name="T14" fmla="*/ 9765625 w 1971"/>
                <a:gd name="T15" fmla="*/ 8265625 h 3603"/>
                <a:gd name="T16" fmla="*/ 6765625 w 1971"/>
                <a:gd name="T17" fmla="*/ 11265625 h 3603"/>
                <a:gd name="T18" fmla="*/ 4515625 w 1971"/>
                <a:gd name="T19" fmla="*/ 14265625 h 3603"/>
                <a:gd name="T20" fmla="*/ 4515625 w 1971"/>
                <a:gd name="T21" fmla="*/ 14265625 h 3603"/>
                <a:gd name="T22" fmla="*/ 2265625 w 1971"/>
                <a:gd name="T23" fmla="*/ 19531250 h 3603"/>
                <a:gd name="T24" fmla="*/ 765625 w 1971"/>
                <a:gd name="T25" fmla="*/ 25531250 h 3603"/>
                <a:gd name="T26" fmla="*/ 15625 w 1971"/>
                <a:gd name="T27" fmla="*/ 30781250 h 3603"/>
                <a:gd name="T28" fmla="*/ 765625 w 1971"/>
                <a:gd name="T29" fmla="*/ 36031250 h 3603"/>
                <a:gd name="T30" fmla="*/ 2265625 w 1971"/>
                <a:gd name="T31" fmla="*/ 41281250 h 3603"/>
                <a:gd name="T32" fmla="*/ 4515625 w 1971"/>
                <a:gd name="T33" fmla="*/ 45796875 h 3603"/>
                <a:gd name="T34" fmla="*/ 7515625 w 1971"/>
                <a:gd name="T35" fmla="*/ 49546875 h 3603"/>
                <a:gd name="T36" fmla="*/ 12015625 w 1971"/>
                <a:gd name="T37" fmla="*/ 52546875 h 3603"/>
                <a:gd name="T38" fmla="*/ 12015625 w 1971"/>
                <a:gd name="T39" fmla="*/ 52546875 h 3603"/>
                <a:gd name="T40" fmla="*/ 18031250 w 1971"/>
                <a:gd name="T41" fmla="*/ 55546875 h 3603"/>
                <a:gd name="T42" fmla="*/ 24031250 w 1971"/>
                <a:gd name="T43" fmla="*/ 56296875 h 3603"/>
                <a:gd name="T44" fmla="*/ 24031250 w 1971"/>
                <a:gd name="T45" fmla="*/ 56296875 h 3603"/>
                <a:gd name="T46" fmla="*/ 27031250 w 1971"/>
                <a:gd name="T47" fmla="*/ 49546875 h 3603"/>
                <a:gd name="T48" fmla="*/ 27031250 w 1971"/>
                <a:gd name="T49" fmla="*/ 49546875 h 3603"/>
                <a:gd name="T50" fmla="*/ 27031250 w 1971"/>
                <a:gd name="T51" fmla="*/ 36781250 h 3603"/>
                <a:gd name="T52" fmla="*/ 27781250 w 1971"/>
                <a:gd name="T53" fmla="*/ 24031250 h 3603"/>
                <a:gd name="T54" fmla="*/ 28531250 w 1971"/>
                <a:gd name="T55" fmla="*/ 12015625 h 3603"/>
                <a:gd name="T56" fmla="*/ 30781250 w 1971"/>
                <a:gd name="T57" fmla="*/ 15625 h 3603"/>
                <a:gd name="T58" fmla="*/ 30781250 w 1971"/>
                <a:gd name="T59" fmla="*/ 15625 h 3603"/>
                <a:gd name="T60" fmla="*/ 29281250 w 1971"/>
                <a:gd name="T61" fmla="*/ 15625 h 360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81" name="Google Shape;2700;p41"/>
            <p:cNvSpPr>
              <a:spLocks/>
            </p:cNvSpPr>
            <p:nvPr/>
          </p:nvSpPr>
          <p:spPr bwMode="auto">
            <a:xfrm>
              <a:off x="2264775" y="800800"/>
              <a:ext cx="483875" cy="470675"/>
            </a:xfrm>
            <a:custGeom>
              <a:avLst/>
              <a:gdLst>
                <a:gd name="T0" fmla="*/ 127578125 w 19355"/>
                <a:gd name="T1" fmla="*/ 750000 h 18827"/>
                <a:gd name="T2" fmla="*/ 104312500 w 19355"/>
                <a:gd name="T3" fmla="*/ 6015625 h 18827"/>
                <a:gd name="T4" fmla="*/ 81796875 w 19355"/>
                <a:gd name="T5" fmla="*/ 15765625 h 18827"/>
                <a:gd name="T6" fmla="*/ 60796875 w 19355"/>
                <a:gd name="T7" fmla="*/ 29265625 h 18827"/>
                <a:gd name="T8" fmla="*/ 42781250 w 19355"/>
                <a:gd name="T9" fmla="*/ 45781250 h 18827"/>
                <a:gd name="T10" fmla="*/ 27765625 w 19355"/>
                <a:gd name="T11" fmla="*/ 66046875 h 18827"/>
                <a:gd name="T12" fmla="*/ 11265625 w 19355"/>
                <a:gd name="T13" fmla="*/ 93812500 h 18827"/>
                <a:gd name="T14" fmla="*/ 3765625 w 19355"/>
                <a:gd name="T15" fmla="*/ 115562500 h 18827"/>
                <a:gd name="T16" fmla="*/ 15625 w 19355"/>
                <a:gd name="T17" fmla="*/ 138828125 h 18827"/>
                <a:gd name="T18" fmla="*/ 1515625 w 19355"/>
                <a:gd name="T19" fmla="*/ 162093750 h 18827"/>
                <a:gd name="T20" fmla="*/ 6765625 w 19355"/>
                <a:gd name="T21" fmla="*/ 183859375 h 18827"/>
                <a:gd name="T22" fmla="*/ 16515625 w 19355"/>
                <a:gd name="T23" fmla="*/ 204859375 h 18827"/>
                <a:gd name="T24" fmla="*/ 30031250 w 19355"/>
                <a:gd name="T25" fmla="*/ 223625000 h 18827"/>
                <a:gd name="T26" fmla="*/ 47281250 w 19355"/>
                <a:gd name="T27" fmla="*/ 240125000 h 18827"/>
                <a:gd name="T28" fmla="*/ 101312500 w 19355"/>
                <a:gd name="T29" fmla="*/ 273156250 h 18827"/>
                <a:gd name="T30" fmla="*/ 123828125 w 19355"/>
                <a:gd name="T31" fmla="*/ 284406250 h 18827"/>
                <a:gd name="T32" fmla="*/ 148593750 w 19355"/>
                <a:gd name="T33" fmla="*/ 291156250 h 18827"/>
                <a:gd name="T34" fmla="*/ 173343750 w 19355"/>
                <a:gd name="T35" fmla="*/ 294156250 h 18827"/>
                <a:gd name="T36" fmla="*/ 198109375 w 19355"/>
                <a:gd name="T37" fmla="*/ 292656250 h 18827"/>
                <a:gd name="T38" fmla="*/ 221375000 w 19355"/>
                <a:gd name="T39" fmla="*/ 285906250 h 18827"/>
                <a:gd name="T40" fmla="*/ 240890625 w 19355"/>
                <a:gd name="T41" fmla="*/ 273906250 h 18827"/>
                <a:gd name="T42" fmla="*/ 249140625 w 19355"/>
                <a:gd name="T43" fmla="*/ 265640625 h 18827"/>
                <a:gd name="T44" fmla="*/ 255890625 w 19355"/>
                <a:gd name="T45" fmla="*/ 256640625 h 18827"/>
                <a:gd name="T46" fmla="*/ 261140625 w 19355"/>
                <a:gd name="T47" fmla="*/ 245390625 h 18827"/>
                <a:gd name="T48" fmla="*/ 265640625 w 19355"/>
                <a:gd name="T49" fmla="*/ 233375000 h 18827"/>
                <a:gd name="T50" fmla="*/ 282156250 w 19355"/>
                <a:gd name="T51" fmla="*/ 205609375 h 18827"/>
                <a:gd name="T52" fmla="*/ 291906250 w 19355"/>
                <a:gd name="T53" fmla="*/ 183109375 h 18827"/>
                <a:gd name="T54" fmla="*/ 299421875 w 19355"/>
                <a:gd name="T55" fmla="*/ 159843750 h 18827"/>
                <a:gd name="T56" fmla="*/ 302421875 w 19355"/>
                <a:gd name="T57" fmla="*/ 137328125 h 18827"/>
                <a:gd name="T58" fmla="*/ 300921875 w 19355"/>
                <a:gd name="T59" fmla="*/ 114812500 h 18827"/>
                <a:gd name="T60" fmla="*/ 294156250 w 19355"/>
                <a:gd name="T61" fmla="*/ 93046875 h 18827"/>
                <a:gd name="T62" fmla="*/ 281406250 w 19355"/>
                <a:gd name="T63" fmla="*/ 74296875 h 18827"/>
                <a:gd name="T64" fmla="*/ 261890625 w 19355"/>
                <a:gd name="T65" fmla="*/ 57781250 h 18827"/>
                <a:gd name="T66" fmla="*/ 197359375 w 19355"/>
                <a:gd name="T67" fmla="*/ 15015625 h 18827"/>
                <a:gd name="T68" fmla="*/ 174843750 w 19355"/>
                <a:gd name="T69" fmla="*/ 4515625 h 18827"/>
                <a:gd name="T70" fmla="*/ 151593750 w 19355"/>
                <a:gd name="T71" fmla="*/ 750000 h 1882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82" name="Google Shape;2701;p41"/>
            <p:cNvSpPr>
              <a:spLocks/>
            </p:cNvSpPr>
            <p:nvPr/>
          </p:nvSpPr>
          <p:spPr bwMode="auto">
            <a:xfrm>
              <a:off x="2264775" y="800800"/>
              <a:ext cx="483875" cy="470675"/>
            </a:xfrm>
            <a:custGeom>
              <a:avLst/>
              <a:gdLst>
                <a:gd name="T0" fmla="*/ 249140625 w 19355"/>
                <a:gd name="T1" fmla="*/ 51031250 h 18827"/>
                <a:gd name="T2" fmla="*/ 261890625 w 19355"/>
                <a:gd name="T3" fmla="*/ 57781250 h 18827"/>
                <a:gd name="T4" fmla="*/ 281406250 w 19355"/>
                <a:gd name="T5" fmla="*/ 74296875 h 18827"/>
                <a:gd name="T6" fmla="*/ 294156250 w 19355"/>
                <a:gd name="T7" fmla="*/ 93046875 h 18827"/>
                <a:gd name="T8" fmla="*/ 300921875 w 19355"/>
                <a:gd name="T9" fmla="*/ 114812500 h 18827"/>
                <a:gd name="T10" fmla="*/ 302421875 w 19355"/>
                <a:gd name="T11" fmla="*/ 137328125 h 18827"/>
                <a:gd name="T12" fmla="*/ 299421875 w 19355"/>
                <a:gd name="T13" fmla="*/ 159843750 h 18827"/>
                <a:gd name="T14" fmla="*/ 291906250 w 19355"/>
                <a:gd name="T15" fmla="*/ 183109375 h 18827"/>
                <a:gd name="T16" fmla="*/ 282156250 w 19355"/>
                <a:gd name="T17" fmla="*/ 205609375 h 18827"/>
                <a:gd name="T18" fmla="*/ 265640625 w 19355"/>
                <a:gd name="T19" fmla="*/ 233375000 h 18827"/>
                <a:gd name="T20" fmla="*/ 263390625 w 19355"/>
                <a:gd name="T21" fmla="*/ 240125000 h 18827"/>
                <a:gd name="T22" fmla="*/ 258890625 w 19355"/>
                <a:gd name="T23" fmla="*/ 251390625 h 18827"/>
                <a:gd name="T24" fmla="*/ 252890625 w 19355"/>
                <a:gd name="T25" fmla="*/ 261140625 h 18827"/>
                <a:gd name="T26" fmla="*/ 244640625 w 19355"/>
                <a:gd name="T27" fmla="*/ 270140625 h 18827"/>
                <a:gd name="T28" fmla="*/ 231125000 w 19355"/>
                <a:gd name="T29" fmla="*/ 280656250 h 18827"/>
                <a:gd name="T30" fmla="*/ 210125000 w 19355"/>
                <a:gd name="T31" fmla="*/ 289656250 h 18827"/>
                <a:gd name="T32" fmla="*/ 186109375 w 19355"/>
                <a:gd name="T33" fmla="*/ 294156250 h 18827"/>
                <a:gd name="T34" fmla="*/ 161343750 w 19355"/>
                <a:gd name="T35" fmla="*/ 293406250 h 18827"/>
                <a:gd name="T36" fmla="*/ 135828125 w 19355"/>
                <a:gd name="T37" fmla="*/ 288156250 h 18827"/>
                <a:gd name="T38" fmla="*/ 112562500 w 19355"/>
                <a:gd name="T39" fmla="*/ 279156250 h 18827"/>
                <a:gd name="T40" fmla="*/ 57781250 w 19355"/>
                <a:gd name="T41" fmla="*/ 246890625 h 18827"/>
                <a:gd name="T42" fmla="*/ 47281250 w 19355"/>
                <a:gd name="T43" fmla="*/ 240125000 h 18827"/>
                <a:gd name="T44" fmla="*/ 30031250 w 19355"/>
                <a:gd name="T45" fmla="*/ 223625000 h 18827"/>
                <a:gd name="T46" fmla="*/ 16515625 w 19355"/>
                <a:gd name="T47" fmla="*/ 204859375 h 18827"/>
                <a:gd name="T48" fmla="*/ 6765625 w 19355"/>
                <a:gd name="T49" fmla="*/ 183859375 h 18827"/>
                <a:gd name="T50" fmla="*/ 1515625 w 19355"/>
                <a:gd name="T51" fmla="*/ 162093750 h 18827"/>
                <a:gd name="T52" fmla="*/ 15625 w 19355"/>
                <a:gd name="T53" fmla="*/ 138828125 h 18827"/>
                <a:gd name="T54" fmla="*/ 3765625 w 19355"/>
                <a:gd name="T55" fmla="*/ 115562500 h 18827"/>
                <a:gd name="T56" fmla="*/ 11265625 w 19355"/>
                <a:gd name="T57" fmla="*/ 93812500 h 18827"/>
                <a:gd name="T58" fmla="*/ 27765625 w 19355"/>
                <a:gd name="T59" fmla="*/ 66046875 h 18827"/>
                <a:gd name="T60" fmla="*/ 34531250 w 19355"/>
                <a:gd name="T61" fmla="*/ 55531250 h 18827"/>
                <a:gd name="T62" fmla="*/ 51031250 w 19355"/>
                <a:gd name="T63" fmla="*/ 37531250 h 18827"/>
                <a:gd name="T64" fmla="*/ 70546875 w 19355"/>
                <a:gd name="T65" fmla="*/ 22515625 h 18827"/>
                <a:gd name="T66" fmla="*/ 92312500 w 19355"/>
                <a:gd name="T67" fmla="*/ 10515625 h 18827"/>
                <a:gd name="T68" fmla="*/ 116312500 w 19355"/>
                <a:gd name="T69" fmla="*/ 3000000 h 18827"/>
                <a:gd name="T70" fmla="*/ 139578125 w 19355"/>
                <a:gd name="T71" fmla="*/ 0 h 18827"/>
                <a:gd name="T72" fmla="*/ 163593750 w 19355"/>
                <a:gd name="T73" fmla="*/ 2250000 h 18827"/>
                <a:gd name="T74" fmla="*/ 186109375 w 19355"/>
                <a:gd name="T75" fmla="*/ 9015625 h 188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83" name="Google Shape;2702;p41"/>
            <p:cNvSpPr>
              <a:spLocks/>
            </p:cNvSpPr>
            <p:nvPr/>
          </p:nvSpPr>
          <p:spPr bwMode="auto">
            <a:xfrm>
              <a:off x="2632175" y="1082950"/>
              <a:ext cx="147700" cy="152500"/>
            </a:xfrm>
            <a:custGeom>
              <a:avLst/>
              <a:gdLst>
                <a:gd name="T0" fmla="*/ 45781250 w 5908"/>
                <a:gd name="T1" fmla="*/ 0 h 6100"/>
                <a:gd name="T2" fmla="*/ 36781250 w 5908"/>
                <a:gd name="T3" fmla="*/ 1500000 h 6100"/>
                <a:gd name="T4" fmla="*/ 28515625 w 5908"/>
                <a:gd name="T5" fmla="*/ 5250000 h 6100"/>
                <a:gd name="T6" fmla="*/ 21015625 w 5908"/>
                <a:gd name="T7" fmla="*/ 9765625 h 6100"/>
                <a:gd name="T8" fmla="*/ 13515625 w 5908"/>
                <a:gd name="T9" fmla="*/ 16515625 h 6100"/>
                <a:gd name="T10" fmla="*/ 10515625 w 5908"/>
                <a:gd name="T11" fmla="*/ 20265625 h 6100"/>
                <a:gd name="T12" fmla="*/ 7515625 w 5908"/>
                <a:gd name="T13" fmla="*/ 24765625 h 6100"/>
                <a:gd name="T14" fmla="*/ 5250000 w 5908"/>
                <a:gd name="T15" fmla="*/ 28515625 h 6100"/>
                <a:gd name="T16" fmla="*/ 3750000 w 5908"/>
                <a:gd name="T17" fmla="*/ 33015625 h 6100"/>
                <a:gd name="T18" fmla="*/ 750000 w 5908"/>
                <a:gd name="T19" fmla="*/ 42781250 h 6100"/>
                <a:gd name="T20" fmla="*/ 0 w 5908"/>
                <a:gd name="T21" fmla="*/ 51781250 h 6100"/>
                <a:gd name="T22" fmla="*/ 750000 w 5908"/>
                <a:gd name="T23" fmla="*/ 60781250 h 6100"/>
                <a:gd name="T24" fmla="*/ 3750000 w 5908"/>
                <a:gd name="T25" fmla="*/ 69046875 h 6100"/>
                <a:gd name="T26" fmla="*/ 5250000 w 5908"/>
                <a:gd name="T27" fmla="*/ 73546875 h 6100"/>
                <a:gd name="T28" fmla="*/ 7515625 w 5908"/>
                <a:gd name="T29" fmla="*/ 77296875 h 6100"/>
                <a:gd name="T30" fmla="*/ 10515625 w 5908"/>
                <a:gd name="T31" fmla="*/ 81046875 h 6100"/>
                <a:gd name="T32" fmla="*/ 13515625 w 5908"/>
                <a:gd name="T33" fmla="*/ 84046875 h 6100"/>
                <a:gd name="T34" fmla="*/ 17265625 w 5908"/>
                <a:gd name="T35" fmla="*/ 87046875 h 6100"/>
                <a:gd name="T36" fmla="*/ 21015625 w 5908"/>
                <a:gd name="T37" fmla="*/ 89296875 h 6100"/>
                <a:gd name="T38" fmla="*/ 24765625 w 5908"/>
                <a:gd name="T39" fmla="*/ 91546875 h 6100"/>
                <a:gd name="T40" fmla="*/ 29265625 w 5908"/>
                <a:gd name="T41" fmla="*/ 93046875 h 6100"/>
                <a:gd name="T42" fmla="*/ 33015625 w 5908"/>
                <a:gd name="T43" fmla="*/ 94546875 h 6100"/>
                <a:gd name="T44" fmla="*/ 37531250 w 5908"/>
                <a:gd name="T45" fmla="*/ 95296875 h 6100"/>
                <a:gd name="T46" fmla="*/ 46531250 w 5908"/>
                <a:gd name="T47" fmla="*/ 95296875 h 6100"/>
                <a:gd name="T48" fmla="*/ 55531250 w 5908"/>
                <a:gd name="T49" fmla="*/ 93796875 h 6100"/>
                <a:gd name="T50" fmla="*/ 63781250 w 5908"/>
                <a:gd name="T51" fmla="*/ 90046875 h 6100"/>
                <a:gd name="T52" fmla="*/ 71296875 w 5908"/>
                <a:gd name="T53" fmla="*/ 85546875 h 6100"/>
                <a:gd name="T54" fmla="*/ 78796875 w 5908"/>
                <a:gd name="T55" fmla="*/ 78796875 h 6100"/>
                <a:gd name="T56" fmla="*/ 81796875 w 5908"/>
                <a:gd name="T57" fmla="*/ 75046875 h 6100"/>
                <a:gd name="T58" fmla="*/ 84046875 w 5908"/>
                <a:gd name="T59" fmla="*/ 71296875 h 6100"/>
                <a:gd name="T60" fmla="*/ 87046875 w 5908"/>
                <a:gd name="T61" fmla="*/ 66796875 h 6100"/>
                <a:gd name="T62" fmla="*/ 88546875 w 5908"/>
                <a:gd name="T63" fmla="*/ 62281250 h 6100"/>
                <a:gd name="T64" fmla="*/ 91546875 w 5908"/>
                <a:gd name="T65" fmla="*/ 52531250 h 6100"/>
                <a:gd name="T66" fmla="*/ 92296875 w 5908"/>
                <a:gd name="T67" fmla="*/ 43531250 h 6100"/>
                <a:gd name="T68" fmla="*/ 90796875 w 5908"/>
                <a:gd name="T69" fmla="*/ 34515625 h 6100"/>
                <a:gd name="T70" fmla="*/ 88546875 w 5908"/>
                <a:gd name="T71" fmla="*/ 26265625 h 6100"/>
                <a:gd name="T72" fmla="*/ 87046875 w 5908"/>
                <a:gd name="T73" fmla="*/ 21765625 h 6100"/>
                <a:gd name="T74" fmla="*/ 84046875 w 5908"/>
                <a:gd name="T75" fmla="*/ 18015625 h 6100"/>
                <a:gd name="T76" fmla="*/ 81796875 w 5908"/>
                <a:gd name="T77" fmla="*/ 15015625 h 6100"/>
                <a:gd name="T78" fmla="*/ 78796875 w 5908"/>
                <a:gd name="T79" fmla="*/ 11265625 h 6100"/>
                <a:gd name="T80" fmla="*/ 75046875 w 5908"/>
                <a:gd name="T81" fmla="*/ 8265625 h 6100"/>
                <a:gd name="T82" fmla="*/ 71296875 w 5908"/>
                <a:gd name="T83" fmla="*/ 6000000 h 6100"/>
                <a:gd name="T84" fmla="*/ 67546875 w 5908"/>
                <a:gd name="T85" fmla="*/ 3750000 h 6100"/>
                <a:gd name="T86" fmla="*/ 63031250 w 5908"/>
                <a:gd name="T87" fmla="*/ 2250000 h 6100"/>
                <a:gd name="T88" fmla="*/ 59281250 w 5908"/>
                <a:gd name="T89" fmla="*/ 750000 h 6100"/>
                <a:gd name="T90" fmla="*/ 54781250 w 5908"/>
                <a:gd name="T91" fmla="*/ 0 h 6100"/>
                <a:gd name="T92" fmla="*/ 45781250 w 5908"/>
                <a:gd name="T93" fmla="*/ 0 h 61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84" name="Google Shape;2703;p41"/>
            <p:cNvSpPr>
              <a:spLocks/>
            </p:cNvSpPr>
            <p:nvPr/>
          </p:nvSpPr>
          <p:spPr bwMode="auto">
            <a:xfrm>
              <a:off x="2632175" y="1082950"/>
              <a:ext cx="147700" cy="152500"/>
            </a:xfrm>
            <a:custGeom>
              <a:avLst/>
              <a:gdLst>
                <a:gd name="T0" fmla="*/ 7515625 w 5908"/>
                <a:gd name="T1" fmla="*/ 24765625 h 6100"/>
                <a:gd name="T2" fmla="*/ 7515625 w 5908"/>
                <a:gd name="T3" fmla="*/ 24765625 h 6100"/>
                <a:gd name="T4" fmla="*/ 5250000 w 5908"/>
                <a:gd name="T5" fmla="*/ 28515625 h 6100"/>
                <a:gd name="T6" fmla="*/ 3750000 w 5908"/>
                <a:gd name="T7" fmla="*/ 33015625 h 6100"/>
                <a:gd name="T8" fmla="*/ 750000 w 5908"/>
                <a:gd name="T9" fmla="*/ 42781250 h 6100"/>
                <a:gd name="T10" fmla="*/ 0 w 5908"/>
                <a:gd name="T11" fmla="*/ 51781250 h 6100"/>
                <a:gd name="T12" fmla="*/ 750000 w 5908"/>
                <a:gd name="T13" fmla="*/ 60781250 h 6100"/>
                <a:gd name="T14" fmla="*/ 3750000 w 5908"/>
                <a:gd name="T15" fmla="*/ 69046875 h 6100"/>
                <a:gd name="T16" fmla="*/ 5250000 w 5908"/>
                <a:gd name="T17" fmla="*/ 73546875 h 6100"/>
                <a:gd name="T18" fmla="*/ 7515625 w 5908"/>
                <a:gd name="T19" fmla="*/ 77296875 h 6100"/>
                <a:gd name="T20" fmla="*/ 10515625 w 5908"/>
                <a:gd name="T21" fmla="*/ 81046875 h 6100"/>
                <a:gd name="T22" fmla="*/ 13515625 w 5908"/>
                <a:gd name="T23" fmla="*/ 84046875 h 6100"/>
                <a:gd name="T24" fmla="*/ 17265625 w 5908"/>
                <a:gd name="T25" fmla="*/ 87046875 h 6100"/>
                <a:gd name="T26" fmla="*/ 21015625 w 5908"/>
                <a:gd name="T27" fmla="*/ 89296875 h 6100"/>
                <a:gd name="T28" fmla="*/ 21015625 w 5908"/>
                <a:gd name="T29" fmla="*/ 89296875 h 6100"/>
                <a:gd name="T30" fmla="*/ 24765625 w 5908"/>
                <a:gd name="T31" fmla="*/ 91546875 h 6100"/>
                <a:gd name="T32" fmla="*/ 29265625 w 5908"/>
                <a:gd name="T33" fmla="*/ 93046875 h 6100"/>
                <a:gd name="T34" fmla="*/ 33015625 w 5908"/>
                <a:gd name="T35" fmla="*/ 94546875 h 6100"/>
                <a:gd name="T36" fmla="*/ 37531250 w 5908"/>
                <a:gd name="T37" fmla="*/ 95296875 h 6100"/>
                <a:gd name="T38" fmla="*/ 42031250 w 5908"/>
                <a:gd name="T39" fmla="*/ 95296875 h 6100"/>
                <a:gd name="T40" fmla="*/ 46531250 w 5908"/>
                <a:gd name="T41" fmla="*/ 95296875 h 6100"/>
                <a:gd name="T42" fmla="*/ 55531250 w 5908"/>
                <a:gd name="T43" fmla="*/ 93796875 h 6100"/>
                <a:gd name="T44" fmla="*/ 63781250 w 5908"/>
                <a:gd name="T45" fmla="*/ 90046875 h 6100"/>
                <a:gd name="T46" fmla="*/ 71296875 w 5908"/>
                <a:gd name="T47" fmla="*/ 85546875 h 6100"/>
                <a:gd name="T48" fmla="*/ 78796875 w 5908"/>
                <a:gd name="T49" fmla="*/ 78796875 h 6100"/>
                <a:gd name="T50" fmla="*/ 81796875 w 5908"/>
                <a:gd name="T51" fmla="*/ 75046875 h 6100"/>
                <a:gd name="T52" fmla="*/ 84046875 w 5908"/>
                <a:gd name="T53" fmla="*/ 71296875 h 6100"/>
                <a:gd name="T54" fmla="*/ 84046875 w 5908"/>
                <a:gd name="T55" fmla="*/ 71296875 h 6100"/>
                <a:gd name="T56" fmla="*/ 87046875 w 5908"/>
                <a:gd name="T57" fmla="*/ 66796875 h 6100"/>
                <a:gd name="T58" fmla="*/ 88546875 w 5908"/>
                <a:gd name="T59" fmla="*/ 62281250 h 6100"/>
                <a:gd name="T60" fmla="*/ 91546875 w 5908"/>
                <a:gd name="T61" fmla="*/ 52531250 h 6100"/>
                <a:gd name="T62" fmla="*/ 92296875 w 5908"/>
                <a:gd name="T63" fmla="*/ 43531250 h 6100"/>
                <a:gd name="T64" fmla="*/ 90796875 w 5908"/>
                <a:gd name="T65" fmla="*/ 34515625 h 6100"/>
                <a:gd name="T66" fmla="*/ 88546875 w 5908"/>
                <a:gd name="T67" fmla="*/ 26265625 h 6100"/>
                <a:gd name="T68" fmla="*/ 87046875 w 5908"/>
                <a:gd name="T69" fmla="*/ 21765625 h 6100"/>
                <a:gd name="T70" fmla="*/ 84046875 w 5908"/>
                <a:gd name="T71" fmla="*/ 18015625 h 6100"/>
                <a:gd name="T72" fmla="*/ 81796875 w 5908"/>
                <a:gd name="T73" fmla="*/ 15015625 h 6100"/>
                <a:gd name="T74" fmla="*/ 78796875 w 5908"/>
                <a:gd name="T75" fmla="*/ 11265625 h 6100"/>
                <a:gd name="T76" fmla="*/ 75046875 w 5908"/>
                <a:gd name="T77" fmla="*/ 8265625 h 6100"/>
                <a:gd name="T78" fmla="*/ 71296875 w 5908"/>
                <a:gd name="T79" fmla="*/ 6000000 h 6100"/>
                <a:gd name="T80" fmla="*/ 71296875 w 5908"/>
                <a:gd name="T81" fmla="*/ 6000000 h 6100"/>
                <a:gd name="T82" fmla="*/ 67546875 w 5908"/>
                <a:gd name="T83" fmla="*/ 3750000 h 6100"/>
                <a:gd name="T84" fmla="*/ 63031250 w 5908"/>
                <a:gd name="T85" fmla="*/ 2250000 h 6100"/>
                <a:gd name="T86" fmla="*/ 59281250 w 5908"/>
                <a:gd name="T87" fmla="*/ 750000 h 6100"/>
                <a:gd name="T88" fmla="*/ 54781250 w 5908"/>
                <a:gd name="T89" fmla="*/ 0 h 6100"/>
                <a:gd name="T90" fmla="*/ 50281250 w 5908"/>
                <a:gd name="T91" fmla="*/ 0 h 6100"/>
                <a:gd name="T92" fmla="*/ 45781250 w 5908"/>
                <a:gd name="T93" fmla="*/ 0 h 6100"/>
                <a:gd name="T94" fmla="*/ 36781250 w 5908"/>
                <a:gd name="T95" fmla="*/ 1500000 h 6100"/>
                <a:gd name="T96" fmla="*/ 28515625 w 5908"/>
                <a:gd name="T97" fmla="*/ 5250000 h 6100"/>
                <a:gd name="T98" fmla="*/ 21015625 w 5908"/>
                <a:gd name="T99" fmla="*/ 9765625 h 6100"/>
                <a:gd name="T100" fmla="*/ 13515625 w 5908"/>
                <a:gd name="T101" fmla="*/ 16515625 h 6100"/>
                <a:gd name="T102" fmla="*/ 10515625 w 5908"/>
                <a:gd name="T103" fmla="*/ 20265625 h 6100"/>
                <a:gd name="T104" fmla="*/ 7515625 w 5908"/>
                <a:gd name="T105" fmla="*/ 24765625 h 61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85" name="Google Shape;2704;p41"/>
            <p:cNvSpPr>
              <a:spLocks/>
            </p:cNvSpPr>
            <p:nvPr/>
          </p:nvSpPr>
          <p:spPr bwMode="auto">
            <a:xfrm>
              <a:off x="2665775" y="1115350"/>
              <a:ext cx="86475" cy="90075"/>
            </a:xfrm>
            <a:custGeom>
              <a:avLst/>
              <a:gdLst>
                <a:gd name="T0" fmla="*/ 25531250 w 3459"/>
                <a:gd name="T1" fmla="*/ 15625 h 3603"/>
                <a:gd name="T2" fmla="*/ 21781250 w 3459"/>
                <a:gd name="T3" fmla="*/ 765625 h 3603"/>
                <a:gd name="T4" fmla="*/ 18781250 w 3459"/>
                <a:gd name="T5" fmla="*/ 2265625 h 3603"/>
                <a:gd name="T6" fmla="*/ 15781250 w 3459"/>
                <a:gd name="T7" fmla="*/ 3765625 h 3603"/>
                <a:gd name="T8" fmla="*/ 12015625 w 3459"/>
                <a:gd name="T9" fmla="*/ 6015625 h 3603"/>
                <a:gd name="T10" fmla="*/ 9015625 w 3459"/>
                <a:gd name="T11" fmla="*/ 8265625 h 3603"/>
                <a:gd name="T12" fmla="*/ 6765625 w 3459"/>
                <a:gd name="T13" fmla="*/ 11265625 h 3603"/>
                <a:gd name="T14" fmla="*/ 4515625 w 3459"/>
                <a:gd name="T15" fmla="*/ 14265625 h 3603"/>
                <a:gd name="T16" fmla="*/ 2265625 w 3459"/>
                <a:gd name="T17" fmla="*/ 19531250 h 3603"/>
                <a:gd name="T18" fmla="*/ 765625 w 3459"/>
                <a:gd name="T19" fmla="*/ 25531250 h 3603"/>
                <a:gd name="T20" fmla="*/ 15625 w 3459"/>
                <a:gd name="T21" fmla="*/ 30781250 h 3603"/>
                <a:gd name="T22" fmla="*/ 765625 w 3459"/>
                <a:gd name="T23" fmla="*/ 36031250 h 3603"/>
                <a:gd name="T24" fmla="*/ 2265625 w 3459"/>
                <a:gd name="T25" fmla="*/ 41281250 h 3603"/>
                <a:gd name="T26" fmla="*/ 4515625 w 3459"/>
                <a:gd name="T27" fmla="*/ 45781250 h 3603"/>
                <a:gd name="T28" fmla="*/ 7515625 w 3459"/>
                <a:gd name="T29" fmla="*/ 49546875 h 3603"/>
                <a:gd name="T30" fmla="*/ 12015625 w 3459"/>
                <a:gd name="T31" fmla="*/ 53296875 h 3603"/>
                <a:gd name="T32" fmla="*/ 15015625 w 3459"/>
                <a:gd name="T33" fmla="*/ 54796875 h 3603"/>
                <a:gd name="T34" fmla="*/ 18031250 w 3459"/>
                <a:gd name="T35" fmla="*/ 55546875 h 3603"/>
                <a:gd name="T36" fmla="*/ 21781250 w 3459"/>
                <a:gd name="T37" fmla="*/ 56296875 h 3603"/>
                <a:gd name="T38" fmla="*/ 28531250 w 3459"/>
                <a:gd name="T39" fmla="*/ 56296875 h 3603"/>
                <a:gd name="T40" fmla="*/ 32281250 w 3459"/>
                <a:gd name="T41" fmla="*/ 55546875 h 3603"/>
                <a:gd name="T42" fmla="*/ 35281250 w 3459"/>
                <a:gd name="T43" fmla="*/ 54046875 h 3603"/>
                <a:gd name="T44" fmla="*/ 39031250 w 3459"/>
                <a:gd name="T45" fmla="*/ 52546875 h 3603"/>
                <a:gd name="T46" fmla="*/ 42031250 w 3459"/>
                <a:gd name="T47" fmla="*/ 50296875 h 3603"/>
                <a:gd name="T48" fmla="*/ 45031250 w 3459"/>
                <a:gd name="T49" fmla="*/ 48046875 h 3603"/>
                <a:gd name="T50" fmla="*/ 47296875 w 3459"/>
                <a:gd name="T51" fmla="*/ 45031250 h 3603"/>
                <a:gd name="T52" fmla="*/ 49546875 w 3459"/>
                <a:gd name="T53" fmla="*/ 42031250 h 3603"/>
                <a:gd name="T54" fmla="*/ 52546875 w 3459"/>
                <a:gd name="T55" fmla="*/ 36781250 h 3603"/>
                <a:gd name="T56" fmla="*/ 54046875 w 3459"/>
                <a:gd name="T57" fmla="*/ 31531250 h 3603"/>
                <a:gd name="T58" fmla="*/ 54046875 w 3459"/>
                <a:gd name="T59" fmla="*/ 25531250 h 3603"/>
                <a:gd name="T60" fmla="*/ 53296875 w 3459"/>
                <a:gd name="T61" fmla="*/ 20281250 h 3603"/>
                <a:gd name="T62" fmla="*/ 51796875 w 3459"/>
                <a:gd name="T63" fmla="*/ 15765625 h 3603"/>
                <a:gd name="T64" fmla="*/ 49546875 w 3459"/>
                <a:gd name="T65" fmla="*/ 11265625 h 3603"/>
                <a:gd name="T66" fmla="*/ 46546875 w 3459"/>
                <a:gd name="T67" fmla="*/ 6765625 h 3603"/>
                <a:gd name="T68" fmla="*/ 42031250 w 3459"/>
                <a:gd name="T69" fmla="*/ 3765625 h 3603"/>
                <a:gd name="T70" fmla="*/ 39031250 w 3459"/>
                <a:gd name="T71" fmla="*/ 2265625 h 3603"/>
                <a:gd name="T72" fmla="*/ 36031250 w 3459"/>
                <a:gd name="T73" fmla="*/ 765625 h 3603"/>
                <a:gd name="T74" fmla="*/ 32281250 w 3459"/>
                <a:gd name="T75" fmla="*/ 15625 h 3603"/>
                <a:gd name="T76" fmla="*/ 25531250 w 3459"/>
                <a:gd name="T77" fmla="*/ 15625 h 360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86" name="Google Shape;2705;p41"/>
            <p:cNvSpPr>
              <a:spLocks/>
            </p:cNvSpPr>
            <p:nvPr/>
          </p:nvSpPr>
          <p:spPr bwMode="auto">
            <a:xfrm>
              <a:off x="2665775" y="1115350"/>
              <a:ext cx="86475" cy="90075"/>
            </a:xfrm>
            <a:custGeom>
              <a:avLst/>
              <a:gdLst>
                <a:gd name="T0" fmla="*/ 29281250 w 3459"/>
                <a:gd name="T1" fmla="*/ 15625 h 3603"/>
                <a:gd name="T2" fmla="*/ 29281250 w 3459"/>
                <a:gd name="T3" fmla="*/ 15625 h 3603"/>
                <a:gd name="T4" fmla="*/ 25531250 w 3459"/>
                <a:gd name="T5" fmla="*/ 15625 h 3603"/>
                <a:gd name="T6" fmla="*/ 21781250 w 3459"/>
                <a:gd name="T7" fmla="*/ 765625 h 3603"/>
                <a:gd name="T8" fmla="*/ 18781250 w 3459"/>
                <a:gd name="T9" fmla="*/ 2265625 h 3603"/>
                <a:gd name="T10" fmla="*/ 15781250 w 3459"/>
                <a:gd name="T11" fmla="*/ 3765625 h 3603"/>
                <a:gd name="T12" fmla="*/ 12015625 w 3459"/>
                <a:gd name="T13" fmla="*/ 6015625 h 3603"/>
                <a:gd name="T14" fmla="*/ 9015625 w 3459"/>
                <a:gd name="T15" fmla="*/ 8265625 h 3603"/>
                <a:gd name="T16" fmla="*/ 6765625 w 3459"/>
                <a:gd name="T17" fmla="*/ 11265625 h 3603"/>
                <a:gd name="T18" fmla="*/ 4515625 w 3459"/>
                <a:gd name="T19" fmla="*/ 14265625 h 3603"/>
                <a:gd name="T20" fmla="*/ 4515625 w 3459"/>
                <a:gd name="T21" fmla="*/ 14265625 h 3603"/>
                <a:gd name="T22" fmla="*/ 2265625 w 3459"/>
                <a:gd name="T23" fmla="*/ 19531250 h 3603"/>
                <a:gd name="T24" fmla="*/ 765625 w 3459"/>
                <a:gd name="T25" fmla="*/ 25531250 h 3603"/>
                <a:gd name="T26" fmla="*/ 15625 w 3459"/>
                <a:gd name="T27" fmla="*/ 30781250 h 3603"/>
                <a:gd name="T28" fmla="*/ 765625 w 3459"/>
                <a:gd name="T29" fmla="*/ 36031250 h 3603"/>
                <a:gd name="T30" fmla="*/ 2265625 w 3459"/>
                <a:gd name="T31" fmla="*/ 41281250 h 3603"/>
                <a:gd name="T32" fmla="*/ 4515625 w 3459"/>
                <a:gd name="T33" fmla="*/ 45781250 h 3603"/>
                <a:gd name="T34" fmla="*/ 7515625 w 3459"/>
                <a:gd name="T35" fmla="*/ 49546875 h 3603"/>
                <a:gd name="T36" fmla="*/ 12015625 w 3459"/>
                <a:gd name="T37" fmla="*/ 53296875 h 3603"/>
                <a:gd name="T38" fmla="*/ 12015625 w 3459"/>
                <a:gd name="T39" fmla="*/ 53296875 h 3603"/>
                <a:gd name="T40" fmla="*/ 15015625 w 3459"/>
                <a:gd name="T41" fmla="*/ 54796875 h 3603"/>
                <a:gd name="T42" fmla="*/ 18031250 w 3459"/>
                <a:gd name="T43" fmla="*/ 55546875 h 3603"/>
                <a:gd name="T44" fmla="*/ 21781250 w 3459"/>
                <a:gd name="T45" fmla="*/ 56296875 h 3603"/>
                <a:gd name="T46" fmla="*/ 24781250 w 3459"/>
                <a:gd name="T47" fmla="*/ 56296875 h 3603"/>
                <a:gd name="T48" fmla="*/ 24781250 w 3459"/>
                <a:gd name="T49" fmla="*/ 56296875 h 3603"/>
                <a:gd name="T50" fmla="*/ 28531250 w 3459"/>
                <a:gd name="T51" fmla="*/ 56296875 h 3603"/>
                <a:gd name="T52" fmla="*/ 32281250 w 3459"/>
                <a:gd name="T53" fmla="*/ 55546875 h 3603"/>
                <a:gd name="T54" fmla="*/ 35281250 w 3459"/>
                <a:gd name="T55" fmla="*/ 54046875 h 3603"/>
                <a:gd name="T56" fmla="*/ 39031250 w 3459"/>
                <a:gd name="T57" fmla="*/ 52546875 h 3603"/>
                <a:gd name="T58" fmla="*/ 42031250 w 3459"/>
                <a:gd name="T59" fmla="*/ 50296875 h 3603"/>
                <a:gd name="T60" fmla="*/ 45031250 w 3459"/>
                <a:gd name="T61" fmla="*/ 48046875 h 3603"/>
                <a:gd name="T62" fmla="*/ 47296875 w 3459"/>
                <a:gd name="T63" fmla="*/ 45031250 h 3603"/>
                <a:gd name="T64" fmla="*/ 49546875 w 3459"/>
                <a:gd name="T65" fmla="*/ 42031250 h 3603"/>
                <a:gd name="T66" fmla="*/ 49546875 w 3459"/>
                <a:gd name="T67" fmla="*/ 42031250 h 3603"/>
                <a:gd name="T68" fmla="*/ 52546875 w 3459"/>
                <a:gd name="T69" fmla="*/ 36781250 h 3603"/>
                <a:gd name="T70" fmla="*/ 54046875 w 3459"/>
                <a:gd name="T71" fmla="*/ 31531250 h 3603"/>
                <a:gd name="T72" fmla="*/ 54046875 w 3459"/>
                <a:gd name="T73" fmla="*/ 25531250 h 3603"/>
                <a:gd name="T74" fmla="*/ 53296875 w 3459"/>
                <a:gd name="T75" fmla="*/ 20281250 h 3603"/>
                <a:gd name="T76" fmla="*/ 51796875 w 3459"/>
                <a:gd name="T77" fmla="*/ 15765625 h 3603"/>
                <a:gd name="T78" fmla="*/ 49546875 w 3459"/>
                <a:gd name="T79" fmla="*/ 11265625 h 3603"/>
                <a:gd name="T80" fmla="*/ 46546875 w 3459"/>
                <a:gd name="T81" fmla="*/ 6765625 h 3603"/>
                <a:gd name="T82" fmla="*/ 42031250 w 3459"/>
                <a:gd name="T83" fmla="*/ 3765625 h 3603"/>
                <a:gd name="T84" fmla="*/ 42031250 w 3459"/>
                <a:gd name="T85" fmla="*/ 3765625 h 3603"/>
                <a:gd name="T86" fmla="*/ 39031250 w 3459"/>
                <a:gd name="T87" fmla="*/ 2265625 h 3603"/>
                <a:gd name="T88" fmla="*/ 36031250 w 3459"/>
                <a:gd name="T89" fmla="*/ 765625 h 3603"/>
                <a:gd name="T90" fmla="*/ 32281250 w 3459"/>
                <a:gd name="T91" fmla="*/ 15625 h 3603"/>
                <a:gd name="T92" fmla="*/ 29281250 w 3459"/>
                <a:gd name="T93" fmla="*/ 15625 h 360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87" name="Google Shape;2706;p41"/>
            <p:cNvSpPr>
              <a:spLocks/>
            </p:cNvSpPr>
            <p:nvPr/>
          </p:nvSpPr>
          <p:spPr bwMode="auto">
            <a:xfrm>
              <a:off x="2770250" y="1151375"/>
              <a:ext cx="1225" cy="25"/>
            </a:xfrm>
            <a:custGeom>
              <a:avLst/>
              <a:gdLst>
                <a:gd name="T0" fmla="*/ 0 w 49"/>
                <a:gd name="T1" fmla="*/ 15625 h 1"/>
                <a:gd name="T2" fmla="*/ 750000 w 49"/>
                <a:gd name="T3" fmla="*/ 15625 h 1"/>
                <a:gd name="T4" fmla="*/ 0 w 49"/>
                <a:gd name="T5" fmla="*/ 15625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88" name="Google Shape;2707;p41"/>
            <p:cNvSpPr>
              <a:spLocks/>
            </p:cNvSpPr>
            <p:nvPr/>
          </p:nvSpPr>
          <p:spPr bwMode="auto">
            <a:xfrm>
              <a:off x="2782250" y="1145375"/>
              <a:ext cx="1225" cy="25"/>
            </a:xfrm>
            <a:custGeom>
              <a:avLst/>
              <a:gdLst>
                <a:gd name="T0" fmla="*/ 0 w 49"/>
                <a:gd name="T1" fmla="*/ 15625 h 1"/>
                <a:gd name="T2" fmla="*/ 750000 w 49"/>
                <a:gd name="T3" fmla="*/ 15625 h 1"/>
                <a:gd name="T4" fmla="*/ 0 w 49"/>
                <a:gd name="T5" fmla="*/ 15625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89" name="Google Shape;2708;p41"/>
            <p:cNvSpPr>
              <a:spLocks/>
            </p:cNvSpPr>
            <p:nvPr/>
          </p:nvSpPr>
          <p:spPr bwMode="auto">
            <a:xfrm>
              <a:off x="2561325" y="1118975"/>
              <a:ext cx="76875" cy="66050"/>
            </a:xfrm>
            <a:custGeom>
              <a:avLst/>
              <a:gdLst>
                <a:gd name="T0" fmla="*/ 18765625 w 3075"/>
                <a:gd name="T1" fmla="*/ 0 h 2642"/>
                <a:gd name="T2" fmla="*/ 15015625 w 3075"/>
                <a:gd name="T3" fmla="*/ 750000 h 2642"/>
                <a:gd name="T4" fmla="*/ 11265625 w 3075"/>
                <a:gd name="T5" fmla="*/ 2250000 h 2642"/>
                <a:gd name="T6" fmla="*/ 8265625 w 3075"/>
                <a:gd name="T7" fmla="*/ 3750000 h 2642"/>
                <a:gd name="T8" fmla="*/ 5265625 w 3075"/>
                <a:gd name="T9" fmla="*/ 6000000 h 2642"/>
                <a:gd name="T10" fmla="*/ 3015625 w 3075"/>
                <a:gd name="T11" fmla="*/ 8250000 h 2642"/>
                <a:gd name="T12" fmla="*/ 1515625 w 3075"/>
                <a:gd name="T13" fmla="*/ 11250000 h 2642"/>
                <a:gd name="T14" fmla="*/ 15625 w 3075"/>
                <a:gd name="T15" fmla="*/ 15015625 h 2642"/>
                <a:gd name="T16" fmla="*/ 15625 w 3075"/>
                <a:gd name="T17" fmla="*/ 18765625 h 2642"/>
                <a:gd name="T18" fmla="*/ 765625 w 3075"/>
                <a:gd name="T19" fmla="*/ 23265625 h 2642"/>
                <a:gd name="T20" fmla="*/ 2265625 w 3075"/>
                <a:gd name="T21" fmla="*/ 27015625 h 2642"/>
                <a:gd name="T22" fmla="*/ 4515625 w 3075"/>
                <a:gd name="T23" fmla="*/ 30765625 h 2642"/>
                <a:gd name="T24" fmla="*/ 8265625 w 3075"/>
                <a:gd name="T25" fmla="*/ 33765625 h 2642"/>
                <a:gd name="T26" fmla="*/ 12015625 w 3075"/>
                <a:gd name="T27" fmla="*/ 36765625 h 2642"/>
                <a:gd name="T28" fmla="*/ 16515625 w 3075"/>
                <a:gd name="T29" fmla="*/ 39015625 h 2642"/>
                <a:gd name="T30" fmla="*/ 21781250 w 3075"/>
                <a:gd name="T31" fmla="*/ 40515625 h 2642"/>
                <a:gd name="T32" fmla="*/ 29281250 w 3075"/>
                <a:gd name="T33" fmla="*/ 41265625 h 2642"/>
                <a:gd name="T34" fmla="*/ 33781250 w 3075"/>
                <a:gd name="T35" fmla="*/ 41265625 h 2642"/>
                <a:gd name="T36" fmla="*/ 38281250 w 3075"/>
                <a:gd name="T37" fmla="*/ 40515625 h 2642"/>
                <a:gd name="T38" fmla="*/ 42031250 w 3075"/>
                <a:gd name="T39" fmla="*/ 39015625 h 2642"/>
                <a:gd name="T40" fmla="*/ 45031250 w 3075"/>
                <a:gd name="T41" fmla="*/ 36765625 h 2642"/>
                <a:gd name="T42" fmla="*/ 44281250 w 3075"/>
                <a:gd name="T43" fmla="*/ 30765625 h 2642"/>
                <a:gd name="T44" fmla="*/ 44281250 w 3075"/>
                <a:gd name="T45" fmla="*/ 24015625 h 2642"/>
                <a:gd name="T46" fmla="*/ 45781250 w 3075"/>
                <a:gd name="T47" fmla="*/ 17265625 h 2642"/>
                <a:gd name="T48" fmla="*/ 48031250 w 3075"/>
                <a:gd name="T49" fmla="*/ 10500000 h 2642"/>
                <a:gd name="T50" fmla="*/ 44281250 w 3075"/>
                <a:gd name="T51" fmla="*/ 6750000 h 2642"/>
                <a:gd name="T52" fmla="*/ 40531250 w 3075"/>
                <a:gd name="T53" fmla="*/ 4500000 h 2642"/>
                <a:gd name="T54" fmla="*/ 36031250 w 3075"/>
                <a:gd name="T55" fmla="*/ 2250000 h 2642"/>
                <a:gd name="T56" fmla="*/ 30781250 w 3075"/>
                <a:gd name="T57" fmla="*/ 750000 h 2642"/>
                <a:gd name="T58" fmla="*/ 23281250 w 3075"/>
                <a:gd name="T59" fmla="*/ 0 h 2642"/>
                <a:gd name="T60" fmla="*/ 18765625 w 3075"/>
                <a:gd name="T61" fmla="*/ 0 h 264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90" name="Google Shape;2709;p41"/>
            <p:cNvSpPr>
              <a:spLocks/>
            </p:cNvSpPr>
            <p:nvPr/>
          </p:nvSpPr>
          <p:spPr bwMode="auto">
            <a:xfrm>
              <a:off x="2561325" y="1118975"/>
              <a:ext cx="76875" cy="66050"/>
            </a:xfrm>
            <a:custGeom>
              <a:avLst/>
              <a:gdLst>
                <a:gd name="T0" fmla="*/ 23281250 w 3075"/>
                <a:gd name="T1" fmla="*/ 0 h 2642"/>
                <a:gd name="T2" fmla="*/ 23281250 w 3075"/>
                <a:gd name="T3" fmla="*/ 0 h 2642"/>
                <a:gd name="T4" fmla="*/ 18765625 w 3075"/>
                <a:gd name="T5" fmla="*/ 0 h 2642"/>
                <a:gd name="T6" fmla="*/ 15015625 w 3075"/>
                <a:gd name="T7" fmla="*/ 750000 h 2642"/>
                <a:gd name="T8" fmla="*/ 11265625 w 3075"/>
                <a:gd name="T9" fmla="*/ 2250000 h 2642"/>
                <a:gd name="T10" fmla="*/ 8265625 w 3075"/>
                <a:gd name="T11" fmla="*/ 3750000 h 2642"/>
                <a:gd name="T12" fmla="*/ 5265625 w 3075"/>
                <a:gd name="T13" fmla="*/ 6000000 h 2642"/>
                <a:gd name="T14" fmla="*/ 3015625 w 3075"/>
                <a:gd name="T15" fmla="*/ 8250000 h 2642"/>
                <a:gd name="T16" fmla="*/ 1515625 w 3075"/>
                <a:gd name="T17" fmla="*/ 11250000 h 2642"/>
                <a:gd name="T18" fmla="*/ 15625 w 3075"/>
                <a:gd name="T19" fmla="*/ 15015625 h 2642"/>
                <a:gd name="T20" fmla="*/ 15625 w 3075"/>
                <a:gd name="T21" fmla="*/ 15015625 h 2642"/>
                <a:gd name="T22" fmla="*/ 15625 w 3075"/>
                <a:gd name="T23" fmla="*/ 18765625 h 2642"/>
                <a:gd name="T24" fmla="*/ 765625 w 3075"/>
                <a:gd name="T25" fmla="*/ 23265625 h 2642"/>
                <a:gd name="T26" fmla="*/ 2265625 w 3075"/>
                <a:gd name="T27" fmla="*/ 27015625 h 2642"/>
                <a:gd name="T28" fmla="*/ 4515625 w 3075"/>
                <a:gd name="T29" fmla="*/ 30765625 h 2642"/>
                <a:gd name="T30" fmla="*/ 8265625 w 3075"/>
                <a:gd name="T31" fmla="*/ 33765625 h 2642"/>
                <a:gd name="T32" fmla="*/ 12015625 w 3075"/>
                <a:gd name="T33" fmla="*/ 36765625 h 2642"/>
                <a:gd name="T34" fmla="*/ 16515625 w 3075"/>
                <a:gd name="T35" fmla="*/ 39015625 h 2642"/>
                <a:gd name="T36" fmla="*/ 21781250 w 3075"/>
                <a:gd name="T37" fmla="*/ 40515625 h 2642"/>
                <a:gd name="T38" fmla="*/ 21781250 w 3075"/>
                <a:gd name="T39" fmla="*/ 40515625 h 2642"/>
                <a:gd name="T40" fmla="*/ 29281250 w 3075"/>
                <a:gd name="T41" fmla="*/ 41265625 h 2642"/>
                <a:gd name="T42" fmla="*/ 29281250 w 3075"/>
                <a:gd name="T43" fmla="*/ 41265625 h 2642"/>
                <a:gd name="T44" fmla="*/ 33781250 w 3075"/>
                <a:gd name="T45" fmla="*/ 41265625 h 2642"/>
                <a:gd name="T46" fmla="*/ 38281250 w 3075"/>
                <a:gd name="T47" fmla="*/ 40515625 h 2642"/>
                <a:gd name="T48" fmla="*/ 42031250 w 3075"/>
                <a:gd name="T49" fmla="*/ 39015625 h 2642"/>
                <a:gd name="T50" fmla="*/ 45031250 w 3075"/>
                <a:gd name="T51" fmla="*/ 36765625 h 2642"/>
                <a:gd name="T52" fmla="*/ 45031250 w 3075"/>
                <a:gd name="T53" fmla="*/ 36765625 h 2642"/>
                <a:gd name="T54" fmla="*/ 44281250 w 3075"/>
                <a:gd name="T55" fmla="*/ 30765625 h 2642"/>
                <a:gd name="T56" fmla="*/ 44281250 w 3075"/>
                <a:gd name="T57" fmla="*/ 24015625 h 2642"/>
                <a:gd name="T58" fmla="*/ 45781250 w 3075"/>
                <a:gd name="T59" fmla="*/ 17265625 h 2642"/>
                <a:gd name="T60" fmla="*/ 48031250 w 3075"/>
                <a:gd name="T61" fmla="*/ 10500000 h 2642"/>
                <a:gd name="T62" fmla="*/ 48031250 w 3075"/>
                <a:gd name="T63" fmla="*/ 10500000 h 2642"/>
                <a:gd name="T64" fmla="*/ 44281250 w 3075"/>
                <a:gd name="T65" fmla="*/ 6750000 h 2642"/>
                <a:gd name="T66" fmla="*/ 40531250 w 3075"/>
                <a:gd name="T67" fmla="*/ 4500000 h 2642"/>
                <a:gd name="T68" fmla="*/ 36031250 w 3075"/>
                <a:gd name="T69" fmla="*/ 2250000 h 2642"/>
                <a:gd name="T70" fmla="*/ 30781250 w 3075"/>
                <a:gd name="T71" fmla="*/ 750000 h 2642"/>
                <a:gd name="T72" fmla="*/ 30781250 w 3075"/>
                <a:gd name="T73" fmla="*/ 750000 h 2642"/>
                <a:gd name="T74" fmla="*/ 23281250 w 3075"/>
                <a:gd name="T75" fmla="*/ 0 h 264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91" name="Google Shape;2710;p41"/>
            <p:cNvSpPr>
              <a:spLocks/>
            </p:cNvSpPr>
            <p:nvPr/>
          </p:nvSpPr>
          <p:spPr bwMode="auto">
            <a:xfrm>
              <a:off x="2632175" y="1135775"/>
              <a:ext cx="14425" cy="42050"/>
            </a:xfrm>
            <a:custGeom>
              <a:avLst/>
              <a:gdLst>
                <a:gd name="T0" fmla="*/ 3750000 w 577"/>
                <a:gd name="T1" fmla="*/ 0 h 1682"/>
                <a:gd name="T2" fmla="*/ 1500000 w 577"/>
                <a:gd name="T3" fmla="*/ 6765625 h 1682"/>
                <a:gd name="T4" fmla="*/ 0 w 577"/>
                <a:gd name="T5" fmla="*/ 13515625 h 1682"/>
                <a:gd name="T6" fmla="*/ 0 w 577"/>
                <a:gd name="T7" fmla="*/ 20265625 h 1682"/>
                <a:gd name="T8" fmla="*/ 750000 w 577"/>
                <a:gd name="T9" fmla="*/ 26265625 h 1682"/>
                <a:gd name="T10" fmla="*/ 3750000 w 577"/>
                <a:gd name="T11" fmla="*/ 24765625 h 1682"/>
                <a:gd name="T12" fmla="*/ 6000000 w 577"/>
                <a:gd name="T13" fmla="*/ 21765625 h 1682"/>
                <a:gd name="T14" fmla="*/ 7515625 w 577"/>
                <a:gd name="T15" fmla="*/ 18765625 h 1682"/>
                <a:gd name="T16" fmla="*/ 8265625 w 577"/>
                <a:gd name="T17" fmla="*/ 15765625 h 1682"/>
                <a:gd name="T18" fmla="*/ 9015625 w 577"/>
                <a:gd name="T19" fmla="*/ 12015625 h 1682"/>
                <a:gd name="T20" fmla="*/ 8265625 w 577"/>
                <a:gd name="T21" fmla="*/ 7515625 h 1682"/>
                <a:gd name="T22" fmla="*/ 6000000 w 577"/>
                <a:gd name="T23" fmla="*/ 3765625 h 1682"/>
                <a:gd name="T24" fmla="*/ 3750000 w 577"/>
                <a:gd name="T25" fmla="*/ 0 h 16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92" name="Google Shape;2711;p41"/>
            <p:cNvSpPr>
              <a:spLocks/>
            </p:cNvSpPr>
            <p:nvPr/>
          </p:nvSpPr>
          <p:spPr bwMode="auto">
            <a:xfrm>
              <a:off x="2632175" y="1135775"/>
              <a:ext cx="14425" cy="42050"/>
            </a:xfrm>
            <a:custGeom>
              <a:avLst/>
              <a:gdLst>
                <a:gd name="T0" fmla="*/ 3750000 w 577"/>
                <a:gd name="T1" fmla="*/ 0 h 1682"/>
                <a:gd name="T2" fmla="*/ 3750000 w 577"/>
                <a:gd name="T3" fmla="*/ 0 h 1682"/>
                <a:gd name="T4" fmla="*/ 1500000 w 577"/>
                <a:gd name="T5" fmla="*/ 6765625 h 1682"/>
                <a:gd name="T6" fmla="*/ 0 w 577"/>
                <a:gd name="T7" fmla="*/ 13515625 h 1682"/>
                <a:gd name="T8" fmla="*/ 0 w 577"/>
                <a:gd name="T9" fmla="*/ 20265625 h 1682"/>
                <a:gd name="T10" fmla="*/ 750000 w 577"/>
                <a:gd name="T11" fmla="*/ 26265625 h 1682"/>
                <a:gd name="T12" fmla="*/ 750000 w 577"/>
                <a:gd name="T13" fmla="*/ 26265625 h 1682"/>
                <a:gd name="T14" fmla="*/ 3750000 w 577"/>
                <a:gd name="T15" fmla="*/ 24765625 h 1682"/>
                <a:gd name="T16" fmla="*/ 6000000 w 577"/>
                <a:gd name="T17" fmla="*/ 21765625 h 1682"/>
                <a:gd name="T18" fmla="*/ 7515625 w 577"/>
                <a:gd name="T19" fmla="*/ 18765625 h 1682"/>
                <a:gd name="T20" fmla="*/ 8265625 w 577"/>
                <a:gd name="T21" fmla="*/ 15765625 h 1682"/>
                <a:gd name="T22" fmla="*/ 8265625 w 577"/>
                <a:gd name="T23" fmla="*/ 15765625 h 1682"/>
                <a:gd name="T24" fmla="*/ 9015625 w 577"/>
                <a:gd name="T25" fmla="*/ 12015625 h 1682"/>
                <a:gd name="T26" fmla="*/ 8265625 w 577"/>
                <a:gd name="T27" fmla="*/ 7515625 h 1682"/>
                <a:gd name="T28" fmla="*/ 6000000 w 577"/>
                <a:gd name="T29" fmla="*/ 3765625 h 1682"/>
                <a:gd name="T30" fmla="*/ 3750000 w 577"/>
                <a:gd name="T31" fmla="*/ 0 h 16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93" name="Google Shape;2712;p41"/>
            <p:cNvSpPr>
              <a:spLocks/>
            </p:cNvSpPr>
            <p:nvPr/>
          </p:nvSpPr>
          <p:spPr bwMode="auto">
            <a:xfrm>
              <a:off x="2412450" y="860825"/>
              <a:ext cx="82875" cy="40850"/>
            </a:xfrm>
            <a:custGeom>
              <a:avLst/>
              <a:gdLst>
                <a:gd name="T0" fmla="*/ 24015625 w 3315"/>
                <a:gd name="T1" fmla="*/ 15625 h 1634"/>
                <a:gd name="T2" fmla="*/ 17265625 w 3315"/>
                <a:gd name="T3" fmla="*/ 1515625 h 1634"/>
                <a:gd name="T4" fmla="*/ 11265625 w 3315"/>
                <a:gd name="T5" fmla="*/ 3765625 h 1634"/>
                <a:gd name="T6" fmla="*/ 8265625 w 3315"/>
                <a:gd name="T7" fmla="*/ 5265625 h 1634"/>
                <a:gd name="T8" fmla="*/ 5265625 w 3315"/>
                <a:gd name="T9" fmla="*/ 7515625 h 1634"/>
                <a:gd name="T10" fmla="*/ 765625 w 3315"/>
                <a:gd name="T11" fmla="*/ 13515625 h 1634"/>
                <a:gd name="T12" fmla="*/ 15625 w 3315"/>
                <a:gd name="T13" fmla="*/ 15015625 h 1634"/>
                <a:gd name="T14" fmla="*/ 765625 w 3315"/>
                <a:gd name="T15" fmla="*/ 16515625 h 1634"/>
                <a:gd name="T16" fmla="*/ 2265625 w 3315"/>
                <a:gd name="T17" fmla="*/ 16515625 h 1634"/>
                <a:gd name="T18" fmla="*/ 3765625 w 3315"/>
                <a:gd name="T19" fmla="*/ 15765625 h 1634"/>
                <a:gd name="T20" fmla="*/ 6015625 w 3315"/>
                <a:gd name="T21" fmla="*/ 13515625 h 1634"/>
                <a:gd name="T22" fmla="*/ 9015625 w 3315"/>
                <a:gd name="T23" fmla="*/ 11265625 h 1634"/>
                <a:gd name="T24" fmla="*/ 15015625 w 3315"/>
                <a:gd name="T25" fmla="*/ 8265625 h 1634"/>
                <a:gd name="T26" fmla="*/ 21765625 w 3315"/>
                <a:gd name="T27" fmla="*/ 6765625 h 1634"/>
                <a:gd name="T28" fmla="*/ 28531250 w 3315"/>
                <a:gd name="T29" fmla="*/ 6765625 h 1634"/>
                <a:gd name="T30" fmla="*/ 34531250 w 3315"/>
                <a:gd name="T31" fmla="*/ 7515625 h 1634"/>
                <a:gd name="T32" fmla="*/ 37531250 w 3315"/>
                <a:gd name="T33" fmla="*/ 9015625 h 1634"/>
                <a:gd name="T34" fmla="*/ 39781250 w 3315"/>
                <a:gd name="T35" fmla="*/ 10515625 h 1634"/>
                <a:gd name="T36" fmla="*/ 42781250 w 3315"/>
                <a:gd name="T37" fmla="*/ 13515625 h 1634"/>
                <a:gd name="T38" fmla="*/ 44281250 w 3315"/>
                <a:gd name="T39" fmla="*/ 16515625 h 1634"/>
                <a:gd name="T40" fmla="*/ 45781250 w 3315"/>
                <a:gd name="T41" fmla="*/ 20265625 h 1634"/>
                <a:gd name="T42" fmla="*/ 47281250 w 3315"/>
                <a:gd name="T43" fmla="*/ 24015625 h 1634"/>
                <a:gd name="T44" fmla="*/ 47281250 w 3315"/>
                <a:gd name="T45" fmla="*/ 24765625 h 1634"/>
                <a:gd name="T46" fmla="*/ 48031250 w 3315"/>
                <a:gd name="T47" fmla="*/ 25515625 h 1634"/>
                <a:gd name="T48" fmla="*/ 49531250 w 3315"/>
                <a:gd name="T49" fmla="*/ 25515625 h 1634"/>
                <a:gd name="T50" fmla="*/ 51781250 w 3315"/>
                <a:gd name="T51" fmla="*/ 24765625 h 1634"/>
                <a:gd name="T52" fmla="*/ 51781250 w 3315"/>
                <a:gd name="T53" fmla="*/ 24015625 h 1634"/>
                <a:gd name="T54" fmla="*/ 51781250 w 3315"/>
                <a:gd name="T55" fmla="*/ 22515625 h 1634"/>
                <a:gd name="T56" fmla="*/ 49531250 w 3315"/>
                <a:gd name="T57" fmla="*/ 16515625 h 1634"/>
                <a:gd name="T58" fmla="*/ 46531250 w 3315"/>
                <a:gd name="T59" fmla="*/ 10515625 h 1634"/>
                <a:gd name="T60" fmla="*/ 42031250 w 3315"/>
                <a:gd name="T61" fmla="*/ 6015625 h 1634"/>
                <a:gd name="T62" fmla="*/ 36031250 w 3315"/>
                <a:gd name="T63" fmla="*/ 2265625 h 1634"/>
                <a:gd name="T64" fmla="*/ 33031250 w 3315"/>
                <a:gd name="T65" fmla="*/ 1515625 h 1634"/>
                <a:gd name="T66" fmla="*/ 30031250 w 3315"/>
                <a:gd name="T67" fmla="*/ 765625 h 1634"/>
                <a:gd name="T68" fmla="*/ 24015625 w 3315"/>
                <a:gd name="T69" fmla="*/ 15625 h 163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94" name="Google Shape;2713;p41"/>
            <p:cNvSpPr>
              <a:spLocks/>
            </p:cNvSpPr>
            <p:nvPr/>
          </p:nvSpPr>
          <p:spPr bwMode="auto">
            <a:xfrm>
              <a:off x="2608150" y="934075"/>
              <a:ext cx="70875" cy="57650"/>
            </a:xfrm>
            <a:custGeom>
              <a:avLst/>
              <a:gdLst>
                <a:gd name="T0" fmla="*/ 13515625 w 2835"/>
                <a:gd name="T1" fmla="*/ 0 h 2306"/>
                <a:gd name="T2" fmla="*/ 9015625 w 2835"/>
                <a:gd name="T3" fmla="*/ 750000 h 2306"/>
                <a:gd name="T4" fmla="*/ 5265625 w 2835"/>
                <a:gd name="T5" fmla="*/ 1500000 h 2306"/>
                <a:gd name="T6" fmla="*/ 1515625 w 2835"/>
                <a:gd name="T7" fmla="*/ 3750000 h 2306"/>
                <a:gd name="T8" fmla="*/ 765625 w 2835"/>
                <a:gd name="T9" fmla="*/ 4500000 h 2306"/>
                <a:gd name="T10" fmla="*/ 15625 w 2835"/>
                <a:gd name="T11" fmla="*/ 5250000 h 2306"/>
                <a:gd name="T12" fmla="*/ 765625 w 2835"/>
                <a:gd name="T13" fmla="*/ 6750000 h 2306"/>
                <a:gd name="T14" fmla="*/ 2265625 w 2835"/>
                <a:gd name="T15" fmla="*/ 8250000 h 2306"/>
                <a:gd name="T16" fmla="*/ 3765625 w 2835"/>
                <a:gd name="T17" fmla="*/ 8250000 h 2306"/>
                <a:gd name="T18" fmla="*/ 6765625 w 2835"/>
                <a:gd name="T19" fmla="*/ 6750000 h 2306"/>
                <a:gd name="T20" fmla="*/ 10515625 w 2835"/>
                <a:gd name="T21" fmla="*/ 6000000 h 2306"/>
                <a:gd name="T22" fmla="*/ 13515625 w 2835"/>
                <a:gd name="T23" fmla="*/ 5250000 h 2306"/>
                <a:gd name="T24" fmla="*/ 16515625 w 2835"/>
                <a:gd name="T25" fmla="*/ 5250000 h 2306"/>
                <a:gd name="T26" fmla="*/ 20265625 w 2835"/>
                <a:gd name="T27" fmla="*/ 6000000 h 2306"/>
                <a:gd name="T28" fmla="*/ 23281250 w 2835"/>
                <a:gd name="T29" fmla="*/ 7500000 h 2306"/>
                <a:gd name="T30" fmla="*/ 28531250 w 2835"/>
                <a:gd name="T31" fmla="*/ 11265625 h 2306"/>
                <a:gd name="T32" fmla="*/ 33031250 w 2835"/>
                <a:gd name="T33" fmla="*/ 15765625 h 2306"/>
                <a:gd name="T34" fmla="*/ 36031250 w 2835"/>
                <a:gd name="T35" fmla="*/ 21015625 h 2306"/>
                <a:gd name="T36" fmla="*/ 39031250 w 2835"/>
                <a:gd name="T37" fmla="*/ 27015625 h 2306"/>
                <a:gd name="T38" fmla="*/ 39031250 w 2835"/>
                <a:gd name="T39" fmla="*/ 30765625 h 2306"/>
                <a:gd name="T40" fmla="*/ 39031250 w 2835"/>
                <a:gd name="T41" fmla="*/ 33765625 h 2306"/>
                <a:gd name="T42" fmla="*/ 39781250 w 2835"/>
                <a:gd name="T43" fmla="*/ 35265625 h 2306"/>
                <a:gd name="T44" fmla="*/ 41281250 w 2835"/>
                <a:gd name="T45" fmla="*/ 36015625 h 2306"/>
                <a:gd name="T46" fmla="*/ 42781250 w 2835"/>
                <a:gd name="T47" fmla="*/ 35265625 h 2306"/>
                <a:gd name="T48" fmla="*/ 43531250 w 2835"/>
                <a:gd name="T49" fmla="*/ 33765625 h 2306"/>
                <a:gd name="T50" fmla="*/ 44281250 w 2835"/>
                <a:gd name="T51" fmla="*/ 29265625 h 2306"/>
                <a:gd name="T52" fmla="*/ 43531250 w 2835"/>
                <a:gd name="T53" fmla="*/ 25515625 h 2306"/>
                <a:gd name="T54" fmla="*/ 42781250 w 2835"/>
                <a:gd name="T55" fmla="*/ 21765625 h 2306"/>
                <a:gd name="T56" fmla="*/ 41281250 w 2835"/>
                <a:gd name="T57" fmla="*/ 18765625 h 2306"/>
                <a:gd name="T58" fmla="*/ 39781250 w 2835"/>
                <a:gd name="T59" fmla="*/ 15015625 h 2306"/>
                <a:gd name="T60" fmla="*/ 37531250 w 2835"/>
                <a:gd name="T61" fmla="*/ 12015625 h 2306"/>
                <a:gd name="T62" fmla="*/ 31531250 w 2835"/>
                <a:gd name="T63" fmla="*/ 6750000 h 2306"/>
                <a:gd name="T64" fmla="*/ 28531250 w 2835"/>
                <a:gd name="T65" fmla="*/ 4500000 h 2306"/>
                <a:gd name="T66" fmla="*/ 24781250 w 2835"/>
                <a:gd name="T67" fmla="*/ 3000000 h 2306"/>
                <a:gd name="T68" fmla="*/ 21015625 w 2835"/>
                <a:gd name="T69" fmla="*/ 1500000 h 2306"/>
                <a:gd name="T70" fmla="*/ 17265625 w 2835"/>
                <a:gd name="T71" fmla="*/ 750000 h 2306"/>
                <a:gd name="T72" fmla="*/ 13515625 w 2835"/>
                <a:gd name="T73" fmla="*/ 0 h 23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95" name="Google Shape;2714;p41"/>
            <p:cNvSpPr>
              <a:spLocks/>
            </p:cNvSpPr>
            <p:nvPr/>
          </p:nvSpPr>
          <p:spPr bwMode="auto">
            <a:xfrm>
              <a:off x="2312800" y="986900"/>
              <a:ext cx="81675" cy="70850"/>
            </a:xfrm>
            <a:custGeom>
              <a:avLst/>
              <a:gdLst>
                <a:gd name="T0" fmla="*/ 19515625 w 3267"/>
                <a:gd name="T1" fmla="*/ 0 h 2834"/>
                <a:gd name="T2" fmla="*/ 14265625 w 3267"/>
                <a:gd name="T3" fmla="*/ 750000 h 2834"/>
                <a:gd name="T4" fmla="*/ 9015625 w 3267"/>
                <a:gd name="T5" fmla="*/ 2250000 h 2834"/>
                <a:gd name="T6" fmla="*/ 5265625 w 3267"/>
                <a:gd name="T7" fmla="*/ 5250000 h 2834"/>
                <a:gd name="T8" fmla="*/ 2265625 w 3267"/>
                <a:gd name="T9" fmla="*/ 9015625 h 2834"/>
                <a:gd name="T10" fmla="*/ 765625 w 3267"/>
                <a:gd name="T11" fmla="*/ 12765625 h 2834"/>
                <a:gd name="T12" fmla="*/ 15625 w 3267"/>
                <a:gd name="T13" fmla="*/ 17265625 h 2834"/>
                <a:gd name="T14" fmla="*/ 765625 w 3267"/>
                <a:gd name="T15" fmla="*/ 21015625 h 2834"/>
                <a:gd name="T16" fmla="*/ 1515625 w 3267"/>
                <a:gd name="T17" fmla="*/ 25515625 h 2834"/>
                <a:gd name="T18" fmla="*/ 3765625 w 3267"/>
                <a:gd name="T19" fmla="*/ 30015625 h 2834"/>
                <a:gd name="T20" fmla="*/ 6765625 w 3267"/>
                <a:gd name="T21" fmla="*/ 33765625 h 2834"/>
                <a:gd name="T22" fmla="*/ 10515625 w 3267"/>
                <a:gd name="T23" fmla="*/ 36765625 h 2834"/>
                <a:gd name="T24" fmla="*/ 15015625 w 3267"/>
                <a:gd name="T25" fmla="*/ 39781250 h 2834"/>
                <a:gd name="T26" fmla="*/ 19515625 w 3267"/>
                <a:gd name="T27" fmla="*/ 42031250 h 2834"/>
                <a:gd name="T28" fmla="*/ 23265625 w 3267"/>
                <a:gd name="T29" fmla="*/ 43531250 h 2834"/>
                <a:gd name="T30" fmla="*/ 27765625 w 3267"/>
                <a:gd name="T31" fmla="*/ 44281250 h 2834"/>
                <a:gd name="T32" fmla="*/ 36781250 w 3267"/>
                <a:gd name="T33" fmla="*/ 44281250 h 2834"/>
                <a:gd name="T34" fmla="*/ 42031250 w 3267"/>
                <a:gd name="T35" fmla="*/ 42031250 h 2834"/>
                <a:gd name="T36" fmla="*/ 45781250 w 3267"/>
                <a:gd name="T37" fmla="*/ 39031250 h 2834"/>
                <a:gd name="T38" fmla="*/ 48781250 w 3267"/>
                <a:gd name="T39" fmla="*/ 35265625 h 2834"/>
                <a:gd name="T40" fmla="*/ 50281250 w 3267"/>
                <a:gd name="T41" fmla="*/ 31515625 h 2834"/>
                <a:gd name="T42" fmla="*/ 51031250 w 3267"/>
                <a:gd name="T43" fmla="*/ 27765625 h 2834"/>
                <a:gd name="T44" fmla="*/ 50281250 w 3267"/>
                <a:gd name="T45" fmla="*/ 23265625 h 2834"/>
                <a:gd name="T46" fmla="*/ 49531250 w 3267"/>
                <a:gd name="T47" fmla="*/ 18765625 h 2834"/>
                <a:gd name="T48" fmla="*/ 47281250 w 3267"/>
                <a:gd name="T49" fmla="*/ 15015625 h 2834"/>
                <a:gd name="T50" fmla="*/ 43531250 w 3267"/>
                <a:gd name="T51" fmla="*/ 11265625 h 2834"/>
                <a:gd name="T52" fmla="*/ 39781250 w 3267"/>
                <a:gd name="T53" fmla="*/ 7515625 h 2834"/>
                <a:gd name="T54" fmla="*/ 35281250 w 3267"/>
                <a:gd name="T55" fmla="*/ 4500000 h 2834"/>
                <a:gd name="T56" fmla="*/ 31531250 w 3267"/>
                <a:gd name="T57" fmla="*/ 2250000 h 2834"/>
                <a:gd name="T58" fmla="*/ 27765625 w 3267"/>
                <a:gd name="T59" fmla="*/ 750000 h 2834"/>
                <a:gd name="T60" fmla="*/ 23265625 w 3267"/>
                <a:gd name="T61" fmla="*/ 0 h 2834"/>
                <a:gd name="T62" fmla="*/ 19515625 w 3267"/>
                <a:gd name="T63" fmla="*/ 0 h 28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96" name="Google Shape;2715;p41"/>
            <p:cNvSpPr>
              <a:spLocks/>
            </p:cNvSpPr>
            <p:nvPr/>
          </p:nvSpPr>
          <p:spPr bwMode="auto">
            <a:xfrm>
              <a:off x="2312800" y="986900"/>
              <a:ext cx="81675" cy="70850"/>
            </a:xfrm>
            <a:custGeom>
              <a:avLst/>
              <a:gdLst>
                <a:gd name="T0" fmla="*/ 19515625 w 3267"/>
                <a:gd name="T1" fmla="*/ 0 h 2834"/>
                <a:gd name="T2" fmla="*/ 19515625 w 3267"/>
                <a:gd name="T3" fmla="*/ 0 h 2834"/>
                <a:gd name="T4" fmla="*/ 14265625 w 3267"/>
                <a:gd name="T5" fmla="*/ 750000 h 2834"/>
                <a:gd name="T6" fmla="*/ 9015625 w 3267"/>
                <a:gd name="T7" fmla="*/ 2250000 h 2834"/>
                <a:gd name="T8" fmla="*/ 5265625 w 3267"/>
                <a:gd name="T9" fmla="*/ 5250000 h 2834"/>
                <a:gd name="T10" fmla="*/ 2265625 w 3267"/>
                <a:gd name="T11" fmla="*/ 9015625 h 2834"/>
                <a:gd name="T12" fmla="*/ 2265625 w 3267"/>
                <a:gd name="T13" fmla="*/ 9015625 h 2834"/>
                <a:gd name="T14" fmla="*/ 765625 w 3267"/>
                <a:gd name="T15" fmla="*/ 12765625 h 2834"/>
                <a:gd name="T16" fmla="*/ 15625 w 3267"/>
                <a:gd name="T17" fmla="*/ 17265625 h 2834"/>
                <a:gd name="T18" fmla="*/ 765625 w 3267"/>
                <a:gd name="T19" fmla="*/ 21015625 h 2834"/>
                <a:gd name="T20" fmla="*/ 1515625 w 3267"/>
                <a:gd name="T21" fmla="*/ 25515625 h 2834"/>
                <a:gd name="T22" fmla="*/ 3765625 w 3267"/>
                <a:gd name="T23" fmla="*/ 30015625 h 2834"/>
                <a:gd name="T24" fmla="*/ 6765625 w 3267"/>
                <a:gd name="T25" fmla="*/ 33765625 h 2834"/>
                <a:gd name="T26" fmla="*/ 10515625 w 3267"/>
                <a:gd name="T27" fmla="*/ 36765625 h 2834"/>
                <a:gd name="T28" fmla="*/ 15015625 w 3267"/>
                <a:gd name="T29" fmla="*/ 39781250 h 2834"/>
                <a:gd name="T30" fmla="*/ 15015625 w 3267"/>
                <a:gd name="T31" fmla="*/ 39781250 h 2834"/>
                <a:gd name="T32" fmla="*/ 19515625 w 3267"/>
                <a:gd name="T33" fmla="*/ 42031250 h 2834"/>
                <a:gd name="T34" fmla="*/ 23265625 w 3267"/>
                <a:gd name="T35" fmla="*/ 43531250 h 2834"/>
                <a:gd name="T36" fmla="*/ 27765625 w 3267"/>
                <a:gd name="T37" fmla="*/ 44281250 h 2834"/>
                <a:gd name="T38" fmla="*/ 31531250 w 3267"/>
                <a:gd name="T39" fmla="*/ 44281250 h 2834"/>
                <a:gd name="T40" fmla="*/ 31531250 w 3267"/>
                <a:gd name="T41" fmla="*/ 44281250 h 2834"/>
                <a:gd name="T42" fmla="*/ 36781250 w 3267"/>
                <a:gd name="T43" fmla="*/ 44281250 h 2834"/>
                <a:gd name="T44" fmla="*/ 42031250 w 3267"/>
                <a:gd name="T45" fmla="*/ 42031250 h 2834"/>
                <a:gd name="T46" fmla="*/ 45781250 w 3267"/>
                <a:gd name="T47" fmla="*/ 39031250 h 2834"/>
                <a:gd name="T48" fmla="*/ 48781250 w 3267"/>
                <a:gd name="T49" fmla="*/ 35265625 h 2834"/>
                <a:gd name="T50" fmla="*/ 48781250 w 3267"/>
                <a:gd name="T51" fmla="*/ 35265625 h 2834"/>
                <a:gd name="T52" fmla="*/ 50281250 w 3267"/>
                <a:gd name="T53" fmla="*/ 31515625 h 2834"/>
                <a:gd name="T54" fmla="*/ 51031250 w 3267"/>
                <a:gd name="T55" fmla="*/ 27765625 h 2834"/>
                <a:gd name="T56" fmla="*/ 50281250 w 3267"/>
                <a:gd name="T57" fmla="*/ 23265625 h 2834"/>
                <a:gd name="T58" fmla="*/ 49531250 w 3267"/>
                <a:gd name="T59" fmla="*/ 18765625 h 2834"/>
                <a:gd name="T60" fmla="*/ 47281250 w 3267"/>
                <a:gd name="T61" fmla="*/ 15015625 h 2834"/>
                <a:gd name="T62" fmla="*/ 43531250 w 3267"/>
                <a:gd name="T63" fmla="*/ 11265625 h 2834"/>
                <a:gd name="T64" fmla="*/ 39781250 w 3267"/>
                <a:gd name="T65" fmla="*/ 7515625 h 2834"/>
                <a:gd name="T66" fmla="*/ 35281250 w 3267"/>
                <a:gd name="T67" fmla="*/ 4500000 h 2834"/>
                <a:gd name="T68" fmla="*/ 35281250 w 3267"/>
                <a:gd name="T69" fmla="*/ 4500000 h 2834"/>
                <a:gd name="T70" fmla="*/ 31531250 w 3267"/>
                <a:gd name="T71" fmla="*/ 2250000 h 2834"/>
                <a:gd name="T72" fmla="*/ 27765625 w 3267"/>
                <a:gd name="T73" fmla="*/ 750000 h 2834"/>
                <a:gd name="T74" fmla="*/ 23265625 w 3267"/>
                <a:gd name="T75" fmla="*/ 0 h 2834"/>
                <a:gd name="T76" fmla="*/ 19515625 w 3267"/>
                <a:gd name="T77" fmla="*/ 0 h 283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97" name="Google Shape;2716;p41"/>
            <p:cNvSpPr>
              <a:spLocks/>
            </p:cNvSpPr>
            <p:nvPr/>
          </p:nvSpPr>
          <p:spPr bwMode="auto">
            <a:xfrm>
              <a:off x="2551725" y="985700"/>
              <a:ext cx="106875" cy="120075"/>
            </a:xfrm>
            <a:custGeom>
              <a:avLst/>
              <a:gdLst>
                <a:gd name="T0" fmla="*/ 36781250 w 4275"/>
                <a:gd name="T1" fmla="*/ 0 h 4803"/>
                <a:gd name="T2" fmla="*/ 30781250 w 4275"/>
                <a:gd name="T3" fmla="*/ 750000 h 4803"/>
                <a:gd name="T4" fmla="*/ 25515625 w 4275"/>
                <a:gd name="T5" fmla="*/ 2250000 h 4803"/>
                <a:gd name="T6" fmla="*/ 20265625 w 4275"/>
                <a:gd name="T7" fmla="*/ 4500000 h 4803"/>
                <a:gd name="T8" fmla="*/ 15765625 w 4275"/>
                <a:gd name="T9" fmla="*/ 8265625 h 4803"/>
                <a:gd name="T10" fmla="*/ 12015625 w 4275"/>
                <a:gd name="T11" fmla="*/ 12765625 h 4803"/>
                <a:gd name="T12" fmla="*/ 9015625 w 4275"/>
                <a:gd name="T13" fmla="*/ 18015625 h 4803"/>
                <a:gd name="T14" fmla="*/ 2265625 w 4275"/>
                <a:gd name="T15" fmla="*/ 32265625 h 4803"/>
                <a:gd name="T16" fmla="*/ 765625 w 4275"/>
                <a:gd name="T17" fmla="*/ 38281250 h 4803"/>
                <a:gd name="T18" fmla="*/ 15625 w 4275"/>
                <a:gd name="T19" fmla="*/ 44281250 h 4803"/>
                <a:gd name="T20" fmla="*/ 765625 w 4275"/>
                <a:gd name="T21" fmla="*/ 50281250 h 4803"/>
                <a:gd name="T22" fmla="*/ 2265625 w 4275"/>
                <a:gd name="T23" fmla="*/ 55531250 h 4803"/>
                <a:gd name="T24" fmla="*/ 4515625 w 4275"/>
                <a:gd name="T25" fmla="*/ 60781250 h 4803"/>
                <a:gd name="T26" fmla="*/ 8265625 w 4275"/>
                <a:gd name="T27" fmla="*/ 65281250 h 4803"/>
                <a:gd name="T28" fmla="*/ 12765625 w 4275"/>
                <a:gd name="T29" fmla="*/ 69046875 h 4803"/>
                <a:gd name="T30" fmla="*/ 18015625 w 4275"/>
                <a:gd name="T31" fmla="*/ 72046875 h 4803"/>
                <a:gd name="T32" fmla="*/ 24015625 w 4275"/>
                <a:gd name="T33" fmla="*/ 74296875 h 4803"/>
                <a:gd name="T34" fmla="*/ 29281250 w 4275"/>
                <a:gd name="T35" fmla="*/ 75046875 h 4803"/>
                <a:gd name="T36" fmla="*/ 35281250 w 4275"/>
                <a:gd name="T37" fmla="*/ 74296875 h 4803"/>
                <a:gd name="T38" fmla="*/ 41281250 w 4275"/>
                <a:gd name="T39" fmla="*/ 72796875 h 4803"/>
                <a:gd name="T40" fmla="*/ 45781250 w 4275"/>
                <a:gd name="T41" fmla="*/ 69796875 h 4803"/>
                <a:gd name="T42" fmla="*/ 51031250 w 4275"/>
                <a:gd name="T43" fmla="*/ 66781250 h 4803"/>
                <a:gd name="T44" fmla="*/ 54781250 w 4275"/>
                <a:gd name="T45" fmla="*/ 62281250 h 4803"/>
                <a:gd name="T46" fmla="*/ 57796875 w 4275"/>
                <a:gd name="T47" fmla="*/ 57031250 h 4803"/>
                <a:gd name="T48" fmla="*/ 63796875 w 4275"/>
                <a:gd name="T49" fmla="*/ 42031250 h 4803"/>
                <a:gd name="T50" fmla="*/ 66046875 w 4275"/>
                <a:gd name="T51" fmla="*/ 36015625 h 4803"/>
                <a:gd name="T52" fmla="*/ 66796875 w 4275"/>
                <a:gd name="T53" fmla="*/ 30765625 h 4803"/>
                <a:gd name="T54" fmla="*/ 66046875 w 4275"/>
                <a:gd name="T55" fmla="*/ 24765625 h 4803"/>
                <a:gd name="T56" fmla="*/ 64546875 w 4275"/>
                <a:gd name="T57" fmla="*/ 19515625 h 4803"/>
                <a:gd name="T58" fmla="*/ 61546875 w 4275"/>
                <a:gd name="T59" fmla="*/ 14265625 h 4803"/>
                <a:gd name="T60" fmla="*/ 58546875 w 4275"/>
                <a:gd name="T61" fmla="*/ 9765625 h 4803"/>
                <a:gd name="T62" fmla="*/ 54031250 w 4275"/>
                <a:gd name="T63" fmla="*/ 5250000 h 4803"/>
                <a:gd name="T64" fmla="*/ 48781250 w 4275"/>
                <a:gd name="T65" fmla="*/ 2250000 h 4803"/>
                <a:gd name="T66" fmla="*/ 42781250 w 4275"/>
                <a:gd name="T67" fmla="*/ 750000 h 4803"/>
                <a:gd name="T68" fmla="*/ 36781250 w 4275"/>
                <a:gd name="T69" fmla="*/ 0 h 480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98" name="Google Shape;2717;p41"/>
            <p:cNvSpPr>
              <a:spLocks/>
            </p:cNvSpPr>
            <p:nvPr/>
          </p:nvSpPr>
          <p:spPr bwMode="auto">
            <a:xfrm>
              <a:off x="2551725" y="988100"/>
              <a:ext cx="78075" cy="102075"/>
            </a:xfrm>
            <a:custGeom>
              <a:avLst/>
              <a:gdLst>
                <a:gd name="T0" fmla="*/ 27015625 w 3123"/>
                <a:gd name="T1" fmla="*/ 0 h 4083"/>
                <a:gd name="T2" fmla="*/ 21765625 w 3123"/>
                <a:gd name="T3" fmla="*/ 2250000 h 4083"/>
                <a:gd name="T4" fmla="*/ 16515625 w 3123"/>
                <a:gd name="T5" fmla="*/ 6000000 h 4083"/>
                <a:gd name="T6" fmla="*/ 12015625 w 3123"/>
                <a:gd name="T7" fmla="*/ 10515625 h 4083"/>
                <a:gd name="T8" fmla="*/ 9015625 w 3123"/>
                <a:gd name="T9" fmla="*/ 16515625 h 4083"/>
                <a:gd name="T10" fmla="*/ 2265625 w 3123"/>
                <a:gd name="T11" fmla="*/ 30765625 h 4083"/>
                <a:gd name="T12" fmla="*/ 1515625 w 3123"/>
                <a:gd name="T13" fmla="*/ 34515625 h 4083"/>
                <a:gd name="T14" fmla="*/ 15625 w 3123"/>
                <a:gd name="T15" fmla="*/ 38281250 h 4083"/>
                <a:gd name="T16" fmla="*/ 15625 w 3123"/>
                <a:gd name="T17" fmla="*/ 42031250 h 4083"/>
                <a:gd name="T18" fmla="*/ 15625 w 3123"/>
                <a:gd name="T19" fmla="*/ 45781250 h 4083"/>
                <a:gd name="T20" fmla="*/ 765625 w 3123"/>
                <a:gd name="T21" fmla="*/ 49531250 h 4083"/>
                <a:gd name="T22" fmla="*/ 1515625 w 3123"/>
                <a:gd name="T23" fmla="*/ 53281250 h 4083"/>
                <a:gd name="T24" fmla="*/ 5265625 w 3123"/>
                <a:gd name="T25" fmla="*/ 60031250 h 4083"/>
                <a:gd name="T26" fmla="*/ 8265625 w 3123"/>
                <a:gd name="T27" fmla="*/ 61531250 h 4083"/>
                <a:gd name="T28" fmla="*/ 13515625 w 3123"/>
                <a:gd name="T29" fmla="*/ 63031250 h 4083"/>
                <a:gd name="T30" fmla="*/ 18765625 w 3123"/>
                <a:gd name="T31" fmla="*/ 63781250 h 4083"/>
                <a:gd name="T32" fmla="*/ 24015625 w 3123"/>
                <a:gd name="T33" fmla="*/ 62281250 h 4083"/>
                <a:gd name="T34" fmla="*/ 29281250 w 3123"/>
                <a:gd name="T35" fmla="*/ 60781250 h 4083"/>
                <a:gd name="T36" fmla="*/ 34531250 w 3123"/>
                <a:gd name="T37" fmla="*/ 57031250 h 4083"/>
                <a:gd name="T38" fmla="*/ 39031250 w 3123"/>
                <a:gd name="T39" fmla="*/ 53281250 h 4083"/>
                <a:gd name="T40" fmla="*/ 42781250 w 3123"/>
                <a:gd name="T41" fmla="*/ 48031250 h 4083"/>
                <a:gd name="T42" fmla="*/ 45781250 w 3123"/>
                <a:gd name="T43" fmla="*/ 42031250 h 4083"/>
                <a:gd name="T44" fmla="*/ 48031250 w 3123"/>
                <a:gd name="T45" fmla="*/ 36015625 h 4083"/>
                <a:gd name="T46" fmla="*/ 48781250 w 3123"/>
                <a:gd name="T47" fmla="*/ 30015625 h 4083"/>
                <a:gd name="T48" fmla="*/ 48781250 w 3123"/>
                <a:gd name="T49" fmla="*/ 24015625 h 4083"/>
                <a:gd name="T50" fmla="*/ 48031250 w 3123"/>
                <a:gd name="T51" fmla="*/ 18015625 h 4083"/>
                <a:gd name="T52" fmla="*/ 45781250 w 3123"/>
                <a:gd name="T53" fmla="*/ 12765625 h 4083"/>
                <a:gd name="T54" fmla="*/ 42781250 w 3123"/>
                <a:gd name="T55" fmla="*/ 8265625 h 4083"/>
                <a:gd name="T56" fmla="*/ 39031250 w 3123"/>
                <a:gd name="T57" fmla="*/ 4500000 h 4083"/>
                <a:gd name="T58" fmla="*/ 34531250 w 3123"/>
                <a:gd name="T59" fmla="*/ 1500000 h 4083"/>
                <a:gd name="T60" fmla="*/ 30781250 w 3123"/>
                <a:gd name="T61" fmla="*/ 750000 h 4083"/>
                <a:gd name="T62" fmla="*/ 27015625 w 3123"/>
                <a:gd name="T63" fmla="*/ 0 h 40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199" name="Google Shape;2718;p41"/>
            <p:cNvSpPr>
              <a:spLocks/>
            </p:cNvSpPr>
            <p:nvPr/>
          </p:nvSpPr>
          <p:spPr bwMode="auto">
            <a:xfrm>
              <a:off x="2402850" y="1046925"/>
              <a:ext cx="147700" cy="110475"/>
            </a:xfrm>
            <a:custGeom>
              <a:avLst/>
              <a:gdLst>
                <a:gd name="T0" fmla="*/ 16515625 w 5908"/>
                <a:gd name="T1" fmla="*/ 15625 h 4419"/>
                <a:gd name="T2" fmla="*/ 12765625 w 5908"/>
                <a:gd name="T3" fmla="*/ 765625 h 4419"/>
                <a:gd name="T4" fmla="*/ 9015625 w 5908"/>
                <a:gd name="T5" fmla="*/ 3015625 h 4419"/>
                <a:gd name="T6" fmla="*/ 6015625 w 5908"/>
                <a:gd name="T7" fmla="*/ 6015625 h 4419"/>
                <a:gd name="T8" fmla="*/ 3765625 w 5908"/>
                <a:gd name="T9" fmla="*/ 10515625 h 4419"/>
                <a:gd name="T10" fmla="*/ 1515625 w 5908"/>
                <a:gd name="T11" fmla="*/ 14265625 h 4419"/>
                <a:gd name="T12" fmla="*/ 750000 w 5908"/>
                <a:gd name="T13" fmla="*/ 19515625 h 4419"/>
                <a:gd name="T14" fmla="*/ 0 w 5908"/>
                <a:gd name="T15" fmla="*/ 24765625 h 4419"/>
                <a:gd name="T16" fmla="*/ 0 w 5908"/>
                <a:gd name="T17" fmla="*/ 30031250 h 4419"/>
                <a:gd name="T18" fmla="*/ 1515625 w 5908"/>
                <a:gd name="T19" fmla="*/ 36031250 h 4419"/>
                <a:gd name="T20" fmla="*/ 3015625 w 5908"/>
                <a:gd name="T21" fmla="*/ 41281250 h 4419"/>
                <a:gd name="T22" fmla="*/ 6015625 w 5908"/>
                <a:gd name="T23" fmla="*/ 46531250 h 4419"/>
                <a:gd name="T24" fmla="*/ 10515625 w 5908"/>
                <a:gd name="T25" fmla="*/ 51781250 h 4419"/>
                <a:gd name="T26" fmla="*/ 15765625 w 5908"/>
                <a:gd name="T27" fmla="*/ 56281250 h 4419"/>
                <a:gd name="T28" fmla="*/ 22515625 w 5908"/>
                <a:gd name="T29" fmla="*/ 60796875 h 4419"/>
                <a:gd name="T30" fmla="*/ 33031250 w 5908"/>
                <a:gd name="T31" fmla="*/ 64546875 h 4419"/>
                <a:gd name="T32" fmla="*/ 42781250 w 5908"/>
                <a:gd name="T33" fmla="*/ 67546875 h 4419"/>
                <a:gd name="T34" fmla="*/ 51031250 w 5908"/>
                <a:gd name="T35" fmla="*/ 69046875 h 4419"/>
                <a:gd name="T36" fmla="*/ 58531250 w 5908"/>
                <a:gd name="T37" fmla="*/ 68296875 h 4419"/>
                <a:gd name="T38" fmla="*/ 65296875 w 5908"/>
                <a:gd name="T39" fmla="*/ 67546875 h 4419"/>
                <a:gd name="T40" fmla="*/ 72046875 w 5908"/>
                <a:gd name="T41" fmla="*/ 65296875 h 4419"/>
                <a:gd name="T42" fmla="*/ 77296875 w 5908"/>
                <a:gd name="T43" fmla="*/ 62296875 h 4419"/>
                <a:gd name="T44" fmla="*/ 81796875 w 5908"/>
                <a:gd name="T45" fmla="*/ 58531250 h 4419"/>
                <a:gd name="T46" fmla="*/ 84796875 w 5908"/>
                <a:gd name="T47" fmla="*/ 54031250 h 4419"/>
                <a:gd name="T48" fmla="*/ 87796875 w 5908"/>
                <a:gd name="T49" fmla="*/ 49531250 h 4419"/>
                <a:gd name="T50" fmla="*/ 90046875 w 5908"/>
                <a:gd name="T51" fmla="*/ 45031250 h 4419"/>
                <a:gd name="T52" fmla="*/ 91562500 w 5908"/>
                <a:gd name="T53" fmla="*/ 40531250 h 4419"/>
                <a:gd name="T54" fmla="*/ 92312500 w 5908"/>
                <a:gd name="T55" fmla="*/ 36031250 h 4419"/>
                <a:gd name="T56" fmla="*/ 92312500 w 5908"/>
                <a:gd name="T57" fmla="*/ 31531250 h 4419"/>
                <a:gd name="T58" fmla="*/ 91562500 w 5908"/>
                <a:gd name="T59" fmla="*/ 27765625 h 4419"/>
                <a:gd name="T60" fmla="*/ 90046875 w 5908"/>
                <a:gd name="T61" fmla="*/ 25515625 h 4419"/>
                <a:gd name="T62" fmla="*/ 86296875 w 5908"/>
                <a:gd name="T63" fmla="*/ 21765625 h 4419"/>
                <a:gd name="T64" fmla="*/ 82546875 w 5908"/>
                <a:gd name="T65" fmla="*/ 19515625 h 4419"/>
                <a:gd name="T66" fmla="*/ 78796875 w 5908"/>
                <a:gd name="T67" fmla="*/ 18765625 h 4419"/>
                <a:gd name="T68" fmla="*/ 73546875 w 5908"/>
                <a:gd name="T69" fmla="*/ 18015625 h 4419"/>
                <a:gd name="T70" fmla="*/ 66046875 w 5908"/>
                <a:gd name="T71" fmla="*/ 17265625 h 4419"/>
                <a:gd name="T72" fmla="*/ 55531250 w 5908"/>
                <a:gd name="T73" fmla="*/ 14265625 h 4419"/>
                <a:gd name="T74" fmla="*/ 42031250 w 5908"/>
                <a:gd name="T75" fmla="*/ 9765625 h 4419"/>
                <a:gd name="T76" fmla="*/ 24015625 w 5908"/>
                <a:gd name="T77" fmla="*/ 1515625 h 4419"/>
                <a:gd name="T78" fmla="*/ 20265625 w 5908"/>
                <a:gd name="T79" fmla="*/ 15625 h 4419"/>
                <a:gd name="T80" fmla="*/ 16515625 w 5908"/>
                <a:gd name="T81" fmla="*/ 15625 h 44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00" name="Google Shape;2719;p41"/>
            <p:cNvSpPr>
              <a:spLocks/>
            </p:cNvSpPr>
            <p:nvPr/>
          </p:nvSpPr>
          <p:spPr bwMode="auto">
            <a:xfrm>
              <a:off x="2489300" y="1000100"/>
              <a:ext cx="25225" cy="20425"/>
            </a:xfrm>
            <a:custGeom>
              <a:avLst/>
              <a:gdLst>
                <a:gd name="T0" fmla="*/ 4500000 w 1009"/>
                <a:gd name="T1" fmla="*/ 15625 h 817"/>
                <a:gd name="T2" fmla="*/ 4500000 w 1009"/>
                <a:gd name="T3" fmla="*/ 765625 h 817"/>
                <a:gd name="T4" fmla="*/ 1500000 w 1009"/>
                <a:gd name="T5" fmla="*/ 6015625 h 817"/>
                <a:gd name="T6" fmla="*/ 750000 w 1009"/>
                <a:gd name="T7" fmla="*/ 9015625 h 817"/>
                <a:gd name="T8" fmla="*/ 0 w 1009"/>
                <a:gd name="T9" fmla="*/ 10515625 h 817"/>
                <a:gd name="T10" fmla="*/ 0 w 1009"/>
                <a:gd name="T11" fmla="*/ 12015625 h 817"/>
                <a:gd name="T12" fmla="*/ 750000 w 1009"/>
                <a:gd name="T13" fmla="*/ 12765625 h 817"/>
                <a:gd name="T14" fmla="*/ 2250000 w 1009"/>
                <a:gd name="T15" fmla="*/ 12765625 h 817"/>
                <a:gd name="T16" fmla="*/ 3000000 w 1009"/>
                <a:gd name="T17" fmla="*/ 11265625 h 817"/>
                <a:gd name="T18" fmla="*/ 3000000 w 1009"/>
                <a:gd name="T19" fmla="*/ 9765625 h 817"/>
                <a:gd name="T20" fmla="*/ 3750000 w 1009"/>
                <a:gd name="T21" fmla="*/ 6765625 h 817"/>
                <a:gd name="T22" fmla="*/ 5156250 w 1009"/>
                <a:gd name="T23" fmla="*/ 3484375 h 817"/>
                <a:gd name="T24" fmla="*/ 5156250 w 1009"/>
                <a:gd name="T25" fmla="*/ 3484375 h 817"/>
                <a:gd name="T26" fmla="*/ 5250000 w 1009"/>
                <a:gd name="T27" fmla="*/ 3765625 h 817"/>
                <a:gd name="T28" fmla="*/ 6000000 w 1009"/>
                <a:gd name="T29" fmla="*/ 6765625 h 817"/>
                <a:gd name="T30" fmla="*/ 7515625 w 1009"/>
                <a:gd name="T31" fmla="*/ 11265625 h 817"/>
                <a:gd name="T32" fmla="*/ 7515625 w 1009"/>
                <a:gd name="T33" fmla="*/ 12015625 h 817"/>
                <a:gd name="T34" fmla="*/ 9765625 w 1009"/>
                <a:gd name="T35" fmla="*/ 12015625 h 817"/>
                <a:gd name="T36" fmla="*/ 15765625 w 1009"/>
                <a:gd name="T37" fmla="*/ 6765625 h 817"/>
                <a:gd name="T38" fmla="*/ 15765625 w 1009"/>
                <a:gd name="T39" fmla="*/ 5265625 h 817"/>
                <a:gd name="T40" fmla="*/ 15765625 w 1009"/>
                <a:gd name="T41" fmla="*/ 4515625 h 817"/>
                <a:gd name="T42" fmla="*/ 15015625 w 1009"/>
                <a:gd name="T43" fmla="*/ 3765625 h 817"/>
                <a:gd name="T44" fmla="*/ 13515625 w 1009"/>
                <a:gd name="T45" fmla="*/ 4515625 h 817"/>
                <a:gd name="T46" fmla="*/ 9453125 w 1009"/>
                <a:gd name="T47" fmla="*/ 8062500 h 817"/>
                <a:gd name="T48" fmla="*/ 9453125 w 1009"/>
                <a:gd name="T49" fmla="*/ 8062500 h 817"/>
                <a:gd name="T50" fmla="*/ 8265625 w 1009"/>
                <a:gd name="T51" fmla="*/ 5265625 h 817"/>
                <a:gd name="T52" fmla="*/ 7515625 w 1009"/>
                <a:gd name="T53" fmla="*/ 3765625 h 817"/>
                <a:gd name="T54" fmla="*/ 6000000 w 1009"/>
                <a:gd name="T55" fmla="*/ 765625 h 817"/>
                <a:gd name="T56" fmla="*/ 6000000 w 1009"/>
                <a:gd name="T57" fmla="*/ 15625 h 817"/>
                <a:gd name="T58" fmla="*/ 4500000 w 1009"/>
                <a:gd name="T59" fmla="*/ 15625 h 81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01" name="Google Shape;2720;p41"/>
            <p:cNvSpPr>
              <a:spLocks/>
            </p:cNvSpPr>
            <p:nvPr/>
          </p:nvSpPr>
          <p:spPr bwMode="auto">
            <a:xfrm>
              <a:off x="2383650" y="904050"/>
              <a:ext cx="108075" cy="118900"/>
            </a:xfrm>
            <a:custGeom>
              <a:avLst/>
              <a:gdLst>
                <a:gd name="T0" fmla="*/ 33765625 w 4323"/>
                <a:gd name="T1" fmla="*/ 15625 h 4756"/>
                <a:gd name="T2" fmla="*/ 27765625 w 4323"/>
                <a:gd name="T3" fmla="*/ 1515625 h 4756"/>
                <a:gd name="T4" fmla="*/ 22515625 w 4323"/>
                <a:gd name="T5" fmla="*/ 3765625 h 4756"/>
                <a:gd name="T6" fmla="*/ 18015625 w 4323"/>
                <a:gd name="T7" fmla="*/ 6765625 h 4756"/>
                <a:gd name="T8" fmla="*/ 13515625 w 4323"/>
                <a:gd name="T9" fmla="*/ 11265625 h 4756"/>
                <a:gd name="T10" fmla="*/ 10500000 w 4323"/>
                <a:gd name="T11" fmla="*/ 16515625 h 4756"/>
                <a:gd name="T12" fmla="*/ 3000000 w 4323"/>
                <a:gd name="T13" fmla="*/ 30781250 h 4756"/>
                <a:gd name="T14" fmla="*/ 750000 w 4323"/>
                <a:gd name="T15" fmla="*/ 36031250 h 4756"/>
                <a:gd name="T16" fmla="*/ 0 w 4323"/>
                <a:gd name="T17" fmla="*/ 42031250 h 4756"/>
                <a:gd name="T18" fmla="*/ 0 w 4323"/>
                <a:gd name="T19" fmla="*/ 48031250 h 4756"/>
                <a:gd name="T20" fmla="*/ 1500000 w 4323"/>
                <a:gd name="T21" fmla="*/ 53281250 h 4756"/>
                <a:gd name="T22" fmla="*/ 3750000 w 4323"/>
                <a:gd name="T23" fmla="*/ 58531250 h 4756"/>
                <a:gd name="T24" fmla="*/ 7500000 w 4323"/>
                <a:gd name="T25" fmla="*/ 63796875 h 4756"/>
                <a:gd name="T26" fmla="*/ 11250000 w 4323"/>
                <a:gd name="T27" fmla="*/ 67546875 h 4756"/>
                <a:gd name="T28" fmla="*/ 16515625 w 4323"/>
                <a:gd name="T29" fmla="*/ 71296875 h 4756"/>
                <a:gd name="T30" fmla="*/ 22515625 w 4323"/>
                <a:gd name="T31" fmla="*/ 72796875 h 4756"/>
                <a:gd name="T32" fmla="*/ 28515625 w 4323"/>
                <a:gd name="T33" fmla="*/ 74296875 h 4756"/>
                <a:gd name="T34" fmla="*/ 33765625 w 4323"/>
                <a:gd name="T35" fmla="*/ 74296875 h 4756"/>
                <a:gd name="T36" fmla="*/ 39765625 w 4323"/>
                <a:gd name="T37" fmla="*/ 72796875 h 4756"/>
                <a:gd name="T38" fmla="*/ 45031250 w 4323"/>
                <a:gd name="T39" fmla="*/ 70546875 h 4756"/>
                <a:gd name="T40" fmla="*/ 49531250 w 4323"/>
                <a:gd name="T41" fmla="*/ 66796875 h 4756"/>
                <a:gd name="T42" fmla="*/ 54031250 w 4323"/>
                <a:gd name="T43" fmla="*/ 63046875 h 4756"/>
                <a:gd name="T44" fmla="*/ 57031250 w 4323"/>
                <a:gd name="T45" fmla="*/ 57781250 h 4756"/>
                <a:gd name="T46" fmla="*/ 63781250 w 4323"/>
                <a:gd name="T47" fmla="*/ 43531250 h 4756"/>
                <a:gd name="T48" fmla="*/ 66031250 w 4323"/>
                <a:gd name="T49" fmla="*/ 37531250 h 4756"/>
                <a:gd name="T50" fmla="*/ 67531250 w 4323"/>
                <a:gd name="T51" fmla="*/ 31531250 h 4756"/>
                <a:gd name="T52" fmla="*/ 66781250 w 4323"/>
                <a:gd name="T53" fmla="*/ 26265625 h 4756"/>
                <a:gd name="T54" fmla="*/ 66031250 w 4323"/>
                <a:gd name="T55" fmla="*/ 20265625 h 4756"/>
                <a:gd name="T56" fmla="*/ 63781250 w 4323"/>
                <a:gd name="T57" fmla="*/ 15015625 h 4756"/>
                <a:gd name="T58" fmla="*/ 60031250 w 4323"/>
                <a:gd name="T59" fmla="*/ 10515625 h 4756"/>
                <a:gd name="T60" fmla="*/ 55531250 w 4323"/>
                <a:gd name="T61" fmla="*/ 6015625 h 4756"/>
                <a:gd name="T62" fmla="*/ 51031250 w 4323"/>
                <a:gd name="T63" fmla="*/ 3015625 h 4756"/>
                <a:gd name="T64" fmla="*/ 45031250 w 4323"/>
                <a:gd name="T65" fmla="*/ 765625 h 4756"/>
                <a:gd name="T66" fmla="*/ 39015625 w 4323"/>
                <a:gd name="T67" fmla="*/ 15625 h 4756"/>
                <a:gd name="T68" fmla="*/ 33765625 w 4323"/>
                <a:gd name="T69" fmla="*/ 15625 h 47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lnTo>
                    <a:pt x="21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02" name="Google Shape;2721;p41"/>
            <p:cNvSpPr>
              <a:spLocks/>
            </p:cNvSpPr>
            <p:nvPr/>
          </p:nvSpPr>
          <p:spPr bwMode="auto">
            <a:xfrm>
              <a:off x="2383650" y="904050"/>
              <a:ext cx="108075" cy="118900"/>
            </a:xfrm>
            <a:custGeom>
              <a:avLst/>
              <a:gdLst>
                <a:gd name="T0" fmla="*/ 16515625 w 4323"/>
                <a:gd name="T1" fmla="*/ 71296875 h 4756"/>
                <a:gd name="T2" fmla="*/ 16515625 w 4323"/>
                <a:gd name="T3" fmla="*/ 71296875 h 4756"/>
                <a:gd name="T4" fmla="*/ 16515625 w 4323"/>
                <a:gd name="T5" fmla="*/ 71296875 h 4756"/>
                <a:gd name="T6" fmla="*/ 11250000 w 4323"/>
                <a:gd name="T7" fmla="*/ 67546875 h 4756"/>
                <a:gd name="T8" fmla="*/ 7500000 w 4323"/>
                <a:gd name="T9" fmla="*/ 63796875 h 4756"/>
                <a:gd name="T10" fmla="*/ 3750000 w 4323"/>
                <a:gd name="T11" fmla="*/ 58531250 h 4756"/>
                <a:gd name="T12" fmla="*/ 1500000 w 4323"/>
                <a:gd name="T13" fmla="*/ 53281250 h 4756"/>
                <a:gd name="T14" fmla="*/ 0 w 4323"/>
                <a:gd name="T15" fmla="*/ 48031250 h 4756"/>
                <a:gd name="T16" fmla="*/ 0 w 4323"/>
                <a:gd name="T17" fmla="*/ 42031250 h 4756"/>
                <a:gd name="T18" fmla="*/ 750000 w 4323"/>
                <a:gd name="T19" fmla="*/ 36031250 h 4756"/>
                <a:gd name="T20" fmla="*/ 3000000 w 4323"/>
                <a:gd name="T21" fmla="*/ 30781250 h 4756"/>
                <a:gd name="T22" fmla="*/ 10500000 w 4323"/>
                <a:gd name="T23" fmla="*/ 16515625 h 4756"/>
                <a:gd name="T24" fmla="*/ 10500000 w 4323"/>
                <a:gd name="T25" fmla="*/ 16515625 h 4756"/>
                <a:gd name="T26" fmla="*/ 13515625 w 4323"/>
                <a:gd name="T27" fmla="*/ 11265625 h 4756"/>
                <a:gd name="T28" fmla="*/ 18015625 w 4323"/>
                <a:gd name="T29" fmla="*/ 6765625 h 4756"/>
                <a:gd name="T30" fmla="*/ 22515625 w 4323"/>
                <a:gd name="T31" fmla="*/ 3765625 h 4756"/>
                <a:gd name="T32" fmla="*/ 27765625 w 4323"/>
                <a:gd name="T33" fmla="*/ 1515625 h 4756"/>
                <a:gd name="T34" fmla="*/ 33765625 w 4323"/>
                <a:gd name="T35" fmla="*/ 15625 h 4756"/>
                <a:gd name="T36" fmla="*/ 39015625 w 4323"/>
                <a:gd name="T37" fmla="*/ 15625 h 4756"/>
                <a:gd name="T38" fmla="*/ 45031250 w 4323"/>
                <a:gd name="T39" fmla="*/ 765625 h 4756"/>
                <a:gd name="T40" fmla="*/ 51031250 w 4323"/>
                <a:gd name="T41" fmla="*/ 3015625 h 4756"/>
                <a:gd name="T42" fmla="*/ 51031250 w 4323"/>
                <a:gd name="T43" fmla="*/ 3015625 h 4756"/>
                <a:gd name="T44" fmla="*/ 55531250 w 4323"/>
                <a:gd name="T45" fmla="*/ 6015625 h 4756"/>
                <a:gd name="T46" fmla="*/ 60031250 w 4323"/>
                <a:gd name="T47" fmla="*/ 10515625 h 4756"/>
                <a:gd name="T48" fmla="*/ 63781250 w 4323"/>
                <a:gd name="T49" fmla="*/ 15015625 h 4756"/>
                <a:gd name="T50" fmla="*/ 66031250 w 4323"/>
                <a:gd name="T51" fmla="*/ 20265625 h 4756"/>
                <a:gd name="T52" fmla="*/ 66781250 w 4323"/>
                <a:gd name="T53" fmla="*/ 26265625 h 4756"/>
                <a:gd name="T54" fmla="*/ 67531250 w 4323"/>
                <a:gd name="T55" fmla="*/ 31531250 h 4756"/>
                <a:gd name="T56" fmla="*/ 66031250 w 4323"/>
                <a:gd name="T57" fmla="*/ 37531250 h 4756"/>
                <a:gd name="T58" fmla="*/ 63781250 w 4323"/>
                <a:gd name="T59" fmla="*/ 43531250 h 4756"/>
                <a:gd name="T60" fmla="*/ 57031250 w 4323"/>
                <a:gd name="T61" fmla="*/ 57781250 h 4756"/>
                <a:gd name="T62" fmla="*/ 57031250 w 4323"/>
                <a:gd name="T63" fmla="*/ 57781250 h 4756"/>
                <a:gd name="T64" fmla="*/ 54031250 w 4323"/>
                <a:gd name="T65" fmla="*/ 63046875 h 4756"/>
                <a:gd name="T66" fmla="*/ 49531250 w 4323"/>
                <a:gd name="T67" fmla="*/ 66796875 h 4756"/>
                <a:gd name="T68" fmla="*/ 45031250 w 4323"/>
                <a:gd name="T69" fmla="*/ 70546875 h 4756"/>
                <a:gd name="T70" fmla="*/ 39765625 w 4323"/>
                <a:gd name="T71" fmla="*/ 72796875 h 4756"/>
                <a:gd name="T72" fmla="*/ 33765625 w 4323"/>
                <a:gd name="T73" fmla="*/ 74296875 h 4756"/>
                <a:gd name="T74" fmla="*/ 28515625 w 4323"/>
                <a:gd name="T75" fmla="*/ 74296875 h 4756"/>
                <a:gd name="T76" fmla="*/ 22515625 w 4323"/>
                <a:gd name="T77" fmla="*/ 72796875 h 4756"/>
                <a:gd name="T78" fmla="*/ 16515625 w 4323"/>
                <a:gd name="T79" fmla="*/ 71296875 h 475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03" name="Google Shape;2722;p41"/>
            <p:cNvSpPr>
              <a:spLocks/>
            </p:cNvSpPr>
            <p:nvPr/>
          </p:nvSpPr>
          <p:spPr bwMode="auto">
            <a:xfrm>
              <a:off x="2410050" y="923250"/>
              <a:ext cx="81675" cy="99700"/>
            </a:xfrm>
            <a:custGeom>
              <a:avLst/>
              <a:gdLst>
                <a:gd name="T0" fmla="*/ 32281250 w 3267"/>
                <a:gd name="T1" fmla="*/ 15625 h 3988"/>
                <a:gd name="T2" fmla="*/ 27031250 w 3267"/>
                <a:gd name="T3" fmla="*/ 765625 h 3988"/>
                <a:gd name="T4" fmla="*/ 21765625 w 3267"/>
                <a:gd name="T5" fmla="*/ 2265625 h 3988"/>
                <a:gd name="T6" fmla="*/ 16515625 w 3267"/>
                <a:gd name="T7" fmla="*/ 5265625 h 3988"/>
                <a:gd name="T8" fmla="*/ 12015625 w 3267"/>
                <a:gd name="T9" fmla="*/ 9015625 h 3988"/>
                <a:gd name="T10" fmla="*/ 7515625 w 3267"/>
                <a:gd name="T11" fmla="*/ 13515625 h 3988"/>
                <a:gd name="T12" fmla="*/ 4515625 w 3267"/>
                <a:gd name="T13" fmla="*/ 19531250 h 3988"/>
                <a:gd name="T14" fmla="*/ 1515625 w 3267"/>
                <a:gd name="T15" fmla="*/ 25531250 h 3988"/>
                <a:gd name="T16" fmla="*/ 15625 w 3267"/>
                <a:gd name="T17" fmla="*/ 31531250 h 3988"/>
                <a:gd name="T18" fmla="*/ 15625 w 3267"/>
                <a:gd name="T19" fmla="*/ 37531250 h 3988"/>
                <a:gd name="T20" fmla="*/ 765625 w 3267"/>
                <a:gd name="T21" fmla="*/ 43531250 h 3988"/>
                <a:gd name="T22" fmla="*/ 2265625 w 3267"/>
                <a:gd name="T23" fmla="*/ 48796875 h 3988"/>
                <a:gd name="T24" fmla="*/ 5265625 w 3267"/>
                <a:gd name="T25" fmla="*/ 54046875 h 3988"/>
                <a:gd name="T26" fmla="*/ 9015625 w 3267"/>
                <a:gd name="T27" fmla="*/ 57796875 h 3988"/>
                <a:gd name="T28" fmla="*/ 13515625 w 3267"/>
                <a:gd name="T29" fmla="*/ 60796875 h 3988"/>
                <a:gd name="T30" fmla="*/ 16515625 w 3267"/>
                <a:gd name="T31" fmla="*/ 62296875 h 3988"/>
                <a:gd name="T32" fmla="*/ 24015625 w 3267"/>
                <a:gd name="T33" fmla="*/ 60046875 h 3988"/>
                <a:gd name="T34" fmla="*/ 27781250 w 3267"/>
                <a:gd name="T35" fmla="*/ 58546875 h 3988"/>
                <a:gd name="T36" fmla="*/ 30781250 w 3267"/>
                <a:gd name="T37" fmla="*/ 57046875 h 3988"/>
                <a:gd name="T38" fmla="*/ 33781250 w 3267"/>
                <a:gd name="T39" fmla="*/ 54796875 h 3988"/>
                <a:gd name="T40" fmla="*/ 36031250 w 3267"/>
                <a:gd name="T41" fmla="*/ 51796875 h 3988"/>
                <a:gd name="T42" fmla="*/ 38281250 w 3267"/>
                <a:gd name="T43" fmla="*/ 48796875 h 3988"/>
                <a:gd name="T44" fmla="*/ 40531250 w 3267"/>
                <a:gd name="T45" fmla="*/ 45781250 h 3988"/>
                <a:gd name="T46" fmla="*/ 47281250 w 3267"/>
                <a:gd name="T47" fmla="*/ 31531250 h 3988"/>
                <a:gd name="T48" fmla="*/ 49531250 w 3267"/>
                <a:gd name="T49" fmla="*/ 25531250 h 3988"/>
                <a:gd name="T50" fmla="*/ 51031250 w 3267"/>
                <a:gd name="T51" fmla="*/ 18781250 h 3988"/>
                <a:gd name="T52" fmla="*/ 50281250 w 3267"/>
                <a:gd name="T53" fmla="*/ 12765625 h 3988"/>
                <a:gd name="T54" fmla="*/ 48781250 w 3267"/>
                <a:gd name="T55" fmla="*/ 6765625 h 3988"/>
                <a:gd name="T56" fmla="*/ 45781250 w 3267"/>
                <a:gd name="T57" fmla="*/ 4515625 h 3988"/>
                <a:gd name="T58" fmla="*/ 42781250 w 3267"/>
                <a:gd name="T59" fmla="*/ 2265625 h 3988"/>
                <a:gd name="T60" fmla="*/ 37531250 w 3267"/>
                <a:gd name="T61" fmla="*/ 15625 h 3988"/>
                <a:gd name="T62" fmla="*/ 32281250 w 3267"/>
                <a:gd name="T63" fmla="*/ 15625 h 39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04" name="Google Shape;2723;p41"/>
            <p:cNvSpPr>
              <a:spLocks/>
            </p:cNvSpPr>
            <p:nvPr/>
          </p:nvSpPr>
          <p:spPr bwMode="auto">
            <a:xfrm>
              <a:off x="2269575" y="593100"/>
              <a:ext cx="609950" cy="678375"/>
            </a:xfrm>
            <a:custGeom>
              <a:avLst/>
              <a:gdLst>
                <a:gd name="T0" fmla="*/ 111812500 w 24398"/>
                <a:gd name="T1" fmla="*/ 4500000 h 27135"/>
                <a:gd name="T2" fmla="*/ 110312500 w 24398"/>
                <a:gd name="T3" fmla="*/ 17265625 h 27135"/>
                <a:gd name="T4" fmla="*/ 126078125 w 24398"/>
                <a:gd name="T5" fmla="*/ 38265625 h 27135"/>
                <a:gd name="T6" fmla="*/ 78046875 w 24398"/>
                <a:gd name="T7" fmla="*/ 33765625 h 27135"/>
                <a:gd name="T8" fmla="*/ 24765625 w 24398"/>
                <a:gd name="T9" fmla="*/ 32265625 h 27135"/>
                <a:gd name="T10" fmla="*/ 15765625 w 24398"/>
                <a:gd name="T11" fmla="*/ 39015625 h 27135"/>
                <a:gd name="T12" fmla="*/ 22515625 w 24398"/>
                <a:gd name="T13" fmla="*/ 48781250 h 27135"/>
                <a:gd name="T14" fmla="*/ 54031250 w 24398"/>
                <a:gd name="T15" fmla="*/ 60031250 h 27135"/>
                <a:gd name="T16" fmla="*/ 23265625 w 24398"/>
                <a:gd name="T17" fmla="*/ 80296875 h 27135"/>
                <a:gd name="T18" fmla="*/ 765625 w 24398"/>
                <a:gd name="T19" fmla="*/ 97546875 h 27135"/>
                <a:gd name="T20" fmla="*/ 2265625 w 24398"/>
                <a:gd name="T21" fmla="*/ 106562500 h 27135"/>
                <a:gd name="T22" fmla="*/ 24765625 w 24398"/>
                <a:gd name="T23" fmla="*/ 113312500 h 27135"/>
                <a:gd name="T24" fmla="*/ 21015625 w 24398"/>
                <a:gd name="T25" fmla="*/ 140328125 h 27135"/>
                <a:gd name="T26" fmla="*/ 9765625 w 24398"/>
                <a:gd name="T27" fmla="*/ 180843750 h 27135"/>
                <a:gd name="T28" fmla="*/ 6765625 w 24398"/>
                <a:gd name="T29" fmla="*/ 227375000 h 27135"/>
                <a:gd name="T30" fmla="*/ 33031250 w 24398"/>
                <a:gd name="T31" fmla="*/ 189093750 h 27135"/>
                <a:gd name="T32" fmla="*/ 65296875 w 24398"/>
                <a:gd name="T33" fmla="*/ 158328125 h 27135"/>
                <a:gd name="T34" fmla="*/ 109562500 w 24398"/>
                <a:gd name="T35" fmla="*/ 135828125 h 27135"/>
                <a:gd name="T36" fmla="*/ 148593750 w 24398"/>
                <a:gd name="T37" fmla="*/ 151578125 h 27135"/>
                <a:gd name="T38" fmla="*/ 156843750 w 24398"/>
                <a:gd name="T39" fmla="*/ 162078125 h 27135"/>
                <a:gd name="T40" fmla="*/ 159843750 w 24398"/>
                <a:gd name="T41" fmla="*/ 153078125 h 27135"/>
                <a:gd name="T42" fmla="*/ 169593750 w 24398"/>
                <a:gd name="T43" fmla="*/ 162828125 h 27135"/>
                <a:gd name="T44" fmla="*/ 191359375 w 24398"/>
                <a:gd name="T45" fmla="*/ 174843750 h 27135"/>
                <a:gd name="T46" fmla="*/ 211625000 w 24398"/>
                <a:gd name="T47" fmla="*/ 172593750 h 27135"/>
                <a:gd name="T48" fmla="*/ 208625000 w 24398"/>
                <a:gd name="T49" fmla="*/ 181593750 h 27135"/>
                <a:gd name="T50" fmla="*/ 261890625 w 24398"/>
                <a:gd name="T51" fmla="*/ 203359375 h 27135"/>
                <a:gd name="T52" fmla="*/ 275406250 w 24398"/>
                <a:gd name="T53" fmla="*/ 232625000 h 27135"/>
                <a:gd name="T54" fmla="*/ 277656250 w 24398"/>
                <a:gd name="T55" fmla="*/ 261140625 h 27135"/>
                <a:gd name="T56" fmla="*/ 264906250 w 24398"/>
                <a:gd name="T57" fmla="*/ 297156250 h 27135"/>
                <a:gd name="T58" fmla="*/ 250640625 w 24398"/>
                <a:gd name="T59" fmla="*/ 318171875 h 27135"/>
                <a:gd name="T60" fmla="*/ 300171875 w 24398"/>
                <a:gd name="T61" fmla="*/ 316671875 h 27135"/>
                <a:gd name="T62" fmla="*/ 315921875 w 24398"/>
                <a:gd name="T63" fmla="*/ 338421875 h 27135"/>
                <a:gd name="T64" fmla="*/ 317421875 w 24398"/>
                <a:gd name="T65" fmla="*/ 359437500 h 27135"/>
                <a:gd name="T66" fmla="*/ 303171875 w 24398"/>
                <a:gd name="T67" fmla="*/ 385703125 h 27135"/>
                <a:gd name="T68" fmla="*/ 283656250 w 24398"/>
                <a:gd name="T69" fmla="*/ 399203125 h 27135"/>
                <a:gd name="T70" fmla="*/ 265656250 w 24398"/>
                <a:gd name="T71" fmla="*/ 400703125 h 27135"/>
                <a:gd name="T72" fmla="*/ 240890625 w 24398"/>
                <a:gd name="T73" fmla="*/ 399953125 h 27135"/>
                <a:gd name="T74" fmla="*/ 206375000 w 24398"/>
                <a:gd name="T75" fmla="*/ 419468750 h 27135"/>
                <a:gd name="T76" fmla="*/ 182359375 w 24398"/>
                <a:gd name="T77" fmla="*/ 423218750 h 27135"/>
                <a:gd name="T78" fmla="*/ 231125000 w 24398"/>
                <a:gd name="T79" fmla="*/ 420968750 h 27135"/>
                <a:gd name="T80" fmla="*/ 276906250 w 24398"/>
                <a:gd name="T81" fmla="*/ 408218750 h 27135"/>
                <a:gd name="T82" fmla="*/ 314421875 w 24398"/>
                <a:gd name="T83" fmla="*/ 387953125 h 27135"/>
                <a:gd name="T84" fmla="*/ 347437500 w 24398"/>
                <a:gd name="T85" fmla="*/ 353437500 h 27135"/>
                <a:gd name="T86" fmla="*/ 371453125 w 24398"/>
                <a:gd name="T87" fmla="*/ 303156250 h 27135"/>
                <a:gd name="T88" fmla="*/ 381203125 w 24398"/>
                <a:gd name="T89" fmla="*/ 233375000 h 27135"/>
                <a:gd name="T90" fmla="*/ 374453125 w 24398"/>
                <a:gd name="T91" fmla="*/ 172593750 h 27135"/>
                <a:gd name="T92" fmla="*/ 353453125 w 24398"/>
                <a:gd name="T93" fmla="*/ 130562500 h 27135"/>
                <a:gd name="T94" fmla="*/ 320421875 w 24398"/>
                <a:gd name="T95" fmla="*/ 97546875 h 27135"/>
                <a:gd name="T96" fmla="*/ 267156250 w 24398"/>
                <a:gd name="T97" fmla="*/ 65281250 h 27135"/>
                <a:gd name="T98" fmla="*/ 225875000 w 24398"/>
                <a:gd name="T99" fmla="*/ 21765625 h 27135"/>
                <a:gd name="T100" fmla="*/ 200359375 w 24398"/>
                <a:gd name="T101" fmla="*/ 4500000 h 27135"/>
                <a:gd name="T102" fmla="*/ 192859375 w 24398"/>
                <a:gd name="T103" fmla="*/ 8250000 h 27135"/>
                <a:gd name="T104" fmla="*/ 194359375 w 24398"/>
                <a:gd name="T105" fmla="*/ 30765625 h 27135"/>
                <a:gd name="T106" fmla="*/ 171843750 w 24398"/>
                <a:gd name="T107" fmla="*/ 25515625 h 27135"/>
                <a:gd name="T108" fmla="*/ 129078125 w 24398"/>
                <a:gd name="T109" fmla="*/ 1500000 h 2713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05" name="Google Shape;2724;p41"/>
            <p:cNvSpPr>
              <a:spLocks/>
            </p:cNvSpPr>
            <p:nvPr/>
          </p:nvSpPr>
          <p:spPr bwMode="auto">
            <a:xfrm>
              <a:off x="2269575" y="593100"/>
              <a:ext cx="609950" cy="678375"/>
            </a:xfrm>
            <a:custGeom>
              <a:avLst/>
              <a:gdLst>
                <a:gd name="T0" fmla="*/ 377453125 w 24398"/>
                <a:gd name="T1" fmla="*/ 185343750 h 27135"/>
                <a:gd name="T2" fmla="*/ 359453125 w 24398"/>
                <a:gd name="T3" fmla="*/ 140328125 h 27135"/>
                <a:gd name="T4" fmla="*/ 329437500 w 24398"/>
                <a:gd name="T5" fmla="*/ 105062500 h 27135"/>
                <a:gd name="T6" fmla="*/ 290406250 w 24398"/>
                <a:gd name="T7" fmla="*/ 77296875 h 27135"/>
                <a:gd name="T8" fmla="*/ 246140625 w 24398"/>
                <a:gd name="T9" fmla="*/ 41265625 h 27135"/>
                <a:gd name="T10" fmla="*/ 209375000 w 24398"/>
                <a:gd name="T11" fmla="*/ 9000000 h 27135"/>
                <a:gd name="T12" fmla="*/ 198109375 w 24398"/>
                <a:gd name="T13" fmla="*/ 4500000 h 27135"/>
                <a:gd name="T14" fmla="*/ 192859375 w 24398"/>
                <a:gd name="T15" fmla="*/ 8250000 h 27135"/>
                <a:gd name="T16" fmla="*/ 194359375 w 24398"/>
                <a:gd name="T17" fmla="*/ 30765625 h 27135"/>
                <a:gd name="T18" fmla="*/ 191359375 w 24398"/>
                <a:gd name="T19" fmla="*/ 42765625 h 27135"/>
                <a:gd name="T20" fmla="*/ 150093750 w 24398"/>
                <a:gd name="T21" fmla="*/ 10500000 h 27135"/>
                <a:gd name="T22" fmla="*/ 120828125 w 24398"/>
                <a:gd name="T23" fmla="*/ 0 h 27135"/>
                <a:gd name="T24" fmla="*/ 111812500 w 24398"/>
                <a:gd name="T25" fmla="*/ 4500000 h 27135"/>
                <a:gd name="T26" fmla="*/ 110312500 w 24398"/>
                <a:gd name="T27" fmla="*/ 17265625 h 27135"/>
                <a:gd name="T28" fmla="*/ 126078125 w 24398"/>
                <a:gd name="T29" fmla="*/ 38265625 h 27135"/>
                <a:gd name="T30" fmla="*/ 97562500 w 24398"/>
                <a:gd name="T31" fmla="*/ 36765625 h 27135"/>
                <a:gd name="T32" fmla="*/ 30781250 w 24398"/>
                <a:gd name="T33" fmla="*/ 30765625 h 27135"/>
                <a:gd name="T34" fmla="*/ 16515625 w 24398"/>
                <a:gd name="T35" fmla="*/ 36015625 h 27135"/>
                <a:gd name="T36" fmla="*/ 17265625 w 24398"/>
                <a:gd name="T37" fmla="*/ 44265625 h 27135"/>
                <a:gd name="T38" fmla="*/ 36031250 w 24398"/>
                <a:gd name="T39" fmla="*/ 54781250 h 27135"/>
                <a:gd name="T40" fmla="*/ 62296875 w 24398"/>
                <a:gd name="T41" fmla="*/ 62281250 h 27135"/>
                <a:gd name="T42" fmla="*/ 13515625 w 24398"/>
                <a:gd name="T43" fmla="*/ 86296875 h 27135"/>
                <a:gd name="T44" fmla="*/ 765625 w 24398"/>
                <a:gd name="T45" fmla="*/ 97546875 h 27135"/>
                <a:gd name="T46" fmla="*/ 2265625 w 24398"/>
                <a:gd name="T47" fmla="*/ 106562500 h 27135"/>
                <a:gd name="T48" fmla="*/ 24765625 w 24398"/>
                <a:gd name="T49" fmla="*/ 113312500 h 27135"/>
                <a:gd name="T50" fmla="*/ 25531250 w 24398"/>
                <a:gd name="T51" fmla="*/ 126812500 h 27135"/>
                <a:gd name="T52" fmla="*/ 14265625 w 24398"/>
                <a:gd name="T53" fmla="*/ 159828125 h 27135"/>
                <a:gd name="T54" fmla="*/ 6765625 w 24398"/>
                <a:gd name="T55" fmla="*/ 203359375 h 27135"/>
                <a:gd name="T56" fmla="*/ 8265625 w 24398"/>
                <a:gd name="T57" fmla="*/ 224375000 h 27135"/>
                <a:gd name="T58" fmla="*/ 39781250 w 24398"/>
                <a:gd name="T59" fmla="*/ 181593750 h 27135"/>
                <a:gd name="T60" fmla="*/ 75046875 w 24398"/>
                <a:gd name="T61" fmla="*/ 151578125 h 27135"/>
                <a:gd name="T62" fmla="*/ 109562500 w 24398"/>
                <a:gd name="T63" fmla="*/ 135828125 h 27135"/>
                <a:gd name="T64" fmla="*/ 145593750 w 24398"/>
                <a:gd name="T65" fmla="*/ 147828125 h 27135"/>
                <a:gd name="T66" fmla="*/ 156843750 w 24398"/>
                <a:gd name="T67" fmla="*/ 164343750 h 27135"/>
                <a:gd name="T68" fmla="*/ 156843750 w 24398"/>
                <a:gd name="T69" fmla="*/ 156078125 h 27135"/>
                <a:gd name="T70" fmla="*/ 162093750 w 24398"/>
                <a:gd name="T71" fmla="*/ 153078125 h 27135"/>
                <a:gd name="T72" fmla="*/ 171093750 w 24398"/>
                <a:gd name="T73" fmla="*/ 167343750 h 27135"/>
                <a:gd name="T74" fmla="*/ 191359375 w 24398"/>
                <a:gd name="T75" fmla="*/ 174843750 h 27135"/>
                <a:gd name="T76" fmla="*/ 210125000 w 24398"/>
                <a:gd name="T77" fmla="*/ 171843750 h 27135"/>
                <a:gd name="T78" fmla="*/ 210875000 w 24398"/>
                <a:gd name="T79" fmla="*/ 177843750 h 27135"/>
                <a:gd name="T80" fmla="*/ 245390625 w 24398"/>
                <a:gd name="T81" fmla="*/ 184593750 h 27135"/>
                <a:gd name="T82" fmla="*/ 270906250 w 24398"/>
                <a:gd name="T83" fmla="*/ 219859375 h 27135"/>
                <a:gd name="T84" fmla="*/ 277656250 w 24398"/>
                <a:gd name="T85" fmla="*/ 246125000 h 27135"/>
                <a:gd name="T86" fmla="*/ 276156250 w 24398"/>
                <a:gd name="T87" fmla="*/ 277640625 h 27135"/>
                <a:gd name="T88" fmla="*/ 260390625 w 24398"/>
                <a:gd name="T89" fmla="*/ 302406250 h 27135"/>
                <a:gd name="T90" fmla="*/ 249140625 w 24398"/>
                <a:gd name="T91" fmla="*/ 324171875 h 27135"/>
                <a:gd name="T92" fmla="*/ 300171875 w 24398"/>
                <a:gd name="T93" fmla="*/ 316671875 h 27135"/>
                <a:gd name="T94" fmla="*/ 315921875 w 24398"/>
                <a:gd name="T95" fmla="*/ 338421875 h 27135"/>
                <a:gd name="T96" fmla="*/ 317421875 w 24398"/>
                <a:gd name="T97" fmla="*/ 359437500 h 27135"/>
                <a:gd name="T98" fmla="*/ 303171875 w 24398"/>
                <a:gd name="T99" fmla="*/ 385703125 h 27135"/>
                <a:gd name="T100" fmla="*/ 288906250 w 24398"/>
                <a:gd name="T101" fmla="*/ 396953125 h 27135"/>
                <a:gd name="T102" fmla="*/ 270156250 w 24398"/>
                <a:gd name="T103" fmla="*/ 401453125 h 27135"/>
                <a:gd name="T104" fmla="*/ 246140625 w 24398"/>
                <a:gd name="T105" fmla="*/ 395453125 h 27135"/>
                <a:gd name="T106" fmla="*/ 226625000 w 24398"/>
                <a:gd name="T107" fmla="*/ 409718750 h 27135"/>
                <a:gd name="T108" fmla="*/ 195109375 w 24398"/>
                <a:gd name="T109" fmla="*/ 422468750 h 27135"/>
                <a:gd name="T110" fmla="*/ 191359375 w 24398"/>
                <a:gd name="T111" fmla="*/ 423968750 h 27135"/>
                <a:gd name="T112" fmla="*/ 248390625 w 24398"/>
                <a:gd name="T113" fmla="*/ 417218750 h 27135"/>
                <a:gd name="T114" fmla="*/ 285906250 w 24398"/>
                <a:gd name="T115" fmla="*/ 404468750 h 27135"/>
                <a:gd name="T116" fmla="*/ 323437500 w 24398"/>
                <a:gd name="T117" fmla="*/ 380453125 h 27135"/>
                <a:gd name="T118" fmla="*/ 354953125 w 24398"/>
                <a:gd name="T119" fmla="*/ 342937500 h 27135"/>
                <a:gd name="T120" fmla="*/ 375953125 w 24398"/>
                <a:gd name="T121" fmla="*/ 287406250 h 27135"/>
                <a:gd name="T122" fmla="*/ 380453125 w 24398"/>
                <a:gd name="T123" fmla="*/ 212359375 h 271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06" name="Google Shape;2725;p41"/>
            <p:cNvSpPr>
              <a:spLocks/>
            </p:cNvSpPr>
            <p:nvPr/>
          </p:nvSpPr>
          <p:spPr bwMode="auto">
            <a:xfrm>
              <a:off x="2458075" y="675925"/>
              <a:ext cx="92475" cy="36050"/>
            </a:xfrm>
            <a:custGeom>
              <a:avLst/>
              <a:gdLst>
                <a:gd name="T0" fmla="*/ 9765625 w 3699"/>
                <a:gd name="T1" fmla="*/ 15625 h 1442"/>
                <a:gd name="T2" fmla="*/ 6765625 w 3699"/>
                <a:gd name="T3" fmla="*/ 765625 h 1442"/>
                <a:gd name="T4" fmla="*/ 3765625 w 3699"/>
                <a:gd name="T5" fmla="*/ 2265625 h 1442"/>
                <a:gd name="T6" fmla="*/ 1515625 w 3699"/>
                <a:gd name="T7" fmla="*/ 3015625 h 1442"/>
                <a:gd name="T8" fmla="*/ 15625 w 3699"/>
                <a:gd name="T9" fmla="*/ 5265625 h 1442"/>
                <a:gd name="T10" fmla="*/ 15625 w 3699"/>
                <a:gd name="T11" fmla="*/ 7515625 h 1442"/>
                <a:gd name="T12" fmla="*/ 765625 w 3699"/>
                <a:gd name="T13" fmla="*/ 9765625 h 1442"/>
                <a:gd name="T14" fmla="*/ 2265625 w 3699"/>
                <a:gd name="T15" fmla="*/ 12765625 h 1442"/>
                <a:gd name="T16" fmla="*/ 5265625 w 3699"/>
                <a:gd name="T17" fmla="*/ 15765625 h 1442"/>
                <a:gd name="T18" fmla="*/ 9015625 w 3699"/>
                <a:gd name="T19" fmla="*/ 18015625 h 1442"/>
                <a:gd name="T20" fmla="*/ 12765625 w 3699"/>
                <a:gd name="T21" fmla="*/ 19515625 h 1442"/>
                <a:gd name="T22" fmla="*/ 18015625 w 3699"/>
                <a:gd name="T23" fmla="*/ 21015625 h 1442"/>
                <a:gd name="T24" fmla="*/ 22515625 w 3699"/>
                <a:gd name="T25" fmla="*/ 21765625 h 1442"/>
                <a:gd name="T26" fmla="*/ 33031250 w 3699"/>
                <a:gd name="T27" fmla="*/ 22515625 h 1442"/>
                <a:gd name="T28" fmla="*/ 42781250 w 3699"/>
                <a:gd name="T29" fmla="*/ 21765625 h 1442"/>
                <a:gd name="T30" fmla="*/ 51031250 w 3699"/>
                <a:gd name="T31" fmla="*/ 19515625 h 1442"/>
                <a:gd name="T32" fmla="*/ 54031250 w 3699"/>
                <a:gd name="T33" fmla="*/ 18765625 h 1442"/>
                <a:gd name="T34" fmla="*/ 56296875 w 3699"/>
                <a:gd name="T35" fmla="*/ 16515625 h 1442"/>
                <a:gd name="T36" fmla="*/ 57046875 w 3699"/>
                <a:gd name="T37" fmla="*/ 15015625 h 1442"/>
                <a:gd name="T38" fmla="*/ 57796875 w 3699"/>
                <a:gd name="T39" fmla="*/ 12765625 h 1442"/>
                <a:gd name="T40" fmla="*/ 56296875 w 3699"/>
                <a:gd name="T41" fmla="*/ 9765625 h 1442"/>
                <a:gd name="T42" fmla="*/ 53281250 w 3699"/>
                <a:gd name="T43" fmla="*/ 7515625 h 1442"/>
                <a:gd name="T44" fmla="*/ 48781250 w 3699"/>
                <a:gd name="T45" fmla="*/ 5265625 h 1442"/>
                <a:gd name="T46" fmla="*/ 43531250 w 3699"/>
                <a:gd name="T47" fmla="*/ 3765625 h 1442"/>
                <a:gd name="T48" fmla="*/ 37531250 w 3699"/>
                <a:gd name="T49" fmla="*/ 1515625 h 1442"/>
                <a:gd name="T50" fmla="*/ 30781250 w 3699"/>
                <a:gd name="T51" fmla="*/ 765625 h 1442"/>
                <a:gd name="T52" fmla="*/ 24765625 w 3699"/>
                <a:gd name="T53" fmla="*/ 15625 h 1442"/>
                <a:gd name="T54" fmla="*/ 9765625 w 3699"/>
                <a:gd name="T55" fmla="*/ 15625 h 144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07" name="Google Shape;2726;p41"/>
            <p:cNvSpPr>
              <a:spLocks/>
            </p:cNvSpPr>
            <p:nvPr/>
          </p:nvSpPr>
          <p:spPr bwMode="auto">
            <a:xfrm>
              <a:off x="2458075" y="675925"/>
              <a:ext cx="92475" cy="36050"/>
            </a:xfrm>
            <a:custGeom>
              <a:avLst/>
              <a:gdLst>
                <a:gd name="T0" fmla="*/ 18015625 w 3699"/>
                <a:gd name="T1" fmla="*/ 15625 h 1442"/>
                <a:gd name="T2" fmla="*/ 18015625 w 3699"/>
                <a:gd name="T3" fmla="*/ 15625 h 1442"/>
                <a:gd name="T4" fmla="*/ 9765625 w 3699"/>
                <a:gd name="T5" fmla="*/ 15625 h 1442"/>
                <a:gd name="T6" fmla="*/ 6765625 w 3699"/>
                <a:gd name="T7" fmla="*/ 765625 h 1442"/>
                <a:gd name="T8" fmla="*/ 3765625 w 3699"/>
                <a:gd name="T9" fmla="*/ 2265625 h 1442"/>
                <a:gd name="T10" fmla="*/ 1515625 w 3699"/>
                <a:gd name="T11" fmla="*/ 3015625 h 1442"/>
                <a:gd name="T12" fmla="*/ 15625 w 3699"/>
                <a:gd name="T13" fmla="*/ 5265625 h 1442"/>
                <a:gd name="T14" fmla="*/ 15625 w 3699"/>
                <a:gd name="T15" fmla="*/ 7515625 h 1442"/>
                <a:gd name="T16" fmla="*/ 765625 w 3699"/>
                <a:gd name="T17" fmla="*/ 9765625 h 1442"/>
                <a:gd name="T18" fmla="*/ 765625 w 3699"/>
                <a:gd name="T19" fmla="*/ 9765625 h 1442"/>
                <a:gd name="T20" fmla="*/ 2265625 w 3699"/>
                <a:gd name="T21" fmla="*/ 12765625 h 1442"/>
                <a:gd name="T22" fmla="*/ 5265625 w 3699"/>
                <a:gd name="T23" fmla="*/ 15765625 h 1442"/>
                <a:gd name="T24" fmla="*/ 9015625 w 3699"/>
                <a:gd name="T25" fmla="*/ 18015625 h 1442"/>
                <a:gd name="T26" fmla="*/ 12765625 w 3699"/>
                <a:gd name="T27" fmla="*/ 19515625 h 1442"/>
                <a:gd name="T28" fmla="*/ 18015625 w 3699"/>
                <a:gd name="T29" fmla="*/ 21015625 h 1442"/>
                <a:gd name="T30" fmla="*/ 22515625 w 3699"/>
                <a:gd name="T31" fmla="*/ 21765625 h 1442"/>
                <a:gd name="T32" fmla="*/ 33031250 w 3699"/>
                <a:gd name="T33" fmla="*/ 22515625 h 1442"/>
                <a:gd name="T34" fmla="*/ 33031250 w 3699"/>
                <a:gd name="T35" fmla="*/ 22515625 h 1442"/>
                <a:gd name="T36" fmla="*/ 42781250 w 3699"/>
                <a:gd name="T37" fmla="*/ 21765625 h 1442"/>
                <a:gd name="T38" fmla="*/ 51031250 w 3699"/>
                <a:gd name="T39" fmla="*/ 19515625 h 1442"/>
                <a:gd name="T40" fmla="*/ 54031250 w 3699"/>
                <a:gd name="T41" fmla="*/ 18765625 h 1442"/>
                <a:gd name="T42" fmla="*/ 56296875 w 3699"/>
                <a:gd name="T43" fmla="*/ 16515625 h 1442"/>
                <a:gd name="T44" fmla="*/ 57046875 w 3699"/>
                <a:gd name="T45" fmla="*/ 15015625 h 1442"/>
                <a:gd name="T46" fmla="*/ 57796875 w 3699"/>
                <a:gd name="T47" fmla="*/ 12765625 h 1442"/>
                <a:gd name="T48" fmla="*/ 57796875 w 3699"/>
                <a:gd name="T49" fmla="*/ 12765625 h 1442"/>
                <a:gd name="T50" fmla="*/ 56296875 w 3699"/>
                <a:gd name="T51" fmla="*/ 9765625 h 1442"/>
                <a:gd name="T52" fmla="*/ 53281250 w 3699"/>
                <a:gd name="T53" fmla="*/ 7515625 h 1442"/>
                <a:gd name="T54" fmla="*/ 48781250 w 3699"/>
                <a:gd name="T55" fmla="*/ 5265625 h 1442"/>
                <a:gd name="T56" fmla="*/ 43531250 w 3699"/>
                <a:gd name="T57" fmla="*/ 3765625 h 1442"/>
                <a:gd name="T58" fmla="*/ 37531250 w 3699"/>
                <a:gd name="T59" fmla="*/ 1515625 h 1442"/>
                <a:gd name="T60" fmla="*/ 30781250 w 3699"/>
                <a:gd name="T61" fmla="*/ 765625 h 1442"/>
                <a:gd name="T62" fmla="*/ 24765625 w 3699"/>
                <a:gd name="T63" fmla="*/ 15625 h 1442"/>
                <a:gd name="T64" fmla="*/ 18015625 w 3699"/>
                <a:gd name="T65" fmla="*/ 15625 h 14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08" name="Google Shape;2727;p41"/>
            <p:cNvSpPr>
              <a:spLocks/>
            </p:cNvSpPr>
            <p:nvPr/>
          </p:nvSpPr>
          <p:spPr bwMode="auto">
            <a:xfrm>
              <a:off x="2497700" y="721550"/>
              <a:ext cx="52850" cy="28850"/>
            </a:xfrm>
            <a:custGeom>
              <a:avLst/>
              <a:gdLst>
                <a:gd name="T0" fmla="*/ 21765625 w 2114"/>
                <a:gd name="T1" fmla="*/ 15625 h 1154"/>
                <a:gd name="T2" fmla="*/ 17265625 w 2114"/>
                <a:gd name="T3" fmla="*/ 765625 h 1154"/>
                <a:gd name="T4" fmla="*/ 12765625 w 2114"/>
                <a:gd name="T5" fmla="*/ 1515625 h 1154"/>
                <a:gd name="T6" fmla="*/ 8265625 w 2114"/>
                <a:gd name="T7" fmla="*/ 3015625 h 1154"/>
                <a:gd name="T8" fmla="*/ 4515625 w 2114"/>
                <a:gd name="T9" fmla="*/ 4515625 h 1154"/>
                <a:gd name="T10" fmla="*/ 1500000 w 2114"/>
                <a:gd name="T11" fmla="*/ 6765625 h 1154"/>
                <a:gd name="T12" fmla="*/ 0 w 2114"/>
                <a:gd name="T13" fmla="*/ 9015625 h 1154"/>
                <a:gd name="T14" fmla="*/ 0 w 2114"/>
                <a:gd name="T15" fmla="*/ 10515625 h 1154"/>
                <a:gd name="T16" fmla="*/ 0 w 2114"/>
                <a:gd name="T17" fmla="*/ 11265625 h 1154"/>
                <a:gd name="T18" fmla="*/ 1500000 w 2114"/>
                <a:gd name="T19" fmla="*/ 14265625 h 1154"/>
                <a:gd name="T20" fmla="*/ 4515625 w 2114"/>
                <a:gd name="T21" fmla="*/ 15765625 h 1154"/>
                <a:gd name="T22" fmla="*/ 7515625 w 2114"/>
                <a:gd name="T23" fmla="*/ 17265625 h 1154"/>
                <a:gd name="T24" fmla="*/ 10515625 w 2114"/>
                <a:gd name="T25" fmla="*/ 18015625 h 1154"/>
                <a:gd name="T26" fmla="*/ 14265625 w 2114"/>
                <a:gd name="T27" fmla="*/ 18015625 h 1154"/>
                <a:gd name="T28" fmla="*/ 18015625 w 2114"/>
                <a:gd name="T29" fmla="*/ 17265625 h 1154"/>
                <a:gd name="T30" fmla="*/ 22515625 w 2114"/>
                <a:gd name="T31" fmla="*/ 16515625 h 1154"/>
                <a:gd name="T32" fmla="*/ 25515625 w 2114"/>
                <a:gd name="T33" fmla="*/ 15765625 h 1154"/>
                <a:gd name="T34" fmla="*/ 28515625 w 2114"/>
                <a:gd name="T35" fmla="*/ 13515625 h 1154"/>
                <a:gd name="T36" fmla="*/ 31531250 w 2114"/>
                <a:gd name="T37" fmla="*/ 12015625 h 1154"/>
                <a:gd name="T38" fmla="*/ 33031250 w 2114"/>
                <a:gd name="T39" fmla="*/ 9765625 h 1154"/>
                <a:gd name="T40" fmla="*/ 33031250 w 2114"/>
                <a:gd name="T41" fmla="*/ 6765625 h 1154"/>
                <a:gd name="T42" fmla="*/ 32281250 w 2114"/>
                <a:gd name="T43" fmla="*/ 4515625 h 1154"/>
                <a:gd name="T44" fmla="*/ 30765625 w 2114"/>
                <a:gd name="T45" fmla="*/ 2265625 h 1154"/>
                <a:gd name="T46" fmla="*/ 28515625 w 2114"/>
                <a:gd name="T47" fmla="*/ 765625 h 1154"/>
                <a:gd name="T48" fmla="*/ 25515625 w 2114"/>
                <a:gd name="T49" fmla="*/ 15625 h 1154"/>
                <a:gd name="T50" fmla="*/ 21765625 w 2114"/>
                <a:gd name="T51" fmla="*/ 15625 h 115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09" name="Google Shape;2728;p41"/>
            <p:cNvSpPr>
              <a:spLocks/>
            </p:cNvSpPr>
            <p:nvPr/>
          </p:nvSpPr>
          <p:spPr bwMode="auto">
            <a:xfrm>
              <a:off x="2497700" y="721550"/>
              <a:ext cx="52850" cy="28850"/>
            </a:xfrm>
            <a:custGeom>
              <a:avLst/>
              <a:gdLst>
                <a:gd name="T0" fmla="*/ 21765625 w 2114"/>
                <a:gd name="T1" fmla="*/ 15625 h 1154"/>
                <a:gd name="T2" fmla="*/ 21765625 w 2114"/>
                <a:gd name="T3" fmla="*/ 15625 h 1154"/>
                <a:gd name="T4" fmla="*/ 17265625 w 2114"/>
                <a:gd name="T5" fmla="*/ 765625 h 1154"/>
                <a:gd name="T6" fmla="*/ 12765625 w 2114"/>
                <a:gd name="T7" fmla="*/ 1515625 h 1154"/>
                <a:gd name="T8" fmla="*/ 8265625 w 2114"/>
                <a:gd name="T9" fmla="*/ 3015625 h 1154"/>
                <a:gd name="T10" fmla="*/ 4515625 w 2114"/>
                <a:gd name="T11" fmla="*/ 4515625 h 1154"/>
                <a:gd name="T12" fmla="*/ 1500000 w 2114"/>
                <a:gd name="T13" fmla="*/ 6765625 h 1154"/>
                <a:gd name="T14" fmla="*/ 0 w 2114"/>
                <a:gd name="T15" fmla="*/ 9015625 h 1154"/>
                <a:gd name="T16" fmla="*/ 0 w 2114"/>
                <a:gd name="T17" fmla="*/ 10515625 h 1154"/>
                <a:gd name="T18" fmla="*/ 0 w 2114"/>
                <a:gd name="T19" fmla="*/ 11265625 h 1154"/>
                <a:gd name="T20" fmla="*/ 1500000 w 2114"/>
                <a:gd name="T21" fmla="*/ 14265625 h 1154"/>
                <a:gd name="T22" fmla="*/ 1500000 w 2114"/>
                <a:gd name="T23" fmla="*/ 14265625 h 1154"/>
                <a:gd name="T24" fmla="*/ 4515625 w 2114"/>
                <a:gd name="T25" fmla="*/ 15765625 h 1154"/>
                <a:gd name="T26" fmla="*/ 7515625 w 2114"/>
                <a:gd name="T27" fmla="*/ 17265625 h 1154"/>
                <a:gd name="T28" fmla="*/ 10515625 w 2114"/>
                <a:gd name="T29" fmla="*/ 18015625 h 1154"/>
                <a:gd name="T30" fmla="*/ 14265625 w 2114"/>
                <a:gd name="T31" fmla="*/ 18015625 h 1154"/>
                <a:gd name="T32" fmla="*/ 14265625 w 2114"/>
                <a:gd name="T33" fmla="*/ 18015625 h 1154"/>
                <a:gd name="T34" fmla="*/ 18015625 w 2114"/>
                <a:gd name="T35" fmla="*/ 17265625 h 1154"/>
                <a:gd name="T36" fmla="*/ 22515625 w 2114"/>
                <a:gd name="T37" fmla="*/ 16515625 h 1154"/>
                <a:gd name="T38" fmla="*/ 25515625 w 2114"/>
                <a:gd name="T39" fmla="*/ 15765625 h 1154"/>
                <a:gd name="T40" fmla="*/ 28515625 w 2114"/>
                <a:gd name="T41" fmla="*/ 13515625 h 1154"/>
                <a:gd name="T42" fmla="*/ 31531250 w 2114"/>
                <a:gd name="T43" fmla="*/ 12015625 h 1154"/>
                <a:gd name="T44" fmla="*/ 33031250 w 2114"/>
                <a:gd name="T45" fmla="*/ 9765625 h 1154"/>
                <a:gd name="T46" fmla="*/ 33031250 w 2114"/>
                <a:gd name="T47" fmla="*/ 6765625 h 1154"/>
                <a:gd name="T48" fmla="*/ 32281250 w 2114"/>
                <a:gd name="T49" fmla="*/ 4515625 h 1154"/>
                <a:gd name="T50" fmla="*/ 32281250 w 2114"/>
                <a:gd name="T51" fmla="*/ 4515625 h 1154"/>
                <a:gd name="T52" fmla="*/ 30765625 w 2114"/>
                <a:gd name="T53" fmla="*/ 2265625 h 1154"/>
                <a:gd name="T54" fmla="*/ 28515625 w 2114"/>
                <a:gd name="T55" fmla="*/ 765625 h 1154"/>
                <a:gd name="T56" fmla="*/ 25515625 w 2114"/>
                <a:gd name="T57" fmla="*/ 15625 h 1154"/>
                <a:gd name="T58" fmla="*/ 21765625 w 2114"/>
                <a:gd name="T59" fmla="*/ 15625 h 115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10" name="Google Shape;2729;p41"/>
            <p:cNvSpPr>
              <a:spLocks/>
            </p:cNvSpPr>
            <p:nvPr/>
          </p:nvSpPr>
          <p:spPr bwMode="auto">
            <a:xfrm>
              <a:off x="2801450" y="934075"/>
              <a:ext cx="34850" cy="62450"/>
            </a:xfrm>
            <a:custGeom>
              <a:avLst/>
              <a:gdLst>
                <a:gd name="T0" fmla="*/ 9015625 w 1394"/>
                <a:gd name="T1" fmla="*/ 0 h 2498"/>
                <a:gd name="T2" fmla="*/ 7515625 w 1394"/>
                <a:gd name="T3" fmla="*/ 750000 h 2498"/>
                <a:gd name="T4" fmla="*/ 6015625 w 1394"/>
                <a:gd name="T5" fmla="*/ 1500000 h 2498"/>
                <a:gd name="T6" fmla="*/ 4515625 w 1394"/>
                <a:gd name="T7" fmla="*/ 3750000 h 2498"/>
                <a:gd name="T8" fmla="*/ 3015625 w 1394"/>
                <a:gd name="T9" fmla="*/ 6000000 h 2498"/>
                <a:gd name="T10" fmla="*/ 765625 w 1394"/>
                <a:gd name="T11" fmla="*/ 12015625 h 2498"/>
                <a:gd name="T12" fmla="*/ 15625 w 1394"/>
                <a:gd name="T13" fmla="*/ 18765625 h 2498"/>
                <a:gd name="T14" fmla="*/ 15625 w 1394"/>
                <a:gd name="T15" fmla="*/ 25515625 h 2498"/>
                <a:gd name="T16" fmla="*/ 1515625 w 1394"/>
                <a:gd name="T17" fmla="*/ 31515625 h 2498"/>
                <a:gd name="T18" fmla="*/ 3015625 w 1394"/>
                <a:gd name="T19" fmla="*/ 34515625 h 2498"/>
                <a:gd name="T20" fmla="*/ 4515625 w 1394"/>
                <a:gd name="T21" fmla="*/ 36765625 h 2498"/>
                <a:gd name="T22" fmla="*/ 6765625 w 1394"/>
                <a:gd name="T23" fmla="*/ 38265625 h 2498"/>
                <a:gd name="T24" fmla="*/ 9015625 w 1394"/>
                <a:gd name="T25" fmla="*/ 39015625 h 2498"/>
                <a:gd name="T26" fmla="*/ 13515625 w 1394"/>
                <a:gd name="T27" fmla="*/ 39015625 h 2498"/>
                <a:gd name="T28" fmla="*/ 15765625 w 1394"/>
                <a:gd name="T29" fmla="*/ 38265625 h 2498"/>
                <a:gd name="T30" fmla="*/ 18015625 w 1394"/>
                <a:gd name="T31" fmla="*/ 36765625 h 2498"/>
                <a:gd name="T32" fmla="*/ 18765625 w 1394"/>
                <a:gd name="T33" fmla="*/ 34515625 h 2498"/>
                <a:gd name="T34" fmla="*/ 21031250 w 1394"/>
                <a:gd name="T35" fmla="*/ 29265625 h 2498"/>
                <a:gd name="T36" fmla="*/ 21781250 w 1394"/>
                <a:gd name="T37" fmla="*/ 23265625 h 2498"/>
                <a:gd name="T38" fmla="*/ 21031250 w 1394"/>
                <a:gd name="T39" fmla="*/ 16515625 h 2498"/>
                <a:gd name="T40" fmla="*/ 18765625 w 1394"/>
                <a:gd name="T41" fmla="*/ 10515625 h 2498"/>
                <a:gd name="T42" fmla="*/ 16515625 w 1394"/>
                <a:gd name="T43" fmla="*/ 5250000 h 2498"/>
                <a:gd name="T44" fmla="*/ 14265625 w 1394"/>
                <a:gd name="T45" fmla="*/ 3000000 h 2498"/>
                <a:gd name="T46" fmla="*/ 12015625 w 1394"/>
                <a:gd name="T47" fmla="*/ 1500000 h 2498"/>
                <a:gd name="T48" fmla="*/ 10515625 w 1394"/>
                <a:gd name="T49" fmla="*/ 0 h 2498"/>
                <a:gd name="T50" fmla="*/ 9015625 w 1394"/>
                <a:gd name="T51" fmla="*/ 0 h 249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11" name="Google Shape;2730;p41"/>
            <p:cNvSpPr>
              <a:spLocks/>
            </p:cNvSpPr>
            <p:nvPr/>
          </p:nvSpPr>
          <p:spPr bwMode="auto">
            <a:xfrm>
              <a:off x="2801450" y="934075"/>
              <a:ext cx="34850" cy="62450"/>
            </a:xfrm>
            <a:custGeom>
              <a:avLst/>
              <a:gdLst>
                <a:gd name="T0" fmla="*/ 9015625 w 1394"/>
                <a:gd name="T1" fmla="*/ 0 h 2498"/>
                <a:gd name="T2" fmla="*/ 9015625 w 1394"/>
                <a:gd name="T3" fmla="*/ 0 h 2498"/>
                <a:gd name="T4" fmla="*/ 7515625 w 1394"/>
                <a:gd name="T5" fmla="*/ 750000 h 2498"/>
                <a:gd name="T6" fmla="*/ 6015625 w 1394"/>
                <a:gd name="T7" fmla="*/ 1500000 h 2498"/>
                <a:gd name="T8" fmla="*/ 4515625 w 1394"/>
                <a:gd name="T9" fmla="*/ 3750000 h 2498"/>
                <a:gd name="T10" fmla="*/ 3015625 w 1394"/>
                <a:gd name="T11" fmla="*/ 6000000 h 2498"/>
                <a:gd name="T12" fmla="*/ 765625 w 1394"/>
                <a:gd name="T13" fmla="*/ 12015625 h 2498"/>
                <a:gd name="T14" fmla="*/ 15625 w 1394"/>
                <a:gd name="T15" fmla="*/ 18765625 h 2498"/>
                <a:gd name="T16" fmla="*/ 15625 w 1394"/>
                <a:gd name="T17" fmla="*/ 25515625 h 2498"/>
                <a:gd name="T18" fmla="*/ 1515625 w 1394"/>
                <a:gd name="T19" fmla="*/ 31515625 h 2498"/>
                <a:gd name="T20" fmla="*/ 3015625 w 1394"/>
                <a:gd name="T21" fmla="*/ 34515625 h 2498"/>
                <a:gd name="T22" fmla="*/ 4515625 w 1394"/>
                <a:gd name="T23" fmla="*/ 36765625 h 2498"/>
                <a:gd name="T24" fmla="*/ 6765625 w 1394"/>
                <a:gd name="T25" fmla="*/ 38265625 h 2498"/>
                <a:gd name="T26" fmla="*/ 9015625 w 1394"/>
                <a:gd name="T27" fmla="*/ 39015625 h 2498"/>
                <a:gd name="T28" fmla="*/ 9015625 w 1394"/>
                <a:gd name="T29" fmla="*/ 39015625 h 2498"/>
                <a:gd name="T30" fmla="*/ 11265625 w 1394"/>
                <a:gd name="T31" fmla="*/ 39015625 h 2498"/>
                <a:gd name="T32" fmla="*/ 11265625 w 1394"/>
                <a:gd name="T33" fmla="*/ 39015625 h 2498"/>
                <a:gd name="T34" fmla="*/ 13515625 w 1394"/>
                <a:gd name="T35" fmla="*/ 39015625 h 2498"/>
                <a:gd name="T36" fmla="*/ 15765625 w 1394"/>
                <a:gd name="T37" fmla="*/ 38265625 h 2498"/>
                <a:gd name="T38" fmla="*/ 18015625 w 1394"/>
                <a:gd name="T39" fmla="*/ 36765625 h 2498"/>
                <a:gd name="T40" fmla="*/ 18765625 w 1394"/>
                <a:gd name="T41" fmla="*/ 34515625 h 2498"/>
                <a:gd name="T42" fmla="*/ 21031250 w 1394"/>
                <a:gd name="T43" fmla="*/ 29265625 h 2498"/>
                <a:gd name="T44" fmla="*/ 21781250 w 1394"/>
                <a:gd name="T45" fmla="*/ 23265625 h 2498"/>
                <a:gd name="T46" fmla="*/ 21031250 w 1394"/>
                <a:gd name="T47" fmla="*/ 16515625 h 2498"/>
                <a:gd name="T48" fmla="*/ 18765625 w 1394"/>
                <a:gd name="T49" fmla="*/ 10515625 h 2498"/>
                <a:gd name="T50" fmla="*/ 16515625 w 1394"/>
                <a:gd name="T51" fmla="*/ 5250000 h 2498"/>
                <a:gd name="T52" fmla="*/ 14265625 w 1394"/>
                <a:gd name="T53" fmla="*/ 3000000 h 2498"/>
                <a:gd name="T54" fmla="*/ 12015625 w 1394"/>
                <a:gd name="T55" fmla="*/ 1500000 h 2498"/>
                <a:gd name="T56" fmla="*/ 12015625 w 1394"/>
                <a:gd name="T57" fmla="*/ 1500000 h 2498"/>
                <a:gd name="T58" fmla="*/ 10515625 w 1394"/>
                <a:gd name="T59" fmla="*/ 0 h 2498"/>
                <a:gd name="T60" fmla="*/ 9015625 w 1394"/>
                <a:gd name="T61" fmla="*/ 0 h 24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12" name="Google Shape;2731;p41"/>
            <p:cNvSpPr>
              <a:spLocks/>
            </p:cNvSpPr>
            <p:nvPr/>
          </p:nvSpPr>
          <p:spPr bwMode="auto">
            <a:xfrm>
              <a:off x="2763050" y="941275"/>
              <a:ext cx="24025" cy="43250"/>
            </a:xfrm>
            <a:custGeom>
              <a:avLst/>
              <a:gdLst>
                <a:gd name="T0" fmla="*/ 5250000 w 961"/>
                <a:gd name="T1" fmla="*/ 0 h 1730"/>
                <a:gd name="T2" fmla="*/ 4500000 w 961"/>
                <a:gd name="T3" fmla="*/ 750000 h 1730"/>
                <a:gd name="T4" fmla="*/ 2250000 w 961"/>
                <a:gd name="T5" fmla="*/ 3750000 h 1730"/>
                <a:gd name="T6" fmla="*/ 750000 w 961"/>
                <a:gd name="T7" fmla="*/ 7515625 h 1730"/>
                <a:gd name="T8" fmla="*/ 0 w 961"/>
                <a:gd name="T9" fmla="*/ 12765625 h 1730"/>
                <a:gd name="T10" fmla="*/ 0 w 961"/>
                <a:gd name="T11" fmla="*/ 17265625 h 1730"/>
                <a:gd name="T12" fmla="*/ 1500000 w 961"/>
                <a:gd name="T13" fmla="*/ 21765625 h 1730"/>
                <a:gd name="T14" fmla="*/ 3750000 w 961"/>
                <a:gd name="T15" fmla="*/ 25515625 h 1730"/>
                <a:gd name="T16" fmla="*/ 5250000 w 961"/>
                <a:gd name="T17" fmla="*/ 26265625 h 1730"/>
                <a:gd name="T18" fmla="*/ 6750000 w 961"/>
                <a:gd name="T19" fmla="*/ 27015625 h 1730"/>
                <a:gd name="T20" fmla="*/ 9750000 w 961"/>
                <a:gd name="T21" fmla="*/ 27015625 h 1730"/>
                <a:gd name="T22" fmla="*/ 11250000 w 961"/>
                <a:gd name="T23" fmla="*/ 26265625 h 1730"/>
                <a:gd name="T24" fmla="*/ 13500000 w 961"/>
                <a:gd name="T25" fmla="*/ 24015625 h 1730"/>
                <a:gd name="T26" fmla="*/ 15015625 w 961"/>
                <a:gd name="T27" fmla="*/ 20265625 h 1730"/>
                <a:gd name="T28" fmla="*/ 15015625 w 961"/>
                <a:gd name="T29" fmla="*/ 15765625 h 1730"/>
                <a:gd name="T30" fmla="*/ 15015625 w 961"/>
                <a:gd name="T31" fmla="*/ 11265625 h 1730"/>
                <a:gd name="T32" fmla="*/ 13500000 w 961"/>
                <a:gd name="T33" fmla="*/ 6765625 h 1730"/>
                <a:gd name="T34" fmla="*/ 11250000 w 961"/>
                <a:gd name="T35" fmla="*/ 3000000 h 1730"/>
                <a:gd name="T36" fmla="*/ 9000000 w 961"/>
                <a:gd name="T37" fmla="*/ 750000 h 1730"/>
                <a:gd name="T38" fmla="*/ 6750000 w 961"/>
                <a:gd name="T39" fmla="*/ 0 h 1730"/>
                <a:gd name="T40" fmla="*/ 5250000 w 961"/>
                <a:gd name="T41" fmla="*/ 0 h 17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  <p:sp>
          <p:nvSpPr>
            <p:cNvPr id="5213" name="Google Shape;2732;p41"/>
            <p:cNvSpPr>
              <a:spLocks/>
            </p:cNvSpPr>
            <p:nvPr/>
          </p:nvSpPr>
          <p:spPr bwMode="auto">
            <a:xfrm>
              <a:off x="2763050" y="941275"/>
              <a:ext cx="24025" cy="43250"/>
            </a:xfrm>
            <a:custGeom>
              <a:avLst/>
              <a:gdLst>
                <a:gd name="T0" fmla="*/ 6750000 w 961"/>
                <a:gd name="T1" fmla="*/ 0 h 1730"/>
                <a:gd name="T2" fmla="*/ 6750000 w 961"/>
                <a:gd name="T3" fmla="*/ 0 h 1730"/>
                <a:gd name="T4" fmla="*/ 5250000 w 961"/>
                <a:gd name="T5" fmla="*/ 0 h 1730"/>
                <a:gd name="T6" fmla="*/ 4500000 w 961"/>
                <a:gd name="T7" fmla="*/ 750000 h 1730"/>
                <a:gd name="T8" fmla="*/ 2250000 w 961"/>
                <a:gd name="T9" fmla="*/ 3750000 h 1730"/>
                <a:gd name="T10" fmla="*/ 750000 w 961"/>
                <a:gd name="T11" fmla="*/ 7515625 h 1730"/>
                <a:gd name="T12" fmla="*/ 0 w 961"/>
                <a:gd name="T13" fmla="*/ 12765625 h 1730"/>
                <a:gd name="T14" fmla="*/ 0 w 961"/>
                <a:gd name="T15" fmla="*/ 17265625 h 1730"/>
                <a:gd name="T16" fmla="*/ 1500000 w 961"/>
                <a:gd name="T17" fmla="*/ 21765625 h 1730"/>
                <a:gd name="T18" fmla="*/ 3750000 w 961"/>
                <a:gd name="T19" fmla="*/ 25515625 h 1730"/>
                <a:gd name="T20" fmla="*/ 5250000 w 961"/>
                <a:gd name="T21" fmla="*/ 26265625 h 1730"/>
                <a:gd name="T22" fmla="*/ 6750000 w 961"/>
                <a:gd name="T23" fmla="*/ 27015625 h 1730"/>
                <a:gd name="T24" fmla="*/ 6750000 w 961"/>
                <a:gd name="T25" fmla="*/ 27015625 h 1730"/>
                <a:gd name="T26" fmla="*/ 8250000 w 961"/>
                <a:gd name="T27" fmla="*/ 27015625 h 1730"/>
                <a:gd name="T28" fmla="*/ 8250000 w 961"/>
                <a:gd name="T29" fmla="*/ 27015625 h 1730"/>
                <a:gd name="T30" fmla="*/ 9750000 w 961"/>
                <a:gd name="T31" fmla="*/ 27015625 h 1730"/>
                <a:gd name="T32" fmla="*/ 11250000 w 961"/>
                <a:gd name="T33" fmla="*/ 26265625 h 1730"/>
                <a:gd name="T34" fmla="*/ 13500000 w 961"/>
                <a:gd name="T35" fmla="*/ 24015625 h 1730"/>
                <a:gd name="T36" fmla="*/ 15015625 w 961"/>
                <a:gd name="T37" fmla="*/ 20265625 h 1730"/>
                <a:gd name="T38" fmla="*/ 15015625 w 961"/>
                <a:gd name="T39" fmla="*/ 15765625 h 1730"/>
                <a:gd name="T40" fmla="*/ 15015625 w 961"/>
                <a:gd name="T41" fmla="*/ 11265625 h 1730"/>
                <a:gd name="T42" fmla="*/ 13500000 w 961"/>
                <a:gd name="T43" fmla="*/ 6765625 h 1730"/>
                <a:gd name="T44" fmla="*/ 11250000 w 961"/>
                <a:gd name="T45" fmla="*/ 3000000 h 1730"/>
                <a:gd name="T46" fmla="*/ 9000000 w 961"/>
                <a:gd name="T47" fmla="*/ 750000 h 1730"/>
                <a:gd name="T48" fmla="*/ 9000000 w 961"/>
                <a:gd name="T49" fmla="*/ 750000 h 1730"/>
                <a:gd name="T50" fmla="*/ 6750000 w 961"/>
                <a:gd name="T51" fmla="*/ 0 h 173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endParaRPr lang="en-US" sz="1350"/>
            </a:p>
          </p:txBody>
        </p:sp>
      </p:grpSp>
      <p:pic>
        <p:nvPicPr>
          <p:cNvPr id="512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1"/>
          <a:stretch>
            <a:fillRect/>
          </a:stretch>
        </p:blipFill>
        <p:spPr bwMode="auto">
          <a:xfrm>
            <a:off x="1143000" y="673894"/>
            <a:ext cx="1204913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5"/>
          <p:cNvSpPr txBox="1">
            <a:spLocks noChangeArrowheads="1"/>
          </p:cNvSpPr>
          <p:nvPr/>
        </p:nvSpPr>
        <p:spPr bwMode="auto">
          <a:xfrm>
            <a:off x="1123950" y="904875"/>
            <a:ext cx="1215629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950" b="1">
                <a:solidFill>
                  <a:srgbClr val="FFFFFF"/>
                </a:solidFill>
                <a:latin typeface="Sport Day" charset="0"/>
              </a:rPr>
              <a:t>13</a:t>
            </a:r>
          </a:p>
        </p:txBody>
      </p:sp>
      <p:pic>
        <p:nvPicPr>
          <p:cNvPr id="512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844153"/>
            <a:ext cx="531019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59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329209"/>
            <a:ext cx="5508295" cy="5948959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003691"/>
            <a:ext cx="1192902" cy="123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38433"/>
            <a:ext cx="1099188" cy="124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00088"/>
            <a:ext cx="2408238" cy="257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62" y="1164930"/>
            <a:ext cx="90745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62" y="1164930"/>
            <a:ext cx="90745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80" y="208386"/>
            <a:ext cx="10493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80" y="208386"/>
            <a:ext cx="10493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307" y="452861"/>
            <a:ext cx="10493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306" y="452860"/>
            <a:ext cx="10493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680" y="1884786"/>
            <a:ext cx="10493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680" y="1887819"/>
            <a:ext cx="10493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8365999" y="149224"/>
            <a:ext cx="634551" cy="314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917" y="1518146"/>
            <a:ext cx="9271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317" y="1213199"/>
            <a:ext cx="9271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917" y="1503786"/>
            <a:ext cx="9271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317" y="1198986"/>
            <a:ext cx="9271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49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6858E-6 L -0.31718 0.49027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68" y="244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82391E-7 L -0.30104 0.61724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" y="308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93265E-6 L -0.49149 0.584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29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9351E-6 L -0.33437 0.3503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175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63392E-6 L -0.49948 0.3920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83" y="195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54124E-7 L -0.19115 0.4365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66" y="21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63128" y="660173"/>
            <a:ext cx="8652272" cy="1378177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When is Mai’s birthday ?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128" y="4494379"/>
            <a:ext cx="710406" cy="62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524000" y="3181350"/>
            <a:ext cx="5181600" cy="145320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It’s on Sunday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1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331" y="1732"/>
            <a:ext cx="10493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128" y="4494379"/>
            <a:ext cx="710406" cy="62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2"/>
          <p:cNvSpPr>
            <a:spLocks noGrp="1"/>
          </p:cNvSpPr>
          <p:nvPr>
            <p:ph type="ctrTitle"/>
          </p:nvPr>
        </p:nvSpPr>
        <p:spPr>
          <a:xfrm>
            <a:off x="0" y="660173"/>
            <a:ext cx="9160668" cy="1378177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Where will her birthday party be?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1524000" y="3181350"/>
            <a:ext cx="5181600" cy="145320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It’ll be at 15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Quang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Trung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Street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128" y="4494379"/>
            <a:ext cx="710406" cy="62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/>
          <p:cNvSpPr>
            <a:spLocks noGrp="1"/>
          </p:cNvSpPr>
          <p:nvPr>
            <p:ph type="ctrTitle"/>
          </p:nvPr>
        </p:nvSpPr>
        <p:spPr>
          <a:xfrm>
            <a:off x="263128" y="660173"/>
            <a:ext cx="8001000" cy="1378177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What food will they have?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1524000" y="3181350"/>
            <a:ext cx="5181600" cy="145320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They’ll have pizza, burgers and chips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91</Words>
  <Application>Microsoft Office PowerPoint</Application>
  <PresentationFormat>On-screen Show (16:9)</PresentationFormat>
  <Paragraphs>20</Paragraphs>
  <Slides>14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.VnBahamasB</vt:lpstr>
      <vt:lpstr>.VnShelley Allegro</vt:lpstr>
      <vt:lpstr>.VnTimeH</vt:lpstr>
      <vt:lpstr>Arial</vt:lpstr>
      <vt:lpstr>Arial-Rounded</vt:lpstr>
      <vt:lpstr>Calibri</vt:lpstr>
      <vt:lpstr>Edwardian Script ITC</vt:lpstr>
      <vt:lpstr>Sport Day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Our special days</vt:lpstr>
      <vt:lpstr>PowerPoint Presentation</vt:lpstr>
      <vt:lpstr>When is Mai’s birthday ?</vt:lpstr>
      <vt:lpstr>Where will her birthday party be?</vt:lpstr>
      <vt:lpstr>What food will they have?</vt:lpstr>
      <vt:lpstr>What drinks will they have?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Học vần</dc:title>
  <dc:creator>PC</dc:creator>
  <cp:lastModifiedBy>Admin</cp:lastModifiedBy>
  <cp:revision>43</cp:revision>
  <dcterms:created xsi:type="dcterms:W3CDTF">2020-09-09T09:13:10Z</dcterms:created>
  <dcterms:modified xsi:type="dcterms:W3CDTF">2025-02-26T03:39:55Z</dcterms:modified>
</cp:coreProperties>
</file>