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58" r:id="rId3"/>
    <p:sldId id="256" r:id="rId4"/>
    <p:sldId id="257" r:id="rId5"/>
    <p:sldId id="260" r:id="rId6"/>
    <p:sldId id="262" r:id="rId7"/>
    <p:sldId id="261" r:id="rId8"/>
    <p:sldId id="265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01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9714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1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4192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244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53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55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58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0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896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02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AB4CC-755B-4CD0-9FE1-C03D7F0FBCCB}" type="datetimeFigureOut">
              <a:rPr lang="en-US" smtClean="0"/>
              <a:t>12/8/2024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58288-BD67-4376-AFB7-1A42FF19FD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273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32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ehocsac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46" y="460458"/>
            <a:ext cx="10607040" cy="5961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25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4320" y="1018903"/>
            <a:ext cx="6348549" cy="5421086"/>
            <a:chOff x="2795451" y="717846"/>
            <a:chExt cx="6492241" cy="566989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/>
            <a:srcRect l="39429" t="17063" r="9142" b="3049"/>
            <a:stretch/>
          </p:blipFill>
          <p:spPr>
            <a:xfrm>
              <a:off x="2795451" y="717846"/>
              <a:ext cx="6492241" cy="5669891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7537269" y="5930537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7689669" y="5978433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/>
            <p:nvPr/>
          </p:nvSpPr>
          <p:spPr>
            <a:xfrm>
              <a:off x="7842069" y="5934888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7733209" y="5878280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408121" y="5821672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8194763" y="5908757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7981405" y="5917464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8643255" y="5900045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8456022" y="5947941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34553" y="5852144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7885621" y="5756347"/>
              <a:ext cx="195942" cy="14369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6727371" y="849086"/>
            <a:ext cx="5290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Có bao nhiêu hình thức chấm màu thể hiện ở hình bên?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27371" y="2748483"/>
            <a:ext cx="52904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Em còn biết cách chấm màu nào khác?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4320" y="269259"/>
            <a:ext cx="881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KHÁM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 CÁC HÌNH THỨC CHẤM MÀU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458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acmau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6200000">
            <a:off x="3098777" y="-1790766"/>
            <a:ext cx="5835515" cy="1038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812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80" t="43350" r="66118" b="5605"/>
          <a:stretch/>
        </p:blipFill>
        <p:spPr>
          <a:xfrm>
            <a:off x="248192" y="1919176"/>
            <a:ext cx="3928115" cy="35672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1886" y="404949"/>
            <a:ext cx="881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KIẾN TẠO KIẾN THỨC KĨ NĂNG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34403" t="43350" r="33660" b="5605"/>
          <a:stretch/>
        </p:blipFill>
        <p:spPr>
          <a:xfrm>
            <a:off x="4167050" y="1919176"/>
            <a:ext cx="3969754" cy="35672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66638" t="43350" r="1835" b="5605"/>
          <a:stretch/>
        </p:blipFill>
        <p:spPr>
          <a:xfrm>
            <a:off x="8125094" y="1919176"/>
            <a:ext cx="3918860" cy="3567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36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27" t="3827" r="-110" b="82677"/>
          <a:stretch/>
        </p:blipFill>
        <p:spPr>
          <a:xfrm>
            <a:off x="0" y="26123"/>
            <a:ext cx="12191999" cy="8752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32" t="18195" r="35182" b="43735"/>
          <a:stretch/>
        </p:blipFill>
        <p:spPr>
          <a:xfrm>
            <a:off x="666560" y="1224383"/>
            <a:ext cx="7184571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8071" t="23231" r="2680" b="6472"/>
          <a:stretch/>
        </p:blipFill>
        <p:spPr>
          <a:xfrm>
            <a:off x="8281850" y="1261809"/>
            <a:ext cx="3598818" cy="48629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176" t="58884" r="48662" b="3047"/>
          <a:stretch/>
        </p:blipFill>
        <p:spPr>
          <a:xfrm>
            <a:off x="2508425" y="3929663"/>
            <a:ext cx="3879312" cy="258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6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227" t="3827" r="-110" b="82677"/>
          <a:stretch/>
        </p:blipFill>
        <p:spPr>
          <a:xfrm>
            <a:off x="0" y="26123"/>
            <a:ext cx="12191999" cy="8752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2" t="12476" r="9618" b="12857"/>
          <a:stretch/>
        </p:blipFill>
        <p:spPr>
          <a:xfrm>
            <a:off x="914400" y="820537"/>
            <a:ext cx="4192132" cy="2717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8" r="9558"/>
          <a:stretch/>
        </p:blipFill>
        <p:spPr>
          <a:xfrm>
            <a:off x="6818811" y="869693"/>
            <a:ext cx="4070817" cy="26187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4" r="17619" b="12476"/>
          <a:stretch/>
        </p:blipFill>
        <p:spPr>
          <a:xfrm>
            <a:off x="6818812" y="3764146"/>
            <a:ext cx="4070817" cy="2645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840480"/>
            <a:ext cx="4192132" cy="249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7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85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91886" y="404949"/>
            <a:ext cx="88174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LUYỆN TẬP SÁNG TẠO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ghep tn al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04263" y="54232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77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9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49</Words>
  <Application>Microsoft Office PowerPoint</Application>
  <PresentationFormat>Widescreen</PresentationFormat>
  <Paragraphs>5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12</cp:revision>
  <dcterms:created xsi:type="dcterms:W3CDTF">2024-12-01T09:58:07Z</dcterms:created>
  <dcterms:modified xsi:type="dcterms:W3CDTF">2024-12-08T13:18:01Z</dcterms:modified>
</cp:coreProperties>
</file>