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6" r:id="rId10"/>
    <p:sldId id="264" r:id="rId11"/>
    <p:sldId id="277" r:id="rId12"/>
    <p:sldId id="265" r:id="rId13"/>
    <p:sldId id="267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D6F2"/>
    <a:srgbClr val="A4E2F6"/>
    <a:srgbClr val="4DAA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6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1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53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3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2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09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29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5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49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61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2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6E5F5-D2D8-4744-8523-B9CE5CF0DA60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CD7D5-1CFC-40B5-B501-C045D041C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3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8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857"/>
          <a:stretch/>
        </p:blipFill>
        <p:spPr>
          <a:xfrm>
            <a:off x="352697" y="124852"/>
            <a:ext cx="11674112" cy="62622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7623" y="1371600"/>
            <a:ext cx="1985554" cy="522514"/>
          </a:xfrm>
          <a:prstGeom prst="rect">
            <a:avLst/>
          </a:prstGeom>
          <a:solidFill>
            <a:srgbClr val="7ED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3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" y="265139"/>
            <a:ext cx="11726364" cy="65928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5452" y="1423852"/>
            <a:ext cx="1985554" cy="522514"/>
          </a:xfrm>
          <a:prstGeom prst="rect">
            <a:avLst/>
          </a:prstGeom>
          <a:solidFill>
            <a:srgbClr val="A4E2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i ve H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331" y="379847"/>
            <a:ext cx="10626630" cy="598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9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ipnh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81550" y="2552700"/>
            <a:ext cx="2628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1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3" y="78022"/>
            <a:ext cx="11978640" cy="6734698"/>
          </a:xfrm>
          <a:prstGeom prst="rect">
            <a:avLst/>
          </a:prstGeom>
        </p:spPr>
      </p:pic>
      <p:pic>
        <p:nvPicPr>
          <p:cNvPr id="8" name="Nhac-nen-mo-dau-game-show-rung-chuong-vang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5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88"/>
            <a:ext cx="12028714" cy="6762849"/>
          </a:xfrm>
          <a:prstGeom prst="rect">
            <a:avLst/>
          </a:prstGeom>
        </p:spPr>
      </p:pic>
      <p:sp>
        <p:nvSpPr>
          <p:cNvPr id="18" name="Text Box 121"/>
          <p:cNvSpPr txBox="1">
            <a:spLocks noChangeArrowheads="1"/>
          </p:cNvSpPr>
          <p:nvPr/>
        </p:nvSpPr>
        <p:spPr bwMode="auto">
          <a:xfrm>
            <a:off x="10632148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1</a:t>
            </a:r>
          </a:p>
        </p:txBody>
      </p:sp>
      <p:sp>
        <p:nvSpPr>
          <p:cNvPr id="19" name="Text Box 133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0</a:t>
            </a:r>
          </a:p>
        </p:txBody>
      </p:sp>
      <p:sp>
        <p:nvSpPr>
          <p:cNvPr id="20" name="Text Box 134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9</a:t>
            </a:r>
          </a:p>
        </p:txBody>
      </p:sp>
      <p:sp>
        <p:nvSpPr>
          <p:cNvPr id="21" name="Text Box 135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8</a:t>
            </a:r>
          </a:p>
        </p:txBody>
      </p:sp>
      <p:sp>
        <p:nvSpPr>
          <p:cNvPr id="22" name="Text Box 136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7</a:t>
            </a:r>
          </a:p>
        </p:txBody>
      </p:sp>
      <p:sp>
        <p:nvSpPr>
          <p:cNvPr id="23" name="Text Box 137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6</a:t>
            </a:r>
          </a:p>
        </p:txBody>
      </p:sp>
      <p:sp>
        <p:nvSpPr>
          <p:cNvPr id="24" name="Text Box 138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5</a:t>
            </a:r>
          </a:p>
        </p:txBody>
      </p:sp>
      <p:sp>
        <p:nvSpPr>
          <p:cNvPr id="25" name="Text Box 139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4</a:t>
            </a:r>
          </a:p>
        </p:txBody>
      </p:sp>
      <p:sp>
        <p:nvSpPr>
          <p:cNvPr id="26" name="Text Box 140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3</a:t>
            </a:r>
          </a:p>
        </p:txBody>
      </p:sp>
      <p:sp>
        <p:nvSpPr>
          <p:cNvPr id="27" name="Text Box 141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2</a:t>
            </a:r>
          </a:p>
        </p:txBody>
      </p:sp>
      <p:sp>
        <p:nvSpPr>
          <p:cNvPr id="28" name="Text Box 142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1</a:t>
            </a:r>
          </a:p>
        </p:txBody>
      </p:sp>
      <p:sp>
        <p:nvSpPr>
          <p:cNvPr id="29" name="Text Box 143"/>
          <p:cNvSpPr txBox="1">
            <a:spLocks noChangeArrowheads="1"/>
          </p:cNvSpPr>
          <p:nvPr/>
        </p:nvSpPr>
        <p:spPr bwMode="auto">
          <a:xfrm>
            <a:off x="11233870" y="455679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78747" y="6269679"/>
            <a:ext cx="1238250" cy="369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BẮT ĐẦU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578697" y="5677401"/>
            <a:ext cx="1238250" cy="369332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HẾT GIỜ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426301" y="4035064"/>
            <a:ext cx="152396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</p:spTree>
    <p:extLst>
      <p:ext uri="{BB962C8B-B14F-4D97-AF65-F5344CB8AC3E}">
        <p14:creationId xmlns:p14="http://schemas.microsoft.com/office/powerpoint/2010/main" val="38713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-het-thoi-gian-trong-powerpoin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403696"/>
            <a:ext cx="10864214" cy="610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0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87" y="0"/>
            <a:ext cx="12142113" cy="6858000"/>
          </a:xfrm>
          <a:prstGeom prst="rect">
            <a:avLst/>
          </a:prstGeom>
        </p:spPr>
      </p:pic>
      <p:sp>
        <p:nvSpPr>
          <p:cNvPr id="3" name="Text Box 121"/>
          <p:cNvSpPr txBox="1">
            <a:spLocks noChangeArrowheads="1"/>
          </p:cNvSpPr>
          <p:nvPr/>
        </p:nvSpPr>
        <p:spPr bwMode="auto">
          <a:xfrm>
            <a:off x="10801967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1</a:t>
            </a:r>
          </a:p>
        </p:txBody>
      </p:sp>
      <p:sp>
        <p:nvSpPr>
          <p:cNvPr id="4" name="Text Box 133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0</a:t>
            </a:r>
          </a:p>
        </p:txBody>
      </p:sp>
      <p:sp>
        <p:nvSpPr>
          <p:cNvPr id="5" name="Text Box 134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9</a:t>
            </a:r>
          </a:p>
        </p:txBody>
      </p:sp>
      <p:sp>
        <p:nvSpPr>
          <p:cNvPr id="6" name="Text Box 135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8</a:t>
            </a:r>
          </a:p>
        </p:txBody>
      </p:sp>
      <p:sp>
        <p:nvSpPr>
          <p:cNvPr id="7" name="Text Box 136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7</a:t>
            </a:r>
          </a:p>
        </p:txBody>
      </p:sp>
      <p:sp>
        <p:nvSpPr>
          <p:cNvPr id="8" name="Text Box 137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6</a:t>
            </a:r>
          </a:p>
        </p:txBody>
      </p:sp>
      <p:sp>
        <p:nvSpPr>
          <p:cNvPr id="9" name="Text Box 138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5</a:t>
            </a:r>
          </a:p>
        </p:txBody>
      </p:sp>
      <p:sp>
        <p:nvSpPr>
          <p:cNvPr id="10" name="Text Box 139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4</a:t>
            </a:r>
          </a:p>
        </p:txBody>
      </p:sp>
      <p:sp>
        <p:nvSpPr>
          <p:cNvPr id="11" name="Text Box 140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3</a:t>
            </a:r>
          </a:p>
        </p:txBody>
      </p:sp>
      <p:sp>
        <p:nvSpPr>
          <p:cNvPr id="12" name="Text Box 141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2</a:t>
            </a:r>
          </a:p>
        </p:txBody>
      </p:sp>
      <p:sp>
        <p:nvSpPr>
          <p:cNvPr id="13" name="Text Box 142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1</a:t>
            </a:r>
          </a:p>
        </p:txBody>
      </p:sp>
      <p:sp>
        <p:nvSpPr>
          <p:cNvPr id="14" name="Text Box 143"/>
          <p:cNvSpPr txBox="1">
            <a:spLocks noChangeArrowheads="1"/>
          </p:cNvSpPr>
          <p:nvPr/>
        </p:nvSpPr>
        <p:spPr bwMode="auto">
          <a:xfrm>
            <a:off x="11403689" y="4687422"/>
            <a:ext cx="533400" cy="91440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5400" b="1" dirty="0">
                <a:solidFill>
                  <a:srgbClr val="0000FF"/>
                </a:solidFill>
                <a:latin typeface=".VnTimeH" panose="020B7200000000000000" pitchFamily="34" charset="0"/>
              </a:rPr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8566" y="6400309"/>
            <a:ext cx="1238250" cy="36988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BẮT ĐẦU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748516" y="5808031"/>
            <a:ext cx="1238250" cy="369332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b="1" dirty="0"/>
              <a:t>HẾT GIỜ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96120" y="4165694"/>
            <a:ext cx="152396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</p:spTree>
    <p:extLst>
      <p:ext uri="{BB962C8B-B14F-4D97-AF65-F5344CB8AC3E}">
        <p14:creationId xmlns:p14="http://schemas.microsoft.com/office/powerpoint/2010/main" val="343013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dong-ho-ch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chuong-het-gio-het-thoi-gian-trong-powerpoint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3" y="277275"/>
            <a:ext cx="11321415" cy="636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75255"/>
          <a:stretch/>
        </p:blipFill>
        <p:spPr>
          <a:xfrm>
            <a:off x="112495" y="1"/>
            <a:ext cx="12079505" cy="1160060"/>
          </a:xfrm>
          <a:prstGeom prst="rect">
            <a:avLst/>
          </a:prstGeom>
        </p:spPr>
      </p:pic>
      <p:pic>
        <p:nvPicPr>
          <p:cNvPr id="4" name="ve ong m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425" y="1293407"/>
            <a:ext cx="10560808" cy="506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18" t="26577" r="45467" b="7165"/>
          <a:stretch/>
        </p:blipFill>
        <p:spPr>
          <a:xfrm>
            <a:off x="245660" y="709682"/>
            <a:ext cx="6482688" cy="4678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01691" y="914400"/>
            <a:ext cx="5094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Trong tranh có những hình ảnh gì?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6193" y="2464526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Ông mặt trời và những đám mây có màu sắc như thế nào?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2571" y="152148"/>
            <a:ext cx="11674112" cy="1253571"/>
            <a:chOff x="352697" y="124853"/>
            <a:chExt cx="11674112" cy="16766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74455"/>
            <a:stretch/>
          </p:blipFill>
          <p:spPr>
            <a:xfrm>
              <a:off x="352697" y="124853"/>
              <a:ext cx="11674112" cy="167665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292824" y="1201003"/>
              <a:ext cx="8325134" cy="600502"/>
            </a:xfrm>
            <a:prstGeom prst="rect">
              <a:avLst/>
            </a:prstGeom>
            <a:solidFill>
              <a:srgbClr val="A4E2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43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62</Words>
  <Application>Microsoft Office PowerPoint</Application>
  <PresentationFormat>Widescreen</PresentationFormat>
  <Paragraphs>32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.VnTimeH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18</cp:revision>
  <dcterms:created xsi:type="dcterms:W3CDTF">2024-10-11T02:44:57Z</dcterms:created>
  <dcterms:modified xsi:type="dcterms:W3CDTF">2024-11-13T14:32:18Z</dcterms:modified>
</cp:coreProperties>
</file>