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ctiveX/activeX1.xml" ContentType="application/vnd.ms-office.activeX+xml"/>
  <Override PartName="/ppt/notesSlides/notesSlide7.xml" ContentType="application/vnd.openxmlformats-officedocument.presentationml.notesSlide+xml"/>
  <Override PartName="/ppt/activeX/activeX2.xml" ContentType="application/vnd.ms-office.activeX+xml"/>
  <Override PartName="/ppt/notesSlides/notesSlide8.xml" ContentType="application/vnd.openxmlformats-officedocument.presentationml.notesSlide+xml"/>
  <Override PartName="/ppt/activeX/activeX3.xml" ContentType="application/vnd.ms-office.activeX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1" r:id="rId9"/>
    <p:sldId id="272" r:id="rId10"/>
    <p:sldId id="281" r:id="rId11"/>
    <p:sldId id="282" r:id="rId12"/>
    <p:sldId id="283" r:id="rId13"/>
    <p:sldId id="284" r:id="rId14"/>
    <p:sldId id="274" r:id="rId15"/>
    <p:sldId id="276" r:id="rId16"/>
    <p:sldId id="277" r:id="rId17"/>
    <p:sldId id="275" r:id="rId18"/>
    <p:sldId id="278" r:id="rId19"/>
    <p:sldId id="279" r:id="rId20"/>
    <p:sldId id="2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FA6FA5-AD22-413F-BE5A-F5565AA1BE4E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41786-0FC4-4C4A-A474-A49C11108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7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khung</a:t>
            </a:r>
            <a:r>
              <a:rPr lang="en-GB" baseline="0" dirty="0"/>
              <a:t> </a:t>
            </a:r>
            <a:r>
              <a:rPr lang="en-GB" baseline="0" dirty="0" err="1"/>
              <a:t>chữ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khung</a:t>
            </a:r>
            <a:r>
              <a:rPr lang="en-GB" baseline="0" dirty="0"/>
              <a:t> </a:t>
            </a:r>
            <a:r>
              <a:rPr lang="en-GB" baseline="0" dirty="0" err="1"/>
              <a:t>chữ</a:t>
            </a:r>
            <a:r>
              <a:rPr lang="en-GB" baseline="0" dirty="0"/>
              <a:t> </a:t>
            </a:r>
            <a:r>
              <a:rPr lang="en-GB" baseline="0" dirty="0" err="1"/>
              <a:t>biến</a:t>
            </a:r>
            <a:r>
              <a:rPr lang="en-GB" baseline="0" dirty="0"/>
              <a:t> </a:t>
            </a:r>
            <a:r>
              <a:rPr lang="en-GB" baseline="0" dirty="0" err="1"/>
              <a:t>mất</a:t>
            </a:r>
            <a:r>
              <a:rPr lang="en-GB" baseline="0" dirty="0"/>
              <a:t>. </a:t>
            </a:r>
            <a:r>
              <a:rPr lang="en-GB" baseline="0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các</a:t>
            </a:r>
            <a:r>
              <a:rPr lang="en-GB" baseline="0" dirty="0"/>
              <a:t> </a:t>
            </a:r>
            <a:r>
              <a:rPr lang="en-GB" baseline="0" dirty="0" err="1"/>
              <a:t>vật</a:t>
            </a:r>
            <a:r>
              <a:rPr lang="en-GB" baseline="0" dirty="0"/>
              <a:t> </a:t>
            </a:r>
            <a:r>
              <a:rPr lang="en-GB" baseline="0" dirty="0" err="1"/>
              <a:t>cản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đường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. </a:t>
            </a:r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mặt</a:t>
            </a:r>
            <a:r>
              <a:rPr lang="en-GB" baseline="0" dirty="0"/>
              <a:t> </a:t>
            </a:r>
            <a:r>
              <a:rPr lang="en-GB" baseline="0" dirty="0" err="1"/>
              <a:t>trời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sang slide </a:t>
            </a:r>
            <a:r>
              <a:rPr lang="en-GB" baseline="0" dirty="0" err="1"/>
              <a:t>bài</a:t>
            </a:r>
            <a:r>
              <a:rPr lang="en-GB" baseline="0" dirty="0"/>
              <a:t> </a:t>
            </a:r>
            <a:r>
              <a:rPr lang="en-GB" baseline="0" dirty="0" err="1"/>
              <a:t>mới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29172-96DA-4A33-9269-9DC138DB7B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865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cậu</a:t>
            </a:r>
            <a:r>
              <a:rPr lang="en-GB" baseline="0" dirty="0"/>
              <a:t> </a:t>
            </a:r>
            <a:r>
              <a:rPr lang="en-GB" baseline="0" dirty="0" err="1"/>
              <a:t>bé</a:t>
            </a:r>
            <a:r>
              <a:rPr lang="en-GB" baseline="0" dirty="0"/>
              <a:t> </a:t>
            </a:r>
            <a:r>
              <a:rPr lang="en-GB" baseline="0" dirty="0" err="1"/>
              <a:t>đi</a:t>
            </a:r>
            <a:r>
              <a:rPr lang="en-GB" baseline="0" dirty="0"/>
              <a:t> </a:t>
            </a:r>
            <a:r>
              <a:rPr lang="en-GB" baseline="0" dirty="0" err="1"/>
              <a:t>xe</a:t>
            </a:r>
            <a:r>
              <a:rPr lang="en-GB" baseline="0" dirty="0"/>
              <a:t> </a:t>
            </a:r>
            <a:r>
              <a:rPr lang="en-GB" baseline="0" dirty="0" err="1"/>
              <a:t>đạp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về</a:t>
            </a:r>
            <a:r>
              <a:rPr lang="en-GB" baseline="0" dirty="0"/>
              <a:t> </a:t>
            </a:r>
            <a:r>
              <a:rPr lang="en-GB" baseline="0" dirty="0" err="1"/>
              <a:t>silde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29172-96DA-4A33-9269-9DC138DB7B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32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cậu</a:t>
            </a:r>
            <a:r>
              <a:rPr lang="en-GB" baseline="0" dirty="0"/>
              <a:t> </a:t>
            </a:r>
            <a:r>
              <a:rPr lang="en-GB" baseline="0" dirty="0" err="1"/>
              <a:t>bé</a:t>
            </a:r>
            <a:r>
              <a:rPr lang="en-GB" baseline="0" dirty="0"/>
              <a:t> </a:t>
            </a:r>
            <a:r>
              <a:rPr lang="en-GB" baseline="0" dirty="0" err="1"/>
              <a:t>đi</a:t>
            </a:r>
            <a:r>
              <a:rPr lang="en-GB" baseline="0" dirty="0"/>
              <a:t> </a:t>
            </a:r>
            <a:r>
              <a:rPr lang="en-GB" baseline="0" dirty="0" err="1"/>
              <a:t>xe</a:t>
            </a:r>
            <a:r>
              <a:rPr lang="en-GB" baseline="0" dirty="0"/>
              <a:t> </a:t>
            </a:r>
            <a:r>
              <a:rPr lang="en-GB" baseline="0" dirty="0" err="1"/>
              <a:t>đạp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về</a:t>
            </a:r>
            <a:r>
              <a:rPr lang="en-GB" baseline="0" dirty="0"/>
              <a:t> </a:t>
            </a:r>
            <a:r>
              <a:rPr lang="en-GB" baseline="0" dirty="0" err="1"/>
              <a:t>silde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29172-96DA-4A33-9269-9DC138DB7B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725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cậu</a:t>
            </a:r>
            <a:r>
              <a:rPr lang="en-GB" baseline="0" dirty="0"/>
              <a:t> </a:t>
            </a:r>
            <a:r>
              <a:rPr lang="en-GB" baseline="0" dirty="0" err="1"/>
              <a:t>bé</a:t>
            </a:r>
            <a:r>
              <a:rPr lang="en-GB" baseline="0" dirty="0"/>
              <a:t> </a:t>
            </a:r>
            <a:r>
              <a:rPr lang="en-GB" baseline="0" dirty="0" err="1"/>
              <a:t>đi</a:t>
            </a:r>
            <a:r>
              <a:rPr lang="en-GB" baseline="0" dirty="0"/>
              <a:t> </a:t>
            </a:r>
            <a:r>
              <a:rPr lang="en-GB" baseline="0" dirty="0" err="1"/>
              <a:t>xe</a:t>
            </a:r>
            <a:r>
              <a:rPr lang="en-GB" baseline="0" dirty="0"/>
              <a:t> </a:t>
            </a:r>
            <a:r>
              <a:rPr lang="en-GB" baseline="0" dirty="0" err="1"/>
              <a:t>đạp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về</a:t>
            </a:r>
            <a:r>
              <a:rPr lang="en-GB" baseline="0" dirty="0"/>
              <a:t> </a:t>
            </a:r>
            <a:r>
              <a:rPr lang="en-GB" baseline="0" dirty="0" err="1"/>
              <a:t>silde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29172-96DA-4A33-9269-9DC138DB7B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310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cậu</a:t>
            </a:r>
            <a:r>
              <a:rPr lang="en-GB" baseline="0" dirty="0"/>
              <a:t> </a:t>
            </a:r>
            <a:r>
              <a:rPr lang="en-GB" baseline="0" dirty="0" err="1"/>
              <a:t>bé</a:t>
            </a:r>
            <a:r>
              <a:rPr lang="en-GB" baseline="0" dirty="0"/>
              <a:t> </a:t>
            </a:r>
            <a:r>
              <a:rPr lang="en-GB" baseline="0" dirty="0" err="1"/>
              <a:t>đi</a:t>
            </a:r>
            <a:r>
              <a:rPr lang="en-GB" baseline="0" dirty="0"/>
              <a:t> </a:t>
            </a:r>
            <a:r>
              <a:rPr lang="en-GB" baseline="0" dirty="0" err="1"/>
              <a:t>xe</a:t>
            </a:r>
            <a:r>
              <a:rPr lang="en-GB" baseline="0" dirty="0"/>
              <a:t> </a:t>
            </a:r>
            <a:r>
              <a:rPr lang="en-GB" baseline="0" dirty="0" err="1"/>
              <a:t>đạp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về</a:t>
            </a:r>
            <a:r>
              <a:rPr lang="en-GB" baseline="0" dirty="0"/>
              <a:t> </a:t>
            </a:r>
            <a:r>
              <a:rPr lang="en-GB" baseline="0" dirty="0" err="1"/>
              <a:t>silde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29172-96DA-4A33-9269-9DC138DB7B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830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29172-96DA-4A33-9269-9DC138DB7B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884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Gv</a:t>
            </a:r>
            <a:r>
              <a:rPr lang="en-GB" dirty="0"/>
              <a:t> </a:t>
            </a:r>
            <a:r>
              <a:rPr lang="en-GB" dirty="0" err="1"/>
              <a:t>cài</a:t>
            </a:r>
            <a:r>
              <a:rPr lang="en-GB" baseline="0" dirty="0"/>
              <a:t> Developer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điền</a:t>
            </a:r>
            <a:r>
              <a:rPr lang="en-GB" baseline="0" dirty="0"/>
              <a:t> </a:t>
            </a:r>
            <a:r>
              <a:rPr lang="en-GB" baseline="0" dirty="0" err="1"/>
              <a:t>từ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chỗ</a:t>
            </a:r>
            <a:r>
              <a:rPr lang="en-GB" baseline="0" dirty="0"/>
              <a:t> </a:t>
            </a:r>
            <a:r>
              <a:rPr lang="en-GB" baseline="0" dirty="0" err="1"/>
              <a:t>trống</a:t>
            </a:r>
            <a:r>
              <a:rPr lang="en-GB" baseline="0" dirty="0"/>
              <a:t>, </a:t>
            </a:r>
            <a:r>
              <a:rPr lang="en-GB" baseline="0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nhân</a:t>
            </a:r>
            <a:r>
              <a:rPr lang="en-GB" baseline="0" dirty="0"/>
              <a:t> </a:t>
            </a:r>
            <a:r>
              <a:rPr lang="en-GB" baseline="0" dirty="0" err="1"/>
              <a:t>vật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29172-96DA-4A33-9269-9DC138DB7B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281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Gv</a:t>
            </a:r>
            <a:r>
              <a:rPr lang="en-GB" dirty="0"/>
              <a:t> </a:t>
            </a:r>
            <a:r>
              <a:rPr lang="en-GB" dirty="0" err="1"/>
              <a:t>cài</a:t>
            </a:r>
            <a:r>
              <a:rPr lang="en-GB" baseline="0" dirty="0"/>
              <a:t> Developer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điền</a:t>
            </a:r>
            <a:r>
              <a:rPr lang="en-GB" baseline="0" dirty="0"/>
              <a:t> </a:t>
            </a:r>
            <a:r>
              <a:rPr lang="en-GB" baseline="0" dirty="0" err="1"/>
              <a:t>từ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chỗ</a:t>
            </a:r>
            <a:r>
              <a:rPr lang="en-GB" baseline="0" dirty="0"/>
              <a:t> </a:t>
            </a:r>
            <a:r>
              <a:rPr lang="en-GB" baseline="0" dirty="0" err="1"/>
              <a:t>trống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29172-96DA-4A33-9269-9DC138DB7B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140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Gv</a:t>
            </a:r>
            <a:r>
              <a:rPr lang="en-GB" dirty="0"/>
              <a:t> </a:t>
            </a:r>
            <a:r>
              <a:rPr lang="en-GB" dirty="0" err="1"/>
              <a:t>cài</a:t>
            </a:r>
            <a:r>
              <a:rPr lang="en-GB" baseline="0" dirty="0"/>
              <a:t> Developer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điền</a:t>
            </a:r>
            <a:r>
              <a:rPr lang="en-GB" baseline="0" dirty="0"/>
              <a:t> </a:t>
            </a:r>
            <a:r>
              <a:rPr lang="en-GB" baseline="0" dirty="0" err="1"/>
              <a:t>từ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chỗ</a:t>
            </a:r>
            <a:r>
              <a:rPr lang="en-GB" baseline="0" dirty="0"/>
              <a:t> </a:t>
            </a:r>
            <a:r>
              <a:rPr lang="en-GB" baseline="0" dirty="0" err="1"/>
              <a:t>trống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29172-96DA-4A33-9269-9DC138DB7B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327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06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30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500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37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670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7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78B5FA-E4F1-48CE-AED3-0B623826BDC9}" type="datetimeFigureOut">
              <a:rPr lang="en-GB" smtClean="0"/>
              <a:t>07/08/2024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07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  <a:prstGeom prst="rect">
            <a:avLst/>
          </a:prstGeo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78B5FA-E4F1-48CE-AED3-0B623826BDC9}" type="datetimeFigureOut">
              <a:rPr lang="en-GB" smtClean="0"/>
              <a:t>07/08/2024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05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757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306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200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20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642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78B5FA-E4F1-48CE-AED3-0B623826BDC9}" type="datetimeFigureOut">
              <a:rPr lang="en-GB" smtClean="0"/>
              <a:t>07/08/2024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04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78B5FA-E4F1-48CE-AED3-0B623826BDC9}" type="datetimeFigureOut">
              <a:rPr lang="en-GB" smtClean="0"/>
              <a:t>07/08/2024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79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78B5FA-E4F1-48CE-AED3-0B623826BDC9}" type="datetimeFigureOut">
              <a:rPr lang="en-GB" smtClean="0"/>
              <a:t>07/08/2024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31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78B5FA-E4F1-48CE-AED3-0B623826BDC9}" type="datetimeFigureOut">
              <a:rPr lang="en-GB" smtClean="0"/>
              <a:t>07/08/2024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29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78B5FA-E4F1-48CE-AED3-0B623826BDC9}" type="datetimeFigureOut">
              <a:rPr lang="en-GB" smtClean="0"/>
              <a:t>07/08/2024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72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78B5FA-E4F1-48CE-AED3-0B623826BDC9}" type="datetimeFigureOut">
              <a:rPr lang="en-GB" smtClean="0"/>
              <a:t>07/08/2024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05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78B5FA-E4F1-48CE-AED3-0B623826BDC9}" type="datetimeFigureOut">
              <a:rPr lang="en-GB" smtClean="0"/>
              <a:t>07/08/2024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FAC6D583-2F23-4F75-95FB-17BA6DDA6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96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29E8379-35EB-BCB6-7EB5-A6764E009EFE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1179" y="143074"/>
            <a:ext cx="1563177" cy="156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38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6" Type="http://schemas.microsoft.com/office/2007/relationships/hdphoto" Target="../media/hdphoto6.wdp"/><Relationship Id="rId5" Type="http://schemas.openxmlformats.org/officeDocument/2006/relationships/image" Target="../media/image33.pn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image" Target="../media/image37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5.png"/><Relationship Id="rId10" Type="http://schemas.openxmlformats.org/officeDocument/2006/relationships/image" Target="../media/image38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18.xml"/><Relationship Id="rId6" Type="http://schemas.openxmlformats.org/officeDocument/2006/relationships/slide" Target="slide19.xml"/><Relationship Id="rId11" Type="http://schemas.openxmlformats.org/officeDocument/2006/relationships/slide" Target="slide20.xml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7.png"/><Relationship Id="rId4" Type="http://schemas.openxmlformats.org/officeDocument/2006/relationships/slide" Target="slide17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microsoft.com/office/2007/relationships/hdphoto" Target="../media/hdphoto9.wdp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8.png"/><Relationship Id="rId12" Type="http://schemas.openxmlformats.org/officeDocument/2006/relationships/image" Target="../media/image41.png"/><Relationship Id="rId2" Type="http://schemas.openxmlformats.org/officeDocument/2006/relationships/slideLayout" Target="../slideLayouts/slideLayout18.xml"/><Relationship Id="rId1" Type="http://schemas.openxmlformats.org/officeDocument/2006/relationships/control" Target="../activeX/activeX1.xml"/><Relationship Id="rId6" Type="http://schemas.microsoft.com/office/2007/relationships/hdphoto" Target="../media/hdphoto8.wdp"/><Relationship Id="rId11" Type="http://schemas.openxmlformats.org/officeDocument/2006/relationships/image" Target="../media/image10.png"/><Relationship Id="rId5" Type="http://schemas.openxmlformats.org/officeDocument/2006/relationships/image" Target="../media/image40.png"/><Relationship Id="rId10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image" Target="../media/image3.png"/><Relationship Id="rId14" Type="http://schemas.openxmlformats.org/officeDocument/2006/relationships/image" Target="../media/image4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8.png"/><Relationship Id="rId12" Type="http://schemas.openxmlformats.org/officeDocument/2006/relationships/slide" Target="slide16.xml"/><Relationship Id="rId2" Type="http://schemas.openxmlformats.org/officeDocument/2006/relationships/slideLayout" Target="../slideLayouts/slideLayout18.xml"/><Relationship Id="rId1" Type="http://schemas.openxmlformats.org/officeDocument/2006/relationships/control" Target="../activeX/activeX2.xml"/><Relationship Id="rId6" Type="http://schemas.microsoft.com/office/2007/relationships/hdphoto" Target="../media/hdphoto8.wdp"/><Relationship Id="rId11" Type="http://schemas.microsoft.com/office/2007/relationships/hdphoto" Target="../media/hdphoto9.wdp"/><Relationship Id="rId5" Type="http://schemas.openxmlformats.org/officeDocument/2006/relationships/image" Target="../media/image40.png"/><Relationship Id="rId10" Type="http://schemas.openxmlformats.org/officeDocument/2006/relationships/image" Target="../media/image41.png"/><Relationship Id="rId4" Type="http://schemas.openxmlformats.org/officeDocument/2006/relationships/image" Target="../media/image9.png"/><Relationship Id="rId9" Type="http://schemas.openxmlformats.org/officeDocument/2006/relationships/image" Target="../media/image10.png"/><Relationship Id="rId14" Type="http://schemas.openxmlformats.org/officeDocument/2006/relationships/image" Target="../media/image4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4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8.png"/><Relationship Id="rId12" Type="http://schemas.openxmlformats.org/officeDocument/2006/relationships/slide" Target="slide16.xml"/><Relationship Id="rId2" Type="http://schemas.openxmlformats.org/officeDocument/2006/relationships/slideLayout" Target="../slideLayouts/slideLayout18.xml"/><Relationship Id="rId1" Type="http://schemas.openxmlformats.org/officeDocument/2006/relationships/control" Target="../activeX/activeX3.xml"/><Relationship Id="rId6" Type="http://schemas.microsoft.com/office/2007/relationships/hdphoto" Target="../media/hdphoto8.wdp"/><Relationship Id="rId11" Type="http://schemas.microsoft.com/office/2007/relationships/hdphoto" Target="../media/hdphoto9.wdp"/><Relationship Id="rId5" Type="http://schemas.openxmlformats.org/officeDocument/2006/relationships/image" Target="../media/image40.png"/><Relationship Id="rId10" Type="http://schemas.openxmlformats.org/officeDocument/2006/relationships/image" Target="../media/image41.png"/><Relationship Id="rId4" Type="http://schemas.openxmlformats.org/officeDocument/2006/relationships/image" Target="../media/image9.png"/><Relationship Id="rId9" Type="http://schemas.openxmlformats.org/officeDocument/2006/relationships/image" Target="../media/image10.png"/><Relationship Id="rId14" Type="http://schemas.openxmlformats.org/officeDocument/2006/relationships/image" Target="../media/image45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7.png"/><Relationship Id="rId1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slide" Target="slide4.xml"/><Relationship Id="rId17" Type="http://schemas.openxmlformats.org/officeDocument/2006/relationships/slide" Target="slide6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11" Type="http://schemas.microsoft.com/office/2007/relationships/hdphoto" Target="../media/hdphoto1.wdp"/><Relationship Id="rId5" Type="http://schemas.openxmlformats.org/officeDocument/2006/relationships/image" Target="../media/image12.png"/><Relationship Id="rId15" Type="http://schemas.openxmlformats.org/officeDocument/2006/relationships/slide" Target="slide5.xml"/><Relationship Id="rId10" Type="http://schemas.openxmlformats.org/officeDocument/2006/relationships/image" Target="../media/image16.png"/><Relationship Id="rId4" Type="http://schemas.openxmlformats.org/officeDocument/2006/relationships/slide" Target="slide7.xml"/><Relationship Id="rId9" Type="http://schemas.openxmlformats.org/officeDocument/2006/relationships/slide" Target="slide3.xml"/><Relationship Id="rId1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12" Type="http://schemas.microsoft.com/office/2007/relationships/hdphoto" Target="../media/hdphoto5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2.xml"/><Relationship Id="rId11" Type="http://schemas.microsoft.com/office/2007/relationships/hdphoto" Target="../media/hdphoto4.wdp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audio" Target="../media/audio2.wav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2.xml"/><Relationship Id="rId11" Type="http://schemas.microsoft.com/office/2007/relationships/hdphoto" Target="../media/hdphoto5.wdp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audio" Target="../media/audio1.wav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2.xml"/><Relationship Id="rId11" Type="http://schemas.microsoft.com/office/2007/relationships/hdphoto" Target="../media/hdphoto5.wdp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audio" Target="../media/audio2.wav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2.xml"/><Relationship Id="rId11" Type="http://schemas.microsoft.com/office/2007/relationships/hdphoto" Target="../media/hdphoto5.wdp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audio" Target="../media/audio1.wav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5.png"/><Relationship Id="rId7" Type="http://schemas.openxmlformats.org/officeDocument/2006/relationships/image" Target="../media/image7.png"/><Relationship Id="rId12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image" Target="../media/image9.png"/><Relationship Id="rId10" Type="http://schemas.openxmlformats.org/officeDocument/2006/relationships/image" Target="../media/image28.png"/><Relationship Id="rId4" Type="http://schemas.openxmlformats.org/officeDocument/2006/relationships/image" Target="../media/image8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773" y="203686"/>
            <a:ext cx="7672284" cy="4627515"/>
          </a:xfrm>
          <a:prstGeom prst="rect">
            <a:avLst/>
          </a:prstGeom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0" y="2903307"/>
            <a:ext cx="2615497" cy="3751006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80" y="2775857"/>
            <a:ext cx="4861219" cy="4108850"/>
          </a:xfrm>
          <a:prstGeom prst="rect">
            <a:avLst/>
          </a:prstGeom>
        </p:spPr>
      </p:pic>
      <p:pic>
        <p:nvPicPr>
          <p:cNvPr id="7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282" y="3673928"/>
            <a:ext cx="2333244" cy="31566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61" y="590631"/>
            <a:ext cx="9848725" cy="3434751"/>
          </a:xfrm>
          <a:prstGeom prst="rect">
            <a:avLst/>
          </a:prstGeom>
        </p:spPr>
      </p:pic>
      <p:pic>
        <p:nvPicPr>
          <p:cNvPr id="9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779" y="5026303"/>
            <a:ext cx="1000050" cy="1432908"/>
          </a:xfrm>
          <a:prstGeom prst="rect">
            <a:avLst/>
          </a:prstGeom>
        </p:spPr>
      </p:pic>
      <p:pic>
        <p:nvPicPr>
          <p:cNvPr id="10" name="图片 3" descr="cf6a03843171e56c4b8f06e4c8cde87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189796" y="228224"/>
            <a:ext cx="1832499" cy="1722046"/>
          </a:xfrm>
          <a:prstGeom prst="rect">
            <a:avLst/>
          </a:prstGeom>
        </p:spPr>
      </p:pic>
      <p:pic>
        <p:nvPicPr>
          <p:cNvPr id="11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9081" cy="14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9081" y="342493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667" y="2197365"/>
            <a:ext cx="369636" cy="6323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41" y="2513541"/>
            <a:ext cx="369636" cy="6323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44" y="2829717"/>
            <a:ext cx="369636" cy="6323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8" y="1578162"/>
            <a:ext cx="369636" cy="6323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32" y="1608382"/>
            <a:ext cx="369636" cy="6323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359" y="2903082"/>
            <a:ext cx="369636" cy="6323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177" y="3779974"/>
            <a:ext cx="369636" cy="6323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728" y="3145893"/>
            <a:ext cx="369636" cy="6323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108" y="4072711"/>
            <a:ext cx="369636" cy="6323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003" y="2646899"/>
            <a:ext cx="369636" cy="6323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978" y="5023671"/>
            <a:ext cx="369636" cy="6323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104" y="4485554"/>
            <a:ext cx="369636" cy="63235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69" y="4936052"/>
            <a:ext cx="369636" cy="63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5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6400" y="254000"/>
            <a:ext cx="11388089" cy="6530598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SVNTransformer" pitchFamily="2" charset="0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05F270D-6A62-ACA4-8A16-AE672B057ED1}"/>
              </a:ext>
            </a:extLst>
          </p:cNvPr>
          <p:cNvGrpSpPr/>
          <p:nvPr/>
        </p:nvGrpSpPr>
        <p:grpSpPr>
          <a:xfrm>
            <a:off x="1123726" y="290774"/>
            <a:ext cx="605826" cy="830997"/>
            <a:chOff x="3174278" y="237323"/>
            <a:chExt cx="605826" cy="83099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5AC2A15-D0E4-08E4-1457-842ACD9383E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34B18B5-7A8F-474E-2B0C-AAAC2822EC2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DC63E32-CAEC-48E5-004E-562DD357D285}"/>
              </a:ext>
            </a:extLst>
          </p:cNvPr>
          <p:cNvSpPr txBox="1"/>
          <p:nvPr/>
        </p:nvSpPr>
        <p:spPr>
          <a:xfrm>
            <a:off x="1783921" y="404123"/>
            <a:ext cx="8372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Chọn câu trả lời đúng.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B79B56-2AA4-5243-1FFA-FEE31C884240}"/>
              </a:ext>
            </a:extLst>
          </p:cNvPr>
          <p:cNvSpPr txBox="1"/>
          <p:nvPr/>
        </p:nvSpPr>
        <p:spPr>
          <a:xfrm>
            <a:off x="1123726" y="1298208"/>
            <a:ext cx="7173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Ghép hai trong ba thẻ số bên được tất cả bao nhiêu số có hai chữ số 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5D704C-2BC6-6E7B-60BD-407337F707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2000"/>
                    </a14:imgEffect>
                    <a14:imgEffect>
                      <a14:colorTemperature colorTemp="7200"/>
                    </a14:imgEffect>
                    <a14:imgEffect>
                      <a14:brightnessContrast bright="1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9" t="5935"/>
          <a:stretch/>
        </p:blipFill>
        <p:spPr>
          <a:xfrm>
            <a:off x="5114364" y="2252315"/>
            <a:ext cx="5207000" cy="2983379"/>
          </a:xfrm>
          <a:prstGeom prst="rect">
            <a:avLst/>
          </a:prstGeom>
        </p:spPr>
      </p:pic>
      <p:sp>
        <p:nvSpPr>
          <p:cNvPr id="11" name="Rounded Rectangle 11">
            <a:extLst>
              <a:ext uri="{FF2B5EF4-FFF2-40B4-BE49-F238E27FC236}">
                <a16:creationId xmlns:a16="http://schemas.microsoft.com/office/drawing/2014/main" id="{A11549AA-B5B3-9AE6-29BC-97835A2E0618}"/>
              </a:ext>
            </a:extLst>
          </p:cNvPr>
          <p:cNvSpPr/>
          <p:nvPr/>
        </p:nvSpPr>
        <p:spPr>
          <a:xfrm>
            <a:off x="1270925" y="2428752"/>
            <a:ext cx="1774610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   6</a:t>
            </a:r>
          </a:p>
        </p:txBody>
      </p:sp>
      <p:sp>
        <p:nvSpPr>
          <p:cNvPr id="12" name="Rounded Rectangle 12">
            <a:extLst>
              <a:ext uri="{FF2B5EF4-FFF2-40B4-BE49-F238E27FC236}">
                <a16:creationId xmlns:a16="http://schemas.microsoft.com/office/drawing/2014/main" id="{22677F65-E6D8-2CB4-D9DF-6BE077E8CB0E}"/>
              </a:ext>
            </a:extLst>
          </p:cNvPr>
          <p:cNvSpPr/>
          <p:nvPr/>
        </p:nvSpPr>
        <p:spPr>
          <a:xfrm>
            <a:off x="1259717" y="3543776"/>
            <a:ext cx="1785818" cy="759171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   5</a:t>
            </a:r>
          </a:p>
        </p:txBody>
      </p:sp>
      <p:sp>
        <p:nvSpPr>
          <p:cNvPr id="13" name="Rounded Rectangle 13">
            <a:extLst>
              <a:ext uri="{FF2B5EF4-FFF2-40B4-BE49-F238E27FC236}">
                <a16:creationId xmlns:a16="http://schemas.microsoft.com/office/drawing/2014/main" id="{A5EE3685-74D1-A689-169A-1CC63B8EB95C}"/>
              </a:ext>
            </a:extLst>
          </p:cNvPr>
          <p:cNvSpPr/>
          <p:nvPr/>
        </p:nvSpPr>
        <p:spPr>
          <a:xfrm>
            <a:off x="1330980" y="4619133"/>
            <a:ext cx="1714555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  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06C8967-B14B-775F-A6BC-9057E82D439C}"/>
              </a:ext>
            </a:extLst>
          </p:cNvPr>
          <p:cNvSpPr/>
          <p:nvPr/>
        </p:nvSpPr>
        <p:spPr>
          <a:xfrm>
            <a:off x="1259717" y="2428752"/>
            <a:ext cx="739642" cy="7877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0624FD0-CB4F-2D5D-61E3-648F1B8E2A8B}"/>
              </a:ext>
            </a:extLst>
          </p:cNvPr>
          <p:cNvSpPr/>
          <p:nvPr/>
        </p:nvSpPr>
        <p:spPr>
          <a:xfrm>
            <a:off x="1268911" y="3534041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588F846-8070-8966-528A-017CC03AB2DE}"/>
              </a:ext>
            </a:extLst>
          </p:cNvPr>
          <p:cNvSpPr/>
          <p:nvPr/>
        </p:nvSpPr>
        <p:spPr>
          <a:xfrm>
            <a:off x="1328938" y="4619133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793B8D-B39A-50DF-A6B9-BF2163DC9642}"/>
              </a:ext>
            </a:extLst>
          </p:cNvPr>
          <p:cNvSpPr txBox="1"/>
          <p:nvPr/>
        </p:nvSpPr>
        <p:spPr>
          <a:xfrm>
            <a:off x="3657601" y="5428713"/>
            <a:ext cx="7541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 số có 2 chữ số ghép được từ 3 thẻ số trên là: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FE400B-63DA-22E6-5506-FA549C2A0DDA}"/>
              </a:ext>
            </a:extLst>
          </p:cNvPr>
          <p:cNvSpPr txBox="1"/>
          <p:nvPr/>
        </p:nvSpPr>
        <p:spPr>
          <a:xfrm>
            <a:off x="5648961" y="5946873"/>
            <a:ext cx="1656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40,</a:t>
            </a:r>
            <a:endParaRPr kumimoji="0" lang="en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7CA0A1-F47B-4D23-6782-0AAD17164539}"/>
              </a:ext>
            </a:extLst>
          </p:cNvPr>
          <p:cNvSpPr txBox="1"/>
          <p:nvPr/>
        </p:nvSpPr>
        <p:spPr>
          <a:xfrm>
            <a:off x="6360161" y="5946873"/>
            <a:ext cx="1656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45,</a:t>
            </a:r>
            <a:endParaRPr kumimoji="0" lang="en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7B21B0-36FE-0713-1421-CED2D8F6B820}"/>
              </a:ext>
            </a:extLst>
          </p:cNvPr>
          <p:cNvSpPr txBox="1"/>
          <p:nvPr/>
        </p:nvSpPr>
        <p:spPr>
          <a:xfrm>
            <a:off x="7112001" y="5936713"/>
            <a:ext cx="1656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50,</a:t>
            </a:r>
            <a:endParaRPr kumimoji="0" lang="en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F1139A-0913-715C-5B2C-1FB91C4B4087}"/>
              </a:ext>
            </a:extLst>
          </p:cNvPr>
          <p:cNvSpPr txBox="1"/>
          <p:nvPr/>
        </p:nvSpPr>
        <p:spPr>
          <a:xfrm>
            <a:off x="7833361" y="5926553"/>
            <a:ext cx="1656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endParaRPr kumimoji="0" lang="en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21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2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3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F649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4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6" grpId="0" animBg="1"/>
      <p:bldP spid="17" grpId="0" animBg="1"/>
      <p:bldP spid="18" grpId="0" build="p"/>
      <p:bldP spid="19" grpId="0" build="p"/>
      <p:bldP spid="20" grpId="0" build="p"/>
      <p:bldP spid="21" grpId="0" build="p"/>
      <p:bldP spid="2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6400" y="254000"/>
            <a:ext cx="11388089" cy="6530598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SVNTransformer" pitchFamily="2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DCF97C-D482-B8BC-760D-26F666898DB6}"/>
              </a:ext>
            </a:extLst>
          </p:cNvPr>
          <p:cNvSpPr txBox="1"/>
          <p:nvPr/>
        </p:nvSpPr>
        <p:spPr>
          <a:xfrm>
            <a:off x="1518769" y="657369"/>
            <a:ext cx="1290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8E5B95-CCF7-5C32-35E3-D8EB15D68E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460"/>
          <a:stretch/>
        </p:blipFill>
        <p:spPr>
          <a:xfrm>
            <a:off x="900893" y="1396000"/>
            <a:ext cx="10390214" cy="451561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AD6DB92-9BD6-5812-68C5-0D7E6B9E7865}"/>
              </a:ext>
            </a:extLst>
          </p:cNvPr>
          <p:cNvGrpSpPr/>
          <p:nvPr/>
        </p:nvGrpSpPr>
        <p:grpSpPr>
          <a:xfrm>
            <a:off x="1006745" y="565003"/>
            <a:ext cx="605826" cy="830997"/>
            <a:chOff x="3174278" y="237323"/>
            <a:chExt cx="605826" cy="830997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490CC08-CD80-DCA7-6E6D-3280DB65DC90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27EE9F-740F-2CE6-83F6-EF63804A2DE2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E627EEE-B4AC-746D-C781-273D4ADA9AAF}"/>
              </a:ext>
            </a:extLst>
          </p:cNvPr>
          <p:cNvGrpSpPr/>
          <p:nvPr/>
        </p:nvGrpSpPr>
        <p:grpSpPr>
          <a:xfrm>
            <a:off x="1008349" y="3996087"/>
            <a:ext cx="5745675" cy="1305101"/>
            <a:chOff x="953017" y="2715812"/>
            <a:chExt cx="5745675" cy="130510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E1CA2E6-D863-38DF-5961-F218E193C62E}"/>
                </a:ext>
              </a:extLst>
            </p:cNvPr>
            <p:cNvSpPr/>
            <p:nvPr/>
          </p:nvSpPr>
          <p:spPr>
            <a:xfrm>
              <a:off x="953017" y="2715812"/>
              <a:ext cx="5745675" cy="13051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a. Toa liền sau của toa        là toa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  Toa liền trước của toa        là toa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8E7C307-1D18-CFD8-10AA-CB641599DB5B}"/>
                </a:ext>
              </a:extLst>
            </p:cNvPr>
            <p:cNvGrpSpPr/>
            <p:nvPr/>
          </p:nvGrpSpPr>
          <p:grpSpPr>
            <a:xfrm>
              <a:off x="4682597" y="2834464"/>
              <a:ext cx="591924" cy="561176"/>
              <a:chOff x="4709527" y="2968932"/>
              <a:chExt cx="631826" cy="599005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4ABD0C3-23BE-4AA6-4EF2-072CCEFE72BA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2FE9D73-E105-AEE5-05A7-2350F3C04572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50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115E031-824D-F7B9-8C62-D8BF2AECA317}"/>
                </a:ext>
              </a:extLst>
            </p:cNvPr>
            <p:cNvGrpSpPr/>
            <p:nvPr/>
          </p:nvGrpSpPr>
          <p:grpSpPr>
            <a:xfrm>
              <a:off x="5039841" y="3436241"/>
              <a:ext cx="591924" cy="561176"/>
              <a:chOff x="4709527" y="2968932"/>
              <a:chExt cx="631826" cy="599005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CBC4773C-E417-4CD9-D0EF-6C6D68B5713E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AC593A6-9B27-0E9D-8A3A-D2E1A9BF2894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51</a:t>
                </a: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722E623-5510-AE6E-B3CD-2EA056871133}"/>
              </a:ext>
            </a:extLst>
          </p:cNvPr>
          <p:cNvGrpSpPr/>
          <p:nvPr/>
        </p:nvGrpSpPr>
        <p:grpSpPr>
          <a:xfrm>
            <a:off x="1006745" y="3993844"/>
            <a:ext cx="5747279" cy="1305101"/>
            <a:chOff x="953017" y="3963039"/>
            <a:chExt cx="5747279" cy="130510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DA38B8D-0045-EC65-1B05-DECC8E4EE887}"/>
                </a:ext>
              </a:extLst>
            </p:cNvPr>
            <p:cNvSpPr/>
            <p:nvPr/>
          </p:nvSpPr>
          <p:spPr>
            <a:xfrm>
              <a:off x="953017" y="3963039"/>
              <a:ext cx="5747279" cy="13051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b. Toa liền trước của toa        là toa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  Toa liền sau của toa         là toa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231FFF7-EC9B-F4D5-57A1-BE0C8FB8D3E5}"/>
                </a:ext>
              </a:extLst>
            </p:cNvPr>
            <p:cNvGrpSpPr/>
            <p:nvPr/>
          </p:nvGrpSpPr>
          <p:grpSpPr>
            <a:xfrm>
              <a:off x="4995008" y="4064776"/>
              <a:ext cx="591924" cy="561176"/>
              <a:chOff x="4709527" y="2968932"/>
              <a:chExt cx="631826" cy="599005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4D4B0AAC-2749-4F73-6802-BBDA2B0FA25A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4A773CB-1E3B-3D5D-22A7-59FE654B6AE0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49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4EFD798-54DD-12BF-D4FF-DDC1E2800115}"/>
                </a:ext>
              </a:extLst>
            </p:cNvPr>
            <p:cNvGrpSpPr/>
            <p:nvPr/>
          </p:nvGrpSpPr>
          <p:grpSpPr>
            <a:xfrm>
              <a:off x="4761724" y="4667148"/>
              <a:ext cx="591924" cy="561176"/>
              <a:chOff x="4709527" y="2968932"/>
              <a:chExt cx="631826" cy="599005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75FB147D-A3DE-8810-28D2-1CD1AD72644C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8FB300D-5789-B65A-99C2-D750240702AD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52</a:t>
                </a:r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DFB5D06-CA53-6C2B-A3C8-56246D0E1B26}"/>
              </a:ext>
            </a:extLst>
          </p:cNvPr>
          <p:cNvGrpSpPr/>
          <p:nvPr/>
        </p:nvGrpSpPr>
        <p:grpSpPr>
          <a:xfrm>
            <a:off x="1006745" y="3990813"/>
            <a:ext cx="7534435" cy="1317270"/>
            <a:chOff x="953017" y="5143031"/>
            <a:chExt cx="7534435" cy="131727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98DD1EB-8976-0A42-A1D0-00E287611B13}"/>
                </a:ext>
              </a:extLst>
            </p:cNvPr>
            <p:cNvSpPr/>
            <p:nvPr/>
          </p:nvSpPr>
          <p:spPr>
            <a:xfrm>
              <a:off x="953017" y="5143031"/>
              <a:ext cx="7534435" cy="13051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c. Ở giữa toa       và toa        là toa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  Ở giữa toa       và toa        là toa         và toa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F81C678-3B25-E58B-B8EF-801DBD4510ED}"/>
                </a:ext>
              </a:extLst>
            </p:cNvPr>
            <p:cNvGrpSpPr/>
            <p:nvPr/>
          </p:nvGrpSpPr>
          <p:grpSpPr>
            <a:xfrm>
              <a:off x="4888338" y="5266416"/>
              <a:ext cx="591924" cy="561176"/>
              <a:chOff x="4709527" y="2968932"/>
              <a:chExt cx="631826" cy="599005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0A314A68-4166-4035-6F2A-96236119DC55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6ADB5B6-3957-AAC2-CFC7-D7D61B3059B3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51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AEC6EF6-2F1B-E6B7-7279-60E5345A0773}"/>
                </a:ext>
              </a:extLst>
            </p:cNvPr>
            <p:cNvGrpSpPr/>
            <p:nvPr/>
          </p:nvGrpSpPr>
          <p:grpSpPr>
            <a:xfrm>
              <a:off x="3185577" y="5277097"/>
              <a:ext cx="591924" cy="561176"/>
              <a:chOff x="4709527" y="2968932"/>
              <a:chExt cx="631826" cy="599005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AD920A5E-1637-2878-5E96-36BD7B0243E4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121F138-5794-9027-FE61-088BCC9112A1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49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C91261A-E96F-9058-9123-488F0C1ABD5F}"/>
                </a:ext>
              </a:extLst>
            </p:cNvPr>
            <p:cNvGrpSpPr/>
            <p:nvPr/>
          </p:nvGrpSpPr>
          <p:grpSpPr>
            <a:xfrm>
              <a:off x="4894845" y="5888444"/>
              <a:ext cx="591924" cy="561176"/>
              <a:chOff x="4709527" y="2968932"/>
              <a:chExt cx="631826" cy="599005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F38A4CD7-8AEC-FA33-5147-FD97957064B4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9197BF4-5476-0D86-AA13-2B6A47F154A7}"/>
                  </a:ext>
                </a:extLst>
              </p:cNvPr>
              <p:cNvSpPr/>
              <p:nvPr/>
            </p:nvSpPr>
            <p:spPr>
              <a:xfrm>
                <a:off x="4716472" y="2985151"/>
                <a:ext cx="624881" cy="558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53</a:t>
                </a: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A13077C-13D8-3DDE-8232-3FD45273489C}"/>
                </a:ext>
              </a:extLst>
            </p:cNvPr>
            <p:cNvGrpSpPr/>
            <p:nvPr/>
          </p:nvGrpSpPr>
          <p:grpSpPr>
            <a:xfrm>
              <a:off x="3192084" y="5899125"/>
              <a:ext cx="591924" cy="561176"/>
              <a:chOff x="4709527" y="2968932"/>
              <a:chExt cx="631826" cy="599005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4BD343FB-E522-536C-F6C2-E7B1B14A9C64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ADA0CF46-D808-1278-36F9-6B278BDDD1B0}"/>
                  </a:ext>
                </a:extLst>
              </p:cNvPr>
              <p:cNvSpPr/>
              <p:nvPr/>
            </p:nvSpPr>
            <p:spPr>
              <a:xfrm>
                <a:off x="4716472" y="2985151"/>
                <a:ext cx="624881" cy="558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50</a:t>
                </a:r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0D27790-6C7D-4AC6-7284-B5AA58C88E5A}"/>
              </a:ext>
            </a:extLst>
          </p:cNvPr>
          <p:cNvGrpSpPr/>
          <p:nvPr/>
        </p:nvGrpSpPr>
        <p:grpSpPr>
          <a:xfrm>
            <a:off x="6473436" y="4073515"/>
            <a:ext cx="591924" cy="561176"/>
            <a:chOff x="5193845" y="3412589"/>
            <a:chExt cx="591924" cy="561176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3CF0B6F1-0FEE-204F-390F-8D60F95238F7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rgbClr val="FFC000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FD63776-0CB9-483D-2F47-92409202D42B}"/>
                </a:ext>
              </a:extLst>
            </p:cNvPr>
            <p:cNvSpPr/>
            <p:nvPr/>
          </p:nvSpPr>
          <p:spPr>
            <a:xfrm>
              <a:off x="5200352" y="3427784"/>
              <a:ext cx="585417" cy="523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51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D37D9CA-9994-2630-C9A9-5DFEBBFE206C}"/>
              </a:ext>
            </a:extLst>
          </p:cNvPr>
          <p:cNvGrpSpPr/>
          <p:nvPr/>
        </p:nvGrpSpPr>
        <p:grpSpPr>
          <a:xfrm>
            <a:off x="6754024" y="4740012"/>
            <a:ext cx="591924" cy="561176"/>
            <a:chOff x="5193845" y="3412589"/>
            <a:chExt cx="591924" cy="561176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57F9757-23DD-257A-825F-0EE689CF5854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rgbClr val="FFC000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4D50F24-1BD2-5DE6-3BDE-A498A97AC4C7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AAE3C26-AEDB-22DD-3895-104486E38063}"/>
              </a:ext>
            </a:extLst>
          </p:cNvPr>
          <p:cNvGrpSpPr/>
          <p:nvPr/>
        </p:nvGrpSpPr>
        <p:grpSpPr>
          <a:xfrm>
            <a:off x="6757277" y="4097810"/>
            <a:ext cx="591924" cy="561176"/>
            <a:chOff x="5193845" y="3412589"/>
            <a:chExt cx="591924" cy="561176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F8693F95-160C-25BC-747C-720DF19B6852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C05648A-FFB2-D4AD-89EB-D15F8B90DEAD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48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92D675D-17C6-A3AB-A4FE-0F61AB0DF0F6}"/>
              </a:ext>
            </a:extLst>
          </p:cNvPr>
          <p:cNvGrpSpPr/>
          <p:nvPr/>
        </p:nvGrpSpPr>
        <p:grpSpPr>
          <a:xfrm>
            <a:off x="6539462" y="4749150"/>
            <a:ext cx="591924" cy="561176"/>
            <a:chOff x="5193845" y="3412589"/>
            <a:chExt cx="591924" cy="561176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EA7F4475-78D6-3CE0-CA8B-B4C2BCE11179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445A990-2F3F-ABB9-D0B3-DBBD6CCFBEE2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53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0818076-C5EF-37C1-0EC5-8E95E8EBD5E5}"/>
              </a:ext>
            </a:extLst>
          </p:cNvPr>
          <p:cNvGrpSpPr/>
          <p:nvPr/>
        </p:nvGrpSpPr>
        <p:grpSpPr>
          <a:xfrm>
            <a:off x="6614079" y="4089997"/>
            <a:ext cx="591924" cy="561176"/>
            <a:chOff x="5193845" y="3412589"/>
            <a:chExt cx="591924" cy="561176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5608DB52-3087-E917-18A8-AC972CD59A8D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39CD804-64BF-EDBD-DB21-EFB73B58C5CC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344D7C0-27CA-D47B-2E28-DEA9FB99C0E8}"/>
              </a:ext>
            </a:extLst>
          </p:cNvPr>
          <p:cNvGrpSpPr/>
          <p:nvPr/>
        </p:nvGrpSpPr>
        <p:grpSpPr>
          <a:xfrm>
            <a:off x="6651334" y="4702458"/>
            <a:ext cx="591924" cy="561176"/>
            <a:chOff x="5193845" y="3412589"/>
            <a:chExt cx="591924" cy="561176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12A79B0D-1054-880C-2268-6AF29199DCE7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FFE8B6A-1426-09E7-B436-FE7E7D640E5C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51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DB1F745-52B4-444C-3A40-BB5EA2CBA761}"/>
              </a:ext>
            </a:extLst>
          </p:cNvPr>
          <p:cNvGrpSpPr/>
          <p:nvPr/>
        </p:nvGrpSpPr>
        <p:grpSpPr>
          <a:xfrm>
            <a:off x="8491306" y="4696472"/>
            <a:ext cx="591924" cy="561176"/>
            <a:chOff x="5193845" y="3412589"/>
            <a:chExt cx="591924" cy="561176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FB16CDFE-BC89-CACD-C406-158E79B284C7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834608E1-4E5A-7FC9-1D53-F76EC55335D1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52</a:t>
              </a:r>
            </a:p>
          </p:txBody>
        </p:sp>
      </p:grpSp>
      <p:sp>
        <p:nvSpPr>
          <p:cNvPr id="79" name="椭圆 7">
            <a:extLst>
              <a:ext uri="{FF2B5EF4-FFF2-40B4-BE49-F238E27FC236}">
                <a16:creationId xmlns:a16="http://schemas.microsoft.com/office/drawing/2014/main" id="{8CD0FA92-41F3-AFAE-C570-4283BC0FDE5E}"/>
              </a:ext>
            </a:extLst>
          </p:cNvPr>
          <p:cNvSpPr/>
          <p:nvPr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80" name="图片 8">
            <a:extLst>
              <a:ext uri="{FF2B5EF4-FFF2-40B4-BE49-F238E27FC236}">
                <a16:creationId xmlns:a16="http://schemas.microsoft.com/office/drawing/2014/main" id="{3A05327A-DC73-5E7A-DD30-C4D530D10C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81" name="椭圆 9">
            <a:extLst>
              <a:ext uri="{FF2B5EF4-FFF2-40B4-BE49-F238E27FC236}">
                <a16:creationId xmlns:a16="http://schemas.microsoft.com/office/drawing/2014/main" id="{984629A2-D062-E6AE-DA04-5AC4381B80A7}"/>
              </a:ext>
            </a:extLst>
          </p:cNvPr>
          <p:cNvSpPr/>
          <p:nvPr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08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6400" y="254000"/>
            <a:ext cx="11388089" cy="6530598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SVNTransformer" pitchFamily="2" charset="0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0338CB7-CF78-AD06-0826-7F0E44E2B488}"/>
              </a:ext>
            </a:extLst>
          </p:cNvPr>
          <p:cNvGrpSpPr/>
          <p:nvPr/>
        </p:nvGrpSpPr>
        <p:grpSpPr>
          <a:xfrm>
            <a:off x="914018" y="473419"/>
            <a:ext cx="605826" cy="830997"/>
            <a:chOff x="3174278" y="237323"/>
            <a:chExt cx="605826" cy="83099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5BC1441-5254-D669-80D7-D8F690A059D0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E3E66AE-33C1-E1CC-5ECE-C18AD35EB77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0286FC1-A07E-DDF4-D4F8-77A39D07995E}"/>
              </a:ext>
            </a:extLst>
          </p:cNvPr>
          <p:cNvSpPr txBox="1"/>
          <p:nvPr/>
        </p:nvSpPr>
        <p:spPr>
          <a:xfrm>
            <a:off x="1371348" y="586768"/>
            <a:ext cx="9266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Số?</a:t>
            </a:r>
          </a:p>
        </p:txBody>
      </p:sp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F0C9B6B4-EDF9-39A9-9061-7BE7AB8E53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536274"/>
              </p:ext>
            </p:extLst>
          </p:nvPr>
        </p:nvGraphicFramePr>
        <p:xfrm>
          <a:off x="1981201" y="1304416"/>
          <a:ext cx="7996518" cy="486660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85044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2769049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2742425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</a:tblGrid>
              <a:tr h="768675">
                <a:tc>
                  <a:txBody>
                    <a:bodyPr/>
                    <a:lstStyle/>
                    <a:p>
                      <a:pPr algn="ctr"/>
                      <a:r>
                        <a:rPr lang="en-VN" sz="3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 liền trước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 đã cho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 liền sau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920888"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798534"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849283"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079025"/>
                  </a:ext>
                </a:extLst>
              </a:tr>
              <a:tr h="848380"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680843"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506184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561098A8-DA1B-3B69-DF1D-AB924DB3C70B}"/>
              </a:ext>
            </a:extLst>
          </p:cNvPr>
          <p:cNvSpPr/>
          <p:nvPr/>
        </p:nvSpPr>
        <p:spPr>
          <a:xfrm>
            <a:off x="2816129" y="3091386"/>
            <a:ext cx="82802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37AB26-8AD2-A5A9-9FE4-8985EDB16699}"/>
              </a:ext>
            </a:extLst>
          </p:cNvPr>
          <p:cNvSpPr/>
          <p:nvPr/>
        </p:nvSpPr>
        <p:spPr>
          <a:xfrm>
            <a:off x="8253223" y="3091385"/>
            <a:ext cx="82802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6DB373-B3FA-2380-D97E-89DCE221CA7F}"/>
              </a:ext>
            </a:extLst>
          </p:cNvPr>
          <p:cNvSpPr/>
          <p:nvPr/>
        </p:nvSpPr>
        <p:spPr>
          <a:xfrm>
            <a:off x="2816129" y="3917635"/>
            <a:ext cx="82802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24BF39-6A61-FFAC-C84D-529AD7024349}"/>
              </a:ext>
            </a:extLst>
          </p:cNvPr>
          <p:cNvSpPr/>
          <p:nvPr/>
        </p:nvSpPr>
        <p:spPr>
          <a:xfrm>
            <a:off x="8253223" y="3917634"/>
            <a:ext cx="82802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0F9671-4F19-4D8C-0F06-7EA8A9151DF1}"/>
              </a:ext>
            </a:extLst>
          </p:cNvPr>
          <p:cNvSpPr/>
          <p:nvPr/>
        </p:nvSpPr>
        <p:spPr>
          <a:xfrm>
            <a:off x="2816129" y="4743883"/>
            <a:ext cx="82802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CBADC1-9CFD-B745-7AC8-04D2FA7CB2E3}"/>
              </a:ext>
            </a:extLst>
          </p:cNvPr>
          <p:cNvSpPr/>
          <p:nvPr/>
        </p:nvSpPr>
        <p:spPr>
          <a:xfrm>
            <a:off x="8253223" y="4743882"/>
            <a:ext cx="82802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F1A4BF-2012-A1E8-B708-059039958851}"/>
              </a:ext>
            </a:extLst>
          </p:cNvPr>
          <p:cNvSpPr/>
          <p:nvPr/>
        </p:nvSpPr>
        <p:spPr>
          <a:xfrm>
            <a:off x="2816129" y="5496470"/>
            <a:ext cx="82802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99ABA1-B550-6054-F0E9-C2612D5DB1CC}"/>
              </a:ext>
            </a:extLst>
          </p:cNvPr>
          <p:cNvSpPr/>
          <p:nvPr/>
        </p:nvSpPr>
        <p:spPr>
          <a:xfrm>
            <a:off x="8253223" y="5496469"/>
            <a:ext cx="82802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</a:p>
        </p:txBody>
      </p:sp>
    </p:spTree>
    <p:extLst>
      <p:ext uri="{BB962C8B-B14F-4D97-AF65-F5344CB8AC3E}">
        <p14:creationId xmlns:p14="http://schemas.microsoft.com/office/powerpoint/2010/main" val="240285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6400" y="254000"/>
            <a:ext cx="11388089" cy="6530598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SVNTransformer" pitchFamily="2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37F49AD-F444-C344-74BE-6210D0016114}"/>
              </a:ext>
            </a:extLst>
          </p:cNvPr>
          <p:cNvGrpSpPr/>
          <p:nvPr/>
        </p:nvGrpSpPr>
        <p:grpSpPr>
          <a:xfrm>
            <a:off x="849522" y="527241"/>
            <a:ext cx="714833" cy="923331"/>
            <a:chOff x="3430491" y="2812761"/>
            <a:chExt cx="321893" cy="39673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44722C7-658B-F198-14F8-BD4AA4369006}"/>
                </a:ext>
              </a:extLst>
            </p:cNvPr>
            <p:cNvSpPr/>
            <p:nvPr/>
          </p:nvSpPr>
          <p:spPr>
            <a:xfrm>
              <a:off x="3430491" y="2845045"/>
              <a:ext cx="321893" cy="32189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VN" sz="4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00A341C-99C5-143C-2CAF-55A46350B0D2}"/>
                </a:ext>
              </a:extLst>
            </p:cNvPr>
            <p:cNvSpPr/>
            <p:nvPr/>
          </p:nvSpPr>
          <p:spPr>
            <a:xfrm>
              <a:off x="3454431" y="2812761"/>
              <a:ext cx="289687" cy="3967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VN" sz="5400" b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5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75F63B3-76DF-62DD-D894-9586AE39F92E}"/>
              </a:ext>
            </a:extLst>
          </p:cNvPr>
          <p:cNvSpPr txBox="1"/>
          <p:nvPr/>
        </p:nvSpPr>
        <p:spPr>
          <a:xfrm>
            <a:off x="1478347" y="502730"/>
            <a:ext cx="9435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marR="0" lvl="0" indent="-1857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Thỏ trắng, thỏ nâu, thỏ khoang và thỏ xám đang chuẩn bị thi chạy. Các làn được đánh số từ bé đến lớn.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B3EC5D5-2D11-55F2-728A-117A4CE841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5"/>
          <a:stretch/>
        </p:blipFill>
        <p:spPr>
          <a:xfrm>
            <a:off x="2440458" y="1456837"/>
            <a:ext cx="7566265" cy="368092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7DC2B60-F203-E160-2E8A-FF7E546967C7}"/>
              </a:ext>
            </a:extLst>
          </p:cNvPr>
          <p:cNvSpPr txBox="1"/>
          <p:nvPr/>
        </p:nvSpPr>
        <p:spPr>
          <a:xfrm>
            <a:off x="1564347" y="5266662"/>
            <a:ext cx="943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Thỏ xám chạy ở làn số mấy?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3ADAB0-B2F2-689A-7C72-860DFFFE8824}"/>
              </a:ext>
            </a:extLst>
          </p:cNvPr>
          <p:cNvSpPr txBox="1"/>
          <p:nvPr/>
        </p:nvSpPr>
        <p:spPr>
          <a:xfrm>
            <a:off x="1564347" y="5789882"/>
            <a:ext cx="943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Thỏ xám chạy ở làn số 4.</a:t>
            </a:r>
          </a:p>
        </p:txBody>
      </p:sp>
    </p:spTree>
    <p:extLst>
      <p:ext uri="{BB962C8B-B14F-4D97-AF65-F5344CB8AC3E}">
        <p14:creationId xmlns:p14="http://schemas.microsoft.com/office/powerpoint/2010/main" val="64304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197" y="228224"/>
            <a:ext cx="7672284" cy="4627515"/>
          </a:xfrm>
          <a:prstGeom prst="rect">
            <a:avLst/>
          </a:prstGeom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0" y="2903307"/>
            <a:ext cx="2615497" cy="3751006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80" y="2775857"/>
            <a:ext cx="4861219" cy="4108850"/>
          </a:xfrm>
          <a:prstGeom prst="rect">
            <a:avLst/>
          </a:prstGeom>
        </p:spPr>
      </p:pic>
      <p:pic>
        <p:nvPicPr>
          <p:cNvPr id="7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282" y="3673928"/>
            <a:ext cx="2333244" cy="3156603"/>
          </a:xfrm>
          <a:prstGeom prst="rect">
            <a:avLst/>
          </a:prstGeom>
        </p:spPr>
      </p:pic>
      <p:pic>
        <p:nvPicPr>
          <p:cNvPr id="9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779" y="5026303"/>
            <a:ext cx="1000050" cy="1432908"/>
          </a:xfrm>
          <a:prstGeom prst="rect">
            <a:avLst/>
          </a:prstGeom>
        </p:spPr>
      </p:pic>
      <p:pic>
        <p:nvPicPr>
          <p:cNvPr id="10" name="图片 3" descr="cf6a03843171e56c4b8f06e4c8cde87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189796" y="228224"/>
            <a:ext cx="1832499" cy="1722046"/>
          </a:xfrm>
          <a:prstGeom prst="rect">
            <a:avLst/>
          </a:prstGeom>
        </p:spPr>
      </p:pic>
      <p:pic>
        <p:nvPicPr>
          <p:cNvPr id="11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9081" cy="14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9081" y="342493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667" y="2197365"/>
            <a:ext cx="369636" cy="6323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41" y="2513541"/>
            <a:ext cx="369636" cy="6323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44" y="2829717"/>
            <a:ext cx="369636" cy="6323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8" y="1578162"/>
            <a:ext cx="369636" cy="6323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32" y="1608382"/>
            <a:ext cx="369636" cy="6323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359" y="2903082"/>
            <a:ext cx="369636" cy="6323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177" y="3779974"/>
            <a:ext cx="369636" cy="6323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728" y="3145893"/>
            <a:ext cx="369636" cy="6323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108" y="4072711"/>
            <a:ext cx="369636" cy="6323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003" y="2646899"/>
            <a:ext cx="369636" cy="6323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978" y="5023671"/>
            <a:ext cx="369636" cy="6323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104" y="4485554"/>
            <a:ext cx="369636" cy="63235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69" y="4936052"/>
            <a:ext cx="369636" cy="6323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991" y="619199"/>
            <a:ext cx="5639447" cy="347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1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139" y="0"/>
            <a:ext cx="8551073" cy="5157554"/>
          </a:xfrm>
          <a:prstGeom prst="rect">
            <a:avLst/>
          </a:prstGeom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0" y="2903307"/>
            <a:ext cx="2615497" cy="3751006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80" y="2775857"/>
            <a:ext cx="4861219" cy="4108850"/>
          </a:xfrm>
          <a:prstGeom prst="rect">
            <a:avLst/>
          </a:prstGeom>
        </p:spPr>
      </p:pic>
      <p:pic>
        <p:nvPicPr>
          <p:cNvPr id="7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282" y="3673928"/>
            <a:ext cx="2333244" cy="3156603"/>
          </a:xfrm>
          <a:prstGeom prst="rect">
            <a:avLst/>
          </a:prstGeom>
        </p:spPr>
      </p:pic>
      <p:pic>
        <p:nvPicPr>
          <p:cNvPr id="9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779" y="5026303"/>
            <a:ext cx="1000050" cy="1432908"/>
          </a:xfrm>
          <a:prstGeom prst="rect">
            <a:avLst/>
          </a:prstGeom>
        </p:spPr>
      </p:pic>
      <p:pic>
        <p:nvPicPr>
          <p:cNvPr id="10" name="图片 3" descr="cf6a03843171e56c4b8f06e4c8cde87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189796" y="228224"/>
            <a:ext cx="1832499" cy="1722046"/>
          </a:xfrm>
          <a:prstGeom prst="rect">
            <a:avLst/>
          </a:prstGeom>
        </p:spPr>
      </p:pic>
      <p:pic>
        <p:nvPicPr>
          <p:cNvPr id="11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9081" cy="14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9081" y="342493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667" y="2197365"/>
            <a:ext cx="369636" cy="6323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41" y="2513541"/>
            <a:ext cx="369636" cy="6323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44" y="2829717"/>
            <a:ext cx="369636" cy="6323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8" y="1578162"/>
            <a:ext cx="369636" cy="6323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32" y="1608382"/>
            <a:ext cx="369636" cy="6323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359" y="2903082"/>
            <a:ext cx="369636" cy="6323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177" y="3779974"/>
            <a:ext cx="369636" cy="6323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728" y="3145893"/>
            <a:ext cx="369636" cy="6323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108" y="4072711"/>
            <a:ext cx="369636" cy="6323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003" y="2646899"/>
            <a:ext cx="369636" cy="6323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978" y="5023671"/>
            <a:ext cx="369636" cy="6323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104" y="4485554"/>
            <a:ext cx="369636" cy="63235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69" y="4936052"/>
            <a:ext cx="369636" cy="6323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519" y="883798"/>
            <a:ext cx="7334124" cy="28044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82" y="268904"/>
            <a:ext cx="2773920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37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139" y="641444"/>
            <a:ext cx="8551073" cy="4516109"/>
          </a:xfrm>
          <a:prstGeom prst="rect">
            <a:avLst/>
          </a:prstGeom>
        </p:spPr>
      </p:pic>
      <p:pic>
        <p:nvPicPr>
          <p:cNvPr id="5" name="图片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0" y="2903307"/>
            <a:ext cx="2615497" cy="3751006"/>
          </a:xfrm>
          <a:prstGeom prst="rect">
            <a:avLst/>
          </a:prstGeom>
        </p:spPr>
      </p:pic>
      <p:pic>
        <p:nvPicPr>
          <p:cNvPr id="6" name="图片 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183" y="2881627"/>
            <a:ext cx="4861219" cy="4108850"/>
          </a:xfrm>
          <a:prstGeom prst="rect">
            <a:avLst/>
          </a:prstGeom>
        </p:spPr>
      </p:pic>
      <p:pic>
        <p:nvPicPr>
          <p:cNvPr id="7" name="图片 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282" y="3673928"/>
            <a:ext cx="2333244" cy="3156603"/>
          </a:xfrm>
          <a:prstGeom prst="rect">
            <a:avLst/>
          </a:prstGeom>
        </p:spPr>
      </p:pic>
      <p:pic>
        <p:nvPicPr>
          <p:cNvPr id="9" name="图片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779" y="5026303"/>
            <a:ext cx="1000050" cy="1432908"/>
          </a:xfrm>
          <a:prstGeom prst="rect">
            <a:avLst/>
          </a:prstGeom>
        </p:spPr>
      </p:pic>
      <p:pic>
        <p:nvPicPr>
          <p:cNvPr id="10" name="图片 3" descr="cf6a03843171e56c4b8f06e4c8cde872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189796" y="228224"/>
            <a:ext cx="1832499" cy="1722046"/>
          </a:xfrm>
          <a:prstGeom prst="rect">
            <a:avLst/>
          </a:prstGeom>
        </p:spPr>
      </p:pic>
      <p:pic>
        <p:nvPicPr>
          <p:cNvPr id="11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9081" cy="14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9081" y="342493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667" y="2197365"/>
            <a:ext cx="369636" cy="6323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41" y="2513541"/>
            <a:ext cx="369636" cy="6323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44" y="2829717"/>
            <a:ext cx="369636" cy="6323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8" y="1578162"/>
            <a:ext cx="369636" cy="6323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32" y="1608382"/>
            <a:ext cx="369636" cy="6323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359" y="2903082"/>
            <a:ext cx="369636" cy="6323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177" y="3779974"/>
            <a:ext cx="369636" cy="6323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728" y="3145893"/>
            <a:ext cx="369636" cy="6323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108" y="4072711"/>
            <a:ext cx="369636" cy="6323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003" y="2646899"/>
            <a:ext cx="369636" cy="6323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978" y="5023671"/>
            <a:ext cx="369636" cy="6323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104" y="4485554"/>
            <a:ext cx="369636" cy="63235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69" y="4936052"/>
            <a:ext cx="369636" cy="6323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82" y="268904"/>
            <a:ext cx="2773920" cy="9693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02" y="47190"/>
            <a:ext cx="7330780" cy="93099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972165" y="1478930"/>
            <a:ext cx="65865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ai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9462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338" y="924034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1316" y="140468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22" b="92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648" y="3771713"/>
            <a:ext cx="2143125" cy="21431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22" b="92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8796">
            <a:off x="9122480" y="4263889"/>
            <a:ext cx="2143125" cy="2143125"/>
          </a:xfrm>
          <a:prstGeom prst="rect">
            <a:avLst/>
          </a:prstGeom>
        </p:spPr>
      </p:pic>
      <p:pic>
        <p:nvPicPr>
          <p:cNvPr id="6" name="图片 3" descr="cf6a03843171e56c4b8f06e4c8cde87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386049" y="0"/>
            <a:ext cx="1832499" cy="172204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211069" y="802590"/>
            <a:ext cx="9944612" cy="32207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liền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17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图片 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2" y="3314465"/>
            <a:ext cx="2489663" cy="3570541"/>
          </a:xfrm>
          <a:prstGeom prst="rect">
            <a:avLst/>
          </a:prstGeom>
        </p:spPr>
      </p:pic>
      <p:pic>
        <p:nvPicPr>
          <p:cNvPr id="5" name="图片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746" y="5177407"/>
            <a:ext cx="1000050" cy="14329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789" y="5802939"/>
            <a:ext cx="369636" cy="6323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711" y="5995647"/>
            <a:ext cx="369636" cy="6323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648" y="5742757"/>
            <a:ext cx="369636" cy="6323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365" y="5555802"/>
            <a:ext cx="369636" cy="6323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469" y="5826858"/>
            <a:ext cx="369636" cy="6323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728" y="3145893"/>
            <a:ext cx="369636" cy="6323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108" y="4072711"/>
            <a:ext cx="369636" cy="6323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003" y="2646899"/>
            <a:ext cx="369636" cy="6323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159" y="3314466"/>
            <a:ext cx="5256716" cy="52567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22" b="92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396" y="4822299"/>
            <a:ext cx="2143125" cy="2143125"/>
          </a:xfrm>
          <a:prstGeom prst="rect">
            <a:avLst/>
          </a:prstGeom>
        </p:spPr>
      </p:pic>
      <p:pic>
        <p:nvPicPr>
          <p:cNvPr id="19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77" y="140469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name="TextBox1" r:id="rId1" imgW="1174680" imgH="768240"/>
        </mc:Choice>
        <mc:Fallback>
          <p:control name="TextBox1" r:id="rId1" imgW="1174680" imgH="768240">
            <p:pic>
              <p:nvPicPr>
                <p:cNvPr id="3" name="TextBox1"/>
                <p:cNvPicPr>
                  <a:picLocks/>
                </p:cNvPicPr>
                <p:nvPr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8822690" y="2402841"/>
                  <a:ext cx="1174750" cy="767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78701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338" y="924034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1316" y="140468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22" b="92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648" y="3771713"/>
            <a:ext cx="2143125" cy="21431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22" b="92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8796">
            <a:off x="9122480" y="4263889"/>
            <a:ext cx="2143125" cy="2143125"/>
          </a:xfrm>
          <a:prstGeom prst="rect">
            <a:avLst/>
          </a:prstGeom>
        </p:spPr>
      </p:pic>
      <p:pic>
        <p:nvPicPr>
          <p:cNvPr id="6" name="图片 3" descr="cf6a03843171e56c4b8f06e4c8cde87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386049" y="0"/>
            <a:ext cx="1832499" cy="172204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211069" y="802590"/>
            <a:ext cx="9944612" cy="32207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liền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图片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746" y="5177407"/>
            <a:ext cx="1000050" cy="14329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789" y="5802939"/>
            <a:ext cx="369636" cy="6323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711" y="5995647"/>
            <a:ext cx="369636" cy="6323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648" y="5742757"/>
            <a:ext cx="369636" cy="6323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365" y="5555802"/>
            <a:ext cx="369636" cy="6323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469" y="5826858"/>
            <a:ext cx="369636" cy="6323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728" y="3145893"/>
            <a:ext cx="369636" cy="6323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108" y="4072711"/>
            <a:ext cx="369636" cy="6323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003" y="2646899"/>
            <a:ext cx="369636" cy="6323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159" y="3314466"/>
            <a:ext cx="5256716" cy="52567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22" b="92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396" y="4822299"/>
            <a:ext cx="2143125" cy="2143125"/>
          </a:xfrm>
          <a:prstGeom prst="rect">
            <a:avLst/>
          </a:prstGeom>
        </p:spPr>
      </p:pic>
      <p:pic>
        <p:nvPicPr>
          <p:cNvPr id="19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77" y="140469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9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71" y="2963075"/>
            <a:ext cx="2999853" cy="4058446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name="TextBox1" r:id="rId1" imgW="1486080" imgH="882720"/>
        </mc:Choice>
        <mc:Fallback>
          <p:control name="TextBox1" r:id="rId1" imgW="1486080" imgH="882720">
            <p:pic>
              <p:nvPicPr>
                <p:cNvPr id="3" name="TextBox1"/>
                <p:cNvPicPr>
                  <a:picLocks/>
                </p:cNvPicPr>
                <p:nvPr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9203055" y="2435225"/>
                  <a:ext cx="1485265" cy="8794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27808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338" y="924034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1316" y="140468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22" b="92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648" y="3771713"/>
            <a:ext cx="2143125" cy="21431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22" b="92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8796">
            <a:off x="9122480" y="4263889"/>
            <a:ext cx="2143125" cy="2143125"/>
          </a:xfrm>
          <a:prstGeom prst="rect">
            <a:avLst/>
          </a:prstGeom>
        </p:spPr>
      </p:pic>
      <p:pic>
        <p:nvPicPr>
          <p:cNvPr id="6" name="图片 3" descr="cf6a03843171e56c4b8f06e4c8cde87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386049" y="0"/>
            <a:ext cx="1832499" cy="172204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211069" y="802590"/>
            <a:ext cx="9944612" cy="32207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liền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38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图片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746" y="5177407"/>
            <a:ext cx="1000050" cy="14329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789" y="5802939"/>
            <a:ext cx="369636" cy="6323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711" y="5995647"/>
            <a:ext cx="369636" cy="6323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648" y="5742757"/>
            <a:ext cx="369636" cy="6323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365" y="5555802"/>
            <a:ext cx="369636" cy="6323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469" y="5826858"/>
            <a:ext cx="369636" cy="6323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728" y="3145893"/>
            <a:ext cx="369636" cy="6323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108" y="4072711"/>
            <a:ext cx="369636" cy="6323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003" y="2646899"/>
            <a:ext cx="369636" cy="6323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085" y="3243620"/>
            <a:ext cx="5256716" cy="52567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22" b="92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396" y="4822299"/>
            <a:ext cx="2143125" cy="2143125"/>
          </a:xfrm>
          <a:prstGeom prst="rect">
            <a:avLst/>
          </a:prstGeom>
        </p:spPr>
      </p:pic>
      <p:pic>
        <p:nvPicPr>
          <p:cNvPr id="19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77" y="140469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8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26" y="3314466"/>
            <a:ext cx="4278074" cy="3615958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name="TextBox1" r:id="rId1" imgW="1689120" imgH="876240"/>
        </mc:Choice>
        <mc:Fallback>
          <p:control name="TextBox1" r:id="rId1" imgW="1689120" imgH="876240">
            <p:pic>
              <p:nvPicPr>
                <p:cNvPr id="3" name="TextBox1"/>
                <p:cNvPicPr>
                  <a:picLocks/>
                </p:cNvPicPr>
                <p:nvPr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8943658" y="2340928"/>
                  <a:ext cx="1690687" cy="877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46875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r="-4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438" y="1150243"/>
            <a:ext cx="1378643" cy="12579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765" y="-90728"/>
            <a:ext cx="10297886" cy="12409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5" y="292619"/>
            <a:ext cx="3162564" cy="1105160"/>
          </a:xfrm>
          <a:prstGeom prst="rect">
            <a:avLst/>
          </a:prstGeom>
        </p:spPr>
      </p:pic>
      <p:pic>
        <p:nvPicPr>
          <p:cNvPr id="7" name="图片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88325" y="2607497"/>
            <a:ext cx="2151918" cy="3214183"/>
          </a:xfrm>
          <a:prstGeom prst="rect">
            <a:avLst/>
          </a:prstGeom>
        </p:spPr>
      </p:pic>
      <p:pic>
        <p:nvPicPr>
          <p:cNvPr id="8" name="Picture 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18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432" y="4423777"/>
            <a:ext cx="2422378" cy="1694688"/>
          </a:xfrm>
          <a:prstGeom prst="rect">
            <a:avLst/>
          </a:prstGeom>
        </p:spPr>
      </p:pic>
      <p:pic>
        <p:nvPicPr>
          <p:cNvPr id="9" name="Picture 8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093" b="94118" l="5640" r="930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5" t="32394" r="42351" b="32939"/>
          <a:stretch/>
        </p:blipFill>
        <p:spPr>
          <a:xfrm>
            <a:off x="4870479" y="3600448"/>
            <a:ext cx="3451860" cy="2377441"/>
          </a:xfrm>
          <a:prstGeom prst="rect">
            <a:avLst/>
          </a:prstGeom>
        </p:spPr>
      </p:pic>
      <p:pic>
        <p:nvPicPr>
          <p:cNvPr id="10" name="Picture 9">
            <a:hlinkClick r:id="rId15" action="ppaction://hlinksldjump"/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4" t="9666" r="15722" b="17999"/>
          <a:stretch/>
        </p:blipFill>
        <p:spPr>
          <a:xfrm>
            <a:off x="7371568" y="3709960"/>
            <a:ext cx="2338315" cy="2629090"/>
          </a:xfrm>
          <a:prstGeom prst="rect">
            <a:avLst/>
          </a:prstGeom>
        </p:spPr>
      </p:pic>
      <p:pic>
        <p:nvPicPr>
          <p:cNvPr id="11" name="Picture 10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081" y="3520439"/>
            <a:ext cx="2903220" cy="290322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289765" y="1730319"/>
            <a:ext cx="8734567" cy="3273534"/>
          </a:xfrm>
          <a:prstGeom prst="roundRect">
            <a:avLst/>
          </a:prstGeom>
          <a:solidFill>
            <a:schemeClr val="bg2">
              <a:alpha val="72000"/>
            </a:schemeClr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Nam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đang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nhưng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bị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rất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cản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giúp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Nam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trả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cản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biến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mất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9201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33333E-6 L 0.25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3.33333E-6 L 0.49076 -0.0055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31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075 -0.00555 L 0.63607 -0.0055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3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607 -0.00555 L 0.81107 0.0180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4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1107 0.01806 L 1.2254 0.0305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16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0" y="2903307"/>
            <a:ext cx="2615497" cy="3751006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80" y="2775857"/>
            <a:ext cx="4861219" cy="4108850"/>
          </a:xfrm>
          <a:prstGeom prst="rect">
            <a:avLst/>
          </a:prstGeom>
        </p:spPr>
      </p:pic>
      <p:pic>
        <p:nvPicPr>
          <p:cNvPr id="7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282" y="3673928"/>
            <a:ext cx="2333244" cy="3156603"/>
          </a:xfrm>
          <a:prstGeom prst="rect">
            <a:avLst/>
          </a:prstGeom>
        </p:spPr>
      </p:pic>
      <p:pic>
        <p:nvPicPr>
          <p:cNvPr id="9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779" y="5026303"/>
            <a:ext cx="1000050" cy="1432908"/>
          </a:xfrm>
          <a:prstGeom prst="rect">
            <a:avLst/>
          </a:prstGeom>
        </p:spPr>
      </p:pic>
      <p:pic>
        <p:nvPicPr>
          <p:cNvPr id="10" name="图片 3" descr="cf6a03843171e56c4b8f06e4c8cde87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189796" y="228224"/>
            <a:ext cx="1832499" cy="1722046"/>
          </a:xfrm>
          <a:prstGeom prst="rect">
            <a:avLst/>
          </a:prstGeom>
        </p:spPr>
      </p:pic>
      <p:pic>
        <p:nvPicPr>
          <p:cNvPr id="11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9081" cy="14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9081" y="342493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667" y="2197365"/>
            <a:ext cx="369636" cy="6323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41" y="2513541"/>
            <a:ext cx="369636" cy="6323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44" y="2829717"/>
            <a:ext cx="369636" cy="6323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8" y="1578162"/>
            <a:ext cx="369636" cy="6323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32" y="1608382"/>
            <a:ext cx="369636" cy="6323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359" y="2903082"/>
            <a:ext cx="369636" cy="6323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177" y="3779974"/>
            <a:ext cx="369636" cy="6323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728" y="3145893"/>
            <a:ext cx="369636" cy="6323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108" y="4072711"/>
            <a:ext cx="369636" cy="6323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003" y="2646899"/>
            <a:ext cx="369636" cy="6323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978" y="5023671"/>
            <a:ext cx="369636" cy="632353"/>
          </a:xfrm>
          <a:prstGeom prst="rect">
            <a:avLst/>
          </a:prstGeom>
          <a:ln>
            <a:noFill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104" y="4485554"/>
            <a:ext cx="369636" cy="63235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69" y="4936052"/>
            <a:ext cx="369636" cy="6323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24" y="617897"/>
            <a:ext cx="10058400" cy="318523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165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流程图: 过程 33"/>
          <p:cNvSpPr/>
          <p:nvPr/>
        </p:nvSpPr>
        <p:spPr>
          <a:xfrm>
            <a:off x="0" y="3584401"/>
            <a:ext cx="12192000" cy="3273599"/>
          </a:xfrm>
          <a:prstGeom prst="flowChartProcess">
            <a:avLst/>
          </a:prstGeom>
          <a:solidFill>
            <a:srgbClr val="FCF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8845" y="2103223"/>
            <a:ext cx="10229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vi-VN" sz="4400" b="1" dirty="0">
                <a:solidFill>
                  <a:prstClr val="white"/>
                </a:solidFill>
                <a:latin typeface="UTM Avo" panose="02040603050506020204" pitchFamily="18" charset="0"/>
              </a:rPr>
              <a:t>Số liền trước của số 10 là?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208845" y="3412430"/>
            <a:ext cx="3782553" cy="1569660"/>
            <a:chOff x="2341155" y="3441435"/>
            <a:chExt cx="3782553" cy="1569660"/>
          </a:xfrm>
        </p:grpSpPr>
        <p:sp>
          <p:nvSpPr>
            <p:cNvPr id="18" name="Rounded Rectangle 17"/>
            <p:cNvSpPr/>
            <p:nvPr/>
          </p:nvSpPr>
          <p:spPr>
            <a:xfrm>
              <a:off x="2831174" y="3854840"/>
              <a:ext cx="3292534" cy="10239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C42F1A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9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41155" y="3441435"/>
              <a:ext cx="11862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UTM Zebrawood" panose="02040603050506020204" pitchFamily="18" charset="0"/>
                  <a:ea typeface="+mn-ea"/>
                  <a:cs typeface="+mn-cs"/>
                </a:rPr>
                <a:t>A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455081" y="3490996"/>
            <a:ext cx="3777442" cy="1569660"/>
            <a:chOff x="7269133" y="3503917"/>
            <a:chExt cx="3777442" cy="1569660"/>
          </a:xfrm>
        </p:grpSpPr>
        <p:sp>
          <p:nvSpPr>
            <p:cNvPr id="20" name="Rounded Rectangle 19"/>
            <p:cNvSpPr/>
            <p:nvPr/>
          </p:nvSpPr>
          <p:spPr>
            <a:xfrm>
              <a:off x="7754041" y="3860995"/>
              <a:ext cx="3292534" cy="10239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C42F1A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8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269133" y="3503917"/>
              <a:ext cx="10176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918655"/>
                  </a:solidFill>
                  <a:effectLst/>
                  <a:uLnTx/>
                  <a:uFillTx/>
                  <a:latin typeface="UTM Zebrawood" panose="02040603050506020204" pitchFamily="18" charset="0"/>
                  <a:ea typeface="+mn-ea"/>
                  <a:cs typeface="+mn-cs"/>
                </a:rPr>
                <a:t>b 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08845" y="5007235"/>
            <a:ext cx="3669591" cy="1569660"/>
            <a:chOff x="2130936" y="5036240"/>
            <a:chExt cx="3669591" cy="1569660"/>
          </a:xfrm>
        </p:grpSpPr>
        <p:sp>
          <p:nvSpPr>
            <p:cNvPr id="22" name="Rounded Rectangle 21"/>
            <p:cNvSpPr/>
            <p:nvPr/>
          </p:nvSpPr>
          <p:spPr>
            <a:xfrm>
              <a:off x="2507993" y="5390172"/>
              <a:ext cx="3292534" cy="10239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C42F1A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11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30936" y="5036240"/>
              <a:ext cx="101231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90C226"/>
                  </a:solidFill>
                  <a:effectLst/>
                  <a:uLnTx/>
                  <a:uFillTx/>
                  <a:latin typeface="UTM Zebrawood" panose="02040603050506020204" pitchFamily="18" charset="0"/>
                  <a:ea typeface="+mn-ea"/>
                  <a:cs typeface="+mn-cs"/>
                </a:rPr>
                <a:t>c 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455081" y="4915024"/>
            <a:ext cx="3838355" cy="1569660"/>
            <a:chOff x="7250083" y="4927945"/>
            <a:chExt cx="3838355" cy="1569660"/>
          </a:xfrm>
        </p:grpSpPr>
        <p:sp>
          <p:nvSpPr>
            <p:cNvPr id="21" name="Rounded Rectangle 20"/>
            <p:cNvSpPr/>
            <p:nvPr/>
          </p:nvSpPr>
          <p:spPr>
            <a:xfrm>
              <a:off x="7795904" y="5295773"/>
              <a:ext cx="3292534" cy="10239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99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C42F1A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12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50083" y="4927945"/>
              <a:ext cx="118906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99"/>
                  </a:solidFill>
                  <a:effectLst/>
                  <a:uLnTx/>
                  <a:uFillTx/>
                  <a:latin typeface="UTM Zebrawood" panose="02040603050506020204" pitchFamily="18" charset="0"/>
                  <a:ea typeface="+mn-ea"/>
                  <a:cs typeface="+mn-cs"/>
                </a:rPr>
                <a:t>d </a:t>
              </a:r>
            </a:p>
          </p:txBody>
        </p:sp>
      </p:grpSp>
      <p:pic>
        <p:nvPicPr>
          <p:cNvPr id="26" name="图片 2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61983" y="-144860"/>
            <a:ext cx="1338741" cy="199959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019" y="3561961"/>
            <a:ext cx="2500834" cy="15116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59" t="17652" r="24080" b="24079"/>
          <a:stretch/>
        </p:blipFill>
        <p:spPr>
          <a:xfrm>
            <a:off x="3775593" y="4796171"/>
            <a:ext cx="2016566" cy="21301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59" t="17652" r="24080" b="24079"/>
          <a:stretch/>
        </p:blipFill>
        <p:spPr>
          <a:xfrm>
            <a:off x="9149366" y="3145680"/>
            <a:ext cx="2016566" cy="21301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59" t="17652" r="24080" b="24079"/>
          <a:stretch/>
        </p:blipFill>
        <p:spPr>
          <a:xfrm>
            <a:off x="9149366" y="4714904"/>
            <a:ext cx="2016566" cy="213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19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0.25 2.96296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流程图: 过程 33"/>
          <p:cNvSpPr/>
          <p:nvPr/>
        </p:nvSpPr>
        <p:spPr>
          <a:xfrm>
            <a:off x="0" y="3584401"/>
            <a:ext cx="12192000" cy="3273599"/>
          </a:xfrm>
          <a:prstGeom prst="flowChartProcess">
            <a:avLst/>
          </a:prstGeom>
          <a:solidFill>
            <a:srgbClr val="FCF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8845" y="2103223"/>
            <a:ext cx="10229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fr-FR" sz="54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Số</a:t>
            </a:r>
            <a:r>
              <a:rPr lang="fr-FR" sz="5400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fr-FR" sz="54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liền</a:t>
            </a:r>
            <a:r>
              <a:rPr lang="fr-FR" sz="5400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fr-FR" sz="54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sau</a:t>
            </a:r>
            <a:r>
              <a:rPr lang="fr-FR" sz="5400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fr-FR" sz="54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của</a:t>
            </a:r>
            <a:r>
              <a:rPr lang="fr-FR" sz="5400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fr-FR" sz="54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số</a:t>
            </a:r>
            <a:r>
              <a:rPr lang="fr-FR" sz="5400" b="1" dirty="0">
                <a:solidFill>
                  <a:prstClr val="white"/>
                </a:solidFill>
                <a:latin typeface="UTM Avo" panose="02040603050506020204" pitchFamily="18" charset="0"/>
              </a:rPr>
              <a:t> 15 là?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208845" y="3440818"/>
            <a:ext cx="3782553" cy="1569660"/>
            <a:chOff x="2341155" y="3441435"/>
            <a:chExt cx="3782553" cy="1569660"/>
          </a:xfrm>
        </p:grpSpPr>
        <p:sp>
          <p:nvSpPr>
            <p:cNvPr id="18" name="Rounded Rectangle 17"/>
            <p:cNvSpPr/>
            <p:nvPr/>
          </p:nvSpPr>
          <p:spPr>
            <a:xfrm>
              <a:off x="2831174" y="3854840"/>
              <a:ext cx="3292534" cy="10239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C42F1A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17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41155" y="3441435"/>
              <a:ext cx="11862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UTM Zebrawood" panose="02040603050506020204" pitchFamily="18" charset="0"/>
                  <a:ea typeface="+mn-ea"/>
                  <a:cs typeface="+mn-cs"/>
                </a:rPr>
                <a:t>A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640220" y="3532305"/>
            <a:ext cx="3777442" cy="1569660"/>
            <a:chOff x="7269133" y="3503917"/>
            <a:chExt cx="3777442" cy="1569660"/>
          </a:xfrm>
        </p:grpSpPr>
        <p:sp>
          <p:nvSpPr>
            <p:cNvPr id="20" name="Rounded Rectangle 19"/>
            <p:cNvSpPr/>
            <p:nvPr/>
          </p:nvSpPr>
          <p:spPr>
            <a:xfrm>
              <a:off x="7754041" y="3860995"/>
              <a:ext cx="3292534" cy="10239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C42F1A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14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269133" y="3503917"/>
              <a:ext cx="10176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918655"/>
                  </a:solidFill>
                  <a:effectLst/>
                  <a:uLnTx/>
                  <a:uFillTx/>
                  <a:latin typeface="UTM Zebrawood" panose="02040603050506020204" pitchFamily="18" charset="0"/>
                  <a:ea typeface="+mn-ea"/>
                  <a:cs typeface="+mn-cs"/>
                </a:rPr>
                <a:t>b 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08845" y="5035623"/>
            <a:ext cx="3669591" cy="1569660"/>
            <a:chOff x="2130936" y="5036240"/>
            <a:chExt cx="3669591" cy="1569660"/>
          </a:xfrm>
        </p:grpSpPr>
        <p:sp>
          <p:nvSpPr>
            <p:cNvPr id="22" name="Rounded Rectangle 21"/>
            <p:cNvSpPr/>
            <p:nvPr/>
          </p:nvSpPr>
          <p:spPr>
            <a:xfrm>
              <a:off x="2507993" y="5390172"/>
              <a:ext cx="3292534" cy="10239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C42F1A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13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30936" y="5036240"/>
              <a:ext cx="101231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90C226"/>
                  </a:solidFill>
                  <a:effectLst/>
                  <a:uLnTx/>
                  <a:uFillTx/>
                  <a:latin typeface="UTM Zebrawood" panose="02040603050506020204" pitchFamily="18" charset="0"/>
                  <a:ea typeface="+mn-ea"/>
                  <a:cs typeface="+mn-cs"/>
                </a:rPr>
                <a:t>c 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640220" y="4956333"/>
            <a:ext cx="3838355" cy="1569660"/>
            <a:chOff x="7250083" y="4927945"/>
            <a:chExt cx="3838355" cy="1569660"/>
          </a:xfrm>
        </p:grpSpPr>
        <p:sp>
          <p:nvSpPr>
            <p:cNvPr id="21" name="Rounded Rectangle 20"/>
            <p:cNvSpPr/>
            <p:nvPr/>
          </p:nvSpPr>
          <p:spPr>
            <a:xfrm>
              <a:off x="7795904" y="5295773"/>
              <a:ext cx="3292534" cy="10239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99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C42F1A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16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50083" y="4927945"/>
              <a:ext cx="118906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99"/>
                  </a:solidFill>
                  <a:effectLst/>
                  <a:uLnTx/>
                  <a:uFillTx/>
                  <a:latin typeface="UTM Zebrawood" panose="02040603050506020204" pitchFamily="18" charset="0"/>
                  <a:ea typeface="+mn-ea"/>
                  <a:cs typeface="+mn-cs"/>
                </a:rPr>
                <a:t>d </a:t>
              </a:r>
            </a:p>
          </p:txBody>
        </p:sp>
      </p:grpSp>
      <p:pic>
        <p:nvPicPr>
          <p:cNvPr id="26" name="图片 2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51788" y="7370"/>
            <a:ext cx="1338741" cy="199959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028" y="5093667"/>
            <a:ext cx="2500834" cy="15116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59" t="17652" r="24080" b="24079"/>
          <a:stretch/>
        </p:blipFill>
        <p:spPr>
          <a:xfrm>
            <a:off x="3775593" y="4824559"/>
            <a:ext cx="2016566" cy="21301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59" t="17652" r="24080" b="24079"/>
          <a:stretch/>
        </p:blipFill>
        <p:spPr>
          <a:xfrm>
            <a:off x="9334505" y="3186989"/>
            <a:ext cx="2016566" cy="21301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59" t="17652" r="24080" b="24079"/>
          <a:stretch/>
        </p:blipFill>
        <p:spPr>
          <a:xfrm>
            <a:off x="3908157" y="3193677"/>
            <a:ext cx="2016566" cy="213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4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73 0.01574 L 0.3336 0.0145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93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流程图: 过程 33"/>
          <p:cNvSpPr/>
          <p:nvPr/>
        </p:nvSpPr>
        <p:spPr>
          <a:xfrm>
            <a:off x="0" y="3584401"/>
            <a:ext cx="12192000" cy="3273599"/>
          </a:xfrm>
          <a:prstGeom prst="flowChartProcess">
            <a:avLst/>
          </a:prstGeom>
          <a:solidFill>
            <a:srgbClr val="FCF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8845" y="2312773"/>
            <a:ext cx="10229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en-GB" sz="40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Số</a:t>
            </a:r>
            <a:r>
              <a:rPr lang="en-GB" sz="4000" b="1" dirty="0">
                <a:solidFill>
                  <a:prstClr val="white"/>
                </a:solidFill>
                <a:latin typeface="UTM Avo" panose="02040603050506020204" pitchFamily="18" charset="0"/>
              </a:rPr>
              <a:t> nhỏ </a:t>
            </a:r>
            <a:r>
              <a:rPr lang="en-GB" sz="40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nhất</a:t>
            </a:r>
            <a:r>
              <a:rPr lang="en-GB" sz="4000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trong</a:t>
            </a:r>
            <a:r>
              <a:rPr lang="en-GB" sz="4000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tia</a:t>
            </a:r>
            <a:r>
              <a:rPr lang="en-GB" sz="4000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số</a:t>
            </a:r>
            <a:r>
              <a:rPr lang="en-GB" sz="4000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là</a:t>
            </a:r>
            <a:r>
              <a:rPr lang="en-GB" sz="4000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số</a:t>
            </a:r>
            <a:r>
              <a:rPr lang="en-GB" sz="4000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mấy</a:t>
            </a:r>
            <a:r>
              <a:rPr lang="en-GB" sz="4000" b="1" dirty="0">
                <a:solidFill>
                  <a:prstClr val="white"/>
                </a:solidFill>
                <a:latin typeface="UTM Avo" panose="02040603050506020204" pitchFamily="18" charset="0"/>
              </a:rPr>
              <a:t>?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208845" y="3412430"/>
            <a:ext cx="3782553" cy="1569660"/>
            <a:chOff x="2341155" y="3441435"/>
            <a:chExt cx="3782553" cy="1569660"/>
          </a:xfrm>
        </p:grpSpPr>
        <p:sp>
          <p:nvSpPr>
            <p:cNvPr id="18" name="Rounded Rectangle 17"/>
            <p:cNvSpPr/>
            <p:nvPr/>
          </p:nvSpPr>
          <p:spPr>
            <a:xfrm>
              <a:off x="2831174" y="3854840"/>
              <a:ext cx="3292534" cy="10239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C42F1A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41155" y="3441435"/>
              <a:ext cx="11862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UTM Zebrawood" panose="02040603050506020204" pitchFamily="18" charset="0"/>
                  <a:ea typeface="+mn-ea"/>
                  <a:cs typeface="+mn-cs"/>
                </a:rPr>
                <a:t>A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640220" y="3503917"/>
            <a:ext cx="3777442" cy="1569660"/>
            <a:chOff x="7269133" y="3503917"/>
            <a:chExt cx="3777442" cy="1569660"/>
          </a:xfrm>
        </p:grpSpPr>
        <p:sp>
          <p:nvSpPr>
            <p:cNvPr id="20" name="Rounded Rectangle 19"/>
            <p:cNvSpPr/>
            <p:nvPr/>
          </p:nvSpPr>
          <p:spPr>
            <a:xfrm>
              <a:off x="7754041" y="3860995"/>
              <a:ext cx="3292534" cy="10239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C42F1A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269133" y="3503917"/>
              <a:ext cx="10176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918655"/>
                  </a:solidFill>
                  <a:effectLst/>
                  <a:uLnTx/>
                  <a:uFillTx/>
                  <a:latin typeface="UTM Zebrawood" panose="02040603050506020204" pitchFamily="18" charset="0"/>
                  <a:ea typeface="+mn-ea"/>
                  <a:cs typeface="+mn-cs"/>
                </a:rPr>
                <a:t>b 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08845" y="5007235"/>
            <a:ext cx="3669591" cy="1569660"/>
            <a:chOff x="2130936" y="5036240"/>
            <a:chExt cx="3669591" cy="1569660"/>
          </a:xfrm>
        </p:grpSpPr>
        <p:sp>
          <p:nvSpPr>
            <p:cNvPr id="22" name="Rounded Rectangle 21"/>
            <p:cNvSpPr/>
            <p:nvPr/>
          </p:nvSpPr>
          <p:spPr>
            <a:xfrm>
              <a:off x="2507993" y="5390172"/>
              <a:ext cx="3292534" cy="10239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C42F1A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30936" y="5036240"/>
              <a:ext cx="101231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90C226"/>
                  </a:solidFill>
                  <a:effectLst/>
                  <a:uLnTx/>
                  <a:uFillTx/>
                  <a:latin typeface="UTM Zebrawood" panose="02040603050506020204" pitchFamily="18" charset="0"/>
                  <a:ea typeface="+mn-ea"/>
                  <a:cs typeface="+mn-cs"/>
                </a:rPr>
                <a:t>c 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640220" y="4927945"/>
            <a:ext cx="3838355" cy="1569660"/>
            <a:chOff x="7250083" y="4927945"/>
            <a:chExt cx="3838355" cy="1569660"/>
          </a:xfrm>
        </p:grpSpPr>
        <p:sp>
          <p:nvSpPr>
            <p:cNvPr id="21" name="Rounded Rectangle 20"/>
            <p:cNvSpPr/>
            <p:nvPr/>
          </p:nvSpPr>
          <p:spPr>
            <a:xfrm>
              <a:off x="7795904" y="5295773"/>
              <a:ext cx="3292534" cy="10239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99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C42F1A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50083" y="4927945"/>
              <a:ext cx="118906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99"/>
                  </a:solidFill>
                  <a:effectLst/>
                  <a:uLnTx/>
                  <a:uFillTx/>
                  <a:latin typeface="UTM Zebrawood" panose="02040603050506020204" pitchFamily="18" charset="0"/>
                  <a:ea typeface="+mn-ea"/>
                  <a:cs typeface="+mn-cs"/>
                </a:rPr>
                <a:t>d </a:t>
              </a:r>
            </a:p>
          </p:txBody>
        </p:sp>
      </p:grpSp>
      <p:pic>
        <p:nvPicPr>
          <p:cNvPr id="26" name="图片 2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54399" y="103631"/>
            <a:ext cx="1338741" cy="199959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019" y="5087612"/>
            <a:ext cx="2500834" cy="15116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59" t="17652" r="24080" b="24079"/>
          <a:stretch/>
        </p:blipFill>
        <p:spPr>
          <a:xfrm>
            <a:off x="3813166" y="3054026"/>
            <a:ext cx="2016566" cy="21301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59" t="17652" r="24080" b="24079"/>
          <a:stretch/>
        </p:blipFill>
        <p:spPr>
          <a:xfrm>
            <a:off x="9334505" y="3158601"/>
            <a:ext cx="2016566" cy="21301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59" t="17652" r="24080" b="24079"/>
          <a:stretch/>
        </p:blipFill>
        <p:spPr>
          <a:xfrm>
            <a:off x="9334505" y="4727825"/>
            <a:ext cx="2016566" cy="213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0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流程图: 过程 33"/>
          <p:cNvSpPr/>
          <p:nvPr/>
        </p:nvSpPr>
        <p:spPr>
          <a:xfrm>
            <a:off x="0" y="3584401"/>
            <a:ext cx="12192000" cy="3273599"/>
          </a:xfrm>
          <a:prstGeom prst="flowChartProcess">
            <a:avLst/>
          </a:prstGeom>
          <a:solidFill>
            <a:srgbClr val="FCF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208845" y="3412430"/>
            <a:ext cx="3782553" cy="1569660"/>
            <a:chOff x="2341155" y="3441435"/>
            <a:chExt cx="3782553" cy="1569660"/>
          </a:xfrm>
        </p:grpSpPr>
        <p:sp>
          <p:nvSpPr>
            <p:cNvPr id="18" name="Rounded Rectangle 17"/>
            <p:cNvSpPr/>
            <p:nvPr/>
          </p:nvSpPr>
          <p:spPr>
            <a:xfrm>
              <a:off x="2831174" y="3854840"/>
              <a:ext cx="3292534" cy="10239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C42F1A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100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41155" y="3441435"/>
              <a:ext cx="11862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UTM Zebrawood" panose="02040603050506020204" pitchFamily="18" charset="0"/>
                  <a:ea typeface="+mn-ea"/>
                  <a:cs typeface="+mn-cs"/>
                </a:rPr>
                <a:t>A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640220" y="3503917"/>
            <a:ext cx="3777441" cy="1569660"/>
            <a:chOff x="7269133" y="3503917"/>
            <a:chExt cx="3777441" cy="1569660"/>
          </a:xfrm>
        </p:grpSpPr>
        <p:sp>
          <p:nvSpPr>
            <p:cNvPr id="20" name="Rounded Rectangle 19"/>
            <p:cNvSpPr/>
            <p:nvPr/>
          </p:nvSpPr>
          <p:spPr>
            <a:xfrm>
              <a:off x="7896487" y="3860995"/>
              <a:ext cx="3150087" cy="10239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42F1A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Không</a:t>
              </a: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42F1A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GB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42F1A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có</a:t>
              </a: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42F1A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GB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42F1A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số</a:t>
              </a: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42F1A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GB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42F1A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lớn</a:t>
              </a: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42F1A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GB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42F1A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nhất</a:t>
              </a:r>
              <a:endPara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42F1A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269133" y="3503917"/>
              <a:ext cx="10176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918655"/>
                  </a:solidFill>
                  <a:effectLst/>
                  <a:uLnTx/>
                  <a:uFillTx/>
                  <a:latin typeface="UTM Zebrawood" panose="02040603050506020204" pitchFamily="18" charset="0"/>
                  <a:ea typeface="+mn-ea"/>
                  <a:cs typeface="+mn-cs"/>
                </a:rPr>
                <a:t>b 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08845" y="5007235"/>
            <a:ext cx="3669591" cy="1569660"/>
            <a:chOff x="2130936" y="5036240"/>
            <a:chExt cx="3669591" cy="1569660"/>
          </a:xfrm>
        </p:grpSpPr>
        <p:sp>
          <p:nvSpPr>
            <p:cNvPr id="22" name="Rounded Rectangle 21"/>
            <p:cNvSpPr/>
            <p:nvPr/>
          </p:nvSpPr>
          <p:spPr>
            <a:xfrm>
              <a:off x="2507993" y="5390172"/>
              <a:ext cx="3292534" cy="10239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C42F1A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1 000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30936" y="5036240"/>
              <a:ext cx="101231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90C226"/>
                  </a:solidFill>
                  <a:effectLst/>
                  <a:uLnTx/>
                  <a:uFillTx/>
                  <a:latin typeface="UTM Zebrawood" panose="02040603050506020204" pitchFamily="18" charset="0"/>
                  <a:ea typeface="+mn-ea"/>
                  <a:cs typeface="+mn-cs"/>
                </a:rPr>
                <a:t>c 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640220" y="4927945"/>
            <a:ext cx="3838355" cy="1569660"/>
            <a:chOff x="7250083" y="4927945"/>
            <a:chExt cx="3838355" cy="1569660"/>
          </a:xfrm>
        </p:grpSpPr>
        <p:sp>
          <p:nvSpPr>
            <p:cNvPr id="21" name="Rounded Rectangle 20"/>
            <p:cNvSpPr/>
            <p:nvPr/>
          </p:nvSpPr>
          <p:spPr>
            <a:xfrm>
              <a:off x="7795904" y="5295773"/>
              <a:ext cx="3292534" cy="10239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99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7200" b="1" dirty="0">
                  <a:solidFill>
                    <a:srgbClr val="C42F1A">
                      <a:lumMod val="50000"/>
                    </a:srgbClr>
                  </a:solidFill>
                  <a:latin typeface="UTM Avo" panose="02040603050506020204" pitchFamily="18" charset="0"/>
                </a:rPr>
                <a:t>999</a:t>
              </a:r>
              <a:endPara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srgbClr val="C42F1A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50083" y="4927945"/>
              <a:ext cx="118906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99"/>
                  </a:solidFill>
                  <a:effectLst/>
                  <a:uLnTx/>
                  <a:uFillTx/>
                  <a:latin typeface="UTM Zebrawood" panose="02040603050506020204" pitchFamily="18" charset="0"/>
                  <a:ea typeface="+mn-ea"/>
                  <a:cs typeface="+mn-cs"/>
                </a:rPr>
                <a:t>d </a:t>
              </a:r>
            </a:p>
          </p:txBody>
        </p:sp>
      </p:grpSp>
      <p:pic>
        <p:nvPicPr>
          <p:cNvPr id="26" name="图片 2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24754" y="-78979"/>
            <a:ext cx="1338741" cy="199959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918" y="3495619"/>
            <a:ext cx="2500834" cy="15116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59" t="17652" r="24080" b="24079"/>
          <a:stretch/>
        </p:blipFill>
        <p:spPr>
          <a:xfrm>
            <a:off x="3972810" y="4803168"/>
            <a:ext cx="2016566" cy="21301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59" t="17652" r="24080" b="24079"/>
          <a:stretch/>
        </p:blipFill>
        <p:spPr>
          <a:xfrm>
            <a:off x="3946823" y="3128697"/>
            <a:ext cx="2016566" cy="21301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59" t="17652" r="24080" b="24079"/>
          <a:stretch/>
        </p:blipFill>
        <p:spPr>
          <a:xfrm>
            <a:off x="9531722" y="4734822"/>
            <a:ext cx="2016566" cy="213017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81075" y="2199528"/>
            <a:ext cx="10229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Số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lớn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nhất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trong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tia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số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là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số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nào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?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4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0.31705 -0.0078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46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89247"/>
            <a:ext cx="1456667" cy="77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6051" y="352455"/>
            <a:ext cx="3316244" cy="176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3" descr="cf6a03843171e56c4b8f06e4c8cde87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189796" y="228224"/>
            <a:ext cx="1832499" cy="1722046"/>
          </a:xfrm>
          <a:prstGeom prst="rect">
            <a:avLst/>
          </a:prstGeom>
        </p:spPr>
      </p:pic>
      <p:pic>
        <p:nvPicPr>
          <p:cNvPr id="7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9081" cy="14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162" y="-108812"/>
            <a:ext cx="1523956" cy="15088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35363" y="133043"/>
            <a:ext cx="1487606" cy="707886"/>
          </a:xfrm>
          <a:custGeom>
            <a:avLst/>
            <a:gdLst>
              <a:gd name="connsiteX0" fmla="*/ 0 w 1376405"/>
              <a:gd name="connsiteY0" fmla="*/ 0 h 707886"/>
              <a:gd name="connsiteX1" fmla="*/ 1376405 w 1376405"/>
              <a:gd name="connsiteY1" fmla="*/ 0 h 707886"/>
              <a:gd name="connsiteX2" fmla="*/ 1376405 w 1376405"/>
              <a:gd name="connsiteY2" fmla="*/ 707886 h 707886"/>
              <a:gd name="connsiteX3" fmla="*/ 0 w 1376405"/>
              <a:gd name="connsiteY3" fmla="*/ 707886 h 707886"/>
              <a:gd name="connsiteX4" fmla="*/ 0 w 1376405"/>
              <a:gd name="connsiteY4" fmla="*/ 0 h 707886"/>
              <a:gd name="connsiteX0" fmla="*/ 0 w 1376405"/>
              <a:gd name="connsiteY0" fmla="*/ 99363 h 807249"/>
              <a:gd name="connsiteX1" fmla="*/ 557540 w 1376405"/>
              <a:gd name="connsiteY1" fmla="*/ 0 h 807249"/>
              <a:gd name="connsiteX2" fmla="*/ 1376405 w 1376405"/>
              <a:gd name="connsiteY2" fmla="*/ 99363 h 807249"/>
              <a:gd name="connsiteX3" fmla="*/ 1376405 w 1376405"/>
              <a:gd name="connsiteY3" fmla="*/ 807249 h 807249"/>
              <a:gd name="connsiteX4" fmla="*/ 0 w 1376405"/>
              <a:gd name="connsiteY4" fmla="*/ 807249 h 807249"/>
              <a:gd name="connsiteX5" fmla="*/ 0 w 1376405"/>
              <a:gd name="connsiteY5" fmla="*/ 99363 h 807249"/>
              <a:gd name="connsiteX0" fmla="*/ 111201 w 1487606"/>
              <a:gd name="connsiteY0" fmla="*/ 99363 h 807249"/>
              <a:gd name="connsiteX1" fmla="*/ 668741 w 1487606"/>
              <a:gd name="connsiteY1" fmla="*/ 0 h 807249"/>
              <a:gd name="connsiteX2" fmla="*/ 1487606 w 1487606"/>
              <a:gd name="connsiteY2" fmla="*/ 99363 h 807249"/>
              <a:gd name="connsiteX3" fmla="*/ 1487606 w 1487606"/>
              <a:gd name="connsiteY3" fmla="*/ 807249 h 807249"/>
              <a:gd name="connsiteX4" fmla="*/ 111201 w 1487606"/>
              <a:gd name="connsiteY4" fmla="*/ 807249 h 807249"/>
              <a:gd name="connsiteX5" fmla="*/ 0 w 1487606"/>
              <a:gd name="connsiteY5" fmla="*/ 504968 h 807249"/>
              <a:gd name="connsiteX6" fmla="*/ 111201 w 1487606"/>
              <a:gd name="connsiteY6" fmla="*/ 99363 h 807249"/>
              <a:gd name="connsiteX0" fmla="*/ 111201 w 1487606"/>
              <a:gd name="connsiteY0" fmla="*/ 99363 h 807249"/>
              <a:gd name="connsiteX1" fmla="*/ 668741 w 1487606"/>
              <a:gd name="connsiteY1" fmla="*/ 0 h 807249"/>
              <a:gd name="connsiteX2" fmla="*/ 1487606 w 1487606"/>
              <a:gd name="connsiteY2" fmla="*/ 99363 h 807249"/>
              <a:gd name="connsiteX3" fmla="*/ 1282889 w 1487606"/>
              <a:gd name="connsiteY3" fmla="*/ 301310 h 807249"/>
              <a:gd name="connsiteX4" fmla="*/ 1487606 w 1487606"/>
              <a:gd name="connsiteY4" fmla="*/ 807249 h 807249"/>
              <a:gd name="connsiteX5" fmla="*/ 111201 w 1487606"/>
              <a:gd name="connsiteY5" fmla="*/ 807249 h 807249"/>
              <a:gd name="connsiteX6" fmla="*/ 0 w 1487606"/>
              <a:gd name="connsiteY6" fmla="*/ 504968 h 807249"/>
              <a:gd name="connsiteX7" fmla="*/ 111201 w 1487606"/>
              <a:gd name="connsiteY7" fmla="*/ 99363 h 807249"/>
              <a:gd name="connsiteX0" fmla="*/ 111201 w 1487606"/>
              <a:gd name="connsiteY0" fmla="*/ 99363 h 807249"/>
              <a:gd name="connsiteX1" fmla="*/ 668741 w 1487606"/>
              <a:gd name="connsiteY1" fmla="*/ 0 h 807249"/>
              <a:gd name="connsiteX2" fmla="*/ 1487606 w 1487606"/>
              <a:gd name="connsiteY2" fmla="*/ 99363 h 807249"/>
              <a:gd name="connsiteX3" fmla="*/ 1282889 w 1487606"/>
              <a:gd name="connsiteY3" fmla="*/ 301310 h 807249"/>
              <a:gd name="connsiteX4" fmla="*/ 1487606 w 1487606"/>
              <a:gd name="connsiteY4" fmla="*/ 807249 h 807249"/>
              <a:gd name="connsiteX5" fmla="*/ 111201 w 1487606"/>
              <a:gd name="connsiteY5" fmla="*/ 807249 h 807249"/>
              <a:gd name="connsiteX6" fmla="*/ 0 w 1487606"/>
              <a:gd name="connsiteY6" fmla="*/ 504968 h 807249"/>
              <a:gd name="connsiteX7" fmla="*/ 111201 w 1487606"/>
              <a:gd name="connsiteY7" fmla="*/ 99363 h 807249"/>
              <a:gd name="connsiteX0" fmla="*/ 111201 w 1487606"/>
              <a:gd name="connsiteY0" fmla="*/ 99363 h 807249"/>
              <a:gd name="connsiteX1" fmla="*/ 668741 w 1487606"/>
              <a:gd name="connsiteY1" fmla="*/ 0 h 807249"/>
              <a:gd name="connsiteX2" fmla="*/ 1487606 w 1487606"/>
              <a:gd name="connsiteY2" fmla="*/ 99363 h 807249"/>
              <a:gd name="connsiteX3" fmla="*/ 1282889 w 1487606"/>
              <a:gd name="connsiteY3" fmla="*/ 301310 h 807249"/>
              <a:gd name="connsiteX4" fmla="*/ 1487606 w 1487606"/>
              <a:gd name="connsiteY4" fmla="*/ 807249 h 807249"/>
              <a:gd name="connsiteX5" fmla="*/ 805217 w 1487606"/>
              <a:gd name="connsiteY5" fmla="*/ 738039 h 807249"/>
              <a:gd name="connsiteX6" fmla="*/ 111201 w 1487606"/>
              <a:gd name="connsiteY6" fmla="*/ 807249 h 807249"/>
              <a:gd name="connsiteX7" fmla="*/ 0 w 1487606"/>
              <a:gd name="connsiteY7" fmla="*/ 504968 h 807249"/>
              <a:gd name="connsiteX8" fmla="*/ 111201 w 1487606"/>
              <a:gd name="connsiteY8" fmla="*/ 99363 h 807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7606" h="807249">
                <a:moveTo>
                  <a:pt x="111201" y="99363"/>
                </a:moveTo>
                <a:cubicBezTo>
                  <a:pt x="274301" y="98087"/>
                  <a:pt x="505641" y="1276"/>
                  <a:pt x="668741" y="0"/>
                </a:cubicBezTo>
                <a:lnTo>
                  <a:pt x="1487606" y="99363"/>
                </a:lnTo>
                <a:cubicBezTo>
                  <a:pt x="1487606" y="203073"/>
                  <a:pt x="1282889" y="197600"/>
                  <a:pt x="1282889" y="301310"/>
                </a:cubicBezTo>
                <a:lnTo>
                  <a:pt x="1487606" y="807249"/>
                </a:lnTo>
                <a:cubicBezTo>
                  <a:pt x="1264692" y="802376"/>
                  <a:pt x="1028131" y="742912"/>
                  <a:pt x="805217" y="738039"/>
                </a:cubicBezTo>
                <a:lnTo>
                  <a:pt x="111201" y="807249"/>
                </a:lnTo>
                <a:cubicBezTo>
                  <a:pt x="110528" y="670095"/>
                  <a:pt x="673" y="642122"/>
                  <a:pt x="0" y="504968"/>
                </a:cubicBezTo>
                <a:lnTo>
                  <a:pt x="111201" y="99363"/>
                </a:lnTo>
                <a:close/>
              </a:path>
            </a:pathLst>
          </a:custGeom>
          <a:noFill/>
          <a:ln>
            <a:solidFill>
              <a:schemeClr val="accent4">
                <a:lumMod val="50000"/>
              </a:schemeClr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#9Slide05 SVNClementine" panose="020F0502020204030203" pitchFamily="34" charset="0"/>
                <a:ea typeface="+mn-ea"/>
                <a:cs typeface="+mn-cs"/>
              </a:rPr>
              <a:t>Bài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E76618">
                    <a:lumMod val="50000"/>
                  </a:srgbClr>
                </a:solidFill>
                <a:effectLst/>
                <a:uLnTx/>
                <a:uFillTx/>
                <a:latin typeface="#9Slide05 SVNClementine" panose="020F0502020204030203" pitchFamily="34" charset="0"/>
                <a:ea typeface="+mn-ea"/>
                <a:cs typeface="+mn-cs"/>
              </a:rPr>
              <a:t> 2</a:t>
            </a:r>
          </a:p>
        </p:txBody>
      </p:sp>
      <p:pic>
        <p:nvPicPr>
          <p:cNvPr id="12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369" y="4164682"/>
            <a:ext cx="1000050" cy="1432908"/>
          </a:xfrm>
          <a:prstGeom prst="rect">
            <a:avLst/>
          </a:prstGeom>
        </p:spPr>
      </p:pic>
      <p:pic>
        <p:nvPicPr>
          <p:cNvPr id="15" name="图片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69275" y="3274044"/>
            <a:ext cx="2151918" cy="32141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3F37348-4558-E632-1F6F-6A15CE2346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17925" y="1170394"/>
            <a:ext cx="1597290" cy="8596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9B5D7A-5D8F-4089-EEAE-35503C2AFD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58278" y="776512"/>
            <a:ext cx="4261473" cy="21337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196C505-842F-1201-A2AA-8E1FFA09818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76418" y="2852870"/>
            <a:ext cx="8248603" cy="133514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1E16707-C20C-0822-1687-629CC6D995E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35395" y="4030425"/>
            <a:ext cx="2334970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29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0.5345 0.083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19" y="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197" y="228224"/>
            <a:ext cx="7672284" cy="4627515"/>
          </a:xfrm>
          <a:prstGeom prst="rect">
            <a:avLst/>
          </a:prstGeom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0" y="2903307"/>
            <a:ext cx="2615497" cy="3751006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80" y="2775857"/>
            <a:ext cx="4861219" cy="4108850"/>
          </a:xfrm>
          <a:prstGeom prst="rect">
            <a:avLst/>
          </a:prstGeom>
        </p:spPr>
      </p:pic>
      <p:pic>
        <p:nvPicPr>
          <p:cNvPr id="7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282" y="3673928"/>
            <a:ext cx="2333244" cy="3156603"/>
          </a:xfrm>
          <a:prstGeom prst="rect">
            <a:avLst/>
          </a:prstGeom>
        </p:spPr>
      </p:pic>
      <p:pic>
        <p:nvPicPr>
          <p:cNvPr id="9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779" y="5026303"/>
            <a:ext cx="1000050" cy="1432908"/>
          </a:xfrm>
          <a:prstGeom prst="rect">
            <a:avLst/>
          </a:prstGeom>
        </p:spPr>
      </p:pic>
      <p:pic>
        <p:nvPicPr>
          <p:cNvPr id="10" name="图片 3" descr="cf6a03843171e56c4b8f06e4c8cde87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0189796" y="228224"/>
            <a:ext cx="1832499" cy="1722046"/>
          </a:xfrm>
          <a:prstGeom prst="rect">
            <a:avLst/>
          </a:prstGeom>
        </p:spPr>
      </p:pic>
      <p:pic>
        <p:nvPicPr>
          <p:cNvPr id="11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9081" cy="14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acer\配图\0e6c7aa66eb413773ffe55293db78bc5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9081" y="342493"/>
            <a:ext cx="1589139" cy="10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667" y="2197365"/>
            <a:ext cx="369636" cy="6323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41" y="2513541"/>
            <a:ext cx="369636" cy="6323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44" y="2829717"/>
            <a:ext cx="369636" cy="6323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8" y="1578162"/>
            <a:ext cx="369636" cy="6323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32" y="1608382"/>
            <a:ext cx="369636" cy="6323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359" y="2903082"/>
            <a:ext cx="369636" cy="6323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177" y="3779974"/>
            <a:ext cx="369636" cy="6323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728" y="3145893"/>
            <a:ext cx="369636" cy="6323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108" y="4072711"/>
            <a:ext cx="369636" cy="6323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003" y="2646899"/>
            <a:ext cx="369636" cy="6323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978" y="5023671"/>
            <a:ext cx="369636" cy="6323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104" y="4485554"/>
            <a:ext cx="369636" cy="63235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69" y="4936052"/>
            <a:ext cx="369636" cy="6323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391" y="657458"/>
            <a:ext cx="6019208" cy="370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95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6400" y="254000"/>
            <a:ext cx="11388089" cy="6530598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SVNTransformer" pitchFamily="2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71F711-D419-371F-968B-1B632C5E8388}"/>
              </a:ext>
            </a:extLst>
          </p:cNvPr>
          <p:cNvSpPr/>
          <p:nvPr/>
        </p:nvSpPr>
        <p:spPr>
          <a:xfrm>
            <a:off x="4694552" y="2505002"/>
            <a:ext cx="2276264" cy="1596750"/>
          </a:xfrm>
          <a:prstGeom prst="rect">
            <a:avLst/>
          </a:prstGeom>
          <a:solidFill>
            <a:srgbClr val="B7E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7DA6556-4725-75C0-D296-4B7E367EFF89}"/>
              </a:ext>
            </a:extLst>
          </p:cNvPr>
          <p:cNvSpPr/>
          <p:nvPr/>
        </p:nvSpPr>
        <p:spPr>
          <a:xfrm>
            <a:off x="5190100" y="3450894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34DA9C7-4AE9-8ADF-A930-99C3789C452B}"/>
              </a:ext>
            </a:extLst>
          </p:cNvPr>
          <p:cNvSpPr/>
          <p:nvPr/>
        </p:nvSpPr>
        <p:spPr>
          <a:xfrm>
            <a:off x="5940456" y="3445753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734C20-7351-D898-9F7B-1E708AFBD01B}"/>
              </a:ext>
            </a:extLst>
          </p:cNvPr>
          <p:cNvSpPr/>
          <p:nvPr/>
        </p:nvSpPr>
        <p:spPr>
          <a:xfrm>
            <a:off x="2493012" y="2508562"/>
            <a:ext cx="3725372" cy="1596750"/>
          </a:xfrm>
          <a:prstGeom prst="rect">
            <a:avLst/>
          </a:prstGeom>
          <a:solidFill>
            <a:srgbClr val="B7E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D177E63-3A9E-0BC5-3ADF-E12B224B7DEC}"/>
              </a:ext>
            </a:extLst>
          </p:cNvPr>
          <p:cNvSpPr/>
          <p:nvPr/>
        </p:nvSpPr>
        <p:spPr>
          <a:xfrm>
            <a:off x="5191337" y="3451743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19D507D-FBFD-D3B1-A2D6-8766B6978E6F}"/>
              </a:ext>
            </a:extLst>
          </p:cNvPr>
          <p:cNvSpPr/>
          <p:nvPr/>
        </p:nvSpPr>
        <p:spPr>
          <a:xfrm>
            <a:off x="4416940" y="3455493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FE57960-E7CD-5C2E-E1CE-89E79C562102}"/>
              </a:ext>
            </a:extLst>
          </p:cNvPr>
          <p:cNvSpPr/>
          <p:nvPr/>
        </p:nvSpPr>
        <p:spPr>
          <a:xfrm>
            <a:off x="3675728" y="3460822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BCECF30-B38B-5520-3620-7B31DD0EAC2E}"/>
              </a:ext>
            </a:extLst>
          </p:cNvPr>
          <p:cNvSpPr/>
          <p:nvPr/>
        </p:nvSpPr>
        <p:spPr>
          <a:xfrm>
            <a:off x="2939331" y="3458428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6D487C7-1F02-A966-2AC9-2CC5B7642FEC}"/>
              </a:ext>
            </a:extLst>
          </p:cNvPr>
          <p:cNvSpPr/>
          <p:nvPr/>
        </p:nvSpPr>
        <p:spPr>
          <a:xfrm>
            <a:off x="2230688" y="3447992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4CC9DFB-533F-8891-BA58-37927B0EF14D}"/>
              </a:ext>
            </a:extLst>
          </p:cNvPr>
          <p:cNvGrpSpPr/>
          <p:nvPr/>
        </p:nvGrpSpPr>
        <p:grpSpPr>
          <a:xfrm>
            <a:off x="1373415" y="1411157"/>
            <a:ext cx="605826" cy="830997"/>
            <a:chOff x="3174278" y="237323"/>
            <a:chExt cx="605826" cy="830997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9B94E1D-2D4F-A31D-BC09-DC3DBD83531F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DF0D24C-449F-8A96-E9F1-AE6B2A4ED43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FCDC922E-185D-AC0C-5C38-1C5BD4F1A691}"/>
              </a:ext>
            </a:extLst>
          </p:cNvPr>
          <p:cNvSpPr txBox="1"/>
          <p:nvPr/>
        </p:nvSpPr>
        <p:spPr>
          <a:xfrm>
            <a:off x="2064090" y="1534666"/>
            <a:ext cx="4895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Tìm trên tia số: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9621C6E-419C-89DE-D5E2-D7E7F4EC0D89}"/>
              </a:ext>
            </a:extLst>
          </p:cNvPr>
          <p:cNvGrpSpPr/>
          <p:nvPr/>
        </p:nvGrpSpPr>
        <p:grpSpPr>
          <a:xfrm>
            <a:off x="2297179" y="3096460"/>
            <a:ext cx="8328910" cy="922147"/>
            <a:chOff x="1563236" y="2212042"/>
            <a:chExt cx="8388080" cy="1121263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E5B529A-07F3-E22D-F8DE-D479F44DFC53}"/>
                </a:ext>
              </a:extLst>
            </p:cNvPr>
            <p:cNvGrpSpPr/>
            <p:nvPr/>
          </p:nvGrpSpPr>
          <p:grpSpPr>
            <a:xfrm>
              <a:off x="1760461" y="2212042"/>
              <a:ext cx="8190855" cy="363070"/>
              <a:chOff x="932331" y="2944906"/>
              <a:chExt cx="8830234" cy="363070"/>
            </a:xfrm>
          </p:grpSpPr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4CF4003B-7FF1-A6EC-CC09-B8C7A750D9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2331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F0DEE013-A567-0EFC-B0EA-91DB06210AC0}"/>
                  </a:ext>
                </a:extLst>
              </p:cNvPr>
              <p:cNvCxnSpPr/>
              <p:nvPr/>
            </p:nvCxnSpPr>
            <p:spPr>
              <a:xfrm>
                <a:off x="9323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8EDD2A7A-C67A-BB20-15DF-9F46A0770D3D}"/>
                  </a:ext>
                </a:extLst>
              </p:cNvPr>
              <p:cNvCxnSpPr/>
              <p:nvPr/>
            </p:nvCxnSpPr>
            <p:spPr>
              <a:xfrm>
                <a:off x="1743637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5411969A-D4E0-3B1F-6DE6-817B8783CD61}"/>
                  </a:ext>
                </a:extLst>
              </p:cNvPr>
              <p:cNvCxnSpPr/>
              <p:nvPr/>
            </p:nvCxnSpPr>
            <p:spPr>
              <a:xfrm>
                <a:off x="25325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0F81386C-B1A1-C618-54C1-2062058C1C7D}"/>
                  </a:ext>
                </a:extLst>
              </p:cNvPr>
              <p:cNvCxnSpPr/>
              <p:nvPr/>
            </p:nvCxnSpPr>
            <p:spPr>
              <a:xfrm>
                <a:off x="333039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4C47E894-E3A6-D8D9-F263-F34DEAFADC72}"/>
                  </a:ext>
                </a:extLst>
              </p:cNvPr>
              <p:cNvCxnSpPr/>
              <p:nvPr/>
            </p:nvCxnSpPr>
            <p:spPr>
              <a:xfrm>
                <a:off x="4173073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A2E00011-1ECB-556A-C653-F87B4F1069C2}"/>
                  </a:ext>
                </a:extLst>
              </p:cNvPr>
              <p:cNvCxnSpPr/>
              <p:nvPr/>
            </p:nvCxnSpPr>
            <p:spPr>
              <a:xfrm>
                <a:off x="4984379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A65D21F6-BA1C-EF40-7579-2D695E2ADB67}"/>
                  </a:ext>
                </a:extLst>
              </p:cNvPr>
              <p:cNvCxnSpPr/>
              <p:nvPr/>
            </p:nvCxnSpPr>
            <p:spPr>
              <a:xfrm>
                <a:off x="578672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32344978-9685-EDFB-9390-969A4E4589E6}"/>
                  </a:ext>
                </a:extLst>
              </p:cNvPr>
              <p:cNvCxnSpPr/>
              <p:nvPr/>
            </p:nvCxnSpPr>
            <p:spPr>
              <a:xfrm>
                <a:off x="6598026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DBAA6AAB-BD38-5136-4798-C9F5000CCFFD}"/>
                  </a:ext>
                </a:extLst>
              </p:cNvPr>
              <p:cNvCxnSpPr/>
              <p:nvPr/>
            </p:nvCxnSpPr>
            <p:spPr>
              <a:xfrm>
                <a:off x="7431744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333FAA95-4B26-60F0-81AA-A56935B1C287}"/>
                  </a:ext>
                </a:extLst>
              </p:cNvPr>
              <p:cNvCxnSpPr/>
              <p:nvPr/>
            </p:nvCxnSpPr>
            <p:spPr>
              <a:xfrm>
                <a:off x="8234085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E58F0673-A47E-38E7-9DE0-E65F20E7CB2E}"/>
                  </a:ext>
                </a:extLst>
              </p:cNvPr>
              <p:cNvCxnSpPr/>
              <p:nvPr/>
            </p:nvCxnSpPr>
            <p:spPr>
              <a:xfrm>
                <a:off x="904539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DB39433-072A-3393-F3C0-5E8202881705}"/>
                </a:ext>
              </a:extLst>
            </p:cNvPr>
            <p:cNvSpPr txBox="1"/>
            <p:nvPr/>
          </p:nvSpPr>
          <p:spPr>
            <a:xfrm>
              <a:off x="1563236" y="2622261"/>
              <a:ext cx="484094" cy="711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0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EAFE604-7B04-FBC8-56F2-F6C0862E9D96}"/>
                </a:ext>
              </a:extLst>
            </p:cNvPr>
            <p:cNvSpPr txBox="1"/>
            <p:nvPr/>
          </p:nvSpPr>
          <p:spPr>
            <a:xfrm>
              <a:off x="2270975" y="2619025"/>
              <a:ext cx="484094" cy="711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018997B-799C-A7E3-1BD7-4B6F55A7752B}"/>
                </a:ext>
              </a:extLst>
            </p:cNvPr>
            <p:cNvSpPr txBox="1"/>
            <p:nvPr/>
          </p:nvSpPr>
          <p:spPr>
            <a:xfrm>
              <a:off x="3015518" y="2622260"/>
              <a:ext cx="484094" cy="711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5590F91-F4B7-E61F-CEF8-F370D17D5DEE}"/>
                </a:ext>
              </a:extLst>
            </p:cNvPr>
            <p:cNvSpPr txBox="1"/>
            <p:nvPr/>
          </p:nvSpPr>
          <p:spPr>
            <a:xfrm>
              <a:off x="3777045" y="2619025"/>
              <a:ext cx="484094" cy="711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B267E94-13C2-45A6-87B8-1899090BD2DD}"/>
                </a:ext>
              </a:extLst>
            </p:cNvPr>
            <p:cNvSpPr txBox="1"/>
            <p:nvPr/>
          </p:nvSpPr>
          <p:spPr>
            <a:xfrm>
              <a:off x="4535036" y="2622260"/>
              <a:ext cx="484094" cy="711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03EF0AA-E11F-58D9-FACA-ACAFF3C1157F}"/>
                </a:ext>
              </a:extLst>
            </p:cNvPr>
            <p:cNvSpPr txBox="1"/>
            <p:nvPr/>
          </p:nvSpPr>
          <p:spPr>
            <a:xfrm>
              <a:off x="5296563" y="2619025"/>
              <a:ext cx="484094" cy="711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F9B9754-B969-43F5-E6C0-10DA329D19F6}"/>
                </a:ext>
              </a:extLst>
            </p:cNvPr>
            <p:cNvSpPr txBox="1"/>
            <p:nvPr/>
          </p:nvSpPr>
          <p:spPr>
            <a:xfrm>
              <a:off x="6041106" y="2622260"/>
              <a:ext cx="484094" cy="711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6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016EE59-FFD6-2037-57DA-E07390B226A6}"/>
                </a:ext>
              </a:extLst>
            </p:cNvPr>
            <p:cNvSpPr txBox="1"/>
            <p:nvPr/>
          </p:nvSpPr>
          <p:spPr>
            <a:xfrm>
              <a:off x="6802633" y="2619025"/>
              <a:ext cx="484094" cy="711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7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EC8BC67-31CF-B391-C683-941D32BE9F3B}"/>
                </a:ext>
              </a:extLst>
            </p:cNvPr>
            <p:cNvSpPr txBox="1"/>
            <p:nvPr/>
          </p:nvSpPr>
          <p:spPr>
            <a:xfrm>
              <a:off x="7596010" y="2619025"/>
              <a:ext cx="484094" cy="711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8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750A416-3378-354F-8B08-6900DFE23115}"/>
                </a:ext>
              </a:extLst>
            </p:cNvPr>
            <p:cNvSpPr txBox="1"/>
            <p:nvPr/>
          </p:nvSpPr>
          <p:spPr>
            <a:xfrm>
              <a:off x="8340553" y="2622260"/>
              <a:ext cx="484094" cy="711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9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22043C3-7F9D-F3CB-C373-86CF50764878}"/>
                </a:ext>
              </a:extLst>
            </p:cNvPr>
            <p:cNvSpPr txBox="1"/>
            <p:nvPr/>
          </p:nvSpPr>
          <p:spPr>
            <a:xfrm>
              <a:off x="8927268" y="2619025"/>
              <a:ext cx="776385" cy="711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10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68E764D9-D7BB-4505-4535-6088EB36060B}"/>
              </a:ext>
            </a:extLst>
          </p:cNvPr>
          <p:cNvSpPr txBox="1"/>
          <p:nvPr/>
        </p:nvSpPr>
        <p:spPr>
          <a:xfrm>
            <a:off x="2088325" y="4699143"/>
            <a:ext cx="4895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a. Những số bé hơn 5:</a:t>
            </a:r>
          </a:p>
        </p:txBody>
      </p:sp>
      <p:sp>
        <p:nvSpPr>
          <p:cNvPr id="63" name="Right Bracket 62">
            <a:extLst>
              <a:ext uri="{FF2B5EF4-FFF2-40B4-BE49-F238E27FC236}">
                <a16:creationId xmlns:a16="http://schemas.microsoft.com/office/drawing/2014/main" id="{B5D04829-FE5D-F6E8-7ECA-3BF2EE396675}"/>
              </a:ext>
            </a:extLst>
          </p:cNvPr>
          <p:cNvSpPr/>
          <p:nvPr/>
        </p:nvSpPr>
        <p:spPr>
          <a:xfrm>
            <a:off x="5978045" y="2508562"/>
            <a:ext cx="240339" cy="1596750"/>
          </a:xfrm>
          <a:prstGeom prst="rightBracke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88871C1-359F-256F-DDDC-D81BC4E05FA4}"/>
              </a:ext>
            </a:extLst>
          </p:cNvPr>
          <p:cNvSpPr txBox="1"/>
          <p:nvPr/>
        </p:nvSpPr>
        <p:spPr>
          <a:xfrm>
            <a:off x="6320338" y="4655639"/>
            <a:ext cx="4895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0; 1; 2; 3; 4</a:t>
            </a:r>
          </a:p>
        </p:txBody>
      </p:sp>
      <p:sp>
        <p:nvSpPr>
          <p:cNvPr id="65" name="Right Bracket 64">
            <a:extLst>
              <a:ext uri="{FF2B5EF4-FFF2-40B4-BE49-F238E27FC236}">
                <a16:creationId xmlns:a16="http://schemas.microsoft.com/office/drawing/2014/main" id="{A1283675-EAC0-173D-8D2B-981166D89297}"/>
              </a:ext>
            </a:extLst>
          </p:cNvPr>
          <p:cNvSpPr/>
          <p:nvPr/>
        </p:nvSpPr>
        <p:spPr>
          <a:xfrm flipH="1">
            <a:off x="4680092" y="2508562"/>
            <a:ext cx="240339" cy="1596750"/>
          </a:xfrm>
          <a:prstGeom prst="rightBracke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6" name="Right Bracket 65">
            <a:extLst>
              <a:ext uri="{FF2B5EF4-FFF2-40B4-BE49-F238E27FC236}">
                <a16:creationId xmlns:a16="http://schemas.microsoft.com/office/drawing/2014/main" id="{AFCF7043-0612-F0DC-853D-7E1928954251}"/>
              </a:ext>
            </a:extLst>
          </p:cNvPr>
          <p:cNvSpPr/>
          <p:nvPr/>
        </p:nvSpPr>
        <p:spPr>
          <a:xfrm>
            <a:off x="6731723" y="2508562"/>
            <a:ext cx="240339" cy="1596750"/>
          </a:xfrm>
          <a:prstGeom prst="rightBracke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1626909-262B-1616-82FA-0683342BC532}"/>
              </a:ext>
            </a:extLst>
          </p:cNvPr>
          <p:cNvSpPr txBox="1"/>
          <p:nvPr/>
        </p:nvSpPr>
        <p:spPr>
          <a:xfrm>
            <a:off x="2094719" y="5495818"/>
            <a:ext cx="7870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b. Những số vừa lớn hơn 3 vừa bé hơn 6: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9D7C298-59C0-570C-F6AA-456366073834}"/>
              </a:ext>
            </a:extLst>
          </p:cNvPr>
          <p:cNvSpPr txBox="1"/>
          <p:nvPr/>
        </p:nvSpPr>
        <p:spPr>
          <a:xfrm>
            <a:off x="9871784" y="5486972"/>
            <a:ext cx="4895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4; 5</a:t>
            </a:r>
          </a:p>
        </p:txBody>
      </p:sp>
      <p:pic>
        <p:nvPicPr>
          <p:cNvPr id="69" name="Picture 68" descr="C:\Users\TUAN\Downloads\Luyện tập 1.png">
            <a:extLst>
              <a:ext uri="{FF2B5EF4-FFF2-40B4-BE49-F238E27FC236}">
                <a16:creationId xmlns:a16="http://schemas.microsoft.com/office/drawing/2014/main" id="{10267B78-133C-BAB5-530B-5CAD4C10F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735" y="475102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031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 tmFilter="0, 0; .2, .5; .8, .5; 1, 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" autoRev="1" fill="hold"/>
                                            <p:tgtEl>
                                              <p:spTgt spid="6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xit" presetSubtype="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2" presetClass="entr" presetSubtype="4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0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1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 tmFilter="0, 0; .2, .5; .8, .5; 1, 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250" autoRev="1" fill="hold"/>
                                            <p:tgtEl>
                                              <p:spTgt spid="6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6" dur="500" tmFilter="0, 0; .2, .5; .8, .5; 1, 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7" dur="250" autoRev="1" fill="hold"/>
                                            <p:tgtEl>
                                              <p:spTgt spid="6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8" fill="hold">
                          <p:stCondLst>
                            <p:cond delay="indefinite"/>
                          </p:stCondLst>
                          <p:childTnLst>
                            <p:par>
                              <p:cTn id="1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0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3" fill="hold">
                          <p:stCondLst>
                            <p:cond delay="indefinite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2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3" fill="hold">
                          <p:stCondLst>
                            <p:cond delay="indefinite"/>
                          </p:stCondLst>
                          <p:childTnLst>
                            <p:par>
                              <p:cTn id="1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14" grpId="0" animBg="1"/>
          <p:bldP spid="24" grpId="0" animBg="1"/>
          <p:bldP spid="24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32" grpId="0" animBg="1"/>
          <p:bldP spid="32" grpId="1" animBg="1"/>
          <p:bldP spid="36" grpId="0"/>
          <p:bldP spid="62" grpId="0"/>
          <p:bldP spid="63" grpId="0" animBg="1"/>
          <p:bldP spid="63" grpId="1" animBg="1"/>
          <p:bldP spid="63" grpId="2" animBg="1"/>
          <p:bldP spid="64" grpId="0"/>
          <p:bldP spid="65" grpId="0" animBg="1"/>
          <p:bldP spid="65" grpId="1" animBg="1"/>
          <p:bldP spid="66" grpId="0" animBg="1"/>
          <p:bldP spid="66" grpId="1" animBg="1"/>
          <p:bldP spid="67" grpId="0"/>
          <p:bldP spid="6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 tmFilter="0, 0; .2, .5; .8, .5; 1, 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" autoRev="1" fill="hold"/>
                                            <p:tgtEl>
                                              <p:spTgt spid="6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xit" presetSubtype="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 tmFilter="0, 0; .2, .5; .8, .5; 1, 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250" autoRev="1" fill="hold"/>
                                            <p:tgtEl>
                                              <p:spTgt spid="6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6" dur="500" tmFilter="0, 0; .2, .5; .8, .5; 1, 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7" dur="250" autoRev="1" fill="hold"/>
                                            <p:tgtEl>
                                              <p:spTgt spid="6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8" fill="hold">
                          <p:stCondLst>
                            <p:cond delay="indefinite"/>
                          </p:stCondLst>
                          <p:childTnLst>
                            <p:par>
                              <p:cTn id="1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0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3" fill="hold">
                          <p:stCondLst>
                            <p:cond delay="indefinite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2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3" fill="hold">
                          <p:stCondLst>
                            <p:cond delay="indefinite"/>
                          </p:stCondLst>
                          <p:childTnLst>
                            <p:par>
                              <p:cTn id="1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14" grpId="0" animBg="1"/>
          <p:bldP spid="24" grpId="0" animBg="1"/>
          <p:bldP spid="24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32" grpId="0" animBg="1"/>
          <p:bldP spid="32" grpId="1" animBg="1"/>
          <p:bldP spid="36" grpId="0"/>
          <p:bldP spid="62" grpId="0"/>
          <p:bldP spid="63" grpId="0" animBg="1"/>
          <p:bldP spid="63" grpId="1" animBg="1"/>
          <p:bldP spid="63" grpId="2" animBg="1"/>
          <p:bldP spid="64" grpId="0"/>
          <p:bldP spid="65" grpId="0" animBg="1"/>
          <p:bldP spid="65" grpId="1" animBg="1"/>
          <p:bldP spid="66" grpId="0" animBg="1"/>
          <p:bldP spid="66" grpId="1" animBg="1"/>
          <p:bldP spid="67" grpId="0"/>
          <p:bldP spid="68" grpId="0"/>
        </p:bldLst>
      </p:timing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597</Words>
  <Application>Microsoft Office PowerPoint</Application>
  <PresentationFormat>Widescreen</PresentationFormat>
  <Paragraphs>148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#9Slide05 SVNClementine</vt:lpstr>
      <vt:lpstr>#9Slide07 SVNTransformer</vt:lpstr>
      <vt:lpstr>Arial</vt:lpstr>
      <vt:lpstr>Calibri</vt:lpstr>
      <vt:lpstr>Cambria</vt:lpstr>
      <vt:lpstr>Trebuchet MS</vt:lpstr>
      <vt:lpstr>UTM Avo</vt:lpstr>
      <vt:lpstr>UTM Zebrawood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15</cp:revision>
  <dcterms:created xsi:type="dcterms:W3CDTF">2024-04-24T10:10:11Z</dcterms:created>
  <dcterms:modified xsi:type="dcterms:W3CDTF">2024-08-07T15:02:25Z</dcterms:modified>
</cp:coreProperties>
</file>