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10" r:id="rId4"/>
    <p:sldMasterId id="2147483723" r:id="rId5"/>
    <p:sldMasterId id="2147483735" r:id="rId6"/>
    <p:sldMasterId id="2147483747" r:id="rId7"/>
  </p:sldMasterIdLst>
  <p:sldIdLst>
    <p:sldId id="257" r:id="rId8"/>
    <p:sldId id="259" r:id="rId9"/>
    <p:sldId id="339" r:id="rId10"/>
    <p:sldId id="265" r:id="rId11"/>
    <p:sldId id="350" r:id="rId12"/>
    <p:sldId id="335" r:id="rId13"/>
    <p:sldId id="266" r:id="rId14"/>
    <p:sldId id="268" r:id="rId15"/>
    <p:sldId id="346" r:id="rId16"/>
    <p:sldId id="2007577111" r:id="rId17"/>
    <p:sldId id="347" r:id="rId18"/>
    <p:sldId id="2007577112" r:id="rId19"/>
    <p:sldId id="345" r:id="rId20"/>
    <p:sldId id="2007577113" r:id="rId21"/>
    <p:sldId id="2007577114" r:id="rId22"/>
    <p:sldId id="342" r:id="rId23"/>
    <p:sldId id="273" r:id="rId24"/>
    <p:sldId id="260" r:id="rId25"/>
    <p:sldId id="262" r:id="rId26"/>
    <p:sldId id="263" r:id="rId27"/>
    <p:sldId id="261" r:id="rId28"/>
    <p:sldId id="264" r:id="rId29"/>
    <p:sldId id="344" r:id="rId30"/>
    <p:sldId id="349" r:id="rId31"/>
    <p:sldId id="2007577115" r:id="rId32"/>
    <p:sldId id="44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1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2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6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6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1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50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5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68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588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60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49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46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99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7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89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0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9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13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295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8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73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73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77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19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9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53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1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9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75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36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1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64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378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2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070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2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5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94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4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7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4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2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75B542-C2A6-DD13-02E7-9745E625CA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348" y="-92595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8EF46D-C817-8451-3F9C-62A3223934D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1" y="143983"/>
            <a:ext cx="1523557" cy="15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3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820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5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8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8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1367E-2149-3D70-6977-88AD5F574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0" y="417416"/>
            <a:ext cx="7874660" cy="3219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0FD57-04B5-B1A1-BCEB-7FC1D1901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436" y="3170365"/>
            <a:ext cx="27617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8731D8-B736-89CA-8FB5-1EE014D9B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D0-0103-80B2-D356-A21A4AB03E57}"/>
              </a:ext>
            </a:extLst>
          </p:cNvPr>
          <p:cNvSpPr txBox="1"/>
          <p:nvPr/>
        </p:nvSpPr>
        <p:spPr>
          <a:xfrm>
            <a:off x="1396092" y="4917306"/>
            <a:ext cx="101093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 ……………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B32A6-BB01-A87B-1342-76970BD1E9F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đếm được: ………….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654A7EB-859F-30F5-F8CF-BB066DC3994D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0A7C4BAD-4AF2-21C6-E375-1020DAEA5A89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6A85AB-9C9E-0F35-AFBA-3C6D2726E524}"/>
              </a:ext>
            </a:extLst>
          </p:cNvPr>
          <p:cNvSpPr/>
          <p:nvPr/>
        </p:nvSpPr>
        <p:spPr>
          <a:xfrm>
            <a:off x="4425940" y="567454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3A167-A46B-609B-5D78-3EBF0C125EDC}"/>
              </a:ext>
            </a:extLst>
          </p:cNvPr>
          <p:cNvSpPr/>
          <p:nvPr/>
        </p:nvSpPr>
        <p:spPr>
          <a:xfrm>
            <a:off x="6721465" y="4864921"/>
            <a:ext cx="1727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4" grpId="0" animBg="1"/>
      <p:bldP spid="1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1350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3B69E-C0C1-6B75-4447-7ED98EA5745E}"/>
              </a:ext>
            </a:extLst>
          </p:cNvPr>
          <p:cNvGrpSpPr/>
          <p:nvPr/>
        </p:nvGrpSpPr>
        <p:grpSpPr>
          <a:xfrm>
            <a:off x="521646" y="1649813"/>
            <a:ext cx="11335556" cy="2630812"/>
            <a:chOff x="776085" y="2239825"/>
            <a:chExt cx="10833530" cy="263081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A4F4C6-F30B-830B-8C9B-0CA55A867121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a. Số 87 gồm 8 chục và 7 đơn vị viết là: 87  =  80  +  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537F15-4033-CC78-F682-7BFAACFA83FB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Số 45 gồm       chục và     đơn vị viết là: 45 =       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C8E562-F632-0E53-A68B-21AF81CE70A4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c. Số 63 gồm      chục và       đơn vị viết là:       = 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4DA25EB4-5987-0ABD-DF20-DFB4F6AD3C72}"/>
                </a:ext>
              </a:extLst>
            </p:cNvPr>
            <p:cNvSpPr/>
            <p:nvPr/>
          </p:nvSpPr>
          <p:spPr>
            <a:xfrm>
              <a:off x="3263294" y="3233102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040BFD56-A3EB-D465-237A-6A65B5CFC7EF}"/>
                </a:ext>
              </a:extLst>
            </p:cNvPr>
            <p:cNvSpPr/>
            <p:nvPr/>
          </p:nvSpPr>
          <p:spPr>
            <a:xfrm>
              <a:off x="5261092" y="3222615"/>
              <a:ext cx="50565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BA245C3A-F59A-0B62-7588-9D8AE2EB6191}"/>
                </a:ext>
              </a:extLst>
            </p:cNvPr>
            <p:cNvSpPr/>
            <p:nvPr/>
          </p:nvSpPr>
          <p:spPr>
            <a:xfrm>
              <a:off x="9030480" y="3233101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Rounded Rectangle 11">
              <a:extLst>
                <a:ext uri="{FF2B5EF4-FFF2-40B4-BE49-F238E27FC236}">
                  <a16:creationId xmlns:a16="http://schemas.microsoft.com/office/drawing/2014/main" id="{34978D76-C810-EABA-BD4F-A35933117641}"/>
                </a:ext>
              </a:extLst>
            </p:cNvPr>
            <p:cNvSpPr/>
            <p:nvPr/>
          </p:nvSpPr>
          <p:spPr>
            <a:xfrm>
              <a:off x="10078284" y="322661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ounded Rectangle 12">
              <a:extLst>
                <a:ext uri="{FF2B5EF4-FFF2-40B4-BE49-F238E27FC236}">
                  <a16:creationId xmlns:a16="http://schemas.microsoft.com/office/drawing/2014/main" id="{092439DC-C4EE-2BA0-4266-E80E9152396C}"/>
                </a:ext>
              </a:extLst>
            </p:cNvPr>
            <p:cNvSpPr/>
            <p:nvPr/>
          </p:nvSpPr>
          <p:spPr>
            <a:xfrm>
              <a:off x="3204776" y="424475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92CCD52E-0F17-6430-CD1C-AF1F4DE45FC5}"/>
                </a:ext>
              </a:extLst>
            </p:cNvPr>
            <p:cNvSpPr/>
            <p:nvPr/>
          </p:nvSpPr>
          <p:spPr>
            <a:xfrm>
              <a:off x="5261092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ounded Rectangle 14">
              <a:extLst>
                <a:ext uri="{FF2B5EF4-FFF2-40B4-BE49-F238E27FC236}">
                  <a16:creationId xmlns:a16="http://schemas.microsoft.com/office/drawing/2014/main" id="{448D9A77-98B1-2B2B-E9C2-7D915FD54D50}"/>
                </a:ext>
              </a:extLst>
            </p:cNvPr>
            <p:cNvSpPr/>
            <p:nvPr/>
          </p:nvSpPr>
          <p:spPr>
            <a:xfrm>
              <a:off x="9334092" y="4261292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" name="Rounded Rectangle 15">
              <a:extLst>
                <a:ext uri="{FF2B5EF4-FFF2-40B4-BE49-F238E27FC236}">
                  <a16:creationId xmlns:a16="http://schemas.microsoft.com/office/drawing/2014/main" id="{E9CA4F03-4BED-629F-249E-3163C2E5AB20}"/>
                </a:ext>
              </a:extLst>
            </p:cNvPr>
            <p:cNvSpPr/>
            <p:nvPr/>
          </p:nvSpPr>
          <p:spPr>
            <a:xfrm>
              <a:off x="10409733" y="425246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        </a:t>
              </a:r>
            </a:p>
          </p:txBody>
        </p:sp>
        <p:sp>
          <p:nvSpPr>
            <p:cNvPr id="30" name="Rounded Rectangle 16">
              <a:extLst>
                <a:ext uri="{FF2B5EF4-FFF2-40B4-BE49-F238E27FC236}">
                  <a16:creationId xmlns:a16="http://schemas.microsoft.com/office/drawing/2014/main" id="{793E8317-2C44-2783-1493-D9A7EB5F957C}"/>
                </a:ext>
              </a:extLst>
            </p:cNvPr>
            <p:cNvSpPr/>
            <p:nvPr/>
          </p:nvSpPr>
          <p:spPr>
            <a:xfrm>
              <a:off x="8212352" y="4247718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     </a:t>
              </a:r>
            </a:p>
          </p:txBody>
        </p:sp>
      </p:grpSp>
      <p:sp>
        <p:nvSpPr>
          <p:cNvPr id="31" name="Rounded Rectangle 18">
            <a:extLst>
              <a:ext uri="{FF2B5EF4-FFF2-40B4-BE49-F238E27FC236}">
                <a16:creationId xmlns:a16="http://schemas.microsoft.com/office/drawing/2014/main" id="{9D41642F-7A95-1380-634E-5116D9CAB83B}"/>
              </a:ext>
            </a:extLst>
          </p:cNvPr>
          <p:cNvSpPr/>
          <p:nvPr/>
        </p:nvSpPr>
        <p:spPr>
          <a:xfrm>
            <a:off x="3118796" y="2643089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253E84DC-A317-D554-E3F2-7FF3E5C54F48}"/>
              </a:ext>
            </a:extLst>
          </p:cNvPr>
          <p:cNvSpPr/>
          <p:nvPr/>
        </p:nvSpPr>
        <p:spPr>
          <a:xfrm>
            <a:off x="5219804" y="2637253"/>
            <a:ext cx="533296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Rounded Rectangle 20">
            <a:extLst>
              <a:ext uri="{FF2B5EF4-FFF2-40B4-BE49-F238E27FC236}">
                <a16:creationId xmlns:a16="http://schemas.microsoft.com/office/drawing/2014/main" id="{98ADB6CB-CA23-3209-7232-B9873B575B1B}"/>
              </a:ext>
            </a:extLst>
          </p:cNvPr>
          <p:cNvSpPr/>
          <p:nvPr/>
        </p:nvSpPr>
        <p:spPr>
          <a:xfrm>
            <a:off x="9143988" y="2634267"/>
            <a:ext cx="739664" cy="58002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4" name="Rounded Rectangle 21">
            <a:extLst>
              <a:ext uri="{FF2B5EF4-FFF2-40B4-BE49-F238E27FC236}">
                <a16:creationId xmlns:a16="http://schemas.microsoft.com/office/drawing/2014/main" id="{1F1A7770-2BDC-6851-27DC-195B9A1EC0D8}"/>
              </a:ext>
            </a:extLst>
          </p:cNvPr>
          <p:cNvSpPr/>
          <p:nvPr/>
        </p:nvSpPr>
        <p:spPr>
          <a:xfrm>
            <a:off x="10254909" y="2629400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Rounded Rectangle 22">
            <a:extLst>
              <a:ext uri="{FF2B5EF4-FFF2-40B4-BE49-F238E27FC236}">
                <a16:creationId xmlns:a16="http://schemas.microsoft.com/office/drawing/2014/main" id="{63F334EC-5653-331C-396A-60DE12B3844D}"/>
              </a:ext>
            </a:extLst>
          </p:cNvPr>
          <p:cNvSpPr/>
          <p:nvPr/>
        </p:nvSpPr>
        <p:spPr>
          <a:xfrm>
            <a:off x="3062883" y="3654744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380343D4-281E-93B9-8225-0548D324872F}"/>
              </a:ext>
            </a:extLst>
          </p:cNvPr>
          <p:cNvSpPr/>
          <p:nvPr/>
        </p:nvSpPr>
        <p:spPr>
          <a:xfrm>
            <a:off x="5226503" y="3678047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9723F42-6830-9EEB-3FB9-43DDFFFFD46F}"/>
              </a:ext>
            </a:extLst>
          </p:cNvPr>
          <p:cNvSpPr/>
          <p:nvPr/>
        </p:nvSpPr>
        <p:spPr>
          <a:xfrm>
            <a:off x="8314525" y="3656433"/>
            <a:ext cx="712618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8" name="Rounded Rectangle 25">
            <a:extLst>
              <a:ext uri="{FF2B5EF4-FFF2-40B4-BE49-F238E27FC236}">
                <a16:creationId xmlns:a16="http://schemas.microsoft.com/office/drawing/2014/main" id="{337B359B-4870-04C1-6BF2-1A68B6284D00}"/>
              </a:ext>
            </a:extLst>
          </p:cNvPr>
          <p:cNvSpPr/>
          <p:nvPr/>
        </p:nvSpPr>
        <p:spPr>
          <a:xfrm>
            <a:off x="9490170" y="3660454"/>
            <a:ext cx="769734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F46161C2-09E5-814B-EBF4-E7D0F4F9D045}"/>
              </a:ext>
            </a:extLst>
          </p:cNvPr>
          <p:cNvSpPr/>
          <p:nvPr/>
        </p:nvSpPr>
        <p:spPr>
          <a:xfrm>
            <a:off x="10609608" y="3657686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864127" y="1500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CA9759-BF50-FEC5-6E85-B1D95476DDE9}"/>
              </a:ext>
            </a:extLst>
          </p:cNvPr>
          <p:cNvGraphicFramePr>
            <a:graphicFrameLocks noGrp="1"/>
          </p:cNvGraphicFramePr>
          <p:nvPr/>
        </p:nvGraphicFramePr>
        <p:xfrm>
          <a:off x="4262907" y="884657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469EA2-55EC-57F3-2496-E39326CFA31D}"/>
              </a:ext>
            </a:extLst>
          </p:cNvPr>
          <p:cNvSpPr txBox="1"/>
          <p:nvPr/>
        </p:nvSpPr>
        <p:spPr>
          <a:xfrm>
            <a:off x="1209645" y="126877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6AC5E-7C69-98B6-66B7-D6734BC93954}"/>
              </a:ext>
            </a:extLst>
          </p:cNvPr>
          <p:cNvSpPr txBox="1"/>
          <p:nvPr/>
        </p:nvSpPr>
        <p:spPr>
          <a:xfrm>
            <a:off x="1209645" y="2727988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45416-3E94-CF65-7E87-05E0FF3794D5}"/>
              </a:ext>
            </a:extLst>
          </p:cNvPr>
          <p:cNvSpPr txBox="1"/>
          <p:nvPr/>
        </p:nvSpPr>
        <p:spPr>
          <a:xfrm>
            <a:off x="1209645" y="4203699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F7306-C899-FB3A-4458-7C4A06ABCA06}"/>
              </a:ext>
            </a:extLst>
          </p:cNvPr>
          <p:cNvSpPr txBox="1"/>
          <p:nvPr/>
        </p:nvSpPr>
        <p:spPr>
          <a:xfrm>
            <a:off x="1209645" y="5662911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7BAB2D4-42DE-7EDD-D272-F972914D0E0B}"/>
              </a:ext>
            </a:extLst>
          </p:cNvPr>
          <p:cNvGraphicFramePr>
            <a:graphicFrameLocks noGrp="1"/>
          </p:cNvGraphicFramePr>
          <p:nvPr/>
        </p:nvGraphicFramePr>
        <p:xfrm>
          <a:off x="5580887" y="3124158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54DD817-E08E-93BF-3A93-4B804C38C8B0}"/>
              </a:ext>
            </a:extLst>
          </p:cNvPr>
          <p:cNvGraphicFramePr>
            <a:graphicFrameLocks noGrp="1"/>
          </p:cNvGraphicFramePr>
          <p:nvPr/>
        </p:nvGraphicFramePr>
        <p:xfrm>
          <a:off x="6900503" y="200369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9F01553-AA84-F463-ADA7-7658C1D02AEE}"/>
              </a:ext>
            </a:extLst>
          </p:cNvPr>
          <p:cNvGraphicFramePr>
            <a:graphicFrameLocks noGrp="1"/>
          </p:cNvGraphicFramePr>
          <p:nvPr/>
        </p:nvGraphicFramePr>
        <p:xfrm>
          <a:off x="8219301" y="3124158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C6F0BEB-549D-97C2-FA95-7FD8FF1B7CBD}"/>
              </a:ext>
            </a:extLst>
          </p:cNvPr>
          <p:cNvGraphicFramePr>
            <a:graphicFrameLocks noGrp="1"/>
          </p:cNvGraphicFramePr>
          <p:nvPr/>
        </p:nvGraphicFramePr>
        <p:xfrm>
          <a:off x="6900503" y="4243197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513785" y="340793"/>
            <a:ext cx="1027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Hãy lắp 4 miếng bìa A, B, C, D vào vị trí thích hợp trong bảng.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79E45F00-9759-258A-978C-510BA2F20C39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99753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0283E9D-43E2-E8DF-1574-CC5FB857C84C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2429367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BEBF3E1A-6F60-7245-B2D8-F5D0EB54E4D5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3861198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B0B75DBA-BC84-E004-2D69-387A029889DD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532156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66BFEB9-D34E-F928-16E7-A5BC5F636983}"/>
              </a:ext>
            </a:extLst>
          </p:cNvPr>
          <p:cNvSpPr/>
          <p:nvPr/>
        </p:nvSpPr>
        <p:spPr>
          <a:xfrm>
            <a:off x="6899908" y="4235176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6680F09-EB6F-FEC9-C775-E0B201D34A1E}"/>
              </a:ext>
            </a:extLst>
          </p:cNvPr>
          <p:cNvSpPr/>
          <p:nvPr/>
        </p:nvSpPr>
        <p:spPr>
          <a:xfrm>
            <a:off x="8217665" y="3106373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282FA4A-A113-C463-2C79-EBE6A8D27507}"/>
              </a:ext>
            </a:extLst>
          </p:cNvPr>
          <p:cNvSpPr/>
          <p:nvPr/>
        </p:nvSpPr>
        <p:spPr>
          <a:xfrm>
            <a:off x="6884986" y="1990633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D81D43-9EB8-65FE-2B11-E4DE97F2A553}"/>
              </a:ext>
            </a:extLst>
          </p:cNvPr>
          <p:cNvSpPr/>
          <p:nvPr/>
        </p:nvSpPr>
        <p:spPr>
          <a:xfrm>
            <a:off x="5560289" y="3122735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33333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1.11111E-6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1" grpId="0"/>
          <p:bldP spid="12" grpId="0"/>
          <p:bldP spid="42" grpId="0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33333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1.11111E-6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1" grpId="0"/>
          <p:bldP spid="12" grpId="0"/>
          <p:bldP spid="42" grpId="0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1002446" y="718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641376" y="755463"/>
            <a:ext cx="908754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Tìm số lớn nhất ở mỗi miếng bìa A, B, C, 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FF9339-2E2B-7687-5781-79D26E5492E2}"/>
              </a:ext>
            </a:extLst>
          </p:cNvPr>
          <p:cNvSpPr txBox="1"/>
          <p:nvPr/>
        </p:nvSpPr>
        <p:spPr>
          <a:xfrm>
            <a:off x="2181918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552D85-FDDD-DB78-495B-89DFAC2D6D9A}"/>
              </a:ext>
            </a:extLst>
          </p:cNvPr>
          <p:cNvSpPr txBox="1"/>
          <p:nvPr/>
        </p:nvSpPr>
        <p:spPr>
          <a:xfrm>
            <a:off x="4296468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7A325C-62DF-35F8-B359-191492551EE4}"/>
              </a:ext>
            </a:extLst>
          </p:cNvPr>
          <p:cNvSpPr txBox="1"/>
          <p:nvPr/>
        </p:nvSpPr>
        <p:spPr>
          <a:xfrm>
            <a:off x="6493656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DD0230-0C56-09D1-F57C-CE31D295482D}"/>
              </a:ext>
            </a:extLst>
          </p:cNvPr>
          <p:cNvSpPr txBox="1"/>
          <p:nvPr/>
        </p:nvSpPr>
        <p:spPr>
          <a:xfrm>
            <a:off x="8600066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F7F7BF3-CF3A-82BF-59DD-B05AD90C5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957589"/>
              </p:ext>
            </p:extLst>
          </p:nvPr>
        </p:nvGraphicFramePr>
        <p:xfrm>
          <a:off x="1793460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A5F856A-545D-76CC-A7CC-A005E03D4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35939"/>
              </p:ext>
            </p:extLst>
          </p:nvPr>
        </p:nvGraphicFramePr>
        <p:xfrm>
          <a:off x="3908010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E29828C-2CD7-2303-3900-8E107B32A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49967"/>
              </p:ext>
            </p:extLst>
          </p:nvPr>
        </p:nvGraphicFramePr>
        <p:xfrm>
          <a:off x="6059809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31328F6-737A-BF5D-FA06-5E9C3E64F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514653"/>
              </p:ext>
            </p:extLst>
          </p:nvPr>
        </p:nvGraphicFramePr>
        <p:xfrm>
          <a:off x="8211608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356C75B-813C-0DA4-CEB4-6C0D9339DDA5}"/>
              </a:ext>
            </a:extLst>
          </p:cNvPr>
          <p:cNvSpPr/>
          <p:nvPr/>
        </p:nvSpPr>
        <p:spPr>
          <a:xfrm>
            <a:off x="2521017" y="276811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B4ECCD-8A7A-3C75-FFB8-48E4EBFCE6B7}"/>
              </a:ext>
            </a:extLst>
          </p:cNvPr>
          <p:cNvSpPr/>
          <p:nvPr/>
        </p:nvSpPr>
        <p:spPr>
          <a:xfrm>
            <a:off x="1793460" y="4191422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        ,         ,        ,         theo thứ tự từ 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 đến lớn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DF8784-F68A-E106-94AF-142B6A762B10}"/>
              </a:ext>
            </a:extLst>
          </p:cNvPr>
          <p:cNvSpPr/>
          <p:nvPr/>
        </p:nvSpPr>
        <p:spPr>
          <a:xfrm>
            <a:off x="2341468" y="2717317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6DE7FD-FD97-E02B-D65F-92032FD366CC}"/>
              </a:ext>
            </a:extLst>
          </p:cNvPr>
          <p:cNvSpPr/>
          <p:nvPr/>
        </p:nvSpPr>
        <p:spPr>
          <a:xfrm>
            <a:off x="4632383" y="2769767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0333339-47C8-FB38-5530-7D8EFFA3499C}"/>
              </a:ext>
            </a:extLst>
          </p:cNvPr>
          <p:cNvSpPr/>
          <p:nvPr/>
        </p:nvSpPr>
        <p:spPr>
          <a:xfrm>
            <a:off x="4447358" y="2724443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CBC41-1571-FDA3-3139-29CBF5E6D794}"/>
              </a:ext>
            </a:extLst>
          </p:cNvPr>
          <p:cNvSpPr/>
          <p:nvPr/>
        </p:nvSpPr>
        <p:spPr>
          <a:xfrm>
            <a:off x="6784916" y="2769767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333A13-B52A-8133-CC1F-793D76C756AC}"/>
              </a:ext>
            </a:extLst>
          </p:cNvPr>
          <p:cNvSpPr/>
          <p:nvPr/>
        </p:nvSpPr>
        <p:spPr>
          <a:xfrm>
            <a:off x="6610842" y="2724443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F838C2-8019-9228-832F-634E4E5D8438}"/>
              </a:ext>
            </a:extLst>
          </p:cNvPr>
          <p:cNvSpPr/>
          <p:nvPr/>
        </p:nvSpPr>
        <p:spPr>
          <a:xfrm>
            <a:off x="8933621" y="276943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620849-F97C-216A-4FE4-581312FCBAAD}"/>
              </a:ext>
            </a:extLst>
          </p:cNvPr>
          <p:cNvSpPr/>
          <p:nvPr/>
        </p:nvSpPr>
        <p:spPr>
          <a:xfrm>
            <a:off x="8754072" y="2718637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229C01-66E5-8ABF-2C7E-A792CF277A4F}"/>
              </a:ext>
            </a:extLst>
          </p:cNvPr>
          <p:cNvSpPr txBox="1"/>
          <p:nvPr/>
        </p:nvSpPr>
        <p:spPr>
          <a:xfrm>
            <a:off x="1802776" y="5158606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36,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7628C0-DAF0-B461-26BF-9AC9F95A8E3F}"/>
              </a:ext>
            </a:extLst>
          </p:cNvPr>
          <p:cNvSpPr txBox="1"/>
          <p:nvPr/>
        </p:nvSpPr>
        <p:spPr>
          <a:xfrm>
            <a:off x="2994514" y="5156431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54,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29E74C-D352-7D82-7DCD-39F807774772}"/>
              </a:ext>
            </a:extLst>
          </p:cNvPr>
          <p:cNvSpPr txBox="1"/>
          <p:nvPr/>
        </p:nvSpPr>
        <p:spPr>
          <a:xfrm>
            <a:off x="3720936" y="5172778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58,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1E71E4-4F50-6B16-B458-9B0CC7F9E18E}"/>
              </a:ext>
            </a:extLst>
          </p:cNvPr>
          <p:cNvSpPr txBox="1"/>
          <p:nvPr/>
        </p:nvSpPr>
        <p:spPr>
          <a:xfrm>
            <a:off x="4447358" y="5183008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76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1.48148E-6 L 0.12838 0.2243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5.55112E-17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5.55112E-17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5.55112E-17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  <p:bldP spid="20" grpId="0"/>
          <p:bldP spid="21" grpId="0"/>
          <p:bldP spid="26" grpId="0"/>
          <p:bldP spid="26" grpId="1"/>
          <p:bldP spid="27" grpId="0"/>
          <p:bldP spid="28" grpId="0" animBg="1"/>
          <p:bldP spid="29" grpId="0"/>
          <p:bldP spid="29" grpId="1"/>
          <p:bldP spid="30" grpId="0" animBg="1"/>
          <p:bldP spid="31" grpId="0"/>
          <p:bldP spid="31" grpId="1"/>
          <p:bldP spid="32" grpId="0" animBg="1"/>
          <p:bldP spid="33" grpId="0"/>
          <p:bldP spid="33" grpId="1"/>
          <p:bldP spid="34" grpId="0" animBg="1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1.48148E-6 L 0.12838 0.2243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5.55112E-17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5.55112E-17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5.55112E-17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  <p:bldP spid="20" grpId="0"/>
          <p:bldP spid="21" grpId="0"/>
          <p:bldP spid="26" grpId="0"/>
          <p:bldP spid="26" grpId="1"/>
          <p:bldP spid="27" grpId="0"/>
          <p:bldP spid="28" grpId="0" animBg="1"/>
          <p:bldP spid="29" grpId="0"/>
          <p:bldP spid="29" grpId="1"/>
          <p:bldP spid="30" grpId="0" animBg="1"/>
          <p:bldP spid="31" grpId="0"/>
          <p:bldP spid="31" grpId="1"/>
          <p:bldP spid="32" grpId="0" animBg="1"/>
          <p:bldP spid="33" grpId="0"/>
          <p:bldP spid="33" grpId="1"/>
          <p:bldP spid="34" grpId="0" animBg="1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891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gồm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chục và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vị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793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gồm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chục và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vị </a:t>
            </a:r>
            <a:endParaRPr lang="en-US" sz="4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37020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" panose="02040503050406030204" pitchFamily="18" charset="0"/>
              </a:rPr>
              <a:t>59 = 50 +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165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88 = ..?.. + 8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179656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3" y="285750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6" y="2862669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929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80663" y="567555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60</a:t>
            </a:r>
          </a:p>
        </p:txBody>
      </p:sp>
    </p:spTree>
    <p:extLst>
      <p:ext uri="{BB962C8B-B14F-4D97-AF65-F5344CB8AC3E}">
        <p14:creationId xmlns:p14="http://schemas.microsoft.com/office/powerpoint/2010/main" val="1445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8C9A9F2A-1A62-A6C0-9808-6E73DDC4C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n-lt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30" y="255754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7840B0-A49A-1EDA-BE74-6C4A4C1D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42" y="2360324"/>
            <a:ext cx="4441879" cy="3907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D6AF98-E74A-8BB0-518D-05F46B00A6BE}"/>
              </a:ext>
            </a:extLst>
          </p:cNvPr>
          <p:cNvSpPr txBox="1"/>
          <p:nvPr/>
        </p:nvSpPr>
        <p:spPr>
          <a:xfrm>
            <a:off x="6080696" y="3164597"/>
            <a:ext cx="5415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Em ước lượng được: Khoảng 3 chục viên bi.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06FC7-1038-E3E7-0B49-F269D5CFB1FE}"/>
              </a:ext>
            </a:extLst>
          </p:cNvPr>
          <p:cNvSpPr txBox="1"/>
          <p:nvPr/>
        </p:nvSpPr>
        <p:spPr>
          <a:xfrm>
            <a:off x="6080696" y="4474255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2323748E-2883-F1A4-9702-E7B75F0FA81F}"/>
              </a:ext>
            </a:extLst>
          </p:cNvPr>
          <p:cNvSpPr/>
          <p:nvPr/>
        </p:nvSpPr>
        <p:spPr>
          <a:xfrm>
            <a:off x="4194246" y="3107757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CA95D7-A318-8F65-0B79-DA06D51BDDD0}"/>
              </a:ext>
            </a:extLst>
          </p:cNvPr>
          <p:cNvGrpSpPr/>
          <p:nvPr/>
        </p:nvGrpSpPr>
        <p:grpSpPr>
          <a:xfrm>
            <a:off x="661926" y="401220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8B619-E075-0862-CAF9-1449477C02E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7827EB-39BC-7146-833E-4AFFCF4DE9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F02BDA8-1E69-D431-6C85-BB3BA35FE7EB}"/>
              </a:ext>
            </a:extLst>
          </p:cNvPr>
          <p:cNvSpPr txBox="1"/>
          <p:nvPr/>
        </p:nvSpPr>
        <p:spPr>
          <a:xfrm>
            <a:off x="1322121" y="626329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03B754-6601-8216-311D-A56D1E621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" y="1931310"/>
            <a:ext cx="4761100" cy="43485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9F2D64-6D17-DE66-B59D-B29FBB543043}"/>
              </a:ext>
            </a:extLst>
          </p:cNvPr>
          <p:cNvSpPr txBox="1"/>
          <p:nvPr/>
        </p:nvSpPr>
        <p:spPr>
          <a:xfrm>
            <a:off x="6715724" y="2661058"/>
            <a:ext cx="51575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……………………..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CF1466-0408-465F-7DA3-8B706B3566C8}"/>
              </a:ext>
            </a:extLst>
          </p:cNvPr>
          <p:cNvSpPr txBox="1"/>
          <p:nvPr/>
        </p:nvSpPr>
        <p:spPr>
          <a:xfrm>
            <a:off x="6715725" y="4059586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2075BC-453D-A7B8-C869-0D321720B629}"/>
              </a:ext>
            </a:extLst>
          </p:cNvPr>
          <p:cNvSpPr/>
          <p:nvPr/>
        </p:nvSpPr>
        <p:spPr>
          <a:xfrm>
            <a:off x="9062488" y="3907578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29902ECB-166A-067A-78D5-6895A11D983F}"/>
              </a:ext>
            </a:extLst>
          </p:cNvPr>
          <p:cNvSpPr/>
          <p:nvPr/>
        </p:nvSpPr>
        <p:spPr>
          <a:xfrm>
            <a:off x="4136909" y="2508645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A25409-2F32-EFA0-0873-5AF84A384C85}"/>
              </a:ext>
            </a:extLst>
          </p:cNvPr>
          <p:cNvSpPr txBox="1"/>
          <p:nvPr/>
        </p:nvSpPr>
        <p:spPr>
          <a:xfrm>
            <a:off x="7648896" y="3198752"/>
            <a:ext cx="153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809</Words>
  <Application>Microsoft Office PowerPoint</Application>
  <PresentationFormat>Widescreen</PresentationFormat>
  <Paragraphs>274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等线 Light</vt:lpstr>
      <vt:lpstr>DFPOP1-W9</vt:lpstr>
      <vt:lpstr>字魂151号-联盟综艺体</vt:lpstr>
      <vt:lpstr>#9Slide07 HoneyCream</vt:lpstr>
      <vt:lpstr>#9Slide07 SVNAdeline</vt:lpstr>
      <vt:lpstr>Arial</vt:lpstr>
      <vt:lpstr>Calibri</vt:lpstr>
      <vt:lpstr>Calibri Light</vt:lpstr>
      <vt:lpstr>Cambria</vt:lpstr>
      <vt:lpstr>SVN-Gretoon</vt:lpstr>
      <vt:lpstr>SVN-Newton</vt:lpstr>
      <vt:lpstr>Times New Roman</vt:lpstr>
      <vt:lpstr>UTM Aquarelle</vt:lpstr>
      <vt:lpstr>UTM Avo</vt:lpstr>
      <vt:lpstr>Office 主题​​</vt:lpstr>
      <vt:lpstr>1_Office Theme</vt:lpstr>
      <vt:lpstr>2_Office Theme</vt:lpstr>
      <vt:lpstr>1_Office 主题​​</vt:lpstr>
      <vt:lpstr>Custom Design</vt:lpstr>
      <vt:lpstr>1_Custom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2024-04-23T09:51:57Z</dcterms:created>
  <dcterms:modified xsi:type="dcterms:W3CDTF">2024-07-27T13:39:06Z</dcterms:modified>
</cp:coreProperties>
</file>