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24" r:id="rId3"/>
    <p:sldMasterId id="2147483736" r:id="rId4"/>
    <p:sldMasterId id="2147483742" r:id="rId5"/>
    <p:sldMasterId id="2147483754" r:id="rId6"/>
    <p:sldMasterId id="2147483766" r:id="rId7"/>
  </p:sldMasterIdLst>
  <p:notesMasterIdLst>
    <p:notesMasterId r:id="rId25"/>
  </p:notesMasterIdLst>
  <p:sldIdLst>
    <p:sldId id="277" r:id="rId8"/>
    <p:sldId id="290" r:id="rId9"/>
    <p:sldId id="354" r:id="rId10"/>
    <p:sldId id="355" r:id="rId11"/>
    <p:sldId id="2007577195" r:id="rId12"/>
    <p:sldId id="2007577196" r:id="rId13"/>
    <p:sldId id="396" r:id="rId14"/>
    <p:sldId id="2007577194" r:id="rId15"/>
    <p:sldId id="335" r:id="rId16"/>
    <p:sldId id="270" r:id="rId17"/>
    <p:sldId id="2007577193" r:id="rId18"/>
    <p:sldId id="2007577145" r:id="rId19"/>
    <p:sldId id="349" r:id="rId20"/>
    <p:sldId id="364" r:id="rId21"/>
    <p:sldId id="367" r:id="rId22"/>
    <p:sldId id="334" r:id="rId23"/>
    <p:sldId id="3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6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1042E-2C49-45D5-8601-CC3DB83817F5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92248-887D-42A9-99A0-50A464B64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D2AD8-CD39-4FF7-90DB-C7D8DAE12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398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71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41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441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1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3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2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3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2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54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4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2025/7/10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1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9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36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33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27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66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75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29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47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9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6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95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9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327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6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8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43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07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16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85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19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07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94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33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63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27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1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412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0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38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80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92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5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18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620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001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06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20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21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662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57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EE8FF4A-45B4-0F9D-7918-DA15BBF6578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"/>
            <a:ext cx="1350288" cy="13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8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1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94BB37F-DA88-680A-7DE0-4959764ACC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32606E-9977-3DF1-01B8-171783705C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0" y="1"/>
            <a:ext cx="1350288" cy="135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47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05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84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audio" Target="../media/audio1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hdphoto" Target="../media/hdphoto3.wdp"/><Relationship Id="rId7" Type="http://schemas.openxmlformats.org/officeDocument/2006/relationships/image" Target="../media/image42.svg"/><Relationship Id="rId12" Type="http://schemas.openxmlformats.org/officeDocument/2006/relationships/image" Target="../media/image47.svg"/><Relationship Id="rId17" Type="http://schemas.openxmlformats.org/officeDocument/2006/relationships/image" Target="../media/image52.svg"/><Relationship Id="rId2" Type="http://schemas.openxmlformats.org/officeDocument/2006/relationships/image" Target="../media/image38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5" Type="http://schemas.openxmlformats.org/officeDocument/2006/relationships/image" Target="../media/image50.png"/><Relationship Id="rId10" Type="http://schemas.openxmlformats.org/officeDocument/2006/relationships/image" Target="../media/image45.svg"/><Relationship Id="rId19" Type="http://schemas.openxmlformats.org/officeDocument/2006/relationships/image" Target="../media/image54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5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10" Type="http://schemas.openxmlformats.org/officeDocument/2006/relationships/image" Target="../media/image29.png"/><Relationship Id="rId4" Type="http://schemas.openxmlformats.org/officeDocument/2006/relationships/image" Target="../media/image20.jpg"/><Relationship Id="rId9" Type="http://schemas.openxmlformats.org/officeDocument/2006/relationships/image" Target="../media/image6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596" y="-115201"/>
            <a:ext cx="714606" cy="714607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10331355" y="2718333"/>
            <a:ext cx="1860645" cy="1727702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22"/>
          <a:stretch/>
        </p:blipFill>
        <p:spPr>
          <a:xfrm>
            <a:off x="0" y="2718333"/>
            <a:ext cx="1860645" cy="1727702"/>
          </a:xfrm>
          <a:prstGeom prst="rect">
            <a:avLst/>
          </a:prstGeom>
        </p:spPr>
      </p:pic>
      <p:pic>
        <p:nvPicPr>
          <p:cNvPr id="3" name="Picture 2" descr="A close up of a text&#10;&#10;Description automatically generated">
            <a:extLst>
              <a:ext uri="{FF2B5EF4-FFF2-40B4-BE49-F238E27FC236}">
                <a16:creationId xmlns:a16="http://schemas.microsoft.com/office/drawing/2014/main" id="{94378404-969E-FDE7-0467-8DE7F9935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2122288"/>
            <a:ext cx="7388778" cy="257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3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3DAE8E-A75F-541F-CFDB-A8210545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7725" y="1612965"/>
            <a:ext cx="6097595" cy="5469901"/>
          </a:xfrm>
          <a:prstGeom prst="rect">
            <a:avLst/>
          </a:prstGeom>
        </p:spPr>
      </p:pic>
      <p:pic>
        <p:nvPicPr>
          <p:cNvPr id="3" name="Content Placeholder 1">
            <a:extLst>
              <a:ext uri="{FF2B5EF4-FFF2-40B4-BE49-F238E27FC236}">
                <a16:creationId xmlns:a16="http://schemas.microsoft.com/office/drawing/2014/main" id="{847D7EBB-6FF4-8437-3659-4C53D0CF2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765" y="474098"/>
            <a:ext cx="7428230" cy="605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ark&#10;&#10;Description automatically generated">
            <a:extLst>
              <a:ext uri="{FF2B5EF4-FFF2-40B4-BE49-F238E27FC236}">
                <a16:creationId xmlns:a16="http://schemas.microsoft.com/office/drawing/2014/main" id="{6A146DB5-2E43-4E89-FF30-45509F1E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A467A-D434-0ECD-ADB2-891290AF891D}"/>
              </a:ext>
            </a:extLst>
          </p:cNvPr>
          <p:cNvGrpSpPr/>
          <p:nvPr/>
        </p:nvGrpSpPr>
        <p:grpSpPr>
          <a:xfrm>
            <a:off x="2551814" y="0"/>
            <a:ext cx="9112102" cy="6858000"/>
            <a:chOff x="0" y="0"/>
            <a:chExt cx="8241792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2A5BD3-54AC-8749-1C4C-94A441A0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41792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FF759A-C5A5-C0A8-E296-4F787EC93671}"/>
                </a:ext>
              </a:extLst>
            </p:cNvPr>
            <p:cNvSpPr txBox="1"/>
            <p:nvPr/>
          </p:nvSpPr>
          <p:spPr>
            <a:xfrm>
              <a:off x="1602634" y="2918637"/>
              <a:ext cx="5094224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4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 tiếp đoạn kết của câu chuyện theo ý của em</a:t>
              </a:r>
              <a:endParaRPr kumimoji="0" lang="zh-CN" altLang="en-US" sz="54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C9909CA-207D-C78D-AB06-CB77F19D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" y="1458000"/>
            <a:ext cx="2899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407653" y="2445239"/>
            <a:ext cx="8850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 một thời gian dài tìm bạn, cuối cùng dê trắng cũng tìm được bê vàng. Hai bạn lại sống bên nhau thân thiết như xưa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8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B7D2C8E-1F80-4DF4-BF06-7946DB54394D}"/>
              </a:ext>
            </a:extLst>
          </p:cNvPr>
          <p:cNvGrpSpPr/>
          <p:nvPr/>
        </p:nvGrpSpPr>
        <p:grpSpPr>
          <a:xfrm>
            <a:off x="-365795" y="0"/>
            <a:ext cx="13710710" cy="6857999"/>
            <a:chOff x="-365795" y="0"/>
            <a:chExt cx="13710710" cy="685799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311711-60E1-4F72-83FC-D0A81213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50149C8-95EB-44C2-8E2D-6565E2F42FB9}"/>
                </a:ext>
              </a:extLst>
            </p:cNvPr>
            <p:cNvSpPr/>
            <p:nvPr/>
          </p:nvSpPr>
          <p:spPr>
            <a:xfrm>
              <a:off x="415462" y="600183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E3B6062-C6B9-467B-985B-6B01EB3D1F1B}"/>
                </a:ext>
              </a:extLst>
            </p:cNvPr>
            <p:cNvSpPr/>
            <p:nvPr/>
          </p:nvSpPr>
          <p:spPr>
            <a:xfrm>
              <a:off x="8691308" y="1990897"/>
              <a:ext cx="4653607" cy="1891378"/>
            </a:xfrm>
            <a:custGeom>
              <a:avLst/>
              <a:gdLst/>
              <a:ahLst/>
              <a:cxnLst/>
              <a:rect l="l" t="t" r="r" b="b"/>
              <a:pathLst>
                <a:path w="4653607" h="1891378">
                  <a:moveTo>
                    <a:pt x="0" y="0"/>
                  </a:moveTo>
                  <a:lnTo>
                    <a:pt x="4653607" y="0"/>
                  </a:lnTo>
                  <a:lnTo>
                    <a:pt x="4653607" y="1891378"/>
                  </a:lnTo>
                  <a:lnTo>
                    <a:pt x="0" y="18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04DD56B4-F480-4B34-BB8F-2F26A179D559}"/>
                </a:ext>
              </a:extLst>
            </p:cNvPr>
            <p:cNvSpPr/>
            <p:nvPr/>
          </p:nvSpPr>
          <p:spPr>
            <a:xfrm>
              <a:off x="3145695" y="102818"/>
              <a:ext cx="3144436" cy="2504115"/>
            </a:xfrm>
            <a:custGeom>
              <a:avLst/>
              <a:gdLst/>
              <a:ahLst/>
              <a:cxnLst/>
              <a:rect l="l" t="t" r="r" b="b"/>
              <a:pathLst>
                <a:path w="3144436" h="2504115">
                  <a:moveTo>
                    <a:pt x="0" y="0"/>
                  </a:moveTo>
                  <a:lnTo>
                    <a:pt x="3144436" y="0"/>
                  </a:lnTo>
                  <a:lnTo>
                    <a:pt x="3144436" y="2504115"/>
                  </a:lnTo>
                  <a:lnTo>
                    <a:pt x="0" y="2504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3" name="Picture 12" descr="A group of yellow chicks&#10;&#10;Description automatically generated">
              <a:extLst>
                <a:ext uri="{FF2B5EF4-FFF2-40B4-BE49-F238E27FC236}">
                  <a16:creationId xmlns:a16="http://schemas.microsoft.com/office/drawing/2014/main" id="{DEAD53D7-E17F-40DA-BF0C-5BF4112E8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7744" y="4594578"/>
              <a:ext cx="1009681" cy="1010354"/>
            </a:xfrm>
            <a:prstGeom prst="rect">
              <a:avLst/>
            </a:prstGeom>
          </p:spPr>
        </p:pic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F2408BC-6ED5-463B-99A7-2FDEE3A3FCE3}"/>
                </a:ext>
              </a:extLst>
            </p:cNvPr>
            <p:cNvSpPr/>
            <p:nvPr/>
          </p:nvSpPr>
          <p:spPr>
            <a:xfrm>
              <a:off x="-365795" y="957312"/>
              <a:ext cx="2362011" cy="2482007"/>
            </a:xfrm>
            <a:custGeom>
              <a:avLst/>
              <a:gdLst/>
              <a:ahLst/>
              <a:cxnLst/>
              <a:rect l="l" t="t" r="r" b="b"/>
              <a:pathLst>
                <a:path w="2101174" h="2057400">
                  <a:moveTo>
                    <a:pt x="0" y="0"/>
                  </a:moveTo>
                  <a:lnTo>
                    <a:pt x="2101175" y="0"/>
                  </a:lnTo>
                  <a:lnTo>
                    <a:pt x="2101175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B7DF48-32A2-412B-9ECB-3468FA787692}"/>
                </a:ext>
              </a:extLst>
            </p:cNvPr>
            <p:cNvSpPr/>
            <p:nvPr/>
          </p:nvSpPr>
          <p:spPr>
            <a:xfrm>
              <a:off x="-120302" y="1706693"/>
              <a:ext cx="1483004" cy="1737564"/>
            </a:xfrm>
            <a:custGeom>
              <a:avLst/>
              <a:gdLst/>
              <a:ahLst/>
              <a:cxnLst/>
              <a:rect l="l" t="t" r="r" b="b"/>
              <a:pathLst>
                <a:path w="1874326" h="2057400">
                  <a:moveTo>
                    <a:pt x="0" y="0"/>
                  </a:moveTo>
                  <a:lnTo>
                    <a:pt x="1874327" y="0"/>
                  </a:lnTo>
                  <a:lnTo>
                    <a:pt x="1874327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illo" panose="000004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 descr="A stack of hay bales&#10;&#10;Description automatically generated">
              <a:extLst>
                <a:ext uri="{FF2B5EF4-FFF2-40B4-BE49-F238E27FC236}">
                  <a16:creationId xmlns:a16="http://schemas.microsoft.com/office/drawing/2014/main" id="{3B03C67A-07F0-42DC-B5CF-0FEC131BC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3" y="2676993"/>
              <a:ext cx="1116122" cy="829502"/>
            </a:xfrm>
            <a:prstGeom prst="rect">
              <a:avLst/>
            </a:prstGeom>
          </p:spPr>
        </p:pic>
        <p:pic>
          <p:nvPicPr>
            <p:cNvPr id="17" name="Picture 16" descr="A stack of hay bales&#10;&#10;Description automatically generated">
              <a:extLst>
                <a:ext uri="{FF2B5EF4-FFF2-40B4-BE49-F238E27FC236}">
                  <a16:creationId xmlns:a16="http://schemas.microsoft.com/office/drawing/2014/main" id="{C5C3E0A8-91C0-426A-BF4B-2B44F42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98" y="2965580"/>
              <a:ext cx="873956" cy="649524"/>
            </a:xfrm>
            <a:prstGeom prst="rect">
              <a:avLst/>
            </a:prstGeom>
          </p:spPr>
        </p:pic>
        <p:pic>
          <p:nvPicPr>
            <p:cNvPr id="18" name="Picture 17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01C1DFFF-E5B6-4DC3-9683-1387AFF3D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" y="1017482"/>
              <a:ext cx="3657298" cy="3657298"/>
            </a:xfrm>
            <a:prstGeom prst="rect">
              <a:avLst/>
            </a:prstGeom>
          </p:spPr>
        </p:pic>
        <p:pic>
          <p:nvPicPr>
            <p:cNvPr id="19" name="Picture 18" descr="A mountain with snow on it&#10;&#10;Description automatically generated">
              <a:extLst>
                <a:ext uri="{FF2B5EF4-FFF2-40B4-BE49-F238E27FC236}">
                  <a16:creationId xmlns:a16="http://schemas.microsoft.com/office/drawing/2014/main" id="{788D959F-8300-41F1-9D43-3DDFC01F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782" y="370174"/>
              <a:ext cx="5075499" cy="5075499"/>
            </a:xfrm>
            <a:prstGeom prst="rect">
              <a:avLst/>
            </a:prstGeom>
          </p:spPr>
        </p:pic>
      </p:grpSp>
      <p:sp>
        <p:nvSpPr>
          <p:cNvPr id="22" name="Freeform 18">
            <a:extLst>
              <a:ext uri="{FF2B5EF4-FFF2-40B4-BE49-F238E27FC236}">
                <a16:creationId xmlns:a16="http://schemas.microsoft.com/office/drawing/2014/main" id="{DA5D1724-3D6C-4642-AB97-97CB6A984AFA}"/>
              </a:ext>
            </a:extLst>
          </p:cNvPr>
          <p:cNvSpPr/>
          <p:nvPr/>
        </p:nvSpPr>
        <p:spPr>
          <a:xfrm>
            <a:off x="10080559" y="259593"/>
            <a:ext cx="1695979" cy="1158973"/>
          </a:xfrm>
          <a:custGeom>
            <a:avLst/>
            <a:gdLst/>
            <a:ahLst/>
            <a:cxnLst/>
            <a:rect l="l" t="t" r="r" b="b"/>
            <a:pathLst>
              <a:path w="2171134" h="1476371">
                <a:moveTo>
                  <a:pt x="0" y="0"/>
                </a:moveTo>
                <a:lnTo>
                  <a:pt x="2171135" y="0"/>
                </a:lnTo>
                <a:lnTo>
                  <a:pt x="2171135" y="1476371"/>
                </a:lnTo>
                <a:lnTo>
                  <a:pt x="0" y="14763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CB0F10F6-0D73-4017-BFDD-845DF9E0E562}"/>
              </a:ext>
            </a:extLst>
          </p:cNvPr>
          <p:cNvSpPr/>
          <p:nvPr/>
        </p:nvSpPr>
        <p:spPr>
          <a:xfrm>
            <a:off x="2843378" y="2370126"/>
            <a:ext cx="2635187" cy="2482007"/>
          </a:xfrm>
          <a:custGeom>
            <a:avLst/>
            <a:gdLst/>
            <a:ahLst/>
            <a:cxnLst/>
            <a:rect l="l" t="t" r="r" b="b"/>
            <a:pathLst>
              <a:path w="3209841" h="2964726">
                <a:moveTo>
                  <a:pt x="0" y="0"/>
                </a:moveTo>
                <a:lnTo>
                  <a:pt x="3209841" y="0"/>
                </a:lnTo>
                <a:lnTo>
                  <a:pt x="3209841" y="2964726"/>
                </a:lnTo>
                <a:lnTo>
                  <a:pt x="0" y="29647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00F8C18-8DD6-42A6-8F42-B55B5DD52B32}"/>
              </a:ext>
            </a:extLst>
          </p:cNvPr>
          <p:cNvSpPr/>
          <p:nvPr/>
        </p:nvSpPr>
        <p:spPr>
          <a:xfrm>
            <a:off x="74839" y="3882275"/>
            <a:ext cx="3070856" cy="2705030"/>
          </a:xfrm>
          <a:custGeom>
            <a:avLst/>
            <a:gdLst/>
            <a:ahLst/>
            <a:cxnLst/>
            <a:rect l="l" t="t" r="r" b="b"/>
            <a:pathLst>
              <a:path w="2623246" h="2265530">
                <a:moveTo>
                  <a:pt x="0" y="0"/>
                </a:moveTo>
                <a:lnTo>
                  <a:pt x="2623245" y="0"/>
                </a:lnTo>
                <a:lnTo>
                  <a:pt x="2623245" y="2265530"/>
                </a:lnTo>
                <a:lnTo>
                  <a:pt x="0" y="22655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Billo" panose="000004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C6C9A43-9BC3-7A35-6590-E302509257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48" y="88557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88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62028" y="1211580"/>
            <a:ext cx="9422202" cy="569479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660138" y="3830899"/>
            <a:ext cx="3875565" cy="4096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</a14:imgLayer>
                </a14:imgProps>
              </a:ext>
            </a:extLst>
          </a:blip>
          <a:srcRect l="28137" t="33922" r="50239" b="19280"/>
          <a:stretch/>
        </p:blipFill>
        <p:spPr>
          <a:xfrm>
            <a:off x="319261" y="3125853"/>
            <a:ext cx="3187700" cy="3880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8880" r="88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27" r="6541"/>
          <a:stretch/>
        </p:blipFill>
        <p:spPr>
          <a:xfrm>
            <a:off x="5068989" y="2228850"/>
            <a:ext cx="2541521" cy="393600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34942" y="1552321"/>
            <a:ext cx="912114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2 - 3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0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815" b="89444" l="28698" r="53906">
                        <a14:foregroundMark x1="41250" y1="65741" x2="42500" y2="66204"/>
                        <a14:foregroundMark x1="44948" y1="61667" x2="47083" y2="60741"/>
                        <a14:foregroundMark x1="45417" y1="67500" x2="46302" y2="67500"/>
                      </a14:backgroundRemoval>
                    </a14:imgEffect>
                  </a14:imgLayer>
                </a14:imgProps>
              </a:ext>
            </a:extLst>
          </a:blip>
          <a:srcRect l="28384" t="59107" r="45738" b="12467"/>
          <a:stretch/>
        </p:blipFill>
        <p:spPr>
          <a:xfrm>
            <a:off x="226503" y="3966211"/>
            <a:ext cx="4224798" cy="261031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702447" y="277626"/>
            <a:ext cx="6176846" cy="2262823"/>
            <a:chOff x="5806440" y="2960370"/>
            <a:chExt cx="3417570" cy="1731646"/>
          </a:xfrm>
        </p:grpSpPr>
        <p:sp>
          <p:nvSpPr>
            <p:cNvPr id="7" name="Cloud Callout 6"/>
            <p:cNvSpPr/>
            <p:nvPr/>
          </p:nvSpPr>
          <p:spPr>
            <a:xfrm>
              <a:off x="5806440" y="2960370"/>
              <a:ext cx="3417570" cy="1731646"/>
            </a:xfrm>
            <a:prstGeom prst="cloudCallout">
              <a:avLst>
                <a:gd name="adj1" fmla="val 16344"/>
                <a:gd name="adj2" fmla="val 54418"/>
              </a:avLst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113035" y="3362043"/>
              <a:ext cx="2948538" cy="9282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Đôi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bê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bê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thật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đáng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quý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. Em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ngưỡng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mộ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39EF33B-BD31-0882-189A-1B4F198E4D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04" b="80463" l="27656" r="73125">
                        <a14:foregroundMark x1="44792" y1="46759" x2="43385" y2="56944"/>
                        <a14:foregroundMark x1="45313" y1="48519" x2="45781" y2="54444"/>
                        <a14:foregroundMark x1="44844" y1="57130" x2="37969" y2="64537"/>
                        <a14:foregroundMark x1="42188" y1="56111" x2="31927" y2="59259"/>
                        <a14:foregroundMark x1="33698" y1="58611" x2="32708" y2="69537"/>
                        <a14:foregroundMark x1="32708" y1="69630" x2="33750" y2="77963"/>
                        <a14:foregroundMark x1="31875" y1="66204" x2="29948" y2="75463"/>
                        <a14:foregroundMark x1="30104" y1="56296" x2="31302" y2="58426"/>
                        <a14:foregroundMark x1="37396" y1="74537" x2="36458" y2="76111"/>
                        <a14:foregroundMark x1="34583" y1="64630" x2="36667" y2="66481"/>
                        <a14:foregroundMark x1="41198" y1="66389" x2="41302" y2="78148"/>
                        <a14:foregroundMark x1="52083" y1="42222" x2="52135" y2="43241"/>
                        <a14:foregroundMark x1="52031" y1="45093" x2="52969" y2="45741"/>
                        <a14:foregroundMark x1="57813" y1="65833" x2="59167" y2="66759"/>
                        <a14:foregroundMark x1="59115" y1="66389" x2="59062" y2="65556"/>
                        <a14:foregroundMark x1="67031" y1="63241" x2="68177" y2="63519"/>
                        <a14:foregroundMark x1="69583" y1="46667" x2="70990" y2="51574"/>
                        <a14:foregroundMark x1="70990" y1="51574" x2="71771" y2="56481"/>
                        <a14:foregroundMark x1="47813" y1="52593" x2="47813" y2="54167"/>
                        <a14:foregroundMark x1="45573" y1="48241" x2="46510" y2="50370"/>
                        <a14:foregroundMark x1="46510" y1="50370" x2="47865" y2="51296"/>
                        <a14:foregroundMark x1="47865" y1="51296" x2="48438" y2="52778"/>
                        <a14:foregroundMark x1="48438" y1="52778" x2="48073" y2="54352"/>
                        <a14:foregroundMark x1="48333" y1="54630" x2="46771" y2="55185"/>
                        <a14:foregroundMark x1="46771" y1="55185" x2="45990" y2="56389"/>
                        <a14:foregroundMark x1="45990" y1="56389" x2="45417" y2="58519"/>
                        <a14:foregroundMark x1="45417" y1="58519" x2="44115" y2="62685"/>
                        <a14:foregroundMark x1="44115" y1="62685" x2="42760" y2="65463"/>
                        <a14:foregroundMark x1="42708" y1="65463" x2="42188" y2="69074"/>
                        <a14:foregroundMark x1="42188" y1="69074" x2="42135" y2="75185"/>
                        <a14:foregroundMark x1="42083" y1="75185" x2="42344" y2="77778"/>
                        <a14:foregroundMark x1="31354" y1="57130" x2="33021" y2="54815"/>
                        <a14:foregroundMark x1="33021" y1="54815" x2="35000" y2="54167"/>
                        <a14:foregroundMark x1="35000" y1="54167" x2="38177" y2="54444"/>
                        <a14:foregroundMark x1="38177" y1="54444" x2="42031" y2="53889"/>
                        <a14:foregroundMark x1="40417" y1="67037" x2="40938" y2="76296"/>
                        <a14:foregroundMark x1="40365" y1="67778" x2="39219" y2="75185"/>
                        <a14:foregroundMark x1="39375" y1="74815" x2="36250" y2="77130"/>
                        <a14:backgroundMark x1="48906" y1="48611" x2="54375" y2="78426"/>
                        <a14:backgroundMark x1="61823" y1="52778" x2="62604" y2="74444"/>
                        <a14:backgroundMark x1="48646" y1="57593" x2="44271" y2="76389"/>
                        <a14:backgroundMark x1="47917" y1="56481" x2="45313" y2="62593"/>
                        <a14:backgroundMark x1="46823" y1="55278" x2="43438" y2="66204"/>
                        <a14:backgroundMark x1="42865" y1="65648" x2="42396" y2="69537"/>
                        <a14:backgroundMark x1="42448" y1="69074" x2="42188" y2="75278"/>
                        <a14:backgroundMark x1="34531" y1="52685" x2="41510" y2="53426"/>
                        <a14:backgroundMark x1="46146" y1="48704" x2="48021" y2="50463"/>
                        <a14:backgroundMark x1="40260" y1="68889" x2="40000" y2="75926"/>
                        <a14:backgroundMark x1="39948" y1="67963" x2="39948" y2="71204"/>
                        <a14:backgroundMark x1="40417" y1="67500" x2="40677" y2="68704"/>
                        <a14:backgroundMark x1="40156" y1="67315" x2="40781" y2="71019"/>
                        <a14:backgroundMark x1="39740" y1="70556" x2="39479" y2="73889"/>
                        <a14:backgroundMark x1="39479" y1="74537" x2="38177" y2="75648"/>
                        <a14:backgroundMark x1="39583" y1="74444" x2="36823" y2="77037"/>
                        <a14:backgroundMark x1="35365" y1="54444" x2="42396" y2="54259"/>
                        <a14:backgroundMark x1="42396" y1="54259" x2="37500" y2="544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9265" t="33922" r="25833" b="19280"/>
          <a:stretch/>
        </p:blipFill>
        <p:spPr>
          <a:xfrm>
            <a:off x="8898528" y="4082901"/>
            <a:ext cx="3637175" cy="3844867"/>
          </a:xfrm>
          <a:prstGeom prst="rect">
            <a:avLst/>
          </a:prstGeom>
        </p:spPr>
      </p:pic>
      <p:pic>
        <p:nvPicPr>
          <p:cNvPr id="10" name="Picture 9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0A193A7C-E595-F22D-733A-AB9B87A1B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52" y="2668772"/>
            <a:ext cx="2400079" cy="4189228"/>
          </a:xfrm>
          <a:prstGeom prst="rect">
            <a:avLst/>
          </a:prstGeom>
        </p:spPr>
      </p:pic>
      <p:pic>
        <p:nvPicPr>
          <p:cNvPr id="11" name="0">
            <a:hlinkClick r:id="" action="ppaction://media"/>
            <a:extLst>
              <a:ext uri="{FF2B5EF4-FFF2-40B4-BE49-F238E27FC236}">
                <a16:creationId xmlns:a16="http://schemas.microsoft.com/office/drawing/2014/main" id="{594D768C-9008-F25B-7810-BFB26B1F5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52279" y="6527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9" y="3728720"/>
            <a:ext cx="5239361" cy="29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F6E427-A3F0-46A3-B613-D3CED86FD2CF}"/>
              </a:ext>
            </a:extLst>
          </p:cNvPr>
          <p:cNvGrpSpPr/>
          <p:nvPr/>
        </p:nvGrpSpPr>
        <p:grpSpPr>
          <a:xfrm>
            <a:off x="4589780" y="1314450"/>
            <a:ext cx="6207181" cy="2770105"/>
            <a:chOff x="4104189" y="1480665"/>
            <a:chExt cx="6207181" cy="1910551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EB8BB926-D1A8-410A-82FD-0883B6AA87FE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A7945F5-511F-4A40-88E0-AE119739032B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374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Qua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câu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chuyện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trên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rút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bài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gì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cho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thân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3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72DCC0-425F-4469-8000-B41FAB692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696414" h="2610592">
                <a:moveTo>
                  <a:pt x="0" y="0"/>
                </a:moveTo>
                <a:lnTo>
                  <a:pt x="3696414" y="0"/>
                </a:lnTo>
                <a:lnTo>
                  <a:pt x="3696414" y="2610592"/>
                </a:lnTo>
                <a:lnTo>
                  <a:pt x="0" y="261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85E8CC5-3DA0-407D-BA43-A6626057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2660"/>
            <a:ext cx="12129986" cy="13821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CC0FB18-845A-440C-80E5-5E6A082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464" y="-148221"/>
            <a:ext cx="4551072" cy="310610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AC27F2C-C2BC-4881-8171-855856D8D8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15910" y="1344038"/>
            <a:ext cx="5272956" cy="75139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89F1AEA6-4337-471F-A236-7FD681AB5004}"/>
              </a:ext>
            </a:extLst>
          </p:cNvPr>
          <p:cNvSpPr/>
          <p:nvPr/>
        </p:nvSpPr>
        <p:spPr>
          <a:xfrm flipH="1">
            <a:off x="310246" y="177375"/>
            <a:ext cx="2622754" cy="1881826"/>
          </a:xfrm>
          <a:custGeom>
            <a:avLst/>
            <a:gdLst/>
            <a:ahLst/>
            <a:cxnLst/>
            <a:rect l="l" t="t" r="r" b="b"/>
            <a:pathLst>
              <a:path w="2622754" h="1881826">
                <a:moveTo>
                  <a:pt x="0" y="0"/>
                </a:moveTo>
                <a:lnTo>
                  <a:pt x="2622754" y="0"/>
                </a:lnTo>
                <a:lnTo>
                  <a:pt x="2622754" y="1881826"/>
                </a:lnTo>
                <a:lnTo>
                  <a:pt x="0" y="18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F6229-4147-4A5D-A159-B9CCBAAB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625" y="2095434"/>
            <a:ext cx="84254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CD2DC6DB-AA3E-4D79-A1FC-5974ECF3E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90F73A9-EE40-A3B8-916F-7CC8A2478C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374029" h="10287000">
                <a:moveTo>
                  <a:pt x="0" y="0"/>
                </a:moveTo>
                <a:lnTo>
                  <a:pt x="9374029" y="0"/>
                </a:lnTo>
                <a:lnTo>
                  <a:pt x="93740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410E7-3B58-652E-81BC-C6FB3AEBE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711" y="0"/>
            <a:ext cx="8803387" cy="1225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4C769-765C-6225-EF0B-882012113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642" y="-336665"/>
            <a:ext cx="3560373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015C83-265A-44FB-1DE0-6112EFC0C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21" y="1851033"/>
            <a:ext cx="541371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Kể chuyện Gọi Bạn  Tiếng Việt 2  Bộ Kết nối tri thức với cuộc sống_720p">
            <a:hlinkClick r:id="" action="ppaction://media"/>
            <a:extLst>
              <a:ext uri="{FF2B5EF4-FFF2-40B4-BE49-F238E27FC236}">
                <a16:creationId xmlns:a16="http://schemas.microsoft.com/office/drawing/2014/main" id="{1E1ECAD4-F9DC-A1B5-8201-60DF7CEE06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8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5749" y="381000"/>
            <a:ext cx="11649075" cy="652537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7D0C848-6CCA-6189-60C7-428A2B2A9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542924"/>
            <a:ext cx="7428230" cy="6053907"/>
          </a:xfrm>
          <a:prstGeom prst="rect">
            <a:avLst/>
          </a:prstGeom>
        </p:spPr>
      </p:pic>
      <p:sp>
        <p:nvSpPr>
          <p:cNvPr id="3" name="Cloud Callout 3">
            <a:extLst>
              <a:ext uri="{FF2B5EF4-FFF2-40B4-BE49-F238E27FC236}">
                <a16:creationId xmlns:a16="http://schemas.microsoft.com/office/drawing/2014/main" id="{F2E6A820-69F9-E075-45C4-39A0E098E267}"/>
              </a:ext>
            </a:extLst>
          </p:cNvPr>
          <p:cNvSpPr/>
          <p:nvPr/>
        </p:nvSpPr>
        <p:spPr>
          <a:xfrm>
            <a:off x="8973185" y="600075"/>
            <a:ext cx="3114040" cy="226250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Cloud Callout 4">
            <a:extLst>
              <a:ext uri="{FF2B5EF4-FFF2-40B4-BE49-F238E27FC236}">
                <a16:creationId xmlns:a16="http://schemas.microsoft.com/office/drawing/2014/main" id="{A639DDC5-7C7F-2E9E-7EFE-E033866A4846}"/>
              </a:ext>
            </a:extLst>
          </p:cNvPr>
          <p:cNvSpPr/>
          <p:nvPr/>
        </p:nvSpPr>
        <p:spPr>
          <a:xfrm>
            <a:off x="-120015" y="660400"/>
            <a:ext cx="3114040" cy="2069465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Nhân vật trong tranh là ai?</a:t>
            </a:r>
          </a:p>
        </p:txBody>
      </p:sp>
    </p:spTree>
    <p:extLst>
      <p:ext uri="{BB962C8B-B14F-4D97-AF65-F5344CB8AC3E}">
        <p14:creationId xmlns:p14="http://schemas.microsoft.com/office/powerpoint/2010/main" val="8909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5749" y="381000"/>
            <a:ext cx="11649075" cy="6525373"/>
          </a:xfrm>
          <a:prstGeom prst="round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8292659A-5DBF-73D3-55EC-89F789E4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935" y="-75565"/>
            <a:ext cx="8151495" cy="7008495"/>
          </a:xfrm>
          <a:prstGeom prst="rect">
            <a:avLst/>
          </a:prstGeom>
        </p:spPr>
      </p:pic>
      <p:sp>
        <p:nvSpPr>
          <p:cNvPr id="8" name="Cloud Callout 4">
            <a:extLst>
              <a:ext uri="{FF2B5EF4-FFF2-40B4-BE49-F238E27FC236}">
                <a16:creationId xmlns:a16="http://schemas.microsoft.com/office/drawing/2014/main" id="{5E6D2F7D-5D67-9869-4B34-373E133CC573}"/>
              </a:ext>
            </a:extLst>
          </p:cNvPr>
          <p:cNvSpPr/>
          <p:nvPr/>
        </p:nvSpPr>
        <p:spPr>
          <a:xfrm>
            <a:off x="1788160" y="2651760"/>
            <a:ext cx="4480560" cy="1325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Khung cảnh xung quanh rất tươi đẹp, 2 bạn bê vàng và dê trắng đang vui đùa ca hát bên nhau.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4">
            <a:extLst>
              <a:ext uri="{FF2B5EF4-FFF2-40B4-BE49-F238E27FC236}">
                <a16:creationId xmlns:a16="http://schemas.microsoft.com/office/drawing/2014/main" id="{72E34E4E-707C-C124-9253-B41676FDD249}"/>
              </a:ext>
            </a:extLst>
          </p:cNvPr>
          <p:cNvSpPr/>
          <p:nvPr/>
        </p:nvSpPr>
        <p:spPr>
          <a:xfrm>
            <a:off x="6268720" y="2651760"/>
            <a:ext cx="3780790" cy="13255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Khung cảnh khô hạn, trơ trụi, không có sự sống…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4">
            <a:extLst>
              <a:ext uri="{FF2B5EF4-FFF2-40B4-BE49-F238E27FC236}">
                <a16:creationId xmlns:a16="http://schemas.microsoft.com/office/drawing/2014/main" id="{0658A619-C762-9F29-9BA6-18572A50BEBA}"/>
              </a:ext>
            </a:extLst>
          </p:cNvPr>
          <p:cNvSpPr/>
          <p:nvPr/>
        </p:nvSpPr>
        <p:spPr>
          <a:xfrm>
            <a:off x="1859280" y="5394960"/>
            <a:ext cx="4409440" cy="1463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Khung cảnh xung quanh khác lạ so với khu rừng trước đây, bê vàng đi tìm cỏ quên mất cả đường về…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loud Callout 4">
            <a:extLst>
              <a:ext uri="{FF2B5EF4-FFF2-40B4-BE49-F238E27FC236}">
                <a16:creationId xmlns:a16="http://schemas.microsoft.com/office/drawing/2014/main" id="{B6834C72-6B17-B560-98E4-B861E27229B5}"/>
              </a:ext>
            </a:extLst>
          </p:cNvPr>
          <p:cNvSpPr/>
          <p:nvPr/>
        </p:nvSpPr>
        <p:spPr>
          <a:xfrm>
            <a:off x="6282055" y="5394960"/>
            <a:ext cx="3889375" cy="15379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Khung cảnh ở khu rừng cũ, dê trắng chạy khắp nơi tìm bê vàng và thi thoảng vẫn gọi; “Bê! Bê!”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79D12-3DA6-A64C-736A-7E8C92D124CD}"/>
              </a:ext>
            </a:extLst>
          </p:cNvPr>
          <p:cNvSpPr txBox="1"/>
          <p:nvPr/>
        </p:nvSpPr>
        <p:spPr>
          <a:xfrm>
            <a:off x="3123112" y="1852037"/>
            <a:ext cx="56715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1-2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đoạn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4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358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4630400" cy="68580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407653" y="2110942"/>
            <a:ext cx="88502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Ví dụ: Từ xa xưa trong rừng thẳm có hai bạn bê vàng và dê trắng chơi rất thân với nhau. Hàng ngày hai bạn cùng nhau chơi đùa, ca hát bên bờ suối.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0000" l="342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00" y="248920"/>
            <a:ext cx="4711700" cy="726948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C3CC84B-8336-9C6B-913A-57C4FEEA8D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" y="1587435"/>
            <a:ext cx="408109" cy="156306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ED3F1862-51BE-4624-D768-64BFB593E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502" y="8122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0"/>
            <a:ext cx="12190132" cy="2264898"/>
          </a:xfrm>
          <a:prstGeom prst="rect">
            <a:avLst/>
          </a:prstGeom>
        </p:spPr>
      </p:pic>
      <p:sp>
        <p:nvSpPr>
          <p:cNvPr id="7" name="文本框 12">
            <a:extLst>
              <a:ext uri="{FF2B5EF4-FFF2-40B4-BE49-F238E27FC236}">
                <a16:creationId xmlns:a16="http://schemas.microsoft.com/office/drawing/2014/main" id="{61939188-7273-4E47-A8A5-49212D558CC8}"/>
              </a:ext>
            </a:extLst>
          </p:cNvPr>
          <p:cNvSpPr txBox="1"/>
          <p:nvPr/>
        </p:nvSpPr>
        <p:spPr>
          <a:xfrm>
            <a:off x="817843" y="467641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36A3011-A425-426F-B95D-E9D718EF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0" y="208342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3">
            <a:extLst>
              <a:ext uri="{FF2B5EF4-FFF2-40B4-BE49-F238E27FC236}">
                <a16:creationId xmlns:a16="http://schemas.microsoft.com/office/drawing/2014/main" id="{8BDB7C77-972F-4283-8CC6-1B14F5451BA7}"/>
              </a:ext>
            </a:extLst>
          </p:cNvPr>
          <p:cNvSpPr txBox="1"/>
          <p:nvPr/>
        </p:nvSpPr>
        <p:spPr>
          <a:xfrm>
            <a:off x="5672606" y="4674169"/>
            <a:ext cx="5604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altLang="zh-C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ột bạn kể, các bạn khác lắng nghe để góp ý sau đó đổi vai người kể, người nghe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文本框 14">
            <a:extLst>
              <a:ext uri="{FF2B5EF4-FFF2-40B4-BE49-F238E27FC236}">
                <a16:creationId xmlns:a16="http://schemas.microsoft.com/office/drawing/2014/main" id="{C17A6087-CB4A-4365-94C0-B38567D6E398}"/>
              </a:ext>
            </a:extLst>
          </p:cNvPr>
          <p:cNvSpPr txBox="1"/>
          <p:nvPr/>
        </p:nvSpPr>
        <p:spPr>
          <a:xfrm>
            <a:off x="5672605" y="3106756"/>
            <a:ext cx="5538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8912335-9F1C-45C2-AD26-2FA6D023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15" y="317165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E234E05-A3DD-4FEA-A354-83CF74DA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2" y="467682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288</Words>
  <Application>Microsoft Office PowerPoint</Application>
  <PresentationFormat>Widescreen</PresentationFormat>
  <Paragraphs>20</Paragraphs>
  <Slides>17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#9Slide02 Noi dung dai</vt:lpstr>
      <vt:lpstr>等线</vt:lpstr>
      <vt:lpstr>Microsoft YaHei</vt:lpstr>
      <vt:lpstr>Arial</vt:lpstr>
      <vt:lpstr>Arial-Rounded</vt:lpstr>
      <vt:lpstr>Calibri</vt:lpstr>
      <vt:lpstr>Calibri Light</vt:lpstr>
      <vt:lpstr>SVN-Billo</vt:lpstr>
      <vt:lpstr>SVN-SAF</vt:lpstr>
      <vt:lpstr>4_Office Theme</vt:lpstr>
      <vt:lpstr>1_Office 主题​​</vt:lpstr>
      <vt:lpstr>1_Office Theme</vt:lpstr>
      <vt:lpstr>3_Office Theme</vt:lpstr>
      <vt:lpstr>1_Custom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35</cp:revision>
  <dcterms:created xsi:type="dcterms:W3CDTF">2021-07-29T10:01:20Z</dcterms:created>
  <dcterms:modified xsi:type="dcterms:W3CDTF">2025-07-10T01:59:59Z</dcterms:modified>
</cp:coreProperties>
</file>