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1" r:id="rId4"/>
    <p:sldMasterId id="2147483733" r:id="rId5"/>
    <p:sldMasterId id="2147483745" r:id="rId6"/>
  </p:sldMasterIdLst>
  <p:notesMasterIdLst>
    <p:notesMasterId r:id="rId41"/>
  </p:notesMasterIdLst>
  <p:sldIdLst>
    <p:sldId id="258" r:id="rId7"/>
    <p:sldId id="313" r:id="rId8"/>
    <p:sldId id="314" r:id="rId9"/>
    <p:sldId id="315" r:id="rId10"/>
    <p:sldId id="316" r:id="rId11"/>
    <p:sldId id="317" r:id="rId12"/>
    <p:sldId id="318" r:id="rId13"/>
    <p:sldId id="257" r:id="rId14"/>
    <p:sldId id="267" r:id="rId15"/>
    <p:sldId id="4410" r:id="rId16"/>
    <p:sldId id="4419" r:id="rId17"/>
    <p:sldId id="4411" r:id="rId18"/>
    <p:sldId id="296" r:id="rId19"/>
    <p:sldId id="270" r:id="rId20"/>
    <p:sldId id="4418" r:id="rId21"/>
    <p:sldId id="271" r:id="rId22"/>
    <p:sldId id="4412" r:id="rId23"/>
    <p:sldId id="4413" r:id="rId24"/>
    <p:sldId id="4414" r:id="rId25"/>
    <p:sldId id="4415" r:id="rId26"/>
    <p:sldId id="308" r:id="rId27"/>
    <p:sldId id="309" r:id="rId28"/>
    <p:sldId id="310" r:id="rId29"/>
    <p:sldId id="311" r:id="rId30"/>
    <p:sldId id="283" r:id="rId31"/>
    <p:sldId id="284" r:id="rId32"/>
    <p:sldId id="277" r:id="rId33"/>
    <p:sldId id="312" r:id="rId34"/>
    <p:sldId id="280" r:id="rId35"/>
    <p:sldId id="4416" r:id="rId36"/>
    <p:sldId id="4417" r:id="rId37"/>
    <p:sldId id="4408" r:id="rId38"/>
    <p:sldId id="278" r:id="rId39"/>
    <p:sldId id="44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054EC5-C9B3-4AD9-A789-372BD85CC904}"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B364F-C20C-4C08-9711-A45E80252372}" type="slidenum">
              <a:rPr lang="en-US" smtClean="0"/>
              <a:t>‹#›</a:t>
            </a:fld>
            <a:endParaRPr lang="en-US"/>
          </a:p>
        </p:txBody>
      </p:sp>
    </p:spTree>
    <p:extLst>
      <p:ext uri="{BB962C8B-B14F-4D97-AF65-F5344CB8AC3E}">
        <p14:creationId xmlns:p14="http://schemas.microsoft.com/office/powerpoint/2010/main" val="360646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35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solidFill>
                  <a:srgbClr val="000000"/>
                </a:solidFill>
                <a:effectLst/>
                <a:latin typeface="Times New Roman" panose="02020603050405020304" pitchFamily="18" charset="0"/>
                <a:ea typeface="Times New Roman" panose="02020603050405020304" pitchFamily="18" charset="0"/>
              </a:rPr>
              <a:t>Có một câu chuyện mang tên </a:t>
            </a:r>
            <a:r>
              <a:rPr lang="de-DE" sz="1800" b="1" i="1" dirty="0">
                <a:effectLst/>
                <a:latin typeface="Times New Roman" panose="02020603050405020304" pitchFamily="18" charset="0"/>
                <a:ea typeface="Times New Roman" panose="02020603050405020304" pitchFamily="18" charset="0"/>
              </a:rPr>
              <a:t>Tớ nhớ cậu</a:t>
            </a:r>
            <a:r>
              <a:rPr lang="de-DE" sz="1800" i="1" dirty="0">
                <a:effectLst/>
                <a:latin typeface="Times New Roman" panose="02020603050405020304" pitchFamily="18" charset="0"/>
                <a:ea typeface="Times New Roman" panose="02020603050405020304" pitchFamily="18" charset="0"/>
              </a:rPr>
              <a:t> - kể về tình bạn gắn bó giữa sóc và kiến. Mặc dù hai bạn không ở gần nhau nữa nhưng hai bạn vẫn luôn nhớ đến nhau. Để giúp các em hiểu rõ hơn, chúng ta cùng vào bài học hôm nay nhé.</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23B364F-C20C-4C08-9711-A45E80252372}" type="slidenum">
              <a:rPr lang="en-US" smtClean="0"/>
              <a:t>9</a:t>
            </a:fld>
            <a:endParaRPr lang="en-US"/>
          </a:p>
        </p:txBody>
      </p:sp>
    </p:spTree>
    <p:extLst>
      <p:ext uri="{BB962C8B-B14F-4D97-AF65-F5344CB8AC3E}">
        <p14:creationId xmlns:p14="http://schemas.microsoft.com/office/powerpoint/2010/main" val="27698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facebook.com/nkpowerskills" TargetMode="Externa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29131702"/>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720458333"/>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61919396"/>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174-E06A-9088-BB69-023305BCD0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91E0AC-9AF9-365B-A443-316EA1B5E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1BFDCA-A625-4363-109E-97737376BD5E}"/>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F95D689C-404A-8CBB-7F36-C4A0C0E31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33B98-1EBC-82E0-DED4-6542AF41895B}"/>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a:extLst>
              <a:ext uri="{FF2B5EF4-FFF2-40B4-BE49-F238E27FC236}">
                <a16:creationId xmlns:a16="http://schemas.microsoft.com/office/drawing/2014/main" id="{1DD80FDD-FCEB-1AE7-4565-33FE6E0F56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extLst>
      <p:ext uri="{BB962C8B-B14F-4D97-AF65-F5344CB8AC3E}">
        <p14:creationId xmlns:p14="http://schemas.microsoft.com/office/powerpoint/2010/main" val="4191033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82DF-48A0-526A-18E8-7EA8C4102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6CF1F-5B7F-62F0-86F3-9F396AC6C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C5F1D-B0AE-EEAE-D520-079CAEF3B2CE}"/>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4836E515-F4FF-7B44-1AA5-527CC2AAB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03CA2-9856-404C-DDC2-3F7B285E2579}"/>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830322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F93-0D3D-79D8-0D29-594ECBEBC6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E49F3D-8631-FF00-FDB0-DB6B02E2A1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7F182-BF08-F0F1-0517-E5E7320E7D2F}"/>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9B018EE8-C8B9-0597-E3AB-C491AF75E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E96DC3-A6C3-8212-AFB7-361D2D5FDA8C}"/>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a:extLst>
              <a:ext uri="{FF2B5EF4-FFF2-40B4-BE49-F238E27FC236}">
                <a16:creationId xmlns:a16="http://schemas.microsoft.com/office/drawing/2014/main" id="{CCCDDFB5-7A48-B253-5B8B-A45801403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2239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A05FE-6210-E84D-CBAC-71BF89B11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3D7BE-93E2-F3A2-7FEF-10450B666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0A4715-FB2B-17CF-5D9E-C2C82A8BEA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3B868-B723-4A5C-F8E5-973929DDD2E2}"/>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6" name="Footer Placeholder 5">
            <a:extLst>
              <a:ext uri="{FF2B5EF4-FFF2-40B4-BE49-F238E27FC236}">
                <a16:creationId xmlns:a16="http://schemas.microsoft.com/office/drawing/2014/main" id="{A79368D2-CBC7-34EB-597C-6B06D7FAB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6607C-EFA6-A206-0445-817488FC17DB}"/>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589937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79026-0768-D854-D28C-34B891DC75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3265A4-3A3D-69AA-2E78-39E5E3FCDC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D8D35-2456-DBA5-C424-B3A23C9EC3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B8662-6DC7-71CA-98E7-C6F81C04A1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4E2E0B-6B37-CED7-CDC2-5C77396E10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D0EFF-98C2-BB70-046A-87B8814599C5}"/>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8" name="Footer Placeholder 7">
            <a:extLst>
              <a:ext uri="{FF2B5EF4-FFF2-40B4-BE49-F238E27FC236}">
                <a16:creationId xmlns:a16="http://schemas.microsoft.com/office/drawing/2014/main" id="{86AB645D-058C-A0B8-DF0E-B1A24D2C4F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454929-8F94-8619-2762-FACA8D2A819F}"/>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2402490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297685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D2E003-170E-32F6-1119-878482BFF0E0}"/>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3" name="Footer Placeholder 2">
            <a:extLst>
              <a:ext uri="{FF2B5EF4-FFF2-40B4-BE49-F238E27FC236}">
                <a16:creationId xmlns:a16="http://schemas.microsoft.com/office/drawing/2014/main" id="{A169D70F-F889-B671-7A3C-7D5ECA05F1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5FFA26-8FCC-DFF5-DAE1-3B9EAE5F5566}"/>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a:extLst>
              <a:ext uri="{FF2B5EF4-FFF2-40B4-BE49-F238E27FC236}">
                <a16:creationId xmlns:a16="http://schemas.microsoft.com/office/drawing/2014/main" id="{7565CF35-5BAB-3325-8EE8-B191AFAF127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88896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57E20-7C0C-FBCE-849B-E3DE7F14FD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0B3391-CD61-E626-2932-014409D30B99}"/>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4" name="Footer Placeholder 3">
            <a:extLst>
              <a:ext uri="{FF2B5EF4-FFF2-40B4-BE49-F238E27FC236}">
                <a16:creationId xmlns:a16="http://schemas.microsoft.com/office/drawing/2014/main" id="{ADB2CBF9-3552-37E9-BE1E-060CBB504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3CEBF-E15B-5582-D89A-AABA8DC0437D}"/>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a:extLst>
              <a:ext uri="{FF2B5EF4-FFF2-40B4-BE49-F238E27FC236}">
                <a16:creationId xmlns:a16="http://schemas.microsoft.com/office/drawing/2014/main" id="{144A62E3-AAA8-8980-BF00-53C4979759C0}"/>
              </a:ext>
            </a:extLst>
          </p:cNvPr>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extLst>
      <p:ext uri="{BB962C8B-B14F-4D97-AF65-F5344CB8AC3E}">
        <p14:creationId xmlns:p14="http://schemas.microsoft.com/office/powerpoint/2010/main" val="366020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5477030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41AAF-9136-184C-28AE-F3247E7E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936C8-3EE4-E0FB-2918-0CB1BEA7FC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0E37ED-E31C-FCDB-7632-6045D0086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D07B9B-DF0E-A5A1-9B30-813D8B5428F9}"/>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6" name="Footer Placeholder 5">
            <a:extLst>
              <a:ext uri="{FF2B5EF4-FFF2-40B4-BE49-F238E27FC236}">
                <a16:creationId xmlns:a16="http://schemas.microsoft.com/office/drawing/2014/main" id="{B3322F40-E73F-ABD3-24C4-B6397317E9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6BABE-EE8F-4B6D-97B0-4955518CF5BA}"/>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1504136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4D3D-B0EE-6118-6A29-CE2BE19D1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C55B7-1829-1696-F04B-69AF21BA3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FDCB0D-DCED-44DA-776F-A611BA2F7B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4B9E78-0C61-FF36-9296-16895D605154}"/>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6" name="Footer Placeholder 5">
            <a:extLst>
              <a:ext uri="{FF2B5EF4-FFF2-40B4-BE49-F238E27FC236}">
                <a16:creationId xmlns:a16="http://schemas.microsoft.com/office/drawing/2014/main" id="{5F820CE4-CB6B-26CF-8909-F9B879725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C490D5-CE0D-D158-C7F4-C2728C3E8F5A}"/>
              </a:ext>
            </a:extLst>
          </p:cNvPr>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a:extLst>
              <a:ext uri="{FF2B5EF4-FFF2-40B4-BE49-F238E27FC236}">
                <a16:creationId xmlns:a16="http://schemas.microsoft.com/office/drawing/2014/main" id="{E36D3A7F-9A3D-6AB6-4C8D-2D5EC2AEFD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615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1E57-D22A-7AE2-BC73-BC57EAE79C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B1746-F0AB-792C-9E38-67271D05B8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C2F7E-6F0D-242B-9CAC-FE067E46D4EC}"/>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3C1EE071-3E82-5E10-FF19-3AF3E1978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75B4CF-AB5D-E96C-9D4C-FEE364803466}"/>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4011413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4EC0D-A7D3-7950-2D15-8307CC85B9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EBE5F9-30BA-7E9B-741E-683625D4A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CB535-E13F-5819-B314-3161D81FA54F}"/>
              </a:ext>
            </a:extLst>
          </p:cNvPr>
          <p:cNvSpPr>
            <a:spLocks noGrp="1"/>
          </p:cNvSpPr>
          <p:nvPr>
            <p:ph type="dt" sz="half" idx="10"/>
          </p:nvPr>
        </p:nvSpPr>
        <p:spPr/>
        <p:txBody>
          <a:body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5A6D8C40-263A-6C30-F94C-FB8973B89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AFB37-1407-861C-3824-CA901612D895}"/>
              </a:ext>
            </a:extLst>
          </p:cNvPr>
          <p:cNvSpPr>
            <a:spLocks noGrp="1"/>
          </p:cNvSpPr>
          <p:nvPr>
            <p:ph type="sldNum" sz="quarter" idx="12"/>
          </p:nvPr>
        </p:nvSpPr>
        <p:spPr/>
        <p:txBody>
          <a:bodyPr/>
          <a:lstStyle/>
          <a:p>
            <a:fld id="{93211B76-5616-4E9D-896D-683DCF1C7392}" type="slidenum">
              <a:rPr lang="en-US" smtClean="0"/>
              <a:t>‹#›</a:t>
            </a:fld>
            <a:endParaRPr lang="en-US"/>
          </a:p>
        </p:txBody>
      </p:sp>
    </p:spTree>
    <p:extLst>
      <p:ext uri="{BB962C8B-B14F-4D97-AF65-F5344CB8AC3E}">
        <p14:creationId xmlns:p14="http://schemas.microsoft.com/office/powerpoint/2010/main" val="3615710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hlinkClick r:id="rId2"/>
            <a:extLst>
              <a:ext uri="{FF2B5EF4-FFF2-40B4-BE49-F238E27FC236}">
                <a16:creationId xmlns:a16="http://schemas.microsoft.com/office/drawing/2014/main" id="{B5A331A3-6FE1-4DA4-99DA-C4C2C8BA5AFE}"/>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724130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4641CC36-AAA2-4304-8DFC-0CC7756F15B0}"/>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7874482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A94CD89B-7B22-4153-B28D-89221146CB6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94603297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47450A8A-DEB8-495E-AACE-84129B63C546}"/>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18873457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11" name="Picture 10">
            <a:extLst>
              <a:ext uri="{FF2B5EF4-FFF2-40B4-BE49-F238E27FC236}">
                <a16:creationId xmlns:a16="http://schemas.microsoft.com/office/drawing/2014/main" id="{E8F11D3A-16E2-4467-96AE-44AA5E49E66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13575172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7" name="Picture 6">
            <a:extLst>
              <a:ext uri="{FF2B5EF4-FFF2-40B4-BE49-F238E27FC236}">
                <a16:creationId xmlns:a16="http://schemas.microsoft.com/office/drawing/2014/main" id="{178F460B-11FE-42F1-AC73-C1856A714195}"/>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7477587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565205182"/>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6" name="Picture 5">
            <a:extLst>
              <a:ext uri="{FF2B5EF4-FFF2-40B4-BE49-F238E27FC236}">
                <a16:creationId xmlns:a16="http://schemas.microsoft.com/office/drawing/2014/main" id="{25ABA80B-CC78-4A88-901F-28213AFE57F1}"/>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7628789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A550FEF-CEE2-45F7-BBA1-523BC26D1FF9}"/>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2379285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9" name="Picture 8">
            <a:extLst>
              <a:ext uri="{FF2B5EF4-FFF2-40B4-BE49-F238E27FC236}">
                <a16:creationId xmlns:a16="http://schemas.microsoft.com/office/drawing/2014/main" id="{36889748-0B07-4B56-AD0A-7CF64046AAE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407864495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92505C69-33C6-47C6-B9B9-3DF7AD945A8C}"/>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60811190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a:xfrm>
            <a:off x="838200" y="6356350"/>
            <a:ext cx="2743200" cy="365125"/>
          </a:xfrm>
          <a:prstGeom prst="rect">
            <a:avLst/>
          </a:prstGeom>
        </p:spPr>
        <p:txBody>
          <a:bodyPr/>
          <a:lstStyle/>
          <a:p>
            <a:fld id="{2CCDC1D9-034D-494F-808F-2EA6504B546F}"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a:xfrm>
            <a:off x="8610600" y="6356350"/>
            <a:ext cx="2743200" cy="365125"/>
          </a:xfrm>
          <a:prstGeom prst="rect">
            <a:avLst/>
          </a:prstGeom>
        </p:spPr>
        <p:txBody>
          <a:bodyPr/>
          <a:lstStyle/>
          <a:p>
            <a:fld id="{5B52316D-4692-4B10-B03E-30ED298E005C}" type="slidenum">
              <a:rPr lang="zh-CN" altLang="en-US" smtClean="0"/>
              <a:t>‹#›</a:t>
            </a:fld>
            <a:endParaRPr lang="zh-CN" altLang="en-US"/>
          </a:p>
        </p:txBody>
      </p:sp>
      <p:pic>
        <p:nvPicPr>
          <p:cNvPr id="8" name="Picture 7">
            <a:extLst>
              <a:ext uri="{FF2B5EF4-FFF2-40B4-BE49-F238E27FC236}">
                <a16:creationId xmlns:a16="http://schemas.microsoft.com/office/drawing/2014/main" id="{2ACBAB21-9F15-4E67-9C62-88FD565E804A}"/>
              </a:ext>
            </a:extLst>
          </p:cNvPr>
          <p:cNvPicPr>
            <a:picLocks noChangeAspect="1"/>
          </p:cNvPicPr>
          <p:nvPr userDrawn="1"/>
        </p:nvPicPr>
        <p:blipFill rotWithShape="1">
          <a:blip r:embed="rId2"/>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5942056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882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239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03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38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481394159"/>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721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114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7907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9098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23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52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7710738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36409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134343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639157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165733071"/>
      </p:ext>
    </p:extLst>
  </p:cSld>
  <p:clrMapOvr>
    <a:masterClrMapping/>
  </p:clrMapOvr>
  <p:transition spd="med">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71257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76036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64792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36113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92802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368727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88016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4DFC-01C8-2077-C5F0-4E4135BE32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C1991-B90F-AF39-BE16-19CC78DB93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4BC26-CA2E-BFBA-5244-8F9BF5F737E2}"/>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5" name="Footer Placeholder 4">
            <a:extLst>
              <a:ext uri="{FF2B5EF4-FFF2-40B4-BE49-F238E27FC236}">
                <a16:creationId xmlns:a16="http://schemas.microsoft.com/office/drawing/2014/main" id="{04F55750-C135-1F53-B268-707EB19C45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C68395-303A-B52C-98CD-30EC5900418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4332940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E568-A181-546E-D1DD-80CDAB5DE6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A818A69-227C-F6FC-4420-AD67D2FFA06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F8A9D-1407-5EBC-DF97-7E040431E116}"/>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5" name="Footer Placeholder 4">
            <a:extLst>
              <a:ext uri="{FF2B5EF4-FFF2-40B4-BE49-F238E27FC236}">
                <a16:creationId xmlns:a16="http://schemas.microsoft.com/office/drawing/2014/main" id="{C81B8C41-37AD-D34E-1616-7FF5E8746A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8DFDA4-6778-3903-C030-844B4FA5BB35}"/>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025523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72DC-4631-797D-6204-2EF8FCD113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F116F5-6904-1EC9-CC3F-DB60DF3D75D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40A36-0D3D-83C3-1863-0998A50F891C}"/>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5" name="Footer Placeholder 4">
            <a:extLst>
              <a:ext uri="{FF2B5EF4-FFF2-40B4-BE49-F238E27FC236}">
                <a16:creationId xmlns:a16="http://schemas.microsoft.com/office/drawing/2014/main" id="{B9736BA9-5D9F-7D2B-0F0C-04EB96EBAF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946D37-C365-91D7-0A8A-E34380C2001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927991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5452522"/>
      </p:ext>
    </p:extLst>
  </p:cSld>
  <p:clrMapOvr>
    <a:masterClrMapping/>
  </p:clrMapOvr>
  <p:transition spd="med">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86D9-728D-B2FE-AF6F-C64A563DF4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B76133-CAA5-84E1-7BBA-9B46C6E47F1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D9DC7-35B2-511C-656B-952A9FB55A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04C46-0AE7-61A7-3246-C366FB3259D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6" name="Footer Placeholder 5">
            <a:extLst>
              <a:ext uri="{FF2B5EF4-FFF2-40B4-BE49-F238E27FC236}">
                <a16:creationId xmlns:a16="http://schemas.microsoft.com/office/drawing/2014/main" id="{31BC6B8F-694B-901E-E635-B5AC14C32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EEED32-776D-5AA4-E6C7-5CF730372DF6}"/>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867361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C9E7-9766-E0EB-DEA1-9412DC0B66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880BFF-BC3D-B7D1-5BEF-50A69C25BC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D87AD-D1AD-001E-EF94-9E427D0BC3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772035-4CB4-9C49-21F9-86C471AA98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4E663-5E1B-645D-78A7-3B34983599A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C84A1D-028B-F370-214E-56657B8085AB}"/>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8" name="Footer Placeholder 7">
            <a:extLst>
              <a:ext uri="{FF2B5EF4-FFF2-40B4-BE49-F238E27FC236}">
                <a16:creationId xmlns:a16="http://schemas.microsoft.com/office/drawing/2014/main" id="{8EAB8BEA-988A-CAC3-63BC-6F0E79608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46C35C-E275-A9C4-8D55-196488ECB6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435341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F0130-DD86-0AE2-9817-DA989808653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BD551DF-77CC-10FC-AAE8-425C139DA3EA}"/>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4" name="Footer Placeholder 3">
            <a:extLst>
              <a:ext uri="{FF2B5EF4-FFF2-40B4-BE49-F238E27FC236}">
                <a16:creationId xmlns:a16="http://schemas.microsoft.com/office/drawing/2014/main" id="{46AFC506-26A6-13DD-2274-C3F501F1AD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E8245D5-20CD-D6E2-E206-66E22B2E123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079371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D7D5-BBED-C149-004D-AC1F63160DE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3" name="Footer Placeholder 2">
            <a:extLst>
              <a:ext uri="{FF2B5EF4-FFF2-40B4-BE49-F238E27FC236}">
                <a16:creationId xmlns:a16="http://schemas.microsoft.com/office/drawing/2014/main" id="{99C698A3-944D-A90D-639F-34587AEA9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B51A06-A333-71B4-6B04-86E077E83EEB}"/>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4876698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B90-9996-E899-522E-897ED0F187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443F2-9CC6-1EF0-F317-0FA8856F837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BEA1E2-815E-FEB1-2A70-724C1647FF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5E2C4-D0E9-43DB-BF19-5105F05E0A77}"/>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6" name="Footer Placeholder 5">
            <a:extLst>
              <a:ext uri="{FF2B5EF4-FFF2-40B4-BE49-F238E27FC236}">
                <a16:creationId xmlns:a16="http://schemas.microsoft.com/office/drawing/2014/main" id="{C849590B-62D3-BE3A-0650-779647BE10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AC938A-FC5E-1A8B-AC01-4D3C1D7D3923}"/>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1521545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47E42-6278-0B06-2A3F-0D201939E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C2E14C-A948-54F6-0B66-6C4BBE04763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34DBD-8B81-500E-2358-373642FA96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BE82E-AC44-F9CB-19DC-EFBB071AA14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6" name="Footer Placeholder 5">
            <a:extLst>
              <a:ext uri="{FF2B5EF4-FFF2-40B4-BE49-F238E27FC236}">
                <a16:creationId xmlns:a16="http://schemas.microsoft.com/office/drawing/2014/main" id="{478409FC-BD00-A282-CA83-759065DB56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3C0000-E10B-7BDE-8992-761419382D3D}"/>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5667960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F94F-225A-E911-C707-4D0F787AB5C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B45864-C6F1-CB18-E87E-D109B3ECC3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84C07-FCA8-32D3-B0BE-DE51276700CE}"/>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5" name="Footer Placeholder 4">
            <a:extLst>
              <a:ext uri="{FF2B5EF4-FFF2-40B4-BE49-F238E27FC236}">
                <a16:creationId xmlns:a16="http://schemas.microsoft.com/office/drawing/2014/main" id="{DCF08217-3CA2-CDCB-A222-4308E5BE34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4662D1-2773-B02D-F25D-01FC881CDF4E}"/>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2887759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17C66-DB24-58A4-0311-516402162B0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49BA9F-188D-731C-E1D7-63516C50222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07DFBE-87ED-7AFF-C9D0-5359DB431755}"/>
              </a:ext>
            </a:extLst>
          </p:cNvPr>
          <p:cNvSpPr>
            <a:spLocks noGrp="1"/>
          </p:cNvSpPr>
          <p:nvPr>
            <p:ph type="dt" sz="half" idx="10"/>
          </p:nvPr>
        </p:nvSpPr>
        <p:spPr>
          <a:xfrm>
            <a:off x="838200" y="6356350"/>
            <a:ext cx="2743200" cy="365125"/>
          </a:xfrm>
          <a:prstGeom prst="rect">
            <a:avLst/>
          </a:prstGeom>
        </p:spPr>
        <p:txBody>
          <a:bodyPr/>
          <a:lstStyle/>
          <a:p>
            <a:fld id="{05287B2D-627A-4928-BE52-05A0F3D91FD3}" type="datetimeFigureOut">
              <a:rPr lang="en-US" smtClean="0"/>
              <a:t>9/28/2024</a:t>
            </a:fld>
            <a:endParaRPr lang="en-US"/>
          </a:p>
        </p:txBody>
      </p:sp>
      <p:sp>
        <p:nvSpPr>
          <p:cNvPr id="5" name="Footer Placeholder 4">
            <a:extLst>
              <a:ext uri="{FF2B5EF4-FFF2-40B4-BE49-F238E27FC236}">
                <a16:creationId xmlns:a16="http://schemas.microsoft.com/office/drawing/2014/main" id="{8182D64F-F22D-E001-5741-FBC5F1EFB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216A0F-64FA-C647-3337-B550698FD027}"/>
              </a:ext>
            </a:extLst>
          </p:cNvPr>
          <p:cNvSpPr>
            <a:spLocks noGrp="1"/>
          </p:cNvSpPr>
          <p:nvPr>
            <p:ph type="sldNum" sz="quarter" idx="12"/>
          </p:nvPr>
        </p:nvSpPr>
        <p:spPr>
          <a:xfrm>
            <a:off x="8610600" y="6356350"/>
            <a:ext cx="2743200" cy="365125"/>
          </a:xfrm>
          <a:prstGeom prst="rect">
            <a:avLst/>
          </a:prstGeom>
        </p:spPr>
        <p:txBody>
          <a:bodyPr/>
          <a:lstStyle/>
          <a:p>
            <a:fld id="{E2A3417C-80DC-4609-89C2-5A942CEFCA82}" type="slidenum">
              <a:rPr lang="en-US" smtClean="0"/>
              <a:t>‹#›</a:t>
            </a:fld>
            <a:endParaRPr lang="en-US"/>
          </a:p>
        </p:txBody>
      </p:sp>
    </p:spTree>
    <p:extLst>
      <p:ext uri="{BB962C8B-B14F-4D97-AF65-F5344CB8AC3E}">
        <p14:creationId xmlns:p14="http://schemas.microsoft.com/office/powerpoint/2010/main" val="3636077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71311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43898712"/>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2024/9/28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65244484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0.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0.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2.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33903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3CF80-A5E2-DA57-C982-0E1FD1BA40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C5BC02-CFCD-4E0D-F404-33DB42A3D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EAF37-8630-9A39-044D-A32094C76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9/28/2024</a:t>
            </a:fld>
            <a:endParaRPr lang="en-US"/>
          </a:p>
        </p:txBody>
      </p:sp>
      <p:sp>
        <p:nvSpPr>
          <p:cNvPr id="5" name="Footer Placeholder 4">
            <a:extLst>
              <a:ext uri="{FF2B5EF4-FFF2-40B4-BE49-F238E27FC236}">
                <a16:creationId xmlns:a16="http://schemas.microsoft.com/office/drawing/2014/main" id="{4A250E15-F2AC-A4C9-D2F2-B3EAD9B33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dirty="0" err="1"/>
              <a:t>Đặng</a:t>
            </a:r>
            <a:r>
              <a:rPr lang="en-US" dirty="0"/>
              <a:t> </a:t>
            </a:r>
            <a:r>
              <a:rPr lang="en-US" dirty="0" err="1"/>
              <a:t>Thùy</a:t>
            </a:r>
            <a:endParaRPr lang="en-US" dirty="0"/>
          </a:p>
        </p:txBody>
      </p:sp>
      <p:sp>
        <p:nvSpPr>
          <p:cNvPr id="6" name="Slide Number Placeholder 5">
            <a:extLst>
              <a:ext uri="{FF2B5EF4-FFF2-40B4-BE49-F238E27FC236}">
                <a16:creationId xmlns:a16="http://schemas.microsoft.com/office/drawing/2014/main" id="{A6F494C2-D12E-2729-CC98-1B42E0DC7C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extLst>
      <p:ext uri="{BB962C8B-B14F-4D97-AF65-F5344CB8AC3E}">
        <p14:creationId xmlns:p14="http://schemas.microsoft.com/office/powerpoint/2010/main" val="18781935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1714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0EC3335-C671-A5AB-A3BB-BD0E8092086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extLst>
      <p:ext uri="{BB962C8B-B14F-4D97-AF65-F5344CB8AC3E}">
        <p14:creationId xmlns:p14="http://schemas.microsoft.com/office/powerpoint/2010/main" val="64836236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9/28/2024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89480153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field with trees and a sunset&#10;&#10;Description automatically generated">
            <a:extLst>
              <a:ext uri="{FF2B5EF4-FFF2-40B4-BE49-F238E27FC236}">
                <a16:creationId xmlns:a16="http://schemas.microsoft.com/office/drawing/2014/main" id="{33DC849B-2DA4-E2BA-0BAA-81F1FB85B4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46556304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sv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3.xml"/><Relationship Id="rId5" Type="http://schemas.openxmlformats.org/officeDocument/2006/relationships/image" Target="../media/image41.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6.xml"/><Relationship Id="rId5" Type="http://schemas.openxmlformats.org/officeDocument/2006/relationships/image" Target="../media/image46.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0.gi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36.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6.xml"/><Relationship Id="rId6" Type="http://schemas.openxmlformats.org/officeDocument/2006/relationships/image" Target="../media/image61.png"/><Relationship Id="rId5" Type="http://schemas.microsoft.com/office/2007/relationships/hdphoto" Target="../media/hdphoto5.wdp"/><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3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audio" Target="../media/audio4.wav"/><Relationship Id="rId1" Type="http://schemas.openxmlformats.org/officeDocument/2006/relationships/slideLayout" Target="../slideLayouts/slideLayout14.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0.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4.xml"/><Relationship Id="rId11" Type="http://schemas.openxmlformats.org/officeDocument/2006/relationships/slide" Target="slide5.xml"/><Relationship Id="rId5" Type="http://schemas.openxmlformats.org/officeDocument/2006/relationships/image" Target="../media/image21.png"/><Relationship Id="rId10" Type="http://schemas.openxmlformats.org/officeDocument/2006/relationships/slide" Target="slide6.xml"/><Relationship Id="rId4" Type="http://schemas.openxmlformats.org/officeDocument/2006/relationships/slide" Target="slide8.xml"/><Relationship Id="rId9" Type="http://schemas.openxmlformats.org/officeDocument/2006/relationships/slide" Target="slide7.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7.xml"/><Relationship Id="rId5" Type="http://schemas.openxmlformats.org/officeDocument/2006/relationships/image" Target="../media/image7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36.xml"/><Relationship Id="rId5" Type="http://schemas.openxmlformats.org/officeDocument/2006/relationships/image" Target="../media/image73.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5.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GIF"/><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alibri"/>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alibri"/>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alibri"/>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alibri"/>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latin typeface="Calibri"/>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alibri"/>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alibri"/>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alibri"/>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0EC3335-C671-A5AB-A3BB-BD0E809208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Kể chuyện Tớ Nhớ Cậu  Tiếng Việt 2  Bộ Kết nối tri thức với cuộc sống_v720P">
            <a:hlinkClick r:id="" action="ppaction://media"/>
            <a:extLst>
              <a:ext uri="{FF2B5EF4-FFF2-40B4-BE49-F238E27FC236}">
                <a16:creationId xmlns:a16="http://schemas.microsoft.com/office/drawing/2014/main" id="{83DD19A7-CF3C-A240-1FBE-441419C14DD4}"/>
              </a:ext>
            </a:extLst>
          </p:cNvPr>
          <p:cNvPicPr>
            <a:picLocks noChangeAspect="1"/>
          </p:cNvPicPr>
          <p:nvPr>
            <a:videoFile r:link="rId1"/>
            <p:extLst>
              <p:ext uri="{DAA4B4D4-6D71-4841-9C94-3DE7FCFB9230}">
                <p14:media xmlns:p14="http://schemas.microsoft.com/office/powerpoint/2010/main" r:embed="rId2">
                  <p14:trim st="23029" end="1637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5552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2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909FED1D-DDF1-5CEF-315B-F2AD6D5498C5}"/>
              </a:ext>
            </a:extLst>
          </p:cNvPr>
          <p:cNvSpPr txBox="1"/>
          <p:nvPr/>
        </p:nvSpPr>
        <p:spPr>
          <a:xfrm>
            <a:off x="790575" y="870012"/>
            <a:ext cx="10753725" cy="5262979"/>
          </a:xfrm>
          <a:prstGeom prst="rect">
            <a:avLst/>
          </a:prstGeom>
          <a:noFill/>
        </p:spPr>
        <p:txBody>
          <a:bodyPr wrap="square" rtlCol="0">
            <a:spAutoFit/>
          </a:bodyPr>
          <a:lstStyle/>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vi-VN" sz="2400" dirty="0">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					( Theo Tun Te-le-gan)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8EF80792-CFC5-D2D8-AAA8-7D689F3110C5}"/>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dirty="0" err="1">
                <a:latin typeface="Arial-Rounded" panose="020B0500000000000000" pitchFamily="34" charset="0"/>
                <a:ea typeface="Arial-Rounded" panose="020B0500000000000000" pitchFamily="34" charset="0"/>
                <a:cs typeface="Arial-Rounded" panose="020B0500000000000000" pitchFamily="34" charset="0"/>
              </a:rPr>
              <a:t>Tớ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cậu</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Cloud 15">
            <a:extLst>
              <a:ext uri="{FF2B5EF4-FFF2-40B4-BE49-F238E27FC236}">
                <a16:creationId xmlns:a16="http://schemas.microsoft.com/office/drawing/2014/main" id="{C7B0E09C-00FA-6D3E-DCF4-7171B41436DE}"/>
              </a:ext>
            </a:extLst>
          </p:cNvPr>
          <p:cNvSpPr/>
          <p:nvPr/>
        </p:nvSpPr>
        <p:spPr>
          <a:xfrm>
            <a:off x="9090734" y="142043"/>
            <a:ext cx="2743200" cy="80786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mẫu</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2606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2">
            <a:extLst>
              <a:ext uri="{FF2B5EF4-FFF2-40B4-BE49-F238E27FC236}">
                <a16:creationId xmlns:a16="http://schemas.microsoft.com/office/drawing/2014/main" id="{D9B72A71-EDB9-61A7-31DE-35F30B3F00DF}"/>
              </a:ext>
            </a:extLst>
          </p:cNvPr>
          <p:cNvGrpSpPr/>
          <p:nvPr/>
        </p:nvGrpSpPr>
        <p:grpSpPr>
          <a:xfrm>
            <a:off x="1788520" y="2275224"/>
            <a:ext cx="3547660" cy="2046486"/>
            <a:chOff x="363416" y="1841500"/>
            <a:chExt cx="5668874" cy="3061006"/>
          </a:xfrm>
        </p:grpSpPr>
        <p:sp>
          <p:nvSpPr>
            <p:cNvPr id="9" name="Hình chữ nhật: Góc Tròn 1">
              <a:extLst>
                <a:ext uri="{FF2B5EF4-FFF2-40B4-BE49-F238E27FC236}">
                  <a16:creationId xmlns:a16="http://schemas.microsoft.com/office/drawing/2014/main" id="{EF77B7A8-E75B-A627-BFA5-A881F14711FA}"/>
                </a:ext>
              </a:extLst>
            </p:cNvPr>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Hộp Văn bản 34">
              <a:extLst>
                <a:ext uri="{FF2B5EF4-FFF2-40B4-BE49-F238E27FC236}">
                  <a16:creationId xmlns:a16="http://schemas.microsoft.com/office/drawing/2014/main" id="{EF090210-A40C-08B1-FD11-F5FA198DFB0D}"/>
                </a:ext>
              </a:extLst>
            </p:cNvPr>
            <p:cNvSpPr txBox="1"/>
            <p:nvPr/>
          </p:nvSpPr>
          <p:spPr>
            <a:xfrm>
              <a:off x="656698" y="2593341"/>
              <a:ext cx="5375592" cy="124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Hình ảnh 16" descr="Ảnh có chứa cười, Phim hoạt hình, hình mẫu, Hoạt hình&#10;&#10;Mô tả được tạo tự động">
            <a:extLst>
              <a:ext uri="{FF2B5EF4-FFF2-40B4-BE49-F238E27FC236}">
                <a16:creationId xmlns:a16="http://schemas.microsoft.com/office/drawing/2014/main" id="{C536287B-A4A3-8E56-2D26-9A4C6108CAAB}"/>
              </a:ext>
            </a:extLst>
          </p:cNvPr>
          <p:cNvPicPr>
            <a:picLocks noChangeAspect="1"/>
          </p:cNvPicPr>
          <p:nvPr/>
        </p:nvPicPr>
        <p:blipFill>
          <a:blip r:embed="rId2"/>
          <a:stretch>
            <a:fillRect/>
          </a:stretch>
        </p:blipFill>
        <p:spPr>
          <a:xfrm>
            <a:off x="63062" y="3772539"/>
            <a:ext cx="3626808" cy="3626808"/>
          </a:xfrm>
          <a:prstGeom prst="rect">
            <a:avLst/>
          </a:prstGeom>
        </p:spPr>
      </p:pic>
      <p:pic>
        <p:nvPicPr>
          <p:cNvPr id="1026" name="Picture 2" descr="Free vector three boys reading books">
            <a:extLst>
              <a:ext uri="{FF2B5EF4-FFF2-40B4-BE49-F238E27FC236}">
                <a16:creationId xmlns:a16="http://schemas.microsoft.com/office/drawing/2014/main" id="{89B06868-02A7-E030-FF34-39B0B34606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p:blipFill>
        <p:spPr bwMode="auto">
          <a:xfrm>
            <a:off x="2083167" y="2662987"/>
            <a:ext cx="638001" cy="123253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hóm 2">
            <a:extLst>
              <a:ext uri="{FF2B5EF4-FFF2-40B4-BE49-F238E27FC236}">
                <a16:creationId xmlns:a16="http://schemas.microsoft.com/office/drawing/2014/main" id="{4686BCD5-4014-6E74-9E96-67AD98257E55}"/>
              </a:ext>
            </a:extLst>
          </p:cNvPr>
          <p:cNvGrpSpPr/>
          <p:nvPr/>
        </p:nvGrpSpPr>
        <p:grpSpPr>
          <a:xfrm>
            <a:off x="5633284" y="2167153"/>
            <a:ext cx="3649518" cy="2046486"/>
            <a:chOff x="363416" y="1841500"/>
            <a:chExt cx="5831635" cy="3061006"/>
          </a:xfrm>
        </p:grpSpPr>
        <p:sp>
          <p:nvSpPr>
            <p:cNvPr id="14" name="Hình chữ nhật: Góc Tròn 1">
              <a:extLst>
                <a:ext uri="{FF2B5EF4-FFF2-40B4-BE49-F238E27FC236}">
                  <a16:creationId xmlns:a16="http://schemas.microsoft.com/office/drawing/2014/main" id="{AD99043C-0E0D-4121-2F40-CDEE65ACC555}"/>
                </a:ext>
              </a:extLst>
            </p:cNvPr>
            <p:cNvSpPr/>
            <p:nvPr/>
          </p:nvSpPr>
          <p:spPr>
            <a:xfrm flipH="1">
              <a:off x="363416" y="1841500"/>
              <a:ext cx="5375592" cy="3061006"/>
            </a:xfrm>
            <a:custGeom>
              <a:avLst/>
              <a:gdLst>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1399850 w 16992596"/>
                <a:gd name="connsiteY6" fmla="*/ 839893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0 w 16992596"/>
                <a:gd name="connsiteY7" fmla="*/ 699908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9309410 w 16992596"/>
                <a:gd name="connsiteY6" fmla="*/ 677587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5354630 w 16992596"/>
                <a:gd name="connsiteY6" fmla="*/ 6364392 h 8398932"/>
                <a:gd name="connsiteX7" fmla="*/ 45720 w 16992596"/>
                <a:gd name="connsiteY7" fmla="*/ 5467462 h 8398932"/>
                <a:gd name="connsiteX8" fmla="*/ 0 w 16992596"/>
                <a:gd name="connsiteY8" fmla="*/ 1399850 h 8398932"/>
                <a:gd name="connsiteX0" fmla="*/ 0 w 16992596"/>
                <a:gd name="connsiteY0" fmla="*/ 1399850 h 8398932"/>
                <a:gd name="connsiteX1" fmla="*/ 1399850 w 16992596"/>
                <a:gd name="connsiteY1" fmla="*/ 0 h 8398932"/>
                <a:gd name="connsiteX2" fmla="*/ 15592746 w 16992596"/>
                <a:gd name="connsiteY2" fmla="*/ 0 h 8398932"/>
                <a:gd name="connsiteX3" fmla="*/ 16992596 w 16992596"/>
                <a:gd name="connsiteY3" fmla="*/ 1399850 h 8398932"/>
                <a:gd name="connsiteX4" fmla="*/ 16992596 w 16992596"/>
                <a:gd name="connsiteY4" fmla="*/ 6999082 h 8398932"/>
                <a:gd name="connsiteX5" fmla="*/ 15592746 w 16992596"/>
                <a:gd name="connsiteY5" fmla="*/ 8398932 h 8398932"/>
                <a:gd name="connsiteX6" fmla="*/ 4920290 w 16992596"/>
                <a:gd name="connsiteY6" fmla="*/ 6181512 h 8398932"/>
                <a:gd name="connsiteX7" fmla="*/ 45720 w 16992596"/>
                <a:gd name="connsiteY7" fmla="*/ 5467462 h 8398932"/>
                <a:gd name="connsiteX8" fmla="*/ 0 w 16992596"/>
                <a:gd name="connsiteY8" fmla="*/ 1399850 h 839893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992596 w 16992596"/>
                <a:gd name="connsiteY4" fmla="*/ 699908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4920290 w 16992596"/>
                <a:gd name="connsiteY6" fmla="*/ 6181512 h 8787552"/>
                <a:gd name="connsiteX7" fmla="*/ 45720 w 16992596"/>
                <a:gd name="connsiteY7" fmla="*/ 5467462 h 8787552"/>
                <a:gd name="connsiteX8" fmla="*/ 0 w 16992596"/>
                <a:gd name="connsiteY8" fmla="*/ 1399850 h 8787552"/>
                <a:gd name="connsiteX0" fmla="*/ 0 w 16992596"/>
                <a:gd name="connsiteY0" fmla="*/ 1399850 h 8787552"/>
                <a:gd name="connsiteX1" fmla="*/ 1399850 w 16992596"/>
                <a:gd name="connsiteY1" fmla="*/ 0 h 8787552"/>
                <a:gd name="connsiteX2" fmla="*/ 15592746 w 16992596"/>
                <a:gd name="connsiteY2" fmla="*/ 0 h 8787552"/>
                <a:gd name="connsiteX3" fmla="*/ 16992596 w 16992596"/>
                <a:gd name="connsiteY3" fmla="*/ 1399850 h 8787552"/>
                <a:gd name="connsiteX4" fmla="*/ 16878296 w 16992596"/>
                <a:gd name="connsiteY4" fmla="*/ 7616302 h 8787552"/>
                <a:gd name="connsiteX5" fmla="*/ 14038266 w 16992596"/>
                <a:gd name="connsiteY5" fmla="*/ 8787552 h 8787552"/>
                <a:gd name="connsiteX6" fmla="*/ 3251510 w 16992596"/>
                <a:gd name="connsiteY6" fmla="*/ 6432972 h 8787552"/>
                <a:gd name="connsiteX7" fmla="*/ 45720 w 16992596"/>
                <a:gd name="connsiteY7" fmla="*/ 5467462 h 8787552"/>
                <a:gd name="connsiteX8" fmla="*/ 0 w 16992596"/>
                <a:gd name="connsiteY8" fmla="*/ 1399850 h 878755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3251510 w 16992596"/>
                <a:gd name="connsiteY6" fmla="*/ 6432972 h 8421792"/>
                <a:gd name="connsiteX7" fmla="*/ 45720 w 16992596"/>
                <a:gd name="connsiteY7" fmla="*/ 5467462 h 8421792"/>
                <a:gd name="connsiteX8" fmla="*/ 0 w 16992596"/>
                <a:gd name="connsiteY8" fmla="*/ 1399850 h 8421792"/>
                <a:gd name="connsiteX0" fmla="*/ 0 w 16992596"/>
                <a:gd name="connsiteY0" fmla="*/ 1399850 h 8421792"/>
                <a:gd name="connsiteX1" fmla="*/ 1399850 w 16992596"/>
                <a:gd name="connsiteY1" fmla="*/ 0 h 8421792"/>
                <a:gd name="connsiteX2" fmla="*/ 15592746 w 16992596"/>
                <a:gd name="connsiteY2" fmla="*/ 0 h 8421792"/>
                <a:gd name="connsiteX3" fmla="*/ 16992596 w 16992596"/>
                <a:gd name="connsiteY3" fmla="*/ 1399850 h 8421792"/>
                <a:gd name="connsiteX4" fmla="*/ 16878296 w 16992596"/>
                <a:gd name="connsiteY4" fmla="*/ 7616302 h 8421792"/>
                <a:gd name="connsiteX5" fmla="*/ 13489626 w 16992596"/>
                <a:gd name="connsiteY5" fmla="*/ 8421792 h 8421792"/>
                <a:gd name="connsiteX6" fmla="*/ 4032560 w 16992596"/>
                <a:gd name="connsiteY6" fmla="*/ 5956722 h 8421792"/>
                <a:gd name="connsiteX7" fmla="*/ 45720 w 16992596"/>
                <a:gd name="connsiteY7" fmla="*/ 5467462 h 8421792"/>
                <a:gd name="connsiteX8" fmla="*/ 0 w 16992596"/>
                <a:gd name="connsiteY8" fmla="*/ 1399850 h 8421792"/>
                <a:gd name="connsiteX0" fmla="*/ 0 w 17020116"/>
                <a:gd name="connsiteY0" fmla="*/ 1399850 h 7760085"/>
                <a:gd name="connsiteX1" fmla="*/ 1399850 w 17020116"/>
                <a:gd name="connsiteY1" fmla="*/ 0 h 7760085"/>
                <a:gd name="connsiteX2" fmla="*/ 15592746 w 17020116"/>
                <a:gd name="connsiteY2" fmla="*/ 0 h 7760085"/>
                <a:gd name="connsiteX3" fmla="*/ 16992596 w 17020116"/>
                <a:gd name="connsiteY3" fmla="*/ 1399850 h 7760085"/>
                <a:gd name="connsiteX4" fmla="*/ 16878296 w 17020116"/>
                <a:gd name="connsiteY4" fmla="*/ 7616302 h 7760085"/>
                <a:gd name="connsiteX5" fmla="*/ 16575726 w 17020116"/>
                <a:gd name="connsiteY5" fmla="*/ 5792892 h 7760085"/>
                <a:gd name="connsiteX6" fmla="*/ 4032560 w 17020116"/>
                <a:gd name="connsiteY6" fmla="*/ 5956722 h 7760085"/>
                <a:gd name="connsiteX7" fmla="*/ 45720 w 17020116"/>
                <a:gd name="connsiteY7" fmla="*/ 5467462 h 7760085"/>
                <a:gd name="connsiteX8" fmla="*/ 0 w 17020116"/>
                <a:gd name="connsiteY8" fmla="*/ 1399850 h 7760085"/>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546746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6992596"/>
                <a:gd name="connsiteY0" fmla="*/ 1399850 h 6037823"/>
                <a:gd name="connsiteX1" fmla="*/ 1399850 w 16992596"/>
                <a:gd name="connsiteY1" fmla="*/ 0 h 6037823"/>
                <a:gd name="connsiteX2" fmla="*/ 15592746 w 16992596"/>
                <a:gd name="connsiteY2" fmla="*/ 0 h 6037823"/>
                <a:gd name="connsiteX3" fmla="*/ 16992596 w 16992596"/>
                <a:gd name="connsiteY3" fmla="*/ 1399850 h 6037823"/>
                <a:gd name="connsiteX4" fmla="*/ 16573496 w 16992596"/>
                <a:gd name="connsiteY4" fmla="*/ 5654152 h 6037823"/>
                <a:gd name="connsiteX5" fmla="*/ 16575726 w 16992596"/>
                <a:gd name="connsiteY5" fmla="*/ 5792892 h 6037823"/>
                <a:gd name="connsiteX6" fmla="*/ 4032560 w 16992596"/>
                <a:gd name="connsiteY6" fmla="*/ 5956722 h 6037823"/>
                <a:gd name="connsiteX7" fmla="*/ 45720 w 16992596"/>
                <a:gd name="connsiteY7" fmla="*/ 4702612 h 6037823"/>
                <a:gd name="connsiteX8" fmla="*/ 0 w 16992596"/>
                <a:gd name="connsiteY8" fmla="*/ 1399850 h 6037823"/>
                <a:gd name="connsiteX0" fmla="*/ 0 w 17504106"/>
                <a:gd name="connsiteY0" fmla="*/ 1399850 h 6049506"/>
                <a:gd name="connsiteX1" fmla="*/ 1399850 w 17504106"/>
                <a:gd name="connsiteY1" fmla="*/ 0 h 6049506"/>
                <a:gd name="connsiteX2" fmla="*/ 15592746 w 17504106"/>
                <a:gd name="connsiteY2" fmla="*/ 0 h 6049506"/>
                <a:gd name="connsiteX3" fmla="*/ 16992596 w 17504106"/>
                <a:gd name="connsiteY3" fmla="*/ 1399850 h 6049506"/>
                <a:gd name="connsiteX4" fmla="*/ 16573496 w 17504106"/>
                <a:gd name="connsiteY4" fmla="*/ 5654152 h 6049506"/>
                <a:gd name="connsiteX5" fmla="*/ 16575726 w 17504106"/>
                <a:gd name="connsiteY5" fmla="*/ 5792892 h 6049506"/>
                <a:gd name="connsiteX6" fmla="*/ 4032560 w 17504106"/>
                <a:gd name="connsiteY6" fmla="*/ 5397076 h 6049506"/>
                <a:gd name="connsiteX7" fmla="*/ 45720 w 17504106"/>
                <a:gd name="connsiteY7" fmla="*/ 4702612 h 6049506"/>
                <a:gd name="connsiteX8" fmla="*/ 0 w 17504106"/>
                <a:gd name="connsiteY8" fmla="*/ 1399850 h 6049506"/>
                <a:gd name="connsiteX0" fmla="*/ 0 w 17299667"/>
                <a:gd name="connsiteY0" fmla="*/ 1399850 h 5920500"/>
                <a:gd name="connsiteX1" fmla="*/ 1399850 w 17299667"/>
                <a:gd name="connsiteY1" fmla="*/ 0 h 5920500"/>
                <a:gd name="connsiteX2" fmla="*/ 15592746 w 17299667"/>
                <a:gd name="connsiteY2" fmla="*/ 0 h 5920500"/>
                <a:gd name="connsiteX3" fmla="*/ 16992596 w 17299667"/>
                <a:gd name="connsiteY3" fmla="*/ 1399850 h 5920500"/>
                <a:gd name="connsiteX4" fmla="*/ 15865573 w 17299667"/>
                <a:gd name="connsiteY4" fmla="*/ 2762648 h 5920500"/>
                <a:gd name="connsiteX5" fmla="*/ 16575726 w 17299667"/>
                <a:gd name="connsiteY5" fmla="*/ 5792892 h 5920500"/>
                <a:gd name="connsiteX6" fmla="*/ 4032560 w 17299667"/>
                <a:gd name="connsiteY6" fmla="*/ 5397076 h 5920500"/>
                <a:gd name="connsiteX7" fmla="*/ 45720 w 17299667"/>
                <a:gd name="connsiteY7" fmla="*/ 4702612 h 5920500"/>
                <a:gd name="connsiteX8" fmla="*/ 0 w 17299667"/>
                <a:gd name="connsiteY8" fmla="*/ 1399850 h 5920500"/>
                <a:gd name="connsiteX0" fmla="*/ 0 w 17179398"/>
                <a:gd name="connsiteY0" fmla="*/ 1399850 h 5461438"/>
                <a:gd name="connsiteX1" fmla="*/ 1399850 w 17179398"/>
                <a:gd name="connsiteY1" fmla="*/ 0 h 5461438"/>
                <a:gd name="connsiteX2" fmla="*/ 15592746 w 17179398"/>
                <a:gd name="connsiteY2" fmla="*/ 0 h 5461438"/>
                <a:gd name="connsiteX3" fmla="*/ 16992596 w 17179398"/>
                <a:gd name="connsiteY3" fmla="*/ 1399850 h 5461438"/>
                <a:gd name="connsiteX4" fmla="*/ 15865573 w 17179398"/>
                <a:gd name="connsiteY4" fmla="*/ 2762648 h 5461438"/>
                <a:gd name="connsiteX5" fmla="*/ 16428242 w 17179398"/>
                <a:gd name="connsiteY5" fmla="*/ 5195936 h 5461438"/>
                <a:gd name="connsiteX6" fmla="*/ 4032560 w 17179398"/>
                <a:gd name="connsiteY6" fmla="*/ 5397076 h 5461438"/>
                <a:gd name="connsiteX7" fmla="*/ 45720 w 17179398"/>
                <a:gd name="connsiteY7" fmla="*/ 4702612 h 5461438"/>
                <a:gd name="connsiteX8" fmla="*/ 0 w 17179398"/>
                <a:gd name="connsiteY8" fmla="*/ 1399850 h 5461438"/>
                <a:gd name="connsiteX0" fmla="*/ 0 w 17520355"/>
                <a:gd name="connsiteY0" fmla="*/ 1399850 h 5465872"/>
                <a:gd name="connsiteX1" fmla="*/ 1399850 w 17520355"/>
                <a:gd name="connsiteY1" fmla="*/ 0 h 5465872"/>
                <a:gd name="connsiteX2" fmla="*/ 15592746 w 17520355"/>
                <a:gd name="connsiteY2" fmla="*/ 0 h 5465872"/>
                <a:gd name="connsiteX3" fmla="*/ 16992596 w 17520355"/>
                <a:gd name="connsiteY3" fmla="*/ 1399850 h 5465872"/>
                <a:gd name="connsiteX4" fmla="*/ 16897960 w 17520355"/>
                <a:gd name="connsiteY4" fmla="*/ 2694661 h 5465872"/>
                <a:gd name="connsiteX5" fmla="*/ 16428242 w 17520355"/>
                <a:gd name="connsiteY5" fmla="*/ 5195936 h 5465872"/>
                <a:gd name="connsiteX6" fmla="*/ 4032560 w 17520355"/>
                <a:gd name="connsiteY6" fmla="*/ 5397076 h 5465872"/>
                <a:gd name="connsiteX7" fmla="*/ 45720 w 17520355"/>
                <a:gd name="connsiteY7" fmla="*/ 4702612 h 5465872"/>
                <a:gd name="connsiteX8" fmla="*/ 0 w 17520355"/>
                <a:gd name="connsiteY8" fmla="*/ 1399850 h 5465872"/>
                <a:gd name="connsiteX0" fmla="*/ 0 w 16992596"/>
                <a:gd name="connsiteY0" fmla="*/ 1399850 h 5491697"/>
                <a:gd name="connsiteX1" fmla="*/ 1399850 w 16992596"/>
                <a:gd name="connsiteY1" fmla="*/ 0 h 5491697"/>
                <a:gd name="connsiteX2" fmla="*/ 15592746 w 16992596"/>
                <a:gd name="connsiteY2" fmla="*/ 0 h 5491697"/>
                <a:gd name="connsiteX3" fmla="*/ 16992596 w 16992596"/>
                <a:gd name="connsiteY3" fmla="*/ 1399850 h 5491697"/>
                <a:gd name="connsiteX4" fmla="*/ 16897960 w 16992596"/>
                <a:gd name="connsiteY4" fmla="*/ 2694661 h 5491697"/>
                <a:gd name="connsiteX5" fmla="*/ 15336862 w 16992596"/>
                <a:gd name="connsiteY5" fmla="*/ 5241261 h 5491697"/>
                <a:gd name="connsiteX6" fmla="*/ 4032560 w 16992596"/>
                <a:gd name="connsiteY6" fmla="*/ 5397076 h 5491697"/>
                <a:gd name="connsiteX7" fmla="*/ 45720 w 16992596"/>
                <a:gd name="connsiteY7" fmla="*/ 4702612 h 5491697"/>
                <a:gd name="connsiteX8" fmla="*/ 0 w 16992596"/>
                <a:gd name="connsiteY8" fmla="*/ 1399850 h 5491697"/>
                <a:gd name="connsiteX0" fmla="*/ 0 w 17535491"/>
                <a:gd name="connsiteY0" fmla="*/ 1399850 h 5607744"/>
                <a:gd name="connsiteX1" fmla="*/ 1399850 w 17535491"/>
                <a:gd name="connsiteY1" fmla="*/ 0 h 5607744"/>
                <a:gd name="connsiteX2" fmla="*/ 15592746 w 17535491"/>
                <a:gd name="connsiteY2" fmla="*/ 0 h 5607744"/>
                <a:gd name="connsiteX3" fmla="*/ 16992596 w 17535491"/>
                <a:gd name="connsiteY3" fmla="*/ 1399850 h 5607744"/>
                <a:gd name="connsiteX4" fmla="*/ 16897960 w 17535491"/>
                <a:gd name="connsiteY4" fmla="*/ 2694661 h 5607744"/>
                <a:gd name="connsiteX5" fmla="*/ 16451032 w 17535491"/>
                <a:gd name="connsiteY5" fmla="*/ 5411151 h 5607744"/>
                <a:gd name="connsiteX6" fmla="*/ 4032560 w 17535491"/>
                <a:gd name="connsiteY6" fmla="*/ 5397076 h 5607744"/>
                <a:gd name="connsiteX7" fmla="*/ 45720 w 17535491"/>
                <a:gd name="connsiteY7" fmla="*/ 4702612 h 5607744"/>
                <a:gd name="connsiteX8" fmla="*/ 0 w 17535491"/>
                <a:gd name="connsiteY8" fmla="*/ 1399850 h 5607744"/>
                <a:gd name="connsiteX0" fmla="*/ 356868 w 17892359"/>
                <a:gd name="connsiteY0" fmla="*/ 1399850 h 5607744"/>
                <a:gd name="connsiteX1" fmla="*/ 1756718 w 17892359"/>
                <a:gd name="connsiteY1" fmla="*/ 0 h 5607744"/>
                <a:gd name="connsiteX2" fmla="*/ 15949614 w 17892359"/>
                <a:gd name="connsiteY2" fmla="*/ 0 h 5607744"/>
                <a:gd name="connsiteX3" fmla="*/ 17349464 w 17892359"/>
                <a:gd name="connsiteY3" fmla="*/ 1399850 h 5607744"/>
                <a:gd name="connsiteX4" fmla="*/ 17254828 w 17892359"/>
                <a:gd name="connsiteY4" fmla="*/ 2694661 h 5607744"/>
                <a:gd name="connsiteX5" fmla="*/ 16807900 w 17892359"/>
                <a:gd name="connsiteY5" fmla="*/ 5411151 h 5607744"/>
                <a:gd name="connsiteX6" fmla="*/ 4389428 w 17892359"/>
                <a:gd name="connsiteY6" fmla="*/ 5397076 h 5607744"/>
                <a:gd name="connsiteX7" fmla="*/ 0 w 17892359"/>
                <a:gd name="connsiteY7" fmla="*/ 4688890 h 5607744"/>
                <a:gd name="connsiteX8" fmla="*/ 356868 w 17892359"/>
                <a:gd name="connsiteY8" fmla="*/ 1399850 h 560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359" h="5607744">
                  <a:moveTo>
                    <a:pt x="356868" y="1399850"/>
                  </a:moveTo>
                  <a:cubicBezTo>
                    <a:pt x="356868" y="626734"/>
                    <a:pt x="983602" y="0"/>
                    <a:pt x="1756718" y="0"/>
                  </a:cubicBezTo>
                  <a:lnTo>
                    <a:pt x="15949614" y="0"/>
                  </a:lnTo>
                  <a:cubicBezTo>
                    <a:pt x="16722730" y="0"/>
                    <a:pt x="17349464" y="626734"/>
                    <a:pt x="17349464" y="1399850"/>
                  </a:cubicBezTo>
                  <a:lnTo>
                    <a:pt x="17254828" y="2694661"/>
                  </a:lnTo>
                  <a:cubicBezTo>
                    <a:pt x="17254828" y="3467777"/>
                    <a:pt x="18952133" y="4960749"/>
                    <a:pt x="16807900" y="5411151"/>
                  </a:cubicBezTo>
                  <a:cubicBezTo>
                    <a:pt x="14663667" y="5861553"/>
                    <a:pt x="9120393" y="5397076"/>
                    <a:pt x="4389428" y="5397076"/>
                  </a:cubicBezTo>
                  <a:cubicBezTo>
                    <a:pt x="3616312" y="5397076"/>
                    <a:pt x="0" y="5462006"/>
                    <a:pt x="0" y="4688890"/>
                  </a:cubicBezTo>
                  <a:cubicBezTo>
                    <a:pt x="1076140" y="2251037"/>
                    <a:pt x="372108" y="2755721"/>
                    <a:pt x="356868" y="13998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5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Hộp Văn bản 34">
              <a:extLst>
                <a:ext uri="{FF2B5EF4-FFF2-40B4-BE49-F238E27FC236}">
                  <a16:creationId xmlns:a16="http://schemas.microsoft.com/office/drawing/2014/main" id="{D587C6DC-5CDB-9EFD-D448-FC9560C3D122}"/>
                </a:ext>
              </a:extLst>
            </p:cNvPr>
            <p:cNvSpPr txBox="1"/>
            <p:nvPr/>
          </p:nvSpPr>
          <p:spPr>
            <a:xfrm>
              <a:off x="819459" y="2572503"/>
              <a:ext cx="5375592" cy="1242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cặm</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cụi</a:t>
              </a:r>
              <a:endPar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Free vector three boys reading books">
            <a:extLst>
              <a:ext uri="{FF2B5EF4-FFF2-40B4-BE49-F238E27FC236}">
                <a16:creationId xmlns:a16="http://schemas.microsoft.com/office/drawing/2014/main" id="{7A18B144-1CAC-3B11-3E82-F99D30B1868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p:blipFill>
        <p:spPr bwMode="auto">
          <a:xfrm>
            <a:off x="5927931" y="2554916"/>
            <a:ext cx="638001" cy="12325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vector three boys reading books">
            <a:extLst>
              <a:ext uri="{FF2B5EF4-FFF2-40B4-BE49-F238E27FC236}">
                <a16:creationId xmlns:a16="http://schemas.microsoft.com/office/drawing/2014/main" id="{01C790B4-F0BF-21BC-4704-57D7DDAE3EE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p:blipFill>
        <p:spPr bwMode="auto">
          <a:xfrm>
            <a:off x="4297918" y="4969676"/>
            <a:ext cx="638001" cy="12325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vector three boys reading books">
            <a:extLst>
              <a:ext uri="{FF2B5EF4-FFF2-40B4-BE49-F238E27FC236}">
                <a16:creationId xmlns:a16="http://schemas.microsoft.com/office/drawing/2014/main" id="{F9BF02A7-551A-0674-09C1-2371236F18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82" b="93636" l="1278" r="27636">
                        <a14:foregroundMark x1="2396" y1="24848" x2="1278" y2="26061"/>
                        <a14:foregroundMark x1="15495" y1="8182" x2="15495" y2="8182"/>
                        <a14:foregroundMark x1="18530" y1="34242" x2="18530" y2="34242"/>
                        <a14:foregroundMark x1="10064" y1="35455" x2="10064" y2="35455"/>
                        <a14:foregroundMark x1="14537" y1="63939" x2="14537" y2="63939"/>
                        <a14:foregroundMark x1="18051" y1="64242" x2="18051" y2="64242"/>
                        <a14:foregroundMark x1="19489" y1="64545" x2="19489" y2="64545"/>
                        <a14:foregroundMark x1="14377" y1="55152" x2="18051" y2="73030"/>
                        <a14:foregroundMark x1="18530" y1="52727" x2="18530" y2="52727"/>
                        <a14:foregroundMark x1="19329" y1="52727" x2="21086" y2="56061"/>
                        <a14:foregroundMark x1="7348" y1="63333" x2="10383" y2="75152"/>
                        <a14:foregroundMark x1="10383" y1="75152" x2="11502" y2="77879"/>
                        <a14:foregroundMark x1="17093" y1="84848" x2="18530" y2="90000"/>
                        <a14:foregroundMark x1="6550" y1="82727" x2="12460" y2="87273"/>
                        <a14:foregroundMark x1="7668" y1="93333" x2="6709" y2="93636"/>
                        <a14:foregroundMark x1="20447" y1="65455" x2="19808" y2="67879"/>
                        <a14:foregroundMark x1="7188" y1="55758" x2="10703" y2="59394"/>
                        <a14:foregroundMark x1="4952" y1="53636" x2="6869" y2="55758"/>
                        <a14:foregroundMark x1="4792" y1="53939" x2="6869" y2="55152"/>
                      </a14:backgroundRemoval>
                    </a14:imgEffect>
                  </a14:imgLayer>
                </a14:imgProps>
              </a:ext>
              <a:ext uri="{28A0092B-C50C-407E-A947-70E740481C1C}">
                <a14:useLocalDpi xmlns:a14="http://schemas.microsoft.com/office/drawing/2010/main" val="0"/>
              </a:ext>
            </a:extLst>
          </a:blip>
          <a:srcRect t="-1" r="69169" b="-12985"/>
          <a:stretch/>
        </p:blipFill>
        <p:spPr bwMode="auto">
          <a:xfrm>
            <a:off x="8821561" y="5080688"/>
            <a:ext cx="638001" cy="12325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0845D55-EF5B-378E-1103-3BB278A349DA}"/>
              </a:ext>
            </a:extLst>
          </p:cNvPr>
          <p:cNvPicPr>
            <a:picLocks noChangeAspect="1"/>
          </p:cNvPicPr>
          <p:nvPr/>
        </p:nvPicPr>
        <p:blipFill>
          <a:blip r:embed="rId5"/>
          <a:stretch>
            <a:fillRect/>
          </a:stretch>
        </p:blipFill>
        <p:spPr>
          <a:xfrm>
            <a:off x="1530739" y="489656"/>
            <a:ext cx="8602202" cy="1286367"/>
          </a:xfrm>
          <a:prstGeom prst="rect">
            <a:avLst/>
          </a:prstGeom>
        </p:spPr>
      </p:pic>
    </p:spTree>
    <p:extLst>
      <p:ext uri="{BB962C8B-B14F-4D97-AF65-F5344CB8AC3E}">
        <p14:creationId xmlns:p14="http://schemas.microsoft.com/office/powerpoint/2010/main" val="732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8AE90-FBCE-411E-90A8-965E1BD1CB65}"/>
              </a:ext>
            </a:extLst>
          </p:cNvPr>
          <p:cNvSpPr txBox="1"/>
          <p:nvPr/>
        </p:nvSpPr>
        <p:spPr>
          <a:xfrm>
            <a:off x="3058947" y="731508"/>
            <a:ext cx="5365827" cy="730200"/>
          </a:xfrm>
          <a:prstGeom prst="rect">
            <a:avLst/>
          </a:prstGeom>
          <a:noFill/>
        </p:spPr>
        <p:txBody>
          <a:bodyPr wrap="square" rtlCol="0">
            <a:spAutoFit/>
          </a:bodyPr>
          <a:lstStyle/>
          <a:p>
            <a:pPr algn="ctr">
              <a:lnSpc>
                <a:spcPct val="150000"/>
              </a:lnSpc>
            </a:pP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Giải</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a:t>
            </a:r>
            <a:r>
              <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4">
            <a:extLst>
              <a:ext uri="{FF2B5EF4-FFF2-40B4-BE49-F238E27FC236}">
                <a16:creationId xmlns:a16="http://schemas.microsoft.com/office/drawing/2014/main" id="{D2047509-AA8A-4B2D-AA9A-E90DEE0764C1}"/>
              </a:ext>
            </a:extLst>
          </p:cNvPr>
          <p:cNvSpPr/>
          <p:nvPr/>
        </p:nvSpPr>
        <p:spPr>
          <a:xfrm>
            <a:off x="3011321" y="1530796"/>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nắn nót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D7DB2DE5-9B88-4BFA-98FB-4F889C26F01F}"/>
              </a:ext>
            </a:extLst>
          </p:cNvPr>
          <p:cNvSpPr/>
          <p:nvPr/>
        </p:nvSpPr>
        <p:spPr>
          <a:xfrm>
            <a:off x="2786737" y="189403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715C01A9-22D9-4A00-A0A8-7A2C126B4C5D}"/>
              </a:ext>
            </a:extLst>
          </p:cNvPr>
          <p:cNvSpPr txBox="1"/>
          <p:nvPr/>
        </p:nvSpPr>
        <p:spPr>
          <a:xfrm>
            <a:off x="4358126" y="1545865"/>
            <a:ext cx="7253866" cy="730200"/>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viết rất cẩn thận cho đẹp. </a:t>
            </a:r>
            <a:endPar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AF52C67A-88C8-4CC1-AD5D-3A8A1320D613}"/>
              </a:ext>
            </a:extLst>
          </p:cNvPr>
          <p:cNvSpPr/>
          <p:nvPr/>
        </p:nvSpPr>
        <p:spPr>
          <a:xfrm>
            <a:off x="4449051" y="2470896"/>
            <a:ext cx="7706627" cy="584775"/>
          </a:xfrm>
          <a:prstGeom prst="rect">
            <a:avLst/>
          </a:prstGeom>
        </p:spPr>
        <p:txBody>
          <a:bodyPr wrap="square">
            <a:spAutoFit/>
          </a:bodyPr>
          <a:lstStyle/>
          <a:p>
            <a:r>
              <a:rPr lang="vi-VN"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chăm chú, tập trung vào</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việc</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2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làm</a:t>
            </a:r>
            <a:endParaRPr lang="en-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5E40649-9F2B-44A9-9238-3DEF526F6FA0}"/>
              </a:ext>
            </a:extLst>
          </p:cNvPr>
          <p:cNvSpPr/>
          <p:nvPr/>
        </p:nvSpPr>
        <p:spPr>
          <a:xfrm>
            <a:off x="3011321" y="2325471"/>
            <a:ext cx="5595465" cy="730200"/>
          </a:xfrm>
          <a:prstGeom prst="rect">
            <a:avLst/>
          </a:prstGeom>
        </p:spPr>
        <p:txBody>
          <a:bodyPr wrap="square">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cặm cụi</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Oval 9">
            <a:extLst>
              <a:ext uri="{FF2B5EF4-FFF2-40B4-BE49-F238E27FC236}">
                <a16:creationId xmlns:a16="http://schemas.microsoft.com/office/drawing/2014/main" id="{F172ACCD-334D-4B76-9A13-E632D769F7A2}"/>
              </a:ext>
            </a:extLst>
          </p:cNvPr>
          <p:cNvSpPr/>
          <p:nvPr/>
        </p:nvSpPr>
        <p:spPr>
          <a:xfrm>
            <a:off x="2786737" y="265462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2" descr="Học Sinh Thcs Chăm Chú Lắng Nghe Và Ghi Chép Bài Hình ảnh | Định dạng hình  ảnh PNG 401807209| vn.lovepik.com">
            <a:extLst>
              <a:ext uri="{FF2B5EF4-FFF2-40B4-BE49-F238E27FC236}">
                <a16:creationId xmlns:a16="http://schemas.microsoft.com/office/drawing/2014/main" id="{3540D9ED-7A6D-46A5-929A-F0BD0B9B7F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7791" l="10000" r="93605">
                        <a14:foregroundMark x1="51512" y1="56977" x2="57907" y2="49651"/>
                        <a14:foregroundMark x1="28488" y1="91744" x2="38140" y2="96744"/>
                        <a14:foregroundMark x1="38140" y1="96744" x2="54302" y2="97326"/>
                        <a14:foregroundMark x1="54302" y1="97326" x2="79535" y2="92558"/>
                        <a14:foregroundMark x1="89419" y1="88023" x2="93605" y2="88372"/>
                        <a14:foregroundMark x1="87442" y1="94302" x2="86860" y2="97791"/>
                        <a14:foregroundMark x1="81163" y1="97209" x2="23953" y2="97209"/>
                        <a14:foregroundMark x1="23605" y1="97093" x2="19302" y2="95000"/>
                      </a14:backgroundRemoval>
                    </a14:imgEffect>
                  </a14:imgLayer>
                </a14:imgProps>
              </a:ext>
              <a:ext uri="{28A0092B-C50C-407E-A947-70E740481C1C}">
                <a14:useLocalDpi xmlns:a14="http://schemas.microsoft.com/office/drawing/2010/main" val="0"/>
              </a:ext>
            </a:extLst>
          </a:blip>
          <a:srcRect l="9456" t="43032"/>
          <a:stretch/>
        </p:blipFill>
        <p:spPr bwMode="auto">
          <a:xfrm>
            <a:off x="3719951" y="3072940"/>
            <a:ext cx="4166583" cy="2621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738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P spid="8" grpId="0"/>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6">
            <a:extLst>
              <a:ext uri="{FF2B5EF4-FFF2-40B4-BE49-F238E27FC236}">
                <a16:creationId xmlns:a16="http://schemas.microsoft.com/office/drawing/2014/main" id="{7136E0B1-CFE6-9C2C-50EB-BCFC8BC2AE91}"/>
              </a:ext>
            </a:extLst>
          </p:cNvPr>
          <p:cNvSpPr/>
          <p:nvPr/>
        </p:nvSpPr>
        <p:spPr>
          <a:xfrm>
            <a:off x="1514475" y="1320162"/>
            <a:ext cx="7058025" cy="1984664"/>
          </a:xfrm>
          <a:custGeom>
            <a:avLst/>
            <a:gdLst>
              <a:gd name="connsiteX0" fmla="*/ 0 w 7058025"/>
              <a:gd name="connsiteY0" fmla="*/ 330784 h 1984664"/>
              <a:gd name="connsiteX1" fmla="*/ 330784 w 7058025"/>
              <a:gd name="connsiteY1" fmla="*/ 0 h 1984664"/>
              <a:gd name="connsiteX2" fmla="*/ 4117181 w 7058025"/>
              <a:gd name="connsiteY2" fmla="*/ 0 h 1984664"/>
              <a:gd name="connsiteX3" fmla="*/ 4117181 w 7058025"/>
              <a:gd name="connsiteY3" fmla="*/ 0 h 1984664"/>
              <a:gd name="connsiteX4" fmla="*/ 5881688 w 7058025"/>
              <a:gd name="connsiteY4" fmla="*/ 0 h 1984664"/>
              <a:gd name="connsiteX5" fmla="*/ 6727241 w 7058025"/>
              <a:gd name="connsiteY5" fmla="*/ 0 h 1984664"/>
              <a:gd name="connsiteX6" fmla="*/ 7058025 w 7058025"/>
              <a:gd name="connsiteY6" fmla="*/ 330784 h 1984664"/>
              <a:gd name="connsiteX7" fmla="*/ 7058025 w 7058025"/>
              <a:gd name="connsiteY7" fmla="*/ 1157721 h 1984664"/>
              <a:gd name="connsiteX8" fmla="*/ 7967734 w 7058025"/>
              <a:gd name="connsiteY8" fmla="*/ 1848476 h 1984664"/>
              <a:gd name="connsiteX9" fmla="*/ 7058025 w 7058025"/>
              <a:gd name="connsiteY9" fmla="*/ 1653887 h 1984664"/>
              <a:gd name="connsiteX10" fmla="*/ 7058025 w 7058025"/>
              <a:gd name="connsiteY10" fmla="*/ 1653880 h 1984664"/>
              <a:gd name="connsiteX11" fmla="*/ 6727241 w 7058025"/>
              <a:gd name="connsiteY11" fmla="*/ 1984664 h 1984664"/>
              <a:gd name="connsiteX12" fmla="*/ 5881688 w 7058025"/>
              <a:gd name="connsiteY12" fmla="*/ 1984664 h 1984664"/>
              <a:gd name="connsiteX13" fmla="*/ 4117181 w 7058025"/>
              <a:gd name="connsiteY13" fmla="*/ 1984664 h 1984664"/>
              <a:gd name="connsiteX14" fmla="*/ 4117181 w 7058025"/>
              <a:gd name="connsiteY14" fmla="*/ 1984664 h 1984664"/>
              <a:gd name="connsiteX15" fmla="*/ 330784 w 7058025"/>
              <a:gd name="connsiteY15" fmla="*/ 1984664 h 1984664"/>
              <a:gd name="connsiteX16" fmla="*/ 0 w 7058025"/>
              <a:gd name="connsiteY16" fmla="*/ 1653880 h 1984664"/>
              <a:gd name="connsiteX17" fmla="*/ 0 w 7058025"/>
              <a:gd name="connsiteY17" fmla="*/ 1653887 h 1984664"/>
              <a:gd name="connsiteX18" fmla="*/ 0 w 7058025"/>
              <a:gd name="connsiteY18" fmla="*/ 1157721 h 1984664"/>
              <a:gd name="connsiteX19" fmla="*/ 0 w 7058025"/>
              <a:gd name="connsiteY19" fmla="*/ 1157721 h 1984664"/>
              <a:gd name="connsiteX20" fmla="*/ 0 w 7058025"/>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8025" h="1984664" fill="none" extrusionOk="0">
                <a:moveTo>
                  <a:pt x="0" y="330784"/>
                </a:moveTo>
                <a:cubicBezTo>
                  <a:pt x="-6499" y="155910"/>
                  <a:pt x="154832" y="-18221"/>
                  <a:pt x="330784" y="0"/>
                </a:cubicBezTo>
                <a:cubicBezTo>
                  <a:pt x="1631174" y="129591"/>
                  <a:pt x="2440381" y="-79037"/>
                  <a:pt x="4117181" y="0"/>
                </a:cubicBezTo>
                <a:lnTo>
                  <a:pt x="4117181" y="0"/>
                </a:lnTo>
                <a:cubicBezTo>
                  <a:pt x="4747582" y="-114010"/>
                  <a:pt x="5493439" y="114057"/>
                  <a:pt x="5881688" y="0"/>
                </a:cubicBezTo>
                <a:cubicBezTo>
                  <a:pt x="6092918" y="72075"/>
                  <a:pt x="6631981" y="48746"/>
                  <a:pt x="6727241" y="0"/>
                </a:cubicBezTo>
                <a:cubicBezTo>
                  <a:pt x="6934858" y="20057"/>
                  <a:pt x="7038638" y="141811"/>
                  <a:pt x="7058025" y="330784"/>
                </a:cubicBezTo>
                <a:cubicBezTo>
                  <a:pt x="7119795" y="575903"/>
                  <a:pt x="7109390" y="877809"/>
                  <a:pt x="7058025" y="1157721"/>
                </a:cubicBezTo>
                <a:cubicBezTo>
                  <a:pt x="7473081" y="1551781"/>
                  <a:pt x="7857675" y="1705231"/>
                  <a:pt x="7967734" y="1848476"/>
                </a:cubicBezTo>
                <a:cubicBezTo>
                  <a:pt x="7603910" y="1691087"/>
                  <a:pt x="7405099" y="1720304"/>
                  <a:pt x="7058025" y="1653887"/>
                </a:cubicBezTo>
                <a:lnTo>
                  <a:pt x="7058025" y="1653880"/>
                </a:lnTo>
                <a:cubicBezTo>
                  <a:pt x="7085144" y="1818290"/>
                  <a:pt x="6915402" y="1988045"/>
                  <a:pt x="6727241" y="1984664"/>
                </a:cubicBezTo>
                <a:cubicBezTo>
                  <a:pt x="6318152" y="2038583"/>
                  <a:pt x="6285515" y="2002296"/>
                  <a:pt x="5881688" y="1984664"/>
                </a:cubicBezTo>
                <a:cubicBezTo>
                  <a:pt x="5175651" y="2021112"/>
                  <a:pt x="4628911" y="2035013"/>
                  <a:pt x="4117181" y="1984664"/>
                </a:cubicBezTo>
                <a:lnTo>
                  <a:pt x="4117181" y="1984664"/>
                </a:lnTo>
                <a:cubicBezTo>
                  <a:pt x="3502998" y="1944998"/>
                  <a:pt x="1086588"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7058025" h="1984664" stroke="0" extrusionOk="0">
                <a:moveTo>
                  <a:pt x="0" y="330784"/>
                </a:moveTo>
                <a:cubicBezTo>
                  <a:pt x="2522" y="139890"/>
                  <a:pt x="126915" y="21841"/>
                  <a:pt x="330784" y="0"/>
                </a:cubicBezTo>
                <a:cubicBezTo>
                  <a:pt x="2013458" y="-30226"/>
                  <a:pt x="3390263" y="19287"/>
                  <a:pt x="4117181" y="0"/>
                </a:cubicBezTo>
                <a:lnTo>
                  <a:pt x="4117181" y="0"/>
                </a:lnTo>
                <a:cubicBezTo>
                  <a:pt x="4304539" y="143334"/>
                  <a:pt x="5418281" y="-50653"/>
                  <a:pt x="5881688" y="0"/>
                </a:cubicBezTo>
                <a:cubicBezTo>
                  <a:pt x="6100578" y="54051"/>
                  <a:pt x="6417246" y="-33774"/>
                  <a:pt x="6727241" y="0"/>
                </a:cubicBezTo>
                <a:cubicBezTo>
                  <a:pt x="6919306" y="-1119"/>
                  <a:pt x="7051911" y="139351"/>
                  <a:pt x="7058025" y="330784"/>
                </a:cubicBezTo>
                <a:cubicBezTo>
                  <a:pt x="7068766" y="484424"/>
                  <a:pt x="7055579" y="797739"/>
                  <a:pt x="7058025" y="1157721"/>
                </a:cubicBezTo>
                <a:cubicBezTo>
                  <a:pt x="7382995" y="1446996"/>
                  <a:pt x="7691249" y="1578330"/>
                  <a:pt x="7967734" y="1848476"/>
                </a:cubicBezTo>
                <a:cubicBezTo>
                  <a:pt x="7654557" y="1846277"/>
                  <a:pt x="7292495" y="1713662"/>
                  <a:pt x="7058025" y="1653887"/>
                </a:cubicBezTo>
                <a:lnTo>
                  <a:pt x="7058025" y="1653880"/>
                </a:lnTo>
                <a:cubicBezTo>
                  <a:pt x="7073740" y="1826912"/>
                  <a:pt x="6906998" y="1953271"/>
                  <a:pt x="6727241" y="1984664"/>
                </a:cubicBezTo>
                <a:cubicBezTo>
                  <a:pt x="6633003" y="1942132"/>
                  <a:pt x="6137283" y="2054213"/>
                  <a:pt x="5881688" y="1984664"/>
                </a:cubicBezTo>
                <a:cubicBezTo>
                  <a:pt x="5194479" y="2108986"/>
                  <a:pt x="4679813" y="2026921"/>
                  <a:pt x="4117181" y="1984664"/>
                </a:cubicBezTo>
                <a:lnTo>
                  <a:pt x="4117181" y="1984664"/>
                </a:lnTo>
                <a:cubicBezTo>
                  <a:pt x="3242716" y="2079696"/>
                  <a:pt x="1602998"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r>
              <a:rPr kumimoji="0" lang="en-US" sz="5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260CFABA-80D1-E91A-BB36-DE9281AB5CE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175359" y="2308968"/>
            <a:ext cx="6360337" cy="5088025"/>
          </a:xfrm>
          <a:prstGeom prst="rect">
            <a:avLst/>
          </a:prstGeom>
        </p:spPr>
      </p:pic>
    </p:spTree>
    <p:extLst>
      <p:ext uri="{BB962C8B-B14F-4D97-AF65-F5344CB8AC3E}">
        <p14:creationId xmlns:p14="http://schemas.microsoft.com/office/powerpoint/2010/main" val="6741369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5196A2-2623-4E2C-81BD-B29EC0D0B5B3}"/>
              </a:ext>
            </a:extLst>
          </p:cNvPr>
          <p:cNvSpPr/>
          <p:nvPr/>
        </p:nvSpPr>
        <p:spPr>
          <a:xfrm>
            <a:off x="1495425" y="2637740"/>
            <a:ext cx="9229725"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Cứ thế,</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cậu cặm cụi viết đi viết lại</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trong nhiều giờ liền.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30C84986-EE5E-4FA2-9AB9-9D93E7FC42CA}"/>
              </a:ext>
            </a:extLst>
          </p:cNvPr>
          <p:cNvSpPr txBox="1"/>
          <p:nvPr/>
        </p:nvSpPr>
        <p:spPr>
          <a:xfrm>
            <a:off x="3384414" y="571118"/>
            <a:ext cx="5365827" cy="809965"/>
          </a:xfrm>
          <a:prstGeom prst="rect">
            <a:avLst/>
          </a:prstGeom>
          <a:noFill/>
        </p:spPr>
        <p:txBody>
          <a:bodyPr wrap="square" rtlCol="0">
            <a:spAutoFit/>
          </a:bodyPr>
          <a:lstStyle/>
          <a:p>
            <a:pPr algn="ctr">
              <a:lnSpc>
                <a:spcPct val="150000"/>
              </a:lnSpc>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Ngắt nghỉ câu dài</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98C573E4-C5F3-4BE8-9146-A9E5709375E8}"/>
              </a:ext>
            </a:extLst>
          </p:cNvPr>
          <p:cNvSpPr/>
          <p:nvPr/>
        </p:nvSpPr>
        <p:spPr>
          <a:xfrm>
            <a:off x="1504950" y="1507751"/>
            <a:ext cx="9086850"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Kiến không biết làm sao</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cho sóc biết</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mình rất nhớ bạn.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0C8A7AB9-AC92-47BB-8DEB-C4B9DE6E43D3}"/>
              </a:ext>
            </a:extLst>
          </p:cNvPr>
          <p:cNvSpPr/>
          <p:nvPr/>
        </p:nvSpPr>
        <p:spPr>
          <a:xfrm>
            <a:off x="1485900" y="3718649"/>
            <a:ext cx="9363075" cy="1077218"/>
          </a:xfrm>
          <a:prstGeom prst="rect">
            <a:avLst/>
          </a:prstGeom>
        </p:spPr>
        <p:txBody>
          <a:bodyPr wrap="square">
            <a:spAutoFit/>
          </a:bodyPr>
          <a:lstStyle/>
          <a:p>
            <a:pPr marL="266700" algn="just"/>
            <a:r>
              <a:rPr lang="vi-VN" sz="3200" dirty="0">
                <a:latin typeface="Arial-Rounded" panose="020B0500000000000000" pitchFamily="34" charset="0"/>
                <a:ea typeface="Arial-Rounded" panose="020B0500000000000000" pitchFamily="34" charset="0"/>
                <a:cs typeface="Arial-Rounded" panose="020B0500000000000000" pitchFamily="34" charset="0"/>
              </a:rPr>
              <a:t>Không lâu sau,</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sóc nhận được một lá thư</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latin typeface="Arial-Rounded" panose="020B0500000000000000" pitchFamily="34" charset="0"/>
                <a:ea typeface="Arial-Rounded" panose="020B0500000000000000" pitchFamily="34" charset="0"/>
                <a:cs typeface="Arial-Rounded" panose="020B0500000000000000" pitchFamily="34" charset="0"/>
              </a:rPr>
              <a:t> do kiến gửi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567463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161926"/>
            <a:ext cx="11753851" cy="6505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2262DD3-256D-0878-D25C-9C6D31BB4C25}"/>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A443B950-5B84-1B5D-F195-4DCF8CBB4EB4}"/>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CF195962-476E-3518-454C-FD2BC286CC8A}"/>
              </a:ext>
            </a:extLst>
          </p:cNvPr>
          <p:cNvSpPr/>
          <p:nvPr/>
        </p:nvSpPr>
        <p:spPr>
          <a:xfrm>
            <a:off x="8123068" y="0"/>
            <a:ext cx="4190260" cy="94991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gồm</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Rounded Corners 7">
            <a:extLst>
              <a:ext uri="{FF2B5EF4-FFF2-40B4-BE49-F238E27FC236}">
                <a16:creationId xmlns:a16="http://schemas.microsoft.com/office/drawing/2014/main" id="{D2523A08-C928-36CE-215C-BD1554A7B598}"/>
              </a:ext>
            </a:extLst>
          </p:cNvPr>
          <p:cNvSpPr/>
          <p:nvPr/>
        </p:nvSpPr>
        <p:spPr>
          <a:xfrm>
            <a:off x="1065320" y="870012"/>
            <a:ext cx="10440141" cy="119848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0EDC428-58FE-7634-E104-10925F110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59" y="870012"/>
            <a:ext cx="544360" cy="514407"/>
          </a:xfrm>
          <a:prstGeom prst="rect">
            <a:avLst/>
          </a:prstGeom>
        </p:spPr>
      </p:pic>
      <p:sp>
        <p:nvSpPr>
          <p:cNvPr id="10" name="Rectangle: Rounded Corners 9">
            <a:extLst>
              <a:ext uri="{FF2B5EF4-FFF2-40B4-BE49-F238E27FC236}">
                <a16:creationId xmlns:a16="http://schemas.microsoft.com/office/drawing/2014/main" id="{E25A02C2-CEF4-5999-8875-0D2849B3413F}"/>
              </a:ext>
            </a:extLst>
          </p:cNvPr>
          <p:cNvSpPr/>
          <p:nvPr/>
        </p:nvSpPr>
        <p:spPr>
          <a:xfrm>
            <a:off x="958719" y="2068497"/>
            <a:ext cx="10440141" cy="136050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EDA1EBD9-E98E-C790-65B7-2F73F56D4AA5}"/>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14359" y="2068497"/>
            <a:ext cx="514406" cy="514406"/>
          </a:xfrm>
          <a:prstGeom prst="rect">
            <a:avLst/>
          </a:prstGeom>
        </p:spPr>
      </p:pic>
      <p:sp>
        <p:nvSpPr>
          <p:cNvPr id="12" name="Rectangle: Rounded Corners 11">
            <a:extLst>
              <a:ext uri="{FF2B5EF4-FFF2-40B4-BE49-F238E27FC236}">
                <a16:creationId xmlns:a16="http://schemas.microsoft.com/office/drawing/2014/main" id="{6435ACC0-B3D9-D702-DFA4-0527DAB1AF2C}"/>
              </a:ext>
            </a:extLst>
          </p:cNvPr>
          <p:cNvSpPr/>
          <p:nvPr/>
        </p:nvSpPr>
        <p:spPr>
          <a:xfrm>
            <a:off x="1086034" y="3533313"/>
            <a:ext cx="10440141" cy="2454675"/>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id="{99A3A042-1E30-AFA7-D80C-069BE0B75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315" y="3602350"/>
            <a:ext cx="510728" cy="510728"/>
          </a:xfrm>
          <a:prstGeom prst="rect">
            <a:avLst/>
          </a:prstGeom>
        </p:spPr>
      </p:pic>
      <p:grpSp>
        <p:nvGrpSpPr>
          <p:cNvPr id="14" name="Group 13">
            <a:extLst>
              <a:ext uri="{FF2B5EF4-FFF2-40B4-BE49-F238E27FC236}">
                <a16:creationId xmlns:a16="http://schemas.microsoft.com/office/drawing/2014/main" id="{C64DA479-6A6E-18FF-664F-0D58353464E6}"/>
              </a:ext>
            </a:extLst>
          </p:cNvPr>
          <p:cNvGrpSpPr/>
          <p:nvPr/>
        </p:nvGrpSpPr>
        <p:grpSpPr>
          <a:xfrm>
            <a:off x="741679" y="6012402"/>
            <a:ext cx="5139883" cy="769441"/>
            <a:chOff x="708943" y="6033135"/>
            <a:chExt cx="5825836" cy="769441"/>
          </a:xfrm>
        </p:grpSpPr>
        <p:sp>
          <p:nvSpPr>
            <p:cNvPr id="15" name="TextBox 14">
              <a:extLst>
                <a:ext uri="{FF2B5EF4-FFF2-40B4-BE49-F238E27FC236}">
                  <a16:creationId xmlns:a16="http://schemas.microsoft.com/office/drawing/2014/main" id="{CB51AD89-720F-0226-6459-BD894BF42B13}"/>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7" name="TextBox 16">
              <a:extLst>
                <a:ext uri="{FF2B5EF4-FFF2-40B4-BE49-F238E27FC236}">
                  <a16:creationId xmlns:a16="http://schemas.microsoft.com/office/drawing/2014/main" id="{17E5491F-0BE1-BCDA-F572-A49A82D2FEF7}"/>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43569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161926"/>
            <a:ext cx="11753851" cy="6505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EA7A7D21-F98B-1C25-F121-FB89AEB48F5D}"/>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C69FB3AF-3806-7DDD-C0B8-AD6961BA4CC2}"/>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6434F2F-155A-8EF5-E1AB-AA689C8A00B8}"/>
              </a:ext>
            </a:extLst>
          </p:cNvPr>
          <p:cNvGrpSpPr/>
          <p:nvPr/>
        </p:nvGrpSpPr>
        <p:grpSpPr>
          <a:xfrm>
            <a:off x="741679" y="6012402"/>
            <a:ext cx="5139883" cy="769441"/>
            <a:chOff x="708943" y="6033135"/>
            <a:chExt cx="5825836" cy="769441"/>
          </a:xfrm>
        </p:grpSpPr>
        <p:sp>
          <p:nvSpPr>
            <p:cNvPr id="18" name="TextBox 17">
              <a:extLst>
                <a:ext uri="{FF2B5EF4-FFF2-40B4-BE49-F238E27FC236}">
                  <a16:creationId xmlns:a16="http://schemas.microsoft.com/office/drawing/2014/main" id="{BBDA8193-74F6-26A1-9E13-8ECC23A6E256}"/>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9" name="TextBox 18">
              <a:extLst>
                <a:ext uri="{FF2B5EF4-FFF2-40B4-BE49-F238E27FC236}">
                  <a16:creationId xmlns:a16="http://schemas.microsoft.com/office/drawing/2014/main" id="{EF3D4693-9541-4AD1-ECC5-2086E6CC53B5}"/>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theo</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nhóm</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588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161926"/>
            <a:ext cx="11753851" cy="65055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CEF6C37A-0583-FB46-6F8D-ED2D73BC2701}"/>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AD9375E3-1F7D-D18C-40EA-C8C6AE25C911}"/>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2662745C-26FA-468A-8B65-9CF765EAAD46}"/>
              </a:ext>
            </a:extLst>
          </p:cNvPr>
          <p:cNvGrpSpPr/>
          <p:nvPr/>
        </p:nvGrpSpPr>
        <p:grpSpPr>
          <a:xfrm>
            <a:off x="741679" y="6012402"/>
            <a:ext cx="5139883" cy="769441"/>
            <a:chOff x="708943" y="6033135"/>
            <a:chExt cx="5825836" cy="769441"/>
          </a:xfrm>
        </p:grpSpPr>
        <p:sp>
          <p:nvSpPr>
            <p:cNvPr id="8" name="TextBox 7">
              <a:extLst>
                <a:ext uri="{FF2B5EF4-FFF2-40B4-BE49-F238E27FC236}">
                  <a16:creationId xmlns:a16="http://schemas.microsoft.com/office/drawing/2014/main" id="{86CBC608-AFD9-5D31-1C37-77E983BA4DFB}"/>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a16="http://schemas.microsoft.com/office/drawing/2014/main" id="{F10C42B9-CAC7-E4DF-BA1E-1800C5CC9438}"/>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0747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46974" y="-1"/>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3" y="970484"/>
            <a:ext cx="2198451" cy="1997578"/>
          </a:xfrm>
          <a:prstGeom prst="rect">
            <a:avLst/>
          </a:prstGeom>
        </p:spPr>
      </p:pic>
    </p:spTree>
    <p:extLst>
      <p:ext uri="{BB962C8B-B14F-4D97-AF65-F5344CB8AC3E}">
        <p14:creationId xmlns:p14="http://schemas.microsoft.com/office/powerpoint/2010/main" val="1901964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9DDA029D-84A6-F0D3-9934-EE1EE0DA94F5}"/>
              </a:ext>
            </a:extLst>
          </p:cNvPr>
          <p:cNvSpPr/>
          <p:nvPr/>
        </p:nvSpPr>
        <p:spPr>
          <a:xfrm>
            <a:off x="1065465" y="16952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ABF3E2B-F720-5853-0C59-7260D6E44686}"/>
              </a:ext>
            </a:extLst>
          </p:cNvPr>
          <p:cNvSpPr/>
          <p:nvPr/>
        </p:nvSpPr>
        <p:spPr>
          <a:xfrm>
            <a:off x="837722" y="344288"/>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Khi chia tay sóc, kiến cảm thấy thế nào ?</a:t>
            </a:r>
          </a:p>
        </p:txBody>
      </p:sp>
      <p:pic>
        <p:nvPicPr>
          <p:cNvPr id="7" name="Picture 18">
            <a:extLst>
              <a:ext uri="{FF2B5EF4-FFF2-40B4-BE49-F238E27FC236}">
                <a16:creationId xmlns:a16="http://schemas.microsoft.com/office/drawing/2014/main" id="{B17B044B-BC16-A574-3B1B-29D8679D226B}"/>
              </a:ext>
            </a:extLst>
          </p:cNvPr>
          <p:cNvPicPr>
            <a:picLocks noChangeAspect="1"/>
          </p:cNvPicPr>
          <p:nvPr/>
        </p:nvPicPr>
        <p:blipFill>
          <a:blip r:embed="rId2"/>
          <a:srcRect/>
          <a:stretch>
            <a:fillRect/>
          </a:stretch>
        </p:blipFill>
        <p:spPr>
          <a:xfrm>
            <a:off x="441789" y="344288"/>
            <a:ext cx="962210" cy="1384476"/>
          </a:xfrm>
          <a:prstGeom prst="rect">
            <a:avLst/>
          </a:prstGeom>
        </p:spPr>
      </p:pic>
      <p:sp>
        <p:nvSpPr>
          <p:cNvPr id="9" name="Rectangle: Rounded Corners 8">
            <a:extLst>
              <a:ext uri="{FF2B5EF4-FFF2-40B4-BE49-F238E27FC236}">
                <a16:creationId xmlns:a16="http://schemas.microsoft.com/office/drawing/2014/main" id="{32B7222F-D5C0-3A9D-AFBB-F4534B787737}"/>
              </a:ext>
            </a:extLst>
          </p:cNvPr>
          <p:cNvSpPr/>
          <p:nvPr/>
        </p:nvSpPr>
        <p:spPr>
          <a:xfrm>
            <a:off x="1541721" y="1598141"/>
            <a:ext cx="9845749" cy="2888799"/>
          </a:xfrm>
          <a:custGeom>
            <a:avLst/>
            <a:gdLst>
              <a:gd name="connsiteX0" fmla="*/ 0 w 9845749"/>
              <a:gd name="connsiteY0" fmla="*/ 361995 h 2888799"/>
              <a:gd name="connsiteX1" fmla="*/ 361995 w 9845749"/>
              <a:gd name="connsiteY1" fmla="*/ 0 h 2888799"/>
              <a:gd name="connsiteX2" fmla="*/ 831114 w 9845749"/>
              <a:gd name="connsiteY2" fmla="*/ 0 h 2888799"/>
              <a:gd name="connsiteX3" fmla="*/ 1391451 w 9845749"/>
              <a:gd name="connsiteY3" fmla="*/ 0 h 2888799"/>
              <a:gd name="connsiteX4" fmla="*/ 1951787 w 9845749"/>
              <a:gd name="connsiteY4" fmla="*/ 0 h 2888799"/>
              <a:gd name="connsiteX5" fmla="*/ 2329689 w 9845749"/>
              <a:gd name="connsiteY5" fmla="*/ 0 h 2888799"/>
              <a:gd name="connsiteX6" fmla="*/ 2890025 w 9845749"/>
              <a:gd name="connsiteY6" fmla="*/ 0 h 2888799"/>
              <a:gd name="connsiteX7" fmla="*/ 3359144 w 9845749"/>
              <a:gd name="connsiteY7" fmla="*/ 0 h 2888799"/>
              <a:gd name="connsiteX8" fmla="*/ 3737046 w 9845749"/>
              <a:gd name="connsiteY8" fmla="*/ 0 h 2888799"/>
              <a:gd name="connsiteX9" fmla="*/ 4571035 w 9845749"/>
              <a:gd name="connsiteY9" fmla="*/ 0 h 2888799"/>
              <a:gd name="connsiteX10" fmla="*/ 5222589 w 9845749"/>
              <a:gd name="connsiteY10" fmla="*/ 0 h 2888799"/>
              <a:gd name="connsiteX11" fmla="*/ 5782926 w 9845749"/>
              <a:gd name="connsiteY11" fmla="*/ 0 h 2888799"/>
              <a:gd name="connsiteX12" fmla="*/ 6525698 w 9845749"/>
              <a:gd name="connsiteY12" fmla="*/ 0 h 2888799"/>
              <a:gd name="connsiteX13" fmla="*/ 7177252 w 9845749"/>
              <a:gd name="connsiteY13" fmla="*/ 0 h 2888799"/>
              <a:gd name="connsiteX14" fmla="*/ 7737589 w 9845749"/>
              <a:gd name="connsiteY14" fmla="*/ 0 h 2888799"/>
              <a:gd name="connsiteX15" fmla="*/ 8115490 w 9845749"/>
              <a:gd name="connsiteY15" fmla="*/ 0 h 2888799"/>
              <a:gd name="connsiteX16" fmla="*/ 8675827 w 9845749"/>
              <a:gd name="connsiteY16" fmla="*/ 0 h 2888799"/>
              <a:gd name="connsiteX17" fmla="*/ 9483754 w 9845749"/>
              <a:gd name="connsiteY17" fmla="*/ 0 h 2888799"/>
              <a:gd name="connsiteX18" fmla="*/ 9845749 w 9845749"/>
              <a:gd name="connsiteY18" fmla="*/ 361995 h 2888799"/>
              <a:gd name="connsiteX19" fmla="*/ 9845749 w 9845749"/>
              <a:gd name="connsiteY19" fmla="*/ 838253 h 2888799"/>
              <a:gd name="connsiteX20" fmla="*/ 9845749 w 9845749"/>
              <a:gd name="connsiteY20" fmla="*/ 1422751 h 2888799"/>
              <a:gd name="connsiteX21" fmla="*/ 9845749 w 9845749"/>
              <a:gd name="connsiteY21" fmla="*/ 1920657 h 2888799"/>
              <a:gd name="connsiteX22" fmla="*/ 9845749 w 9845749"/>
              <a:gd name="connsiteY22" fmla="*/ 2526804 h 2888799"/>
              <a:gd name="connsiteX23" fmla="*/ 9483754 w 9845749"/>
              <a:gd name="connsiteY23" fmla="*/ 2888799 h 2888799"/>
              <a:gd name="connsiteX24" fmla="*/ 8923417 w 9845749"/>
              <a:gd name="connsiteY24" fmla="*/ 2888799 h 2888799"/>
              <a:gd name="connsiteX25" fmla="*/ 8271863 w 9845749"/>
              <a:gd name="connsiteY25" fmla="*/ 2888799 h 2888799"/>
              <a:gd name="connsiteX26" fmla="*/ 7529091 w 9845749"/>
              <a:gd name="connsiteY26" fmla="*/ 2888799 h 2888799"/>
              <a:gd name="connsiteX27" fmla="*/ 6786320 w 9845749"/>
              <a:gd name="connsiteY27" fmla="*/ 2888799 h 2888799"/>
              <a:gd name="connsiteX28" fmla="*/ 6317201 w 9845749"/>
              <a:gd name="connsiteY28" fmla="*/ 2888799 h 2888799"/>
              <a:gd name="connsiteX29" fmla="*/ 5939299 w 9845749"/>
              <a:gd name="connsiteY29" fmla="*/ 2888799 h 2888799"/>
              <a:gd name="connsiteX30" fmla="*/ 5105310 w 9845749"/>
              <a:gd name="connsiteY30" fmla="*/ 2888799 h 2888799"/>
              <a:gd name="connsiteX31" fmla="*/ 4544973 w 9845749"/>
              <a:gd name="connsiteY31" fmla="*/ 2888799 h 2888799"/>
              <a:gd name="connsiteX32" fmla="*/ 3984636 w 9845749"/>
              <a:gd name="connsiteY32" fmla="*/ 2888799 h 2888799"/>
              <a:gd name="connsiteX33" fmla="*/ 3333082 w 9845749"/>
              <a:gd name="connsiteY33" fmla="*/ 2888799 h 2888799"/>
              <a:gd name="connsiteX34" fmla="*/ 2499093 w 9845749"/>
              <a:gd name="connsiteY34" fmla="*/ 2888799 h 2888799"/>
              <a:gd name="connsiteX35" fmla="*/ 1938756 w 9845749"/>
              <a:gd name="connsiteY35" fmla="*/ 2888799 h 2888799"/>
              <a:gd name="connsiteX36" fmla="*/ 1287202 w 9845749"/>
              <a:gd name="connsiteY36" fmla="*/ 2888799 h 2888799"/>
              <a:gd name="connsiteX37" fmla="*/ 361995 w 9845749"/>
              <a:gd name="connsiteY37" fmla="*/ 2888799 h 2888799"/>
              <a:gd name="connsiteX38" fmla="*/ 0 w 9845749"/>
              <a:gd name="connsiteY38" fmla="*/ 2526804 h 2888799"/>
              <a:gd name="connsiteX39" fmla="*/ 0 w 9845749"/>
              <a:gd name="connsiteY39" fmla="*/ 2028898 h 2888799"/>
              <a:gd name="connsiteX40" fmla="*/ 0 w 9845749"/>
              <a:gd name="connsiteY40" fmla="*/ 1444400 h 2888799"/>
              <a:gd name="connsiteX41" fmla="*/ 0 w 9845749"/>
              <a:gd name="connsiteY41" fmla="*/ 903197 h 2888799"/>
              <a:gd name="connsiteX42" fmla="*/ 0 w 9845749"/>
              <a:gd name="connsiteY42" fmla="*/ 361995 h 28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A82EE292-6E1C-A2F3-B4D3-945E27B54DD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4" name="TextBox 13">
            <a:extLst>
              <a:ext uri="{FF2B5EF4-FFF2-40B4-BE49-F238E27FC236}">
                <a16:creationId xmlns:a16="http://schemas.microsoft.com/office/drawing/2014/main" id="{61746B34-9C52-9CAB-D851-C33B2E57F46F}"/>
              </a:ext>
            </a:extLst>
          </p:cNvPr>
          <p:cNvSpPr txBox="1"/>
          <p:nvPr/>
        </p:nvSpPr>
        <p:spPr>
          <a:xfrm>
            <a:off x="1701209" y="2041450"/>
            <a:ext cx="9757366" cy="2062103"/>
          </a:xfrm>
          <a:prstGeom prst="rect">
            <a:avLst/>
          </a:prstGeom>
          <a:noFill/>
        </p:spPr>
        <p:txBody>
          <a:bodyPr wrap="square" rtlCol="0">
            <a:spAutoFit/>
          </a:bodyPr>
          <a:lstStyle/>
          <a:p>
            <a:pPr lvl="0"/>
            <a:r>
              <a:rPr lang="vi-VN" sz="3200" dirty="0">
                <a:solidFill>
                  <a:prstClr val="black"/>
                </a:solidFill>
                <a:latin typeface="Calibri" panose="020F0502020204030204" pitchFamily="34" charset="0"/>
                <a:cs typeface="Calibri" panose="020F0502020204030204"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sp>
        <p:nvSpPr>
          <p:cNvPr id="16" name="Rectangle 15">
            <a:extLst>
              <a:ext uri="{FF2B5EF4-FFF2-40B4-BE49-F238E27FC236}">
                <a16:creationId xmlns:a16="http://schemas.microsoft.com/office/drawing/2014/main" id="{3ED83F94-A610-8B0F-BD3A-880729FCDD4E}"/>
              </a:ext>
            </a:extLst>
          </p:cNvPr>
          <p:cNvSpPr/>
          <p:nvPr/>
        </p:nvSpPr>
        <p:spPr>
          <a:xfrm>
            <a:off x="2741453" y="2996724"/>
            <a:ext cx="4364197"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A0C6302B-E814-88D2-69A5-D90485CFAF68}"/>
              </a:ext>
            </a:extLst>
          </p:cNvPr>
          <p:cNvSpPr txBox="1"/>
          <p:nvPr/>
        </p:nvSpPr>
        <p:spPr>
          <a:xfrm>
            <a:off x="2569688" y="4884397"/>
            <a:ext cx="9110620" cy="707886"/>
          </a:xfrm>
          <a:prstGeom prst="rect">
            <a:avLst/>
          </a:prstGeom>
          <a:noFill/>
        </p:spPr>
        <p:txBody>
          <a:bodyPr wrap="square">
            <a:spAutoFit/>
          </a:bodyPr>
          <a:lstStyle/>
          <a:p>
            <a:pPr algn="just"/>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Khi chia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tay</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sóc</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kiến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rất</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buồn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23361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239D72B9-3A5A-26D5-57A9-BFC80914B435}"/>
              </a:ext>
            </a:extLst>
          </p:cNvPr>
          <p:cNvSpPr/>
          <p:nvPr/>
        </p:nvSpPr>
        <p:spPr>
          <a:xfrm>
            <a:off x="1065465" y="56753"/>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08AE2EE-D50A-29F2-8480-4BEA8EB1344C}"/>
              </a:ext>
            </a:extLst>
          </p:cNvPr>
          <p:cNvSpPr/>
          <p:nvPr/>
        </p:nvSpPr>
        <p:spPr>
          <a:xfrm>
            <a:off x="837722" y="231516"/>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black"/>
                </a:solidFill>
                <a:effectLst/>
                <a:uLnTx/>
                <a:uFillTx/>
                <a:latin typeface="Calibri" panose="020F0502020204030204"/>
                <a:ea typeface="+mn-ea"/>
                <a:cs typeface="+mn-cs"/>
              </a:rPr>
              <a:t>2. Sóc đồng ý với kiến điều gì ?</a:t>
            </a:r>
          </a:p>
        </p:txBody>
      </p:sp>
      <p:pic>
        <p:nvPicPr>
          <p:cNvPr id="23" name="Picture 19">
            <a:extLst>
              <a:ext uri="{FF2B5EF4-FFF2-40B4-BE49-F238E27FC236}">
                <a16:creationId xmlns:a16="http://schemas.microsoft.com/office/drawing/2014/main" id="{0F312DED-9955-FC0D-0B57-31372226E818}"/>
              </a:ext>
            </a:extLst>
          </p:cNvPr>
          <p:cNvPicPr>
            <a:picLocks noChangeAspect="1"/>
          </p:cNvPicPr>
          <p:nvPr/>
        </p:nvPicPr>
        <p:blipFill>
          <a:blip r:embed="rId2"/>
          <a:srcRect/>
          <a:stretch>
            <a:fillRect/>
          </a:stretch>
        </p:blipFill>
        <p:spPr>
          <a:xfrm>
            <a:off x="283460" y="70082"/>
            <a:ext cx="1007928" cy="1465188"/>
          </a:xfrm>
          <a:prstGeom prst="rect">
            <a:avLst/>
          </a:prstGeom>
        </p:spPr>
      </p:pic>
      <p:pic>
        <p:nvPicPr>
          <p:cNvPr id="28" name="Picture 27">
            <a:extLst>
              <a:ext uri="{FF2B5EF4-FFF2-40B4-BE49-F238E27FC236}">
                <a16:creationId xmlns:a16="http://schemas.microsoft.com/office/drawing/2014/main" id="{84A65D6C-AA53-F970-0E88-30407CD8C1D0}"/>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7" name="Rectangle: Rounded Corners 6">
            <a:extLst>
              <a:ext uri="{FF2B5EF4-FFF2-40B4-BE49-F238E27FC236}">
                <a16:creationId xmlns:a16="http://schemas.microsoft.com/office/drawing/2014/main" id="{46E32919-EC8F-F601-C8DD-60738C189A5F}"/>
              </a:ext>
            </a:extLst>
          </p:cNvPr>
          <p:cNvSpPr/>
          <p:nvPr/>
        </p:nvSpPr>
        <p:spPr>
          <a:xfrm>
            <a:off x="1541721" y="1598141"/>
            <a:ext cx="9845749" cy="2888799"/>
          </a:xfrm>
          <a:custGeom>
            <a:avLst/>
            <a:gdLst>
              <a:gd name="connsiteX0" fmla="*/ 0 w 9845749"/>
              <a:gd name="connsiteY0" fmla="*/ 361995 h 2888799"/>
              <a:gd name="connsiteX1" fmla="*/ 361995 w 9845749"/>
              <a:gd name="connsiteY1" fmla="*/ 0 h 2888799"/>
              <a:gd name="connsiteX2" fmla="*/ 831114 w 9845749"/>
              <a:gd name="connsiteY2" fmla="*/ 0 h 2888799"/>
              <a:gd name="connsiteX3" fmla="*/ 1391451 w 9845749"/>
              <a:gd name="connsiteY3" fmla="*/ 0 h 2888799"/>
              <a:gd name="connsiteX4" fmla="*/ 1951787 w 9845749"/>
              <a:gd name="connsiteY4" fmla="*/ 0 h 2888799"/>
              <a:gd name="connsiteX5" fmla="*/ 2329689 w 9845749"/>
              <a:gd name="connsiteY5" fmla="*/ 0 h 2888799"/>
              <a:gd name="connsiteX6" fmla="*/ 2890025 w 9845749"/>
              <a:gd name="connsiteY6" fmla="*/ 0 h 2888799"/>
              <a:gd name="connsiteX7" fmla="*/ 3359144 w 9845749"/>
              <a:gd name="connsiteY7" fmla="*/ 0 h 2888799"/>
              <a:gd name="connsiteX8" fmla="*/ 3737046 w 9845749"/>
              <a:gd name="connsiteY8" fmla="*/ 0 h 2888799"/>
              <a:gd name="connsiteX9" fmla="*/ 4571035 w 9845749"/>
              <a:gd name="connsiteY9" fmla="*/ 0 h 2888799"/>
              <a:gd name="connsiteX10" fmla="*/ 5222589 w 9845749"/>
              <a:gd name="connsiteY10" fmla="*/ 0 h 2888799"/>
              <a:gd name="connsiteX11" fmla="*/ 5782926 w 9845749"/>
              <a:gd name="connsiteY11" fmla="*/ 0 h 2888799"/>
              <a:gd name="connsiteX12" fmla="*/ 6525698 w 9845749"/>
              <a:gd name="connsiteY12" fmla="*/ 0 h 2888799"/>
              <a:gd name="connsiteX13" fmla="*/ 7177252 w 9845749"/>
              <a:gd name="connsiteY13" fmla="*/ 0 h 2888799"/>
              <a:gd name="connsiteX14" fmla="*/ 7737589 w 9845749"/>
              <a:gd name="connsiteY14" fmla="*/ 0 h 2888799"/>
              <a:gd name="connsiteX15" fmla="*/ 8115490 w 9845749"/>
              <a:gd name="connsiteY15" fmla="*/ 0 h 2888799"/>
              <a:gd name="connsiteX16" fmla="*/ 8675827 w 9845749"/>
              <a:gd name="connsiteY16" fmla="*/ 0 h 2888799"/>
              <a:gd name="connsiteX17" fmla="*/ 9483754 w 9845749"/>
              <a:gd name="connsiteY17" fmla="*/ 0 h 2888799"/>
              <a:gd name="connsiteX18" fmla="*/ 9845749 w 9845749"/>
              <a:gd name="connsiteY18" fmla="*/ 361995 h 2888799"/>
              <a:gd name="connsiteX19" fmla="*/ 9845749 w 9845749"/>
              <a:gd name="connsiteY19" fmla="*/ 838253 h 2888799"/>
              <a:gd name="connsiteX20" fmla="*/ 9845749 w 9845749"/>
              <a:gd name="connsiteY20" fmla="*/ 1422751 h 2888799"/>
              <a:gd name="connsiteX21" fmla="*/ 9845749 w 9845749"/>
              <a:gd name="connsiteY21" fmla="*/ 1920657 h 2888799"/>
              <a:gd name="connsiteX22" fmla="*/ 9845749 w 9845749"/>
              <a:gd name="connsiteY22" fmla="*/ 2526804 h 2888799"/>
              <a:gd name="connsiteX23" fmla="*/ 9483754 w 9845749"/>
              <a:gd name="connsiteY23" fmla="*/ 2888799 h 2888799"/>
              <a:gd name="connsiteX24" fmla="*/ 8923417 w 9845749"/>
              <a:gd name="connsiteY24" fmla="*/ 2888799 h 2888799"/>
              <a:gd name="connsiteX25" fmla="*/ 8271863 w 9845749"/>
              <a:gd name="connsiteY25" fmla="*/ 2888799 h 2888799"/>
              <a:gd name="connsiteX26" fmla="*/ 7529091 w 9845749"/>
              <a:gd name="connsiteY26" fmla="*/ 2888799 h 2888799"/>
              <a:gd name="connsiteX27" fmla="*/ 6786320 w 9845749"/>
              <a:gd name="connsiteY27" fmla="*/ 2888799 h 2888799"/>
              <a:gd name="connsiteX28" fmla="*/ 6317201 w 9845749"/>
              <a:gd name="connsiteY28" fmla="*/ 2888799 h 2888799"/>
              <a:gd name="connsiteX29" fmla="*/ 5939299 w 9845749"/>
              <a:gd name="connsiteY29" fmla="*/ 2888799 h 2888799"/>
              <a:gd name="connsiteX30" fmla="*/ 5105310 w 9845749"/>
              <a:gd name="connsiteY30" fmla="*/ 2888799 h 2888799"/>
              <a:gd name="connsiteX31" fmla="*/ 4544973 w 9845749"/>
              <a:gd name="connsiteY31" fmla="*/ 2888799 h 2888799"/>
              <a:gd name="connsiteX32" fmla="*/ 3984636 w 9845749"/>
              <a:gd name="connsiteY32" fmla="*/ 2888799 h 2888799"/>
              <a:gd name="connsiteX33" fmla="*/ 3333082 w 9845749"/>
              <a:gd name="connsiteY33" fmla="*/ 2888799 h 2888799"/>
              <a:gd name="connsiteX34" fmla="*/ 2499093 w 9845749"/>
              <a:gd name="connsiteY34" fmla="*/ 2888799 h 2888799"/>
              <a:gd name="connsiteX35" fmla="*/ 1938756 w 9845749"/>
              <a:gd name="connsiteY35" fmla="*/ 2888799 h 2888799"/>
              <a:gd name="connsiteX36" fmla="*/ 1287202 w 9845749"/>
              <a:gd name="connsiteY36" fmla="*/ 2888799 h 2888799"/>
              <a:gd name="connsiteX37" fmla="*/ 361995 w 9845749"/>
              <a:gd name="connsiteY37" fmla="*/ 2888799 h 2888799"/>
              <a:gd name="connsiteX38" fmla="*/ 0 w 9845749"/>
              <a:gd name="connsiteY38" fmla="*/ 2526804 h 2888799"/>
              <a:gd name="connsiteX39" fmla="*/ 0 w 9845749"/>
              <a:gd name="connsiteY39" fmla="*/ 2028898 h 2888799"/>
              <a:gd name="connsiteX40" fmla="*/ 0 w 9845749"/>
              <a:gd name="connsiteY40" fmla="*/ 1444400 h 2888799"/>
              <a:gd name="connsiteX41" fmla="*/ 0 w 9845749"/>
              <a:gd name="connsiteY41" fmla="*/ 903197 h 2888799"/>
              <a:gd name="connsiteX42" fmla="*/ 0 w 9845749"/>
              <a:gd name="connsiteY42" fmla="*/ 361995 h 288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845749" h="2888799" fill="none" extrusionOk="0">
                <a:moveTo>
                  <a:pt x="0" y="361995"/>
                </a:moveTo>
                <a:cubicBezTo>
                  <a:pt x="42177" y="163929"/>
                  <a:pt x="153903" y="14092"/>
                  <a:pt x="361995" y="0"/>
                </a:cubicBezTo>
                <a:cubicBezTo>
                  <a:pt x="465752" y="-1176"/>
                  <a:pt x="728880" y="4324"/>
                  <a:pt x="831114" y="0"/>
                </a:cubicBezTo>
                <a:cubicBezTo>
                  <a:pt x="933348" y="-4324"/>
                  <a:pt x="1209117" y="15155"/>
                  <a:pt x="1391451" y="0"/>
                </a:cubicBezTo>
                <a:cubicBezTo>
                  <a:pt x="1573785" y="-15155"/>
                  <a:pt x="1828644" y="-7696"/>
                  <a:pt x="1951787" y="0"/>
                </a:cubicBezTo>
                <a:cubicBezTo>
                  <a:pt x="2074930" y="7696"/>
                  <a:pt x="2249871" y="15896"/>
                  <a:pt x="2329689" y="0"/>
                </a:cubicBezTo>
                <a:cubicBezTo>
                  <a:pt x="2409507" y="-15896"/>
                  <a:pt x="2726510" y="-17303"/>
                  <a:pt x="2890025" y="0"/>
                </a:cubicBezTo>
                <a:cubicBezTo>
                  <a:pt x="3053540" y="17303"/>
                  <a:pt x="3260793" y="-11375"/>
                  <a:pt x="3359144" y="0"/>
                </a:cubicBezTo>
                <a:cubicBezTo>
                  <a:pt x="3457495" y="11375"/>
                  <a:pt x="3592915" y="-14190"/>
                  <a:pt x="3737046" y="0"/>
                </a:cubicBezTo>
                <a:cubicBezTo>
                  <a:pt x="3881177" y="14190"/>
                  <a:pt x="4255797" y="12917"/>
                  <a:pt x="4571035" y="0"/>
                </a:cubicBezTo>
                <a:cubicBezTo>
                  <a:pt x="4886273" y="-12917"/>
                  <a:pt x="4934788" y="27612"/>
                  <a:pt x="5222589" y="0"/>
                </a:cubicBezTo>
                <a:cubicBezTo>
                  <a:pt x="5510390" y="-27612"/>
                  <a:pt x="5574915" y="8706"/>
                  <a:pt x="5782926" y="0"/>
                </a:cubicBezTo>
                <a:cubicBezTo>
                  <a:pt x="5990937" y="-8706"/>
                  <a:pt x="6194120" y="-6706"/>
                  <a:pt x="6525698" y="0"/>
                </a:cubicBezTo>
                <a:cubicBezTo>
                  <a:pt x="6857276" y="6706"/>
                  <a:pt x="6909033" y="24522"/>
                  <a:pt x="7177252" y="0"/>
                </a:cubicBezTo>
                <a:cubicBezTo>
                  <a:pt x="7445471" y="-24522"/>
                  <a:pt x="7510009" y="487"/>
                  <a:pt x="7737589" y="0"/>
                </a:cubicBezTo>
                <a:cubicBezTo>
                  <a:pt x="7965169" y="-487"/>
                  <a:pt x="7949898" y="-14277"/>
                  <a:pt x="8115490" y="0"/>
                </a:cubicBezTo>
                <a:cubicBezTo>
                  <a:pt x="8281082" y="14277"/>
                  <a:pt x="8399958" y="-6075"/>
                  <a:pt x="8675827" y="0"/>
                </a:cubicBezTo>
                <a:cubicBezTo>
                  <a:pt x="8951696" y="6075"/>
                  <a:pt x="9287981" y="-28712"/>
                  <a:pt x="9483754" y="0"/>
                </a:cubicBezTo>
                <a:cubicBezTo>
                  <a:pt x="9673620" y="-13357"/>
                  <a:pt x="9865072" y="180463"/>
                  <a:pt x="9845749" y="361995"/>
                </a:cubicBezTo>
                <a:cubicBezTo>
                  <a:pt x="9822008" y="478290"/>
                  <a:pt x="9846828" y="612903"/>
                  <a:pt x="9845749" y="838253"/>
                </a:cubicBezTo>
                <a:cubicBezTo>
                  <a:pt x="9844670" y="1063603"/>
                  <a:pt x="9866351" y="1259887"/>
                  <a:pt x="9845749" y="1422751"/>
                </a:cubicBezTo>
                <a:cubicBezTo>
                  <a:pt x="9825147" y="1585615"/>
                  <a:pt x="9829335" y="1690143"/>
                  <a:pt x="9845749" y="1920657"/>
                </a:cubicBezTo>
                <a:cubicBezTo>
                  <a:pt x="9862163" y="2151171"/>
                  <a:pt x="9863862" y="2247881"/>
                  <a:pt x="9845749" y="2526804"/>
                </a:cubicBezTo>
                <a:cubicBezTo>
                  <a:pt x="9806881" y="2738114"/>
                  <a:pt x="9699866" y="2849713"/>
                  <a:pt x="9483754" y="2888799"/>
                </a:cubicBezTo>
                <a:cubicBezTo>
                  <a:pt x="9242950" y="2867484"/>
                  <a:pt x="9168028" y="2879883"/>
                  <a:pt x="8923417" y="2888799"/>
                </a:cubicBezTo>
                <a:cubicBezTo>
                  <a:pt x="8678806" y="2897715"/>
                  <a:pt x="8572094" y="2898518"/>
                  <a:pt x="8271863" y="2888799"/>
                </a:cubicBezTo>
                <a:cubicBezTo>
                  <a:pt x="7971632" y="2879080"/>
                  <a:pt x="7694764" y="2916570"/>
                  <a:pt x="7529091" y="2888799"/>
                </a:cubicBezTo>
                <a:cubicBezTo>
                  <a:pt x="7363418" y="2861028"/>
                  <a:pt x="6947791" y="2873548"/>
                  <a:pt x="6786320" y="2888799"/>
                </a:cubicBezTo>
                <a:cubicBezTo>
                  <a:pt x="6624849" y="2904050"/>
                  <a:pt x="6497878" y="2899339"/>
                  <a:pt x="6317201" y="2888799"/>
                </a:cubicBezTo>
                <a:cubicBezTo>
                  <a:pt x="6136524" y="2878259"/>
                  <a:pt x="6071184" y="2886155"/>
                  <a:pt x="5939299" y="2888799"/>
                </a:cubicBezTo>
                <a:cubicBezTo>
                  <a:pt x="5807414" y="2891443"/>
                  <a:pt x="5469938" y="2857090"/>
                  <a:pt x="5105310" y="2888799"/>
                </a:cubicBezTo>
                <a:cubicBezTo>
                  <a:pt x="4740682" y="2920508"/>
                  <a:pt x="4799451" y="2864591"/>
                  <a:pt x="4544973" y="2888799"/>
                </a:cubicBezTo>
                <a:cubicBezTo>
                  <a:pt x="4290495" y="2913007"/>
                  <a:pt x="4254181" y="2886207"/>
                  <a:pt x="3984636" y="2888799"/>
                </a:cubicBezTo>
                <a:cubicBezTo>
                  <a:pt x="3715091" y="2891391"/>
                  <a:pt x="3636771" y="2914163"/>
                  <a:pt x="3333082" y="2888799"/>
                </a:cubicBezTo>
                <a:cubicBezTo>
                  <a:pt x="3029393" y="2863435"/>
                  <a:pt x="2786862" y="2898735"/>
                  <a:pt x="2499093" y="2888799"/>
                </a:cubicBezTo>
                <a:cubicBezTo>
                  <a:pt x="2211324" y="2878863"/>
                  <a:pt x="2086790" y="2896171"/>
                  <a:pt x="1938756" y="2888799"/>
                </a:cubicBezTo>
                <a:cubicBezTo>
                  <a:pt x="1790722" y="2881427"/>
                  <a:pt x="1427923" y="2884489"/>
                  <a:pt x="1287202" y="2888799"/>
                </a:cubicBezTo>
                <a:cubicBezTo>
                  <a:pt x="1146481" y="2893109"/>
                  <a:pt x="660353" y="2889952"/>
                  <a:pt x="361995" y="2888799"/>
                </a:cubicBezTo>
                <a:cubicBezTo>
                  <a:pt x="121968" y="2894553"/>
                  <a:pt x="-23393" y="2741417"/>
                  <a:pt x="0" y="2526804"/>
                </a:cubicBezTo>
                <a:cubicBezTo>
                  <a:pt x="-24465" y="2423241"/>
                  <a:pt x="23752" y="2269873"/>
                  <a:pt x="0" y="2028898"/>
                </a:cubicBezTo>
                <a:cubicBezTo>
                  <a:pt x="-23752" y="1787923"/>
                  <a:pt x="-6190" y="1664576"/>
                  <a:pt x="0" y="1444400"/>
                </a:cubicBezTo>
                <a:cubicBezTo>
                  <a:pt x="6190" y="1224224"/>
                  <a:pt x="16617" y="1048649"/>
                  <a:pt x="0" y="903197"/>
                </a:cubicBezTo>
                <a:cubicBezTo>
                  <a:pt x="-16617" y="757745"/>
                  <a:pt x="-14114" y="500544"/>
                  <a:pt x="0" y="361995"/>
                </a:cubicBezTo>
                <a:close/>
              </a:path>
              <a:path w="9845749" h="2888799" stroke="0" extrusionOk="0">
                <a:moveTo>
                  <a:pt x="0" y="361995"/>
                </a:moveTo>
                <a:cubicBezTo>
                  <a:pt x="583" y="179885"/>
                  <a:pt x="178764" y="29828"/>
                  <a:pt x="361995" y="0"/>
                </a:cubicBezTo>
                <a:cubicBezTo>
                  <a:pt x="622330" y="14816"/>
                  <a:pt x="860288" y="-24634"/>
                  <a:pt x="1104767" y="0"/>
                </a:cubicBezTo>
                <a:cubicBezTo>
                  <a:pt x="1349246" y="24634"/>
                  <a:pt x="1479386" y="22924"/>
                  <a:pt x="1573886" y="0"/>
                </a:cubicBezTo>
                <a:cubicBezTo>
                  <a:pt x="1668386" y="-22924"/>
                  <a:pt x="1931152" y="16817"/>
                  <a:pt x="2043005" y="0"/>
                </a:cubicBezTo>
                <a:cubicBezTo>
                  <a:pt x="2154858" y="-16817"/>
                  <a:pt x="2459519" y="28410"/>
                  <a:pt x="2785777" y="0"/>
                </a:cubicBezTo>
                <a:cubicBezTo>
                  <a:pt x="3112035" y="-28410"/>
                  <a:pt x="3172777" y="23314"/>
                  <a:pt x="3346113" y="0"/>
                </a:cubicBezTo>
                <a:cubicBezTo>
                  <a:pt x="3519449" y="-23314"/>
                  <a:pt x="3965966" y="-101"/>
                  <a:pt x="4180103" y="0"/>
                </a:cubicBezTo>
                <a:cubicBezTo>
                  <a:pt x="4394240" y="101"/>
                  <a:pt x="4696586" y="-2950"/>
                  <a:pt x="5014092" y="0"/>
                </a:cubicBezTo>
                <a:cubicBezTo>
                  <a:pt x="5331598" y="2950"/>
                  <a:pt x="5476267" y="-3621"/>
                  <a:pt x="5756864" y="0"/>
                </a:cubicBezTo>
                <a:cubicBezTo>
                  <a:pt x="6037461" y="3621"/>
                  <a:pt x="6106121" y="3688"/>
                  <a:pt x="6225983" y="0"/>
                </a:cubicBezTo>
                <a:cubicBezTo>
                  <a:pt x="6345845" y="-3688"/>
                  <a:pt x="6467331" y="-13742"/>
                  <a:pt x="6603884" y="0"/>
                </a:cubicBezTo>
                <a:cubicBezTo>
                  <a:pt x="6740437" y="13742"/>
                  <a:pt x="7226231" y="15478"/>
                  <a:pt x="7437874" y="0"/>
                </a:cubicBezTo>
                <a:cubicBezTo>
                  <a:pt x="7649517" y="-15478"/>
                  <a:pt x="7858402" y="31987"/>
                  <a:pt x="8089428" y="0"/>
                </a:cubicBezTo>
                <a:cubicBezTo>
                  <a:pt x="8320454" y="-31987"/>
                  <a:pt x="8532794" y="-16218"/>
                  <a:pt x="8740982" y="0"/>
                </a:cubicBezTo>
                <a:cubicBezTo>
                  <a:pt x="8949170" y="16218"/>
                  <a:pt x="9319705" y="13926"/>
                  <a:pt x="9483754" y="0"/>
                </a:cubicBezTo>
                <a:cubicBezTo>
                  <a:pt x="9698366" y="-4291"/>
                  <a:pt x="9848246" y="204353"/>
                  <a:pt x="9845749" y="361995"/>
                </a:cubicBezTo>
                <a:cubicBezTo>
                  <a:pt x="9846573" y="536280"/>
                  <a:pt x="9871137" y="821664"/>
                  <a:pt x="9845749" y="946493"/>
                </a:cubicBezTo>
                <a:cubicBezTo>
                  <a:pt x="9820361" y="1071322"/>
                  <a:pt x="9830122" y="1261378"/>
                  <a:pt x="9845749" y="1466048"/>
                </a:cubicBezTo>
                <a:cubicBezTo>
                  <a:pt x="9861376" y="1670719"/>
                  <a:pt x="9841624" y="1840312"/>
                  <a:pt x="9845749" y="2050546"/>
                </a:cubicBezTo>
                <a:cubicBezTo>
                  <a:pt x="9849874" y="2260780"/>
                  <a:pt x="9829788" y="2365263"/>
                  <a:pt x="9845749" y="2526804"/>
                </a:cubicBezTo>
                <a:cubicBezTo>
                  <a:pt x="9853893" y="2724513"/>
                  <a:pt x="9706376" y="2900354"/>
                  <a:pt x="9483754" y="2888799"/>
                </a:cubicBezTo>
                <a:cubicBezTo>
                  <a:pt x="9265683" y="2911181"/>
                  <a:pt x="9228777" y="2868031"/>
                  <a:pt x="9014635" y="2888799"/>
                </a:cubicBezTo>
                <a:cubicBezTo>
                  <a:pt x="8800493" y="2909567"/>
                  <a:pt x="8387741" y="2896154"/>
                  <a:pt x="8180646" y="2888799"/>
                </a:cubicBezTo>
                <a:cubicBezTo>
                  <a:pt x="7973551" y="2881444"/>
                  <a:pt x="7780154" y="2864950"/>
                  <a:pt x="7620309" y="2888799"/>
                </a:cubicBezTo>
                <a:cubicBezTo>
                  <a:pt x="7460464" y="2912648"/>
                  <a:pt x="7070321" y="2857112"/>
                  <a:pt x="6786320" y="2888799"/>
                </a:cubicBezTo>
                <a:cubicBezTo>
                  <a:pt x="6502319" y="2920486"/>
                  <a:pt x="6308356" y="2867652"/>
                  <a:pt x="5952330" y="2888799"/>
                </a:cubicBezTo>
                <a:cubicBezTo>
                  <a:pt x="5596304" y="2909947"/>
                  <a:pt x="5544725" y="2885992"/>
                  <a:pt x="5391994" y="2888799"/>
                </a:cubicBezTo>
                <a:cubicBezTo>
                  <a:pt x="5239263" y="2891606"/>
                  <a:pt x="5182529" y="2895737"/>
                  <a:pt x="5014092" y="2888799"/>
                </a:cubicBezTo>
                <a:cubicBezTo>
                  <a:pt x="4845655" y="2881861"/>
                  <a:pt x="4755162" y="2885414"/>
                  <a:pt x="4544973" y="2888799"/>
                </a:cubicBezTo>
                <a:cubicBezTo>
                  <a:pt x="4334784" y="2892184"/>
                  <a:pt x="4291935" y="2893228"/>
                  <a:pt x="4075854" y="2888799"/>
                </a:cubicBezTo>
                <a:cubicBezTo>
                  <a:pt x="3859773" y="2884370"/>
                  <a:pt x="3615150" y="2862361"/>
                  <a:pt x="3333082" y="2888799"/>
                </a:cubicBezTo>
                <a:cubicBezTo>
                  <a:pt x="3051014" y="2915237"/>
                  <a:pt x="3134274" y="2894030"/>
                  <a:pt x="2955181" y="2888799"/>
                </a:cubicBezTo>
                <a:cubicBezTo>
                  <a:pt x="2776088" y="2883568"/>
                  <a:pt x="2584906" y="2903659"/>
                  <a:pt x="2486062" y="2888799"/>
                </a:cubicBezTo>
                <a:cubicBezTo>
                  <a:pt x="2387218" y="2873939"/>
                  <a:pt x="2067683" y="2924473"/>
                  <a:pt x="1652072" y="2888799"/>
                </a:cubicBezTo>
                <a:cubicBezTo>
                  <a:pt x="1236461" y="2853126"/>
                  <a:pt x="1443316" y="2901463"/>
                  <a:pt x="1274171" y="2888799"/>
                </a:cubicBezTo>
                <a:cubicBezTo>
                  <a:pt x="1105026" y="2876135"/>
                  <a:pt x="696378" y="2921247"/>
                  <a:pt x="361995" y="2888799"/>
                </a:cubicBezTo>
                <a:cubicBezTo>
                  <a:pt x="185201" y="2888996"/>
                  <a:pt x="18136" y="2758717"/>
                  <a:pt x="0" y="2526804"/>
                </a:cubicBezTo>
                <a:cubicBezTo>
                  <a:pt x="-11366" y="2394800"/>
                  <a:pt x="-21961" y="2188303"/>
                  <a:pt x="0" y="1963954"/>
                </a:cubicBezTo>
                <a:cubicBezTo>
                  <a:pt x="21961" y="1739605"/>
                  <a:pt x="11538" y="1543283"/>
                  <a:pt x="0" y="1422751"/>
                </a:cubicBezTo>
                <a:cubicBezTo>
                  <a:pt x="-11538" y="1302219"/>
                  <a:pt x="-22738" y="955229"/>
                  <a:pt x="0" y="838253"/>
                </a:cubicBezTo>
                <a:cubicBezTo>
                  <a:pt x="22738" y="721277"/>
                  <a:pt x="7307" y="578892"/>
                  <a:pt x="0" y="361995"/>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4B0045E-68F4-228B-144C-016649AC7346}"/>
              </a:ext>
            </a:extLst>
          </p:cNvPr>
          <p:cNvSpPr txBox="1"/>
          <p:nvPr/>
        </p:nvSpPr>
        <p:spPr>
          <a:xfrm>
            <a:off x="1701209" y="2041450"/>
            <a:ext cx="9757366" cy="2062103"/>
          </a:xfrm>
          <a:prstGeom prst="rect">
            <a:avLst/>
          </a:prstGeom>
          <a:noFill/>
        </p:spPr>
        <p:txBody>
          <a:bodyPr wrap="square" rtlCol="0">
            <a:spAutoFit/>
          </a:bodyPr>
          <a:lstStyle/>
          <a:p>
            <a:pPr lvl="0"/>
            <a:r>
              <a:rPr lang="vi-VN" sz="3200" dirty="0">
                <a:solidFill>
                  <a:prstClr val="black"/>
                </a:solidFill>
                <a:latin typeface="Calibri" panose="020F0502020204030204" pitchFamily="34" charset="0"/>
                <a:cs typeface="Calibri" panose="020F0502020204030204"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sp>
        <p:nvSpPr>
          <p:cNvPr id="10" name="Rectangle 9">
            <a:extLst>
              <a:ext uri="{FF2B5EF4-FFF2-40B4-BE49-F238E27FC236}">
                <a16:creationId xmlns:a16="http://schemas.microsoft.com/office/drawing/2014/main" id="{35923B3C-A65A-3BF6-1337-FA33821E6D27}"/>
              </a:ext>
            </a:extLst>
          </p:cNvPr>
          <p:cNvSpPr/>
          <p:nvPr/>
        </p:nvSpPr>
        <p:spPr>
          <a:xfrm>
            <a:off x="7208678" y="3044349"/>
            <a:ext cx="3487897"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079BFA63-48C7-A0BC-07BC-F16AD581F9BC}"/>
              </a:ext>
            </a:extLst>
          </p:cNvPr>
          <p:cNvSpPr txBox="1"/>
          <p:nvPr/>
        </p:nvSpPr>
        <p:spPr>
          <a:xfrm>
            <a:off x="2569688" y="4884397"/>
            <a:ext cx="9110620" cy="707886"/>
          </a:xfrm>
          <a:prstGeom prst="rect">
            <a:avLst/>
          </a:prstGeom>
          <a:noFill/>
        </p:spPr>
        <p:txBody>
          <a:bodyPr wrap="square">
            <a:spAutoFit/>
          </a:bodyPr>
          <a:lstStyle/>
          <a:p>
            <a:pPr algn="just"/>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Sóc thường xuyên nhớ đến kiến.</a:t>
            </a:r>
          </a:p>
        </p:txBody>
      </p:sp>
      <p:sp>
        <p:nvSpPr>
          <p:cNvPr id="13" name="Rectangle 12">
            <a:extLst>
              <a:ext uri="{FF2B5EF4-FFF2-40B4-BE49-F238E27FC236}">
                <a16:creationId xmlns:a16="http://schemas.microsoft.com/office/drawing/2014/main" id="{C90A86CB-BDBC-35FC-450D-40335749AD4E}"/>
              </a:ext>
            </a:extLst>
          </p:cNvPr>
          <p:cNvSpPr/>
          <p:nvPr/>
        </p:nvSpPr>
        <p:spPr>
          <a:xfrm>
            <a:off x="1627028" y="3596799"/>
            <a:ext cx="8336122"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070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9CC162FC-4CF8-1DCB-7975-4ED933A64ED8}"/>
              </a:ext>
            </a:extLst>
          </p:cNvPr>
          <p:cNvSpPr/>
          <p:nvPr/>
        </p:nvSpPr>
        <p:spPr>
          <a:xfrm>
            <a:off x="1065465" y="132501"/>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74DB0D86-3DD0-928F-1090-40A93872F6F4}"/>
              </a:ext>
            </a:extLst>
          </p:cNvPr>
          <p:cNvSpPr/>
          <p:nvPr/>
        </p:nvSpPr>
        <p:spPr>
          <a:xfrm>
            <a:off x="837722" y="307264"/>
            <a:ext cx="10561833"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Vì sao kiến phải viết lại nhiều lần lá thư gửi sóc ?</a:t>
            </a:r>
          </a:p>
        </p:txBody>
      </p:sp>
      <p:pic>
        <p:nvPicPr>
          <p:cNvPr id="13" name="Picture 20">
            <a:extLst>
              <a:ext uri="{FF2B5EF4-FFF2-40B4-BE49-F238E27FC236}">
                <a16:creationId xmlns:a16="http://schemas.microsoft.com/office/drawing/2014/main" id="{C5DDBE00-AAFA-5D68-0221-362277A0B551}"/>
              </a:ext>
            </a:extLst>
          </p:cNvPr>
          <p:cNvPicPr>
            <a:picLocks noChangeAspect="1"/>
          </p:cNvPicPr>
          <p:nvPr/>
        </p:nvPicPr>
        <p:blipFill>
          <a:blip r:embed="rId2"/>
          <a:srcRect/>
          <a:stretch>
            <a:fillRect/>
          </a:stretch>
        </p:blipFill>
        <p:spPr>
          <a:xfrm>
            <a:off x="379351" y="216771"/>
            <a:ext cx="948127" cy="1537503"/>
          </a:xfrm>
          <a:prstGeom prst="rect">
            <a:avLst/>
          </a:prstGeom>
        </p:spPr>
      </p:pic>
      <p:sp>
        <p:nvSpPr>
          <p:cNvPr id="15" name="Rectangle: Rounded Corners 14">
            <a:extLst>
              <a:ext uri="{FF2B5EF4-FFF2-40B4-BE49-F238E27FC236}">
                <a16:creationId xmlns:a16="http://schemas.microsoft.com/office/drawing/2014/main" id="{B14BDE6C-B6B2-94A7-65B6-16283DFD412D}"/>
              </a:ext>
            </a:extLst>
          </p:cNvPr>
          <p:cNvSpPr/>
          <p:nvPr/>
        </p:nvSpPr>
        <p:spPr>
          <a:xfrm>
            <a:off x="1541721" y="1598142"/>
            <a:ext cx="9845749" cy="2506026"/>
          </a:xfrm>
          <a:custGeom>
            <a:avLst/>
            <a:gdLst>
              <a:gd name="connsiteX0" fmla="*/ 0 w 9845749"/>
              <a:gd name="connsiteY0" fmla="*/ 314030 h 2506026"/>
              <a:gd name="connsiteX1" fmla="*/ 314030 w 9845749"/>
              <a:gd name="connsiteY1" fmla="*/ 0 h 2506026"/>
              <a:gd name="connsiteX2" fmla="*/ 788083 w 9845749"/>
              <a:gd name="connsiteY2" fmla="*/ 0 h 2506026"/>
              <a:gd name="connsiteX3" fmla="*/ 1538666 w 9845749"/>
              <a:gd name="connsiteY3" fmla="*/ 0 h 2506026"/>
              <a:gd name="connsiteX4" fmla="*/ 2197072 w 9845749"/>
              <a:gd name="connsiteY4" fmla="*/ 0 h 2506026"/>
              <a:gd name="connsiteX5" fmla="*/ 2763302 w 9845749"/>
              <a:gd name="connsiteY5" fmla="*/ 0 h 2506026"/>
              <a:gd name="connsiteX6" fmla="*/ 3329531 w 9845749"/>
              <a:gd name="connsiteY6" fmla="*/ 0 h 2506026"/>
              <a:gd name="connsiteX7" fmla="*/ 3711407 w 9845749"/>
              <a:gd name="connsiteY7" fmla="*/ 0 h 2506026"/>
              <a:gd name="connsiteX8" fmla="*/ 4277636 w 9845749"/>
              <a:gd name="connsiteY8" fmla="*/ 0 h 2506026"/>
              <a:gd name="connsiteX9" fmla="*/ 4751689 w 9845749"/>
              <a:gd name="connsiteY9" fmla="*/ 0 h 2506026"/>
              <a:gd name="connsiteX10" fmla="*/ 5133565 w 9845749"/>
              <a:gd name="connsiteY10" fmla="*/ 0 h 2506026"/>
              <a:gd name="connsiteX11" fmla="*/ 5976325 w 9845749"/>
              <a:gd name="connsiteY11" fmla="*/ 0 h 2506026"/>
              <a:gd name="connsiteX12" fmla="*/ 6634731 w 9845749"/>
              <a:gd name="connsiteY12" fmla="*/ 0 h 2506026"/>
              <a:gd name="connsiteX13" fmla="*/ 7200960 w 9845749"/>
              <a:gd name="connsiteY13" fmla="*/ 0 h 2506026"/>
              <a:gd name="connsiteX14" fmla="*/ 7951544 w 9845749"/>
              <a:gd name="connsiteY14" fmla="*/ 0 h 2506026"/>
              <a:gd name="connsiteX15" fmla="*/ 8609950 w 9845749"/>
              <a:gd name="connsiteY15" fmla="*/ 0 h 2506026"/>
              <a:gd name="connsiteX16" fmla="*/ 9531719 w 9845749"/>
              <a:gd name="connsiteY16" fmla="*/ 0 h 2506026"/>
              <a:gd name="connsiteX17" fmla="*/ 9845749 w 9845749"/>
              <a:gd name="connsiteY17" fmla="*/ 314030 h 2506026"/>
              <a:gd name="connsiteX18" fmla="*/ 9845749 w 9845749"/>
              <a:gd name="connsiteY18" fmla="*/ 902459 h 2506026"/>
              <a:gd name="connsiteX19" fmla="*/ 9845749 w 9845749"/>
              <a:gd name="connsiteY19" fmla="*/ 1472109 h 2506026"/>
              <a:gd name="connsiteX20" fmla="*/ 9845749 w 9845749"/>
              <a:gd name="connsiteY20" fmla="*/ 2191996 h 2506026"/>
              <a:gd name="connsiteX21" fmla="*/ 9531719 w 9845749"/>
              <a:gd name="connsiteY21" fmla="*/ 2506026 h 2506026"/>
              <a:gd name="connsiteX22" fmla="*/ 8781136 w 9845749"/>
              <a:gd name="connsiteY22" fmla="*/ 2506026 h 2506026"/>
              <a:gd name="connsiteX23" fmla="*/ 8307083 w 9845749"/>
              <a:gd name="connsiteY23" fmla="*/ 2506026 h 2506026"/>
              <a:gd name="connsiteX24" fmla="*/ 7464323 w 9845749"/>
              <a:gd name="connsiteY24" fmla="*/ 2506026 h 2506026"/>
              <a:gd name="connsiteX25" fmla="*/ 7082447 w 9845749"/>
              <a:gd name="connsiteY25" fmla="*/ 2506026 h 2506026"/>
              <a:gd name="connsiteX26" fmla="*/ 6331864 w 9845749"/>
              <a:gd name="connsiteY26" fmla="*/ 2506026 h 2506026"/>
              <a:gd name="connsiteX27" fmla="*/ 5673458 w 9845749"/>
              <a:gd name="connsiteY27" fmla="*/ 2506026 h 2506026"/>
              <a:gd name="connsiteX28" fmla="*/ 4922875 w 9845749"/>
              <a:gd name="connsiteY28" fmla="*/ 2506026 h 2506026"/>
              <a:gd name="connsiteX29" fmla="*/ 4172291 w 9845749"/>
              <a:gd name="connsiteY29" fmla="*/ 2506026 h 2506026"/>
              <a:gd name="connsiteX30" fmla="*/ 3698239 w 9845749"/>
              <a:gd name="connsiteY30" fmla="*/ 2506026 h 2506026"/>
              <a:gd name="connsiteX31" fmla="*/ 3316363 w 9845749"/>
              <a:gd name="connsiteY31" fmla="*/ 2506026 h 2506026"/>
              <a:gd name="connsiteX32" fmla="*/ 2473603 w 9845749"/>
              <a:gd name="connsiteY32" fmla="*/ 2506026 h 2506026"/>
              <a:gd name="connsiteX33" fmla="*/ 1907373 w 9845749"/>
              <a:gd name="connsiteY33" fmla="*/ 2506026 h 2506026"/>
              <a:gd name="connsiteX34" fmla="*/ 1341144 w 9845749"/>
              <a:gd name="connsiteY34" fmla="*/ 2506026 h 2506026"/>
              <a:gd name="connsiteX35" fmla="*/ 314030 w 9845749"/>
              <a:gd name="connsiteY35" fmla="*/ 2506026 h 2506026"/>
              <a:gd name="connsiteX36" fmla="*/ 0 w 9845749"/>
              <a:gd name="connsiteY36" fmla="*/ 2191996 h 2506026"/>
              <a:gd name="connsiteX37" fmla="*/ 0 w 9845749"/>
              <a:gd name="connsiteY37" fmla="*/ 1603567 h 2506026"/>
              <a:gd name="connsiteX38" fmla="*/ 0 w 9845749"/>
              <a:gd name="connsiteY38" fmla="*/ 996358 h 2506026"/>
              <a:gd name="connsiteX39" fmla="*/ 0 w 9845749"/>
              <a:gd name="connsiteY39" fmla="*/ 314030 h 2506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845749" h="2506026" fill="none" extrusionOk="0">
                <a:moveTo>
                  <a:pt x="0" y="314030"/>
                </a:moveTo>
                <a:cubicBezTo>
                  <a:pt x="9232" y="120734"/>
                  <a:pt x="145250" y="-33331"/>
                  <a:pt x="314030" y="0"/>
                </a:cubicBezTo>
                <a:cubicBezTo>
                  <a:pt x="447307" y="-17134"/>
                  <a:pt x="593053" y="-15174"/>
                  <a:pt x="788083" y="0"/>
                </a:cubicBezTo>
                <a:cubicBezTo>
                  <a:pt x="983113" y="15174"/>
                  <a:pt x="1211323" y="7032"/>
                  <a:pt x="1538666" y="0"/>
                </a:cubicBezTo>
                <a:cubicBezTo>
                  <a:pt x="1866009" y="-7032"/>
                  <a:pt x="2056554" y="19205"/>
                  <a:pt x="2197072" y="0"/>
                </a:cubicBezTo>
                <a:cubicBezTo>
                  <a:pt x="2337590" y="-19205"/>
                  <a:pt x="2532571" y="3944"/>
                  <a:pt x="2763302" y="0"/>
                </a:cubicBezTo>
                <a:cubicBezTo>
                  <a:pt x="2994033" y="-3944"/>
                  <a:pt x="3167628" y="-17175"/>
                  <a:pt x="3329531" y="0"/>
                </a:cubicBezTo>
                <a:cubicBezTo>
                  <a:pt x="3491434" y="17175"/>
                  <a:pt x="3556156" y="9337"/>
                  <a:pt x="3711407" y="0"/>
                </a:cubicBezTo>
                <a:cubicBezTo>
                  <a:pt x="3866658" y="-9337"/>
                  <a:pt x="4037423" y="-12459"/>
                  <a:pt x="4277636" y="0"/>
                </a:cubicBezTo>
                <a:cubicBezTo>
                  <a:pt x="4517849" y="12459"/>
                  <a:pt x="4597370" y="-9814"/>
                  <a:pt x="4751689" y="0"/>
                </a:cubicBezTo>
                <a:cubicBezTo>
                  <a:pt x="4906008" y="9814"/>
                  <a:pt x="4996475" y="18522"/>
                  <a:pt x="5133565" y="0"/>
                </a:cubicBezTo>
                <a:cubicBezTo>
                  <a:pt x="5270655" y="-18522"/>
                  <a:pt x="5587935" y="23752"/>
                  <a:pt x="5976325" y="0"/>
                </a:cubicBezTo>
                <a:cubicBezTo>
                  <a:pt x="6364715" y="-23752"/>
                  <a:pt x="6469269" y="12085"/>
                  <a:pt x="6634731" y="0"/>
                </a:cubicBezTo>
                <a:cubicBezTo>
                  <a:pt x="6800193" y="-12085"/>
                  <a:pt x="7054884" y="-25803"/>
                  <a:pt x="7200960" y="0"/>
                </a:cubicBezTo>
                <a:cubicBezTo>
                  <a:pt x="7347036" y="25803"/>
                  <a:pt x="7765070" y="-24521"/>
                  <a:pt x="7951544" y="0"/>
                </a:cubicBezTo>
                <a:cubicBezTo>
                  <a:pt x="8138018" y="24521"/>
                  <a:pt x="8288953" y="-31408"/>
                  <a:pt x="8609950" y="0"/>
                </a:cubicBezTo>
                <a:cubicBezTo>
                  <a:pt x="8930947" y="31408"/>
                  <a:pt x="9154029" y="-11705"/>
                  <a:pt x="9531719" y="0"/>
                </a:cubicBezTo>
                <a:cubicBezTo>
                  <a:pt x="9711748" y="11893"/>
                  <a:pt x="9821623" y="163183"/>
                  <a:pt x="9845749" y="314030"/>
                </a:cubicBezTo>
                <a:cubicBezTo>
                  <a:pt x="9836408" y="518378"/>
                  <a:pt x="9840466" y="661438"/>
                  <a:pt x="9845749" y="902459"/>
                </a:cubicBezTo>
                <a:cubicBezTo>
                  <a:pt x="9851032" y="1143480"/>
                  <a:pt x="9872591" y="1275585"/>
                  <a:pt x="9845749" y="1472109"/>
                </a:cubicBezTo>
                <a:cubicBezTo>
                  <a:pt x="9818908" y="1668633"/>
                  <a:pt x="9826185" y="1939927"/>
                  <a:pt x="9845749" y="2191996"/>
                </a:cubicBezTo>
                <a:cubicBezTo>
                  <a:pt x="9827167" y="2393834"/>
                  <a:pt x="9709399" y="2527676"/>
                  <a:pt x="9531719" y="2506026"/>
                </a:cubicBezTo>
                <a:cubicBezTo>
                  <a:pt x="9285008" y="2493857"/>
                  <a:pt x="9079674" y="2506140"/>
                  <a:pt x="8781136" y="2506026"/>
                </a:cubicBezTo>
                <a:cubicBezTo>
                  <a:pt x="8482598" y="2505912"/>
                  <a:pt x="8451308" y="2526119"/>
                  <a:pt x="8307083" y="2506026"/>
                </a:cubicBezTo>
                <a:cubicBezTo>
                  <a:pt x="8162858" y="2485933"/>
                  <a:pt x="7700425" y="2482695"/>
                  <a:pt x="7464323" y="2506026"/>
                </a:cubicBezTo>
                <a:cubicBezTo>
                  <a:pt x="7228221" y="2529357"/>
                  <a:pt x="7215466" y="2498695"/>
                  <a:pt x="7082447" y="2506026"/>
                </a:cubicBezTo>
                <a:cubicBezTo>
                  <a:pt x="6949428" y="2513357"/>
                  <a:pt x="6569448" y="2499159"/>
                  <a:pt x="6331864" y="2506026"/>
                </a:cubicBezTo>
                <a:cubicBezTo>
                  <a:pt x="6094280" y="2512893"/>
                  <a:pt x="5986427" y="2495506"/>
                  <a:pt x="5673458" y="2506026"/>
                </a:cubicBezTo>
                <a:cubicBezTo>
                  <a:pt x="5360489" y="2516546"/>
                  <a:pt x="5079374" y="2488740"/>
                  <a:pt x="4922875" y="2506026"/>
                </a:cubicBezTo>
                <a:cubicBezTo>
                  <a:pt x="4766376" y="2523312"/>
                  <a:pt x="4500849" y="2492111"/>
                  <a:pt x="4172291" y="2506026"/>
                </a:cubicBezTo>
                <a:cubicBezTo>
                  <a:pt x="3843733" y="2519941"/>
                  <a:pt x="3843908" y="2508574"/>
                  <a:pt x="3698239" y="2506026"/>
                </a:cubicBezTo>
                <a:cubicBezTo>
                  <a:pt x="3552570" y="2503478"/>
                  <a:pt x="3466825" y="2523150"/>
                  <a:pt x="3316363" y="2506026"/>
                </a:cubicBezTo>
                <a:cubicBezTo>
                  <a:pt x="3165901" y="2488902"/>
                  <a:pt x="2680124" y="2542749"/>
                  <a:pt x="2473603" y="2506026"/>
                </a:cubicBezTo>
                <a:cubicBezTo>
                  <a:pt x="2267082" y="2469303"/>
                  <a:pt x="2046192" y="2499473"/>
                  <a:pt x="1907373" y="2506026"/>
                </a:cubicBezTo>
                <a:cubicBezTo>
                  <a:pt x="1768554" y="2512580"/>
                  <a:pt x="1504976" y="2519717"/>
                  <a:pt x="1341144" y="2506026"/>
                </a:cubicBezTo>
                <a:cubicBezTo>
                  <a:pt x="1177312" y="2492335"/>
                  <a:pt x="589969" y="2478460"/>
                  <a:pt x="314030" y="2506026"/>
                </a:cubicBezTo>
                <a:cubicBezTo>
                  <a:pt x="143078" y="2498163"/>
                  <a:pt x="-4771" y="2351141"/>
                  <a:pt x="0" y="2191996"/>
                </a:cubicBezTo>
                <a:cubicBezTo>
                  <a:pt x="12747" y="1914313"/>
                  <a:pt x="-5210" y="1843647"/>
                  <a:pt x="0" y="1603567"/>
                </a:cubicBezTo>
                <a:cubicBezTo>
                  <a:pt x="5210" y="1363487"/>
                  <a:pt x="-10857" y="1127540"/>
                  <a:pt x="0" y="996358"/>
                </a:cubicBezTo>
                <a:cubicBezTo>
                  <a:pt x="10857" y="865176"/>
                  <a:pt x="3199" y="613601"/>
                  <a:pt x="0" y="314030"/>
                </a:cubicBezTo>
                <a:close/>
              </a:path>
              <a:path w="9845749" h="2506026" stroke="0" extrusionOk="0">
                <a:moveTo>
                  <a:pt x="0" y="314030"/>
                </a:moveTo>
                <a:cubicBezTo>
                  <a:pt x="529" y="156775"/>
                  <a:pt x="158759" y="32455"/>
                  <a:pt x="314030" y="0"/>
                </a:cubicBezTo>
                <a:cubicBezTo>
                  <a:pt x="634911" y="25273"/>
                  <a:pt x="777213" y="5736"/>
                  <a:pt x="1064613" y="0"/>
                </a:cubicBezTo>
                <a:cubicBezTo>
                  <a:pt x="1352013" y="-5736"/>
                  <a:pt x="1420099" y="-5096"/>
                  <a:pt x="1538666" y="0"/>
                </a:cubicBezTo>
                <a:cubicBezTo>
                  <a:pt x="1657233" y="5096"/>
                  <a:pt x="1876749" y="19983"/>
                  <a:pt x="2012718" y="0"/>
                </a:cubicBezTo>
                <a:cubicBezTo>
                  <a:pt x="2148687" y="-19983"/>
                  <a:pt x="2485242" y="29519"/>
                  <a:pt x="2763302" y="0"/>
                </a:cubicBezTo>
                <a:cubicBezTo>
                  <a:pt x="3041362" y="-29519"/>
                  <a:pt x="3200471" y="-11474"/>
                  <a:pt x="3329531" y="0"/>
                </a:cubicBezTo>
                <a:cubicBezTo>
                  <a:pt x="3458591" y="11474"/>
                  <a:pt x="3851516" y="1940"/>
                  <a:pt x="4172291" y="0"/>
                </a:cubicBezTo>
                <a:cubicBezTo>
                  <a:pt x="4493066" y="-1940"/>
                  <a:pt x="4802861" y="16723"/>
                  <a:pt x="5015051" y="0"/>
                </a:cubicBezTo>
                <a:cubicBezTo>
                  <a:pt x="5227241" y="-16723"/>
                  <a:pt x="5501392" y="19400"/>
                  <a:pt x="5765635" y="0"/>
                </a:cubicBezTo>
                <a:cubicBezTo>
                  <a:pt x="6029878" y="-19400"/>
                  <a:pt x="6141703" y="-8334"/>
                  <a:pt x="6239687" y="0"/>
                </a:cubicBezTo>
                <a:cubicBezTo>
                  <a:pt x="6337671" y="8334"/>
                  <a:pt x="6528880" y="-12774"/>
                  <a:pt x="6621563" y="0"/>
                </a:cubicBezTo>
                <a:cubicBezTo>
                  <a:pt x="6714246" y="12774"/>
                  <a:pt x="7166431" y="-38103"/>
                  <a:pt x="7464323" y="0"/>
                </a:cubicBezTo>
                <a:cubicBezTo>
                  <a:pt x="7762215" y="38103"/>
                  <a:pt x="7823739" y="-23242"/>
                  <a:pt x="8122729" y="0"/>
                </a:cubicBezTo>
                <a:cubicBezTo>
                  <a:pt x="8421719" y="23242"/>
                  <a:pt x="8464558" y="-3111"/>
                  <a:pt x="8781136" y="0"/>
                </a:cubicBezTo>
                <a:cubicBezTo>
                  <a:pt x="9097714" y="3111"/>
                  <a:pt x="9356430" y="33142"/>
                  <a:pt x="9531719" y="0"/>
                </a:cubicBezTo>
                <a:cubicBezTo>
                  <a:pt x="9741594" y="-10647"/>
                  <a:pt x="9846948" y="160895"/>
                  <a:pt x="9845749" y="314030"/>
                </a:cubicBezTo>
                <a:cubicBezTo>
                  <a:pt x="9872837" y="575818"/>
                  <a:pt x="9819353" y="698738"/>
                  <a:pt x="9845749" y="977578"/>
                </a:cubicBezTo>
                <a:cubicBezTo>
                  <a:pt x="9872145" y="1256418"/>
                  <a:pt x="9865070" y="1405946"/>
                  <a:pt x="9845749" y="1584787"/>
                </a:cubicBezTo>
                <a:cubicBezTo>
                  <a:pt x="9826428" y="1763628"/>
                  <a:pt x="9845995" y="2022792"/>
                  <a:pt x="9845749" y="2191996"/>
                </a:cubicBezTo>
                <a:cubicBezTo>
                  <a:pt x="9832085" y="2327220"/>
                  <a:pt x="9729798" y="2488008"/>
                  <a:pt x="9531719" y="2506026"/>
                </a:cubicBezTo>
                <a:cubicBezTo>
                  <a:pt x="9300703" y="2513994"/>
                  <a:pt x="9158473" y="2510688"/>
                  <a:pt x="9057666" y="2506026"/>
                </a:cubicBezTo>
                <a:cubicBezTo>
                  <a:pt x="8956859" y="2501364"/>
                  <a:pt x="8767784" y="2484241"/>
                  <a:pt x="8583614" y="2506026"/>
                </a:cubicBezTo>
                <a:cubicBezTo>
                  <a:pt x="8399444" y="2527811"/>
                  <a:pt x="8028842" y="2523446"/>
                  <a:pt x="7740854" y="2506026"/>
                </a:cubicBezTo>
                <a:cubicBezTo>
                  <a:pt x="7452866" y="2488606"/>
                  <a:pt x="7402564" y="2480021"/>
                  <a:pt x="7174624" y="2506026"/>
                </a:cubicBezTo>
                <a:cubicBezTo>
                  <a:pt x="6946684" y="2532032"/>
                  <a:pt x="6752924" y="2499222"/>
                  <a:pt x="6331864" y="2506026"/>
                </a:cubicBezTo>
                <a:cubicBezTo>
                  <a:pt x="5910804" y="2512830"/>
                  <a:pt x="5698888" y="2499252"/>
                  <a:pt x="5489104" y="2506026"/>
                </a:cubicBezTo>
                <a:cubicBezTo>
                  <a:pt x="5279320" y="2512800"/>
                  <a:pt x="5179833" y="2508557"/>
                  <a:pt x="4922875" y="2506026"/>
                </a:cubicBezTo>
                <a:cubicBezTo>
                  <a:pt x="4665917" y="2503495"/>
                  <a:pt x="4668502" y="2501124"/>
                  <a:pt x="4540999" y="2506026"/>
                </a:cubicBezTo>
                <a:cubicBezTo>
                  <a:pt x="4413496" y="2510928"/>
                  <a:pt x="4255552" y="2516574"/>
                  <a:pt x="4066946" y="2506026"/>
                </a:cubicBezTo>
                <a:cubicBezTo>
                  <a:pt x="3878340" y="2495478"/>
                  <a:pt x="3752200" y="2510532"/>
                  <a:pt x="3592894" y="2506026"/>
                </a:cubicBezTo>
                <a:cubicBezTo>
                  <a:pt x="3433588" y="2501520"/>
                  <a:pt x="3094767" y="2477139"/>
                  <a:pt x="2842310" y="2506026"/>
                </a:cubicBezTo>
                <a:cubicBezTo>
                  <a:pt x="2589853" y="2534913"/>
                  <a:pt x="2643165" y="2519522"/>
                  <a:pt x="2460435" y="2506026"/>
                </a:cubicBezTo>
                <a:cubicBezTo>
                  <a:pt x="2277705" y="2492530"/>
                  <a:pt x="2093843" y="2498547"/>
                  <a:pt x="1986382" y="2506026"/>
                </a:cubicBezTo>
                <a:cubicBezTo>
                  <a:pt x="1878921" y="2513505"/>
                  <a:pt x="1401152" y="2523302"/>
                  <a:pt x="1143622" y="2506026"/>
                </a:cubicBezTo>
                <a:cubicBezTo>
                  <a:pt x="886092" y="2488750"/>
                  <a:pt x="669340" y="2476451"/>
                  <a:pt x="314030" y="2506026"/>
                </a:cubicBezTo>
                <a:cubicBezTo>
                  <a:pt x="117568" y="2534665"/>
                  <a:pt x="29230" y="2383077"/>
                  <a:pt x="0" y="2191996"/>
                </a:cubicBezTo>
                <a:cubicBezTo>
                  <a:pt x="-2988" y="1907022"/>
                  <a:pt x="13837" y="1831974"/>
                  <a:pt x="0" y="1566007"/>
                </a:cubicBezTo>
                <a:cubicBezTo>
                  <a:pt x="-13837" y="1300040"/>
                  <a:pt x="17454" y="1250287"/>
                  <a:pt x="0" y="940019"/>
                </a:cubicBezTo>
                <a:cubicBezTo>
                  <a:pt x="-17454" y="629751"/>
                  <a:pt x="9432" y="459487"/>
                  <a:pt x="0" y="314030"/>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93E42AEA-2D65-9219-25F6-9654C270472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17" name="TextBox 16">
            <a:extLst>
              <a:ext uri="{FF2B5EF4-FFF2-40B4-BE49-F238E27FC236}">
                <a16:creationId xmlns:a16="http://schemas.microsoft.com/office/drawing/2014/main" id="{F0FB13C8-B48E-E8AC-9750-45977F07E8A1}"/>
              </a:ext>
            </a:extLst>
          </p:cNvPr>
          <p:cNvSpPr txBox="1"/>
          <p:nvPr/>
        </p:nvSpPr>
        <p:spPr>
          <a:xfrm>
            <a:off x="1701209" y="1727125"/>
            <a:ext cx="9643066" cy="2092881"/>
          </a:xfrm>
          <a:prstGeom prst="rect">
            <a:avLst/>
          </a:prstGeom>
          <a:noFill/>
        </p:spPr>
        <p:txBody>
          <a:bodyPr wrap="square" rtlCol="0">
            <a:spAutoFit/>
          </a:bodyPr>
          <a:lstStyle/>
          <a:p>
            <a:pPr lvl="0" algn="just"/>
            <a:r>
              <a:rPr lang="vi-VN" sz="2600" dirty="0">
                <a:solidFill>
                  <a:prstClr val="black"/>
                </a:solidFill>
                <a:latin typeface="Calibri" panose="020F0502020204030204" pitchFamily="34" charset="0"/>
                <a:cs typeface="Calibri" panose="020F0502020204030204"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endParaRPr kumimoji="0" lang="vi-VN" sz="2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7AA8ECAF-3494-D40F-548C-61EAB56EF6B6}"/>
              </a:ext>
            </a:extLst>
          </p:cNvPr>
          <p:cNvSpPr/>
          <p:nvPr/>
        </p:nvSpPr>
        <p:spPr>
          <a:xfrm>
            <a:off x="7446803" y="1634649"/>
            <a:ext cx="3794354"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5F1C866C-5ED7-6F64-96B5-3035F05F0896}"/>
              </a:ext>
            </a:extLst>
          </p:cNvPr>
          <p:cNvSpPr/>
          <p:nvPr/>
        </p:nvSpPr>
        <p:spPr>
          <a:xfrm>
            <a:off x="1779428" y="2091849"/>
            <a:ext cx="3630772" cy="542261"/>
          </a:xfrm>
          <a:prstGeom prst="rect">
            <a:avLst/>
          </a:prstGeom>
          <a:solidFill>
            <a:srgbClr val="00B0F0">
              <a:alpha val="30000"/>
            </a:srgbClr>
          </a:solidFill>
          <a:ln w="25400" cap="flat" cmpd="sng" algn="ctr">
            <a:no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BB280476-B191-3C7B-9CAC-0191CA917E84}"/>
              </a:ext>
            </a:extLst>
          </p:cNvPr>
          <p:cNvSpPr txBox="1"/>
          <p:nvPr/>
        </p:nvSpPr>
        <p:spPr>
          <a:xfrm>
            <a:off x="2569688" y="4884397"/>
            <a:ext cx="9110620" cy="1323439"/>
          </a:xfrm>
          <a:prstGeom prst="rect">
            <a:avLst/>
          </a:prstGeom>
          <a:noFill/>
        </p:spPr>
        <p:txBody>
          <a:bodyPr wrap="square">
            <a:spAutoFit/>
          </a:bodyPr>
          <a:lstStyle/>
          <a:p>
            <a:pPr algn="just"/>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Vì kiến không biết làm sao cho sóc biết nó rất nhớ bạn.</a:t>
            </a:r>
          </a:p>
        </p:txBody>
      </p:sp>
    </p:spTree>
    <p:extLst>
      <p:ext uri="{BB962C8B-B14F-4D97-AF65-F5344CB8AC3E}">
        <p14:creationId xmlns:p14="http://schemas.microsoft.com/office/powerpoint/2010/main" val="192078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3" grpId="0" animBg="1"/>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FC3CBF7-D4BA-79E7-9B1E-9C0FF8EE7FBD}"/>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84A65D6C-AA53-F970-0E88-30407CD8C1D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sp>
        <p:nvSpPr>
          <p:cNvPr id="5" name="Rectangle: Rounded Corners 4">
            <a:extLst>
              <a:ext uri="{FF2B5EF4-FFF2-40B4-BE49-F238E27FC236}">
                <a16:creationId xmlns:a16="http://schemas.microsoft.com/office/drawing/2014/main" id="{68BE8041-4E5A-44C6-73EA-3FD421E62310}"/>
              </a:ext>
            </a:extLst>
          </p:cNvPr>
          <p:cNvSpPr/>
          <p:nvPr/>
        </p:nvSpPr>
        <p:spPr>
          <a:xfrm>
            <a:off x="2394383" y="1765006"/>
            <a:ext cx="9005172" cy="2054520"/>
          </a:xfrm>
          <a:custGeom>
            <a:avLst/>
            <a:gdLst>
              <a:gd name="connsiteX0" fmla="*/ 0 w 9005172"/>
              <a:gd name="connsiteY0" fmla="*/ 257452 h 2054520"/>
              <a:gd name="connsiteX1" fmla="*/ 257452 w 9005172"/>
              <a:gd name="connsiteY1" fmla="*/ 0 h 2054520"/>
              <a:gd name="connsiteX2" fmla="*/ 910550 w 9005172"/>
              <a:gd name="connsiteY2" fmla="*/ 0 h 2054520"/>
              <a:gd name="connsiteX3" fmla="*/ 1563647 w 9005172"/>
              <a:gd name="connsiteY3" fmla="*/ 0 h 2054520"/>
              <a:gd name="connsiteX4" fmla="*/ 2216745 w 9005172"/>
              <a:gd name="connsiteY4" fmla="*/ 0 h 2054520"/>
              <a:gd name="connsiteX5" fmla="*/ 2954745 w 9005172"/>
              <a:gd name="connsiteY5" fmla="*/ 0 h 2054520"/>
              <a:gd name="connsiteX6" fmla="*/ 3607842 w 9005172"/>
              <a:gd name="connsiteY6" fmla="*/ 0 h 2054520"/>
              <a:gd name="connsiteX7" fmla="*/ 4176037 w 9005172"/>
              <a:gd name="connsiteY7" fmla="*/ 0 h 2054520"/>
              <a:gd name="connsiteX8" fmla="*/ 4744232 w 9005172"/>
              <a:gd name="connsiteY8" fmla="*/ 0 h 2054520"/>
              <a:gd name="connsiteX9" fmla="*/ 5142622 w 9005172"/>
              <a:gd name="connsiteY9" fmla="*/ 0 h 2054520"/>
              <a:gd name="connsiteX10" fmla="*/ 5710816 w 9005172"/>
              <a:gd name="connsiteY10" fmla="*/ 0 h 2054520"/>
              <a:gd name="connsiteX11" fmla="*/ 6194109 w 9005172"/>
              <a:gd name="connsiteY11" fmla="*/ 0 h 2054520"/>
              <a:gd name="connsiteX12" fmla="*/ 6592498 w 9005172"/>
              <a:gd name="connsiteY12" fmla="*/ 0 h 2054520"/>
              <a:gd name="connsiteX13" fmla="*/ 7415401 w 9005172"/>
              <a:gd name="connsiteY13" fmla="*/ 0 h 2054520"/>
              <a:gd name="connsiteX14" fmla="*/ 8068499 w 9005172"/>
              <a:gd name="connsiteY14" fmla="*/ 0 h 2054520"/>
              <a:gd name="connsiteX15" fmla="*/ 8747720 w 9005172"/>
              <a:gd name="connsiteY15" fmla="*/ 0 h 2054520"/>
              <a:gd name="connsiteX16" fmla="*/ 9005172 w 9005172"/>
              <a:gd name="connsiteY16" fmla="*/ 257452 h 2054520"/>
              <a:gd name="connsiteX17" fmla="*/ 9005172 w 9005172"/>
              <a:gd name="connsiteY17" fmla="*/ 786053 h 2054520"/>
              <a:gd name="connsiteX18" fmla="*/ 9005172 w 9005172"/>
              <a:gd name="connsiteY18" fmla="*/ 1253070 h 2054520"/>
              <a:gd name="connsiteX19" fmla="*/ 9005172 w 9005172"/>
              <a:gd name="connsiteY19" fmla="*/ 1797068 h 2054520"/>
              <a:gd name="connsiteX20" fmla="*/ 8747720 w 9005172"/>
              <a:gd name="connsiteY20" fmla="*/ 2054520 h 2054520"/>
              <a:gd name="connsiteX21" fmla="*/ 8264428 w 9005172"/>
              <a:gd name="connsiteY21" fmla="*/ 2054520 h 2054520"/>
              <a:gd name="connsiteX22" fmla="*/ 7866038 w 9005172"/>
              <a:gd name="connsiteY22" fmla="*/ 2054520 h 2054520"/>
              <a:gd name="connsiteX23" fmla="*/ 7043135 w 9005172"/>
              <a:gd name="connsiteY23" fmla="*/ 2054520 h 2054520"/>
              <a:gd name="connsiteX24" fmla="*/ 6559843 w 9005172"/>
              <a:gd name="connsiteY24" fmla="*/ 2054520 h 2054520"/>
              <a:gd name="connsiteX25" fmla="*/ 6076551 w 9005172"/>
              <a:gd name="connsiteY25" fmla="*/ 2054520 h 2054520"/>
              <a:gd name="connsiteX26" fmla="*/ 5253648 w 9005172"/>
              <a:gd name="connsiteY26" fmla="*/ 2054520 h 2054520"/>
              <a:gd name="connsiteX27" fmla="*/ 4855259 w 9005172"/>
              <a:gd name="connsiteY27" fmla="*/ 2054520 h 2054520"/>
              <a:gd name="connsiteX28" fmla="*/ 4117258 w 9005172"/>
              <a:gd name="connsiteY28" fmla="*/ 2054520 h 2054520"/>
              <a:gd name="connsiteX29" fmla="*/ 3464161 w 9005172"/>
              <a:gd name="connsiteY29" fmla="*/ 2054520 h 2054520"/>
              <a:gd name="connsiteX30" fmla="*/ 2726161 w 9005172"/>
              <a:gd name="connsiteY30" fmla="*/ 2054520 h 2054520"/>
              <a:gd name="connsiteX31" fmla="*/ 1988160 w 9005172"/>
              <a:gd name="connsiteY31" fmla="*/ 2054520 h 2054520"/>
              <a:gd name="connsiteX32" fmla="*/ 1504868 w 9005172"/>
              <a:gd name="connsiteY32" fmla="*/ 2054520 h 2054520"/>
              <a:gd name="connsiteX33" fmla="*/ 1106479 w 9005172"/>
              <a:gd name="connsiteY33" fmla="*/ 2054520 h 2054520"/>
              <a:gd name="connsiteX34" fmla="*/ 257452 w 9005172"/>
              <a:gd name="connsiteY34" fmla="*/ 2054520 h 2054520"/>
              <a:gd name="connsiteX35" fmla="*/ 0 w 9005172"/>
              <a:gd name="connsiteY35" fmla="*/ 1797068 h 2054520"/>
              <a:gd name="connsiteX36" fmla="*/ 0 w 9005172"/>
              <a:gd name="connsiteY36" fmla="*/ 1330051 h 2054520"/>
              <a:gd name="connsiteX37" fmla="*/ 0 w 9005172"/>
              <a:gd name="connsiteY37" fmla="*/ 786053 h 2054520"/>
              <a:gd name="connsiteX38" fmla="*/ 0 w 9005172"/>
              <a:gd name="connsiteY38" fmla="*/ 257452 h 205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05172" h="2054520" fill="none" extrusionOk="0">
                <a:moveTo>
                  <a:pt x="0" y="257452"/>
                </a:moveTo>
                <a:cubicBezTo>
                  <a:pt x="8752" y="109941"/>
                  <a:pt x="138491" y="8752"/>
                  <a:pt x="257452" y="0"/>
                </a:cubicBezTo>
                <a:cubicBezTo>
                  <a:pt x="563123" y="-20558"/>
                  <a:pt x="761095" y="-8438"/>
                  <a:pt x="910550" y="0"/>
                </a:cubicBezTo>
                <a:cubicBezTo>
                  <a:pt x="1060005" y="8438"/>
                  <a:pt x="1381367" y="-24415"/>
                  <a:pt x="1563647" y="0"/>
                </a:cubicBezTo>
                <a:cubicBezTo>
                  <a:pt x="1745927" y="24415"/>
                  <a:pt x="2004195" y="32373"/>
                  <a:pt x="2216745" y="0"/>
                </a:cubicBezTo>
                <a:cubicBezTo>
                  <a:pt x="2429295" y="-32373"/>
                  <a:pt x="2609407" y="-16070"/>
                  <a:pt x="2954745" y="0"/>
                </a:cubicBezTo>
                <a:cubicBezTo>
                  <a:pt x="3300083" y="16070"/>
                  <a:pt x="3475870" y="29800"/>
                  <a:pt x="3607842" y="0"/>
                </a:cubicBezTo>
                <a:cubicBezTo>
                  <a:pt x="3739814" y="-29800"/>
                  <a:pt x="3934380" y="12881"/>
                  <a:pt x="4176037" y="0"/>
                </a:cubicBezTo>
                <a:cubicBezTo>
                  <a:pt x="4417694" y="-12881"/>
                  <a:pt x="4560639" y="-10939"/>
                  <a:pt x="4744232" y="0"/>
                </a:cubicBezTo>
                <a:cubicBezTo>
                  <a:pt x="4927826" y="10939"/>
                  <a:pt x="4970964" y="-16838"/>
                  <a:pt x="5142622" y="0"/>
                </a:cubicBezTo>
                <a:cubicBezTo>
                  <a:pt x="5314280" y="16838"/>
                  <a:pt x="5456296" y="3647"/>
                  <a:pt x="5710816" y="0"/>
                </a:cubicBezTo>
                <a:cubicBezTo>
                  <a:pt x="5965336" y="-3647"/>
                  <a:pt x="6030789" y="-12217"/>
                  <a:pt x="6194109" y="0"/>
                </a:cubicBezTo>
                <a:cubicBezTo>
                  <a:pt x="6357429" y="12217"/>
                  <a:pt x="6480217" y="8343"/>
                  <a:pt x="6592498" y="0"/>
                </a:cubicBezTo>
                <a:cubicBezTo>
                  <a:pt x="6704779" y="-8343"/>
                  <a:pt x="7059317" y="25241"/>
                  <a:pt x="7415401" y="0"/>
                </a:cubicBezTo>
                <a:cubicBezTo>
                  <a:pt x="7771485" y="-25241"/>
                  <a:pt x="7830715" y="22399"/>
                  <a:pt x="8068499" y="0"/>
                </a:cubicBezTo>
                <a:cubicBezTo>
                  <a:pt x="8306283" y="-22399"/>
                  <a:pt x="8575966" y="12180"/>
                  <a:pt x="8747720" y="0"/>
                </a:cubicBezTo>
                <a:cubicBezTo>
                  <a:pt x="8884428" y="-3219"/>
                  <a:pt x="9006382" y="146442"/>
                  <a:pt x="9005172" y="257452"/>
                </a:cubicBezTo>
                <a:cubicBezTo>
                  <a:pt x="8988474" y="508475"/>
                  <a:pt x="9022764" y="665381"/>
                  <a:pt x="9005172" y="786053"/>
                </a:cubicBezTo>
                <a:cubicBezTo>
                  <a:pt x="8987580" y="906725"/>
                  <a:pt x="8993777" y="1112597"/>
                  <a:pt x="9005172" y="1253070"/>
                </a:cubicBezTo>
                <a:cubicBezTo>
                  <a:pt x="9016567" y="1393543"/>
                  <a:pt x="9024366" y="1563324"/>
                  <a:pt x="9005172" y="1797068"/>
                </a:cubicBezTo>
                <a:cubicBezTo>
                  <a:pt x="9004288" y="1945607"/>
                  <a:pt x="8909830" y="2058989"/>
                  <a:pt x="8747720" y="2054520"/>
                </a:cubicBezTo>
                <a:cubicBezTo>
                  <a:pt x="8611154" y="2076727"/>
                  <a:pt x="8460860" y="2064937"/>
                  <a:pt x="8264428" y="2054520"/>
                </a:cubicBezTo>
                <a:cubicBezTo>
                  <a:pt x="8067996" y="2044103"/>
                  <a:pt x="7952491" y="2070500"/>
                  <a:pt x="7866038" y="2054520"/>
                </a:cubicBezTo>
                <a:cubicBezTo>
                  <a:pt x="7779585" y="2038541"/>
                  <a:pt x="7256459" y="2059493"/>
                  <a:pt x="7043135" y="2054520"/>
                </a:cubicBezTo>
                <a:cubicBezTo>
                  <a:pt x="6829811" y="2049547"/>
                  <a:pt x="6730617" y="2034251"/>
                  <a:pt x="6559843" y="2054520"/>
                </a:cubicBezTo>
                <a:cubicBezTo>
                  <a:pt x="6389069" y="2074789"/>
                  <a:pt x="6233040" y="2030906"/>
                  <a:pt x="6076551" y="2054520"/>
                </a:cubicBezTo>
                <a:cubicBezTo>
                  <a:pt x="5920062" y="2078134"/>
                  <a:pt x="5494760" y="2087412"/>
                  <a:pt x="5253648" y="2054520"/>
                </a:cubicBezTo>
                <a:cubicBezTo>
                  <a:pt x="5012536" y="2021628"/>
                  <a:pt x="5005240" y="2048518"/>
                  <a:pt x="4855259" y="2054520"/>
                </a:cubicBezTo>
                <a:cubicBezTo>
                  <a:pt x="4705278" y="2060522"/>
                  <a:pt x="4388146" y="2018800"/>
                  <a:pt x="4117258" y="2054520"/>
                </a:cubicBezTo>
                <a:cubicBezTo>
                  <a:pt x="3846370" y="2090240"/>
                  <a:pt x="3676967" y="2022211"/>
                  <a:pt x="3464161" y="2054520"/>
                </a:cubicBezTo>
                <a:cubicBezTo>
                  <a:pt x="3251355" y="2086829"/>
                  <a:pt x="3020064" y="2066404"/>
                  <a:pt x="2726161" y="2054520"/>
                </a:cubicBezTo>
                <a:cubicBezTo>
                  <a:pt x="2432258" y="2042636"/>
                  <a:pt x="2176342" y="2052696"/>
                  <a:pt x="1988160" y="2054520"/>
                </a:cubicBezTo>
                <a:cubicBezTo>
                  <a:pt x="1799978" y="2056344"/>
                  <a:pt x="1637571" y="2063772"/>
                  <a:pt x="1504868" y="2054520"/>
                </a:cubicBezTo>
                <a:cubicBezTo>
                  <a:pt x="1372165" y="2045268"/>
                  <a:pt x="1226867" y="2055871"/>
                  <a:pt x="1106479" y="2054520"/>
                </a:cubicBezTo>
                <a:cubicBezTo>
                  <a:pt x="986091" y="2053169"/>
                  <a:pt x="572372" y="2072953"/>
                  <a:pt x="257452" y="2054520"/>
                </a:cubicBezTo>
                <a:cubicBezTo>
                  <a:pt x="115568" y="2064121"/>
                  <a:pt x="4399" y="1946117"/>
                  <a:pt x="0" y="1797068"/>
                </a:cubicBezTo>
                <a:cubicBezTo>
                  <a:pt x="19246" y="1573503"/>
                  <a:pt x="6571" y="1485603"/>
                  <a:pt x="0" y="1330051"/>
                </a:cubicBezTo>
                <a:cubicBezTo>
                  <a:pt x="-6571" y="1174499"/>
                  <a:pt x="-1798" y="914574"/>
                  <a:pt x="0" y="786053"/>
                </a:cubicBezTo>
                <a:cubicBezTo>
                  <a:pt x="1798" y="657532"/>
                  <a:pt x="-3408" y="462641"/>
                  <a:pt x="0" y="257452"/>
                </a:cubicBezTo>
                <a:close/>
              </a:path>
              <a:path w="9005172" h="2054520" stroke="0" extrusionOk="0">
                <a:moveTo>
                  <a:pt x="0" y="257452"/>
                </a:moveTo>
                <a:cubicBezTo>
                  <a:pt x="1148" y="150376"/>
                  <a:pt x="119573" y="7698"/>
                  <a:pt x="257452" y="0"/>
                </a:cubicBezTo>
                <a:cubicBezTo>
                  <a:pt x="482809" y="11637"/>
                  <a:pt x="807079" y="-16800"/>
                  <a:pt x="995452" y="0"/>
                </a:cubicBezTo>
                <a:cubicBezTo>
                  <a:pt x="1183825" y="16800"/>
                  <a:pt x="1373527" y="15606"/>
                  <a:pt x="1478744" y="0"/>
                </a:cubicBezTo>
                <a:cubicBezTo>
                  <a:pt x="1583961" y="-15606"/>
                  <a:pt x="1832986" y="19751"/>
                  <a:pt x="1962037" y="0"/>
                </a:cubicBezTo>
                <a:cubicBezTo>
                  <a:pt x="2091088" y="-19751"/>
                  <a:pt x="2504284" y="16246"/>
                  <a:pt x="2700037" y="0"/>
                </a:cubicBezTo>
                <a:cubicBezTo>
                  <a:pt x="2895790" y="-16246"/>
                  <a:pt x="3048526" y="-15594"/>
                  <a:pt x="3268232" y="0"/>
                </a:cubicBezTo>
                <a:cubicBezTo>
                  <a:pt x="3487938" y="15594"/>
                  <a:pt x="3764111" y="-2412"/>
                  <a:pt x="4091135" y="0"/>
                </a:cubicBezTo>
                <a:cubicBezTo>
                  <a:pt x="4418159" y="2412"/>
                  <a:pt x="4721305" y="39846"/>
                  <a:pt x="4914037" y="0"/>
                </a:cubicBezTo>
                <a:cubicBezTo>
                  <a:pt x="5106769" y="-39846"/>
                  <a:pt x="5447171" y="10803"/>
                  <a:pt x="5652038" y="0"/>
                </a:cubicBezTo>
                <a:cubicBezTo>
                  <a:pt x="5856905" y="-10803"/>
                  <a:pt x="6025971" y="4874"/>
                  <a:pt x="6135330" y="0"/>
                </a:cubicBezTo>
                <a:cubicBezTo>
                  <a:pt x="6244689" y="-4874"/>
                  <a:pt x="6346721" y="-8455"/>
                  <a:pt x="6533719" y="0"/>
                </a:cubicBezTo>
                <a:cubicBezTo>
                  <a:pt x="6720717" y="8455"/>
                  <a:pt x="6967902" y="39882"/>
                  <a:pt x="7356622" y="0"/>
                </a:cubicBezTo>
                <a:cubicBezTo>
                  <a:pt x="7745342" y="-39882"/>
                  <a:pt x="7746396" y="17524"/>
                  <a:pt x="8009720" y="0"/>
                </a:cubicBezTo>
                <a:cubicBezTo>
                  <a:pt x="8273044" y="-17524"/>
                  <a:pt x="8544272" y="22005"/>
                  <a:pt x="8747720" y="0"/>
                </a:cubicBezTo>
                <a:cubicBezTo>
                  <a:pt x="8914993" y="3101"/>
                  <a:pt x="9009072" y="135125"/>
                  <a:pt x="9005172" y="257452"/>
                </a:cubicBezTo>
                <a:cubicBezTo>
                  <a:pt x="9017792" y="498169"/>
                  <a:pt x="9030615" y="525736"/>
                  <a:pt x="9005172" y="786053"/>
                </a:cubicBezTo>
                <a:cubicBezTo>
                  <a:pt x="8979729" y="1046370"/>
                  <a:pt x="8985518" y="1110061"/>
                  <a:pt x="9005172" y="1283863"/>
                </a:cubicBezTo>
                <a:cubicBezTo>
                  <a:pt x="9024827" y="1457665"/>
                  <a:pt x="9014994" y="1621280"/>
                  <a:pt x="9005172" y="1797068"/>
                </a:cubicBezTo>
                <a:cubicBezTo>
                  <a:pt x="8987265" y="1950488"/>
                  <a:pt x="8890306" y="2049355"/>
                  <a:pt x="8747720" y="2054520"/>
                </a:cubicBezTo>
                <a:cubicBezTo>
                  <a:pt x="8475407" y="2072210"/>
                  <a:pt x="8322253" y="2071629"/>
                  <a:pt x="8094622" y="2054520"/>
                </a:cubicBezTo>
                <a:cubicBezTo>
                  <a:pt x="7866991" y="2037411"/>
                  <a:pt x="7801436" y="2062535"/>
                  <a:pt x="7611330" y="2054520"/>
                </a:cubicBezTo>
                <a:cubicBezTo>
                  <a:pt x="7421224" y="2046505"/>
                  <a:pt x="7229290" y="2052687"/>
                  <a:pt x="7128038" y="2054520"/>
                </a:cubicBezTo>
                <a:cubicBezTo>
                  <a:pt x="7026786" y="2056353"/>
                  <a:pt x="6562390" y="2064542"/>
                  <a:pt x="6305135" y="2054520"/>
                </a:cubicBezTo>
                <a:cubicBezTo>
                  <a:pt x="6047880" y="2044498"/>
                  <a:pt x="5861067" y="2032192"/>
                  <a:pt x="5736940" y="2054520"/>
                </a:cubicBezTo>
                <a:cubicBezTo>
                  <a:pt x="5612813" y="2076848"/>
                  <a:pt x="5181230" y="2065069"/>
                  <a:pt x="4914037" y="2054520"/>
                </a:cubicBezTo>
                <a:cubicBezTo>
                  <a:pt x="4646844" y="2043971"/>
                  <a:pt x="4263247" y="2081104"/>
                  <a:pt x="4091135" y="2054520"/>
                </a:cubicBezTo>
                <a:cubicBezTo>
                  <a:pt x="3919023" y="2027936"/>
                  <a:pt x="3743083" y="2080612"/>
                  <a:pt x="3522940" y="2054520"/>
                </a:cubicBezTo>
                <a:cubicBezTo>
                  <a:pt x="3302798" y="2028428"/>
                  <a:pt x="3207518" y="2050103"/>
                  <a:pt x="3124550" y="2054520"/>
                </a:cubicBezTo>
                <a:cubicBezTo>
                  <a:pt x="3041582" y="2058938"/>
                  <a:pt x="2783921" y="2050885"/>
                  <a:pt x="2641258" y="2054520"/>
                </a:cubicBezTo>
                <a:cubicBezTo>
                  <a:pt x="2498595" y="2058155"/>
                  <a:pt x="2276433" y="2054366"/>
                  <a:pt x="2157966" y="2054520"/>
                </a:cubicBezTo>
                <a:cubicBezTo>
                  <a:pt x="2039499" y="2054674"/>
                  <a:pt x="1733331" y="2033693"/>
                  <a:pt x="1419966" y="2054520"/>
                </a:cubicBezTo>
                <a:cubicBezTo>
                  <a:pt x="1106601" y="2075347"/>
                  <a:pt x="1118996" y="2065480"/>
                  <a:pt x="1021576" y="2054520"/>
                </a:cubicBezTo>
                <a:cubicBezTo>
                  <a:pt x="924156" y="2043561"/>
                  <a:pt x="433968" y="2074448"/>
                  <a:pt x="257452" y="2054520"/>
                </a:cubicBezTo>
                <a:cubicBezTo>
                  <a:pt x="111106" y="2052348"/>
                  <a:pt x="449" y="1942708"/>
                  <a:pt x="0" y="1797068"/>
                </a:cubicBezTo>
                <a:cubicBezTo>
                  <a:pt x="23102" y="1549253"/>
                  <a:pt x="-13502" y="1395177"/>
                  <a:pt x="0" y="1268467"/>
                </a:cubicBezTo>
                <a:cubicBezTo>
                  <a:pt x="13502" y="1141757"/>
                  <a:pt x="3571" y="927636"/>
                  <a:pt x="0" y="801450"/>
                </a:cubicBezTo>
                <a:cubicBezTo>
                  <a:pt x="-3571" y="675264"/>
                  <a:pt x="9583" y="438785"/>
                  <a:pt x="0" y="257452"/>
                </a:cubicBezTo>
                <a:close/>
              </a:path>
            </a:pathLst>
          </a:custGeom>
          <a:solidFill>
            <a:schemeClr val="accent4">
              <a:lumMod val="20000"/>
              <a:lumOff val="80000"/>
              <a:alpha val="85000"/>
            </a:schemeClr>
          </a:solidFill>
          <a:ln w="38100" cap="flat" cmpd="sng" algn="ctr">
            <a:solidFill>
              <a:schemeClr val="accent1"/>
            </a:solidFill>
            <a:prstDash val="dash"/>
            <a:miter lim="800000"/>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a:effectLst/>
        </p:spPr>
        <p:txBody>
          <a:bodyPr tIns="0" bIns="0" rtlCol="0" anchor="t"/>
          <a:lstStyle/>
          <a:p>
            <a:pPr lvl="0" indent="692150" algn="just">
              <a:lnSpc>
                <a:spcPct val="150000"/>
              </a:lnSpc>
            </a:pPr>
            <a:r>
              <a:rPr lang="en-US" sz="3600" b="1" kern="0" dirty="0">
                <a:solidFill>
                  <a:srgbClr val="FF0000"/>
                </a:solidFill>
                <a:latin typeface="Calibri" panose="020F0502020204030204" pitchFamily="34" charset="0"/>
                <a:cs typeface="Calibri" panose="020F0502020204030204" pitchFamily="34" charset="0"/>
              </a:rPr>
              <a:t>N</a:t>
            </a:r>
            <a:r>
              <a:rPr lang="vi-VN" sz="3600" b="1" kern="0" dirty="0">
                <a:solidFill>
                  <a:srgbClr val="FF0000"/>
                </a:solidFill>
                <a:latin typeface="Calibri" panose="020F0502020204030204" pitchFamily="34" charset="0"/>
                <a:cs typeface="Calibri" panose="020F0502020204030204" pitchFamily="34" charset="0"/>
              </a:rPr>
              <a:t>ếu hai bạn không nhận được thư của nhau thì hai bạn sẽ rất buồn, rất nhớ nhau.</a:t>
            </a:r>
            <a:endPar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Rectangle: Rounded Corners 5">
            <a:extLst>
              <a:ext uri="{FF2B5EF4-FFF2-40B4-BE49-F238E27FC236}">
                <a16:creationId xmlns:a16="http://schemas.microsoft.com/office/drawing/2014/main" id="{04DF649B-E507-E523-B61C-0976D50382EF}"/>
              </a:ext>
            </a:extLst>
          </p:cNvPr>
          <p:cNvSpPr/>
          <p:nvPr/>
        </p:nvSpPr>
        <p:spPr>
          <a:xfrm>
            <a:off x="1065465" y="87915"/>
            <a:ext cx="10561833" cy="1197279"/>
          </a:xfrm>
          <a:custGeom>
            <a:avLst/>
            <a:gdLst>
              <a:gd name="connsiteX0" fmla="*/ 0 w 10561833"/>
              <a:gd name="connsiteY0" fmla="*/ 199550 h 1197279"/>
              <a:gd name="connsiteX1" fmla="*/ 199550 w 10561833"/>
              <a:gd name="connsiteY1" fmla="*/ 0 h 1197279"/>
              <a:gd name="connsiteX2" fmla="*/ 10362283 w 10561833"/>
              <a:gd name="connsiteY2" fmla="*/ 0 h 1197279"/>
              <a:gd name="connsiteX3" fmla="*/ 10561833 w 10561833"/>
              <a:gd name="connsiteY3" fmla="*/ 199550 h 1197279"/>
              <a:gd name="connsiteX4" fmla="*/ 10561833 w 10561833"/>
              <a:gd name="connsiteY4" fmla="*/ 997729 h 1197279"/>
              <a:gd name="connsiteX5" fmla="*/ 10362283 w 10561833"/>
              <a:gd name="connsiteY5" fmla="*/ 1197279 h 1197279"/>
              <a:gd name="connsiteX6" fmla="*/ 199550 w 10561833"/>
              <a:gd name="connsiteY6" fmla="*/ 1197279 h 1197279"/>
              <a:gd name="connsiteX7" fmla="*/ 0 w 10561833"/>
              <a:gd name="connsiteY7" fmla="*/ 997729 h 1197279"/>
              <a:gd name="connsiteX8" fmla="*/ 0 w 10561833"/>
              <a:gd name="connsiteY8" fmla="*/ 199550 h 119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1833" h="1197279" fill="none" extrusionOk="0">
                <a:moveTo>
                  <a:pt x="0" y="199550"/>
                </a:moveTo>
                <a:cubicBezTo>
                  <a:pt x="228" y="95503"/>
                  <a:pt x="98752" y="15793"/>
                  <a:pt x="199550" y="0"/>
                </a:cubicBezTo>
                <a:cubicBezTo>
                  <a:pt x="1418572" y="72427"/>
                  <a:pt x="6024165" y="61419"/>
                  <a:pt x="10362283" y="0"/>
                </a:cubicBezTo>
                <a:cubicBezTo>
                  <a:pt x="10469511" y="-20517"/>
                  <a:pt x="10542939" y="83627"/>
                  <a:pt x="10561833" y="199550"/>
                </a:cubicBezTo>
                <a:cubicBezTo>
                  <a:pt x="10570670" y="518352"/>
                  <a:pt x="10589995" y="840314"/>
                  <a:pt x="10561833" y="997729"/>
                </a:cubicBezTo>
                <a:cubicBezTo>
                  <a:pt x="10562774" y="1103160"/>
                  <a:pt x="10470992" y="1195599"/>
                  <a:pt x="10362283" y="1197279"/>
                </a:cubicBezTo>
                <a:cubicBezTo>
                  <a:pt x="7218345" y="1227106"/>
                  <a:pt x="3172220" y="1117973"/>
                  <a:pt x="199550" y="1197279"/>
                </a:cubicBezTo>
                <a:cubicBezTo>
                  <a:pt x="93224" y="1196840"/>
                  <a:pt x="-2995" y="1108529"/>
                  <a:pt x="0" y="997729"/>
                </a:cubicBezTo>
                <a:cubicBezTo>
                  <a:pt x="3543" y="650145"/>
                  <a:pt x="-60331" y="423208"/>
                  <a:pt x="0" y="199550"/>
                </a:cubicBezTo>
                <a:close/>
              </a:path>
              <a:path w="10561833" h="1197279" stroke="0" extrusionOk="0">
                <a:moveTo>
                  <a:pt x="0" y="199550"/>
                </a:moveTo>
                <a:cubicBezTo>
                  <a:pt x="12191" y="92665"/>
                  <a:pt x="93476" y="8614"/>
                  <a:pt x="199550" y="0"/>
                </a:cubicBezTo>
                <a:cubicBezTo>
                  <a:pt x="4426785" y="123000"/>
                  <a:pt x="8574835" y="-96860"/>
                  <a:pt x="10362283" y="0"/>
                </a:cubicBezTo>
                <a:cubicBezTo>
                  <a:pt x="10461600" y="-8300"/>
                  <a:pt x="10565828" y="81288"/>
                  <a:pt x="10561833" y="199550"/>
                </a:cubicBezTo>
                <a:cubicBezTo>
                  <a:pt x="10574005" y="516492"/>
                  <a:pt x="10523103" y="708349"/>
                  <a:pt x="10561833" y="997729"/>
                </a:cubicBezTo>
                <a:cubicBezTo>
                  <a:pt x="10543357" y="1114630"/>
                  <a:pt x="10464846" y="1196028"/>
                  <a:pt x="10362283" y="1197279"/>
                </a:cubicBezTo>
                <a:cubicBezTo>
                  <a:pt x="6799159" y="1036572"/>
                  <a:pt x="5070999" y="1236946"/>
                  <a:pt x="199550" y="1197279"/>
                </a:cubicBezTo>
                <a:cubicBezTo>
                  <a:pt x="81774" y="1195751"/>
                  <a:pt x="-5691" y="1105359"/>
                  <a:pt x="0" y="997729"/>
                </a:cubicBezTo>
                <a:cubicBezTo>
                  <a:pt x="35706" y="815492"/>
                  <a:pt x="-2312" y="450513"/>
                  <a:pt x="0" y="199550"/>
                </a:cubicBezTo>
                <a:close/>
              </a:path>
            </a:pathLst>
          </a:custGeom>
          <a:solidFill>
            <a:schemeClr val="bg1"/>
          </a:solidFill>
          <a:ln w="76200">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A62B823-9171-B40E-6C6D-9DC07977A660}"/>
              </a:ext>
            </a:extLst>
          </p:cNvPr>
          <p:cNvSpPr/>
          <p:nvPr/>
        </p:nvSpPr>
        <p:spPr>
          <a:xfrm>
            <a:off x="1180213" y="230780"/>
            <a:ext cx="10324215" cy="1197279"/>
          </a:xfrm>
          <a:prstGeom prst="roundRect">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hai bạn sẽ cảm thấy thế nào nếu không nhận được thư của nhau?</a:t>
            </a:r>
          </a:p>
        </p:txBody>
      </p:sp>
      <p:pic>
        <p:nvPicPr>
          <p:cNvPr id="9" name="Picture 21">
            <a:extLst>
              <a:ext uri="{FF2B5EF4-FFF2-40B4-BE49-F238E27FC236}">
                <a16:creationId xmlns:a16="http://schemas.microsoft.com/office/drawing/2014/main" id="{6CB3EC1E-7076-39FA-0757-8F014F875521}"/>
              </a:ext>
            </a:extLst>
          </p:cNvPr>
          <p:cNvPicPr>
            <a:picLocks noChangeAspect="1"/>
          </p:cNvPicPr>
          <p:nvPr/>
        </p:nvPicPr>
        <p:blipFill>
          <a:blip r:embed="rId4"/>
          <a:srcRect/>
          <a:stretch>
            <a:fillRect/>
          </a:stretch>
        </p:blipFill>
        <p:spPr>
          <a:xfrm>
            <a:off x="195540" y="87954"/>
            <a:ext cx="1044267" cy="1540406"/>
          </a:xfrm>
          <a:prstGeom prst="rect">
            <a:avLst/>
          </a:prstGeom>
        </p:spPr>
      </p:pic>
    </p:spTree>
    <p:extLst>
      <p:ext uri="{BB962C8B-B14F-4D97-AF65-F5344CB8AC3E}">
        <p14:creationId xmlns:p14="http://schemas.microsoft.com/office/powerpoint/2010/main" val="402623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450690" cy="3170099"/>
          </a:xfrm>
          <a:prstGeom prst="rect">
            <a:avLst/>
          </a:prstGeom>
        </p:spPr>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Câu chuyện ca ngợi tình bạn thân thiết, gắn bó giữa sóc và kiến, đồng thời giúp các em nhận biết được tình bạn thân thiết và cách duy trì tình bạn.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with Corners Rounded 6">
            <a:extLst>
              <a:ext uri="{FF2B5EF4-FFF2-40B4-BE49-F238E27FC236}">
                <a16:creationId xmlns:a16="http://schemas.microsoft.com/office/drawing/2014/main" id="{7136E0B1-CFE6-9C2C-50EB-BCFC8BC2AE91}"/>
              </a:ext>
            </a:extLst>
          </p:cNvPr>
          <p:cNvSpPr/>
          <p:nvPr/>
        </p:nvSpPr>
        <p:spPr>
          <a:xfrm>
            <a:off x="1514475" y="1320162"/>
            <a:ext cx="7058025" cy="1984664"/>
          </a:xfrm>
          <a:custGeom>
            <a:avLst/>
            <a:gdLst>
              <a:gd name="connsiteX0" fmla="*/ 0 w 7058025"/>
              <a:gd name="connsiteY0" fmla="*/ 330784 h 1984664"/>
              <a:gd name="connsiteX1" fmla="*/ 330784 w 7058025"/>
              <a:gd name="connsiteY1" fmla="*/ 0 h 1984664"/>
              <a:gd name="connsiteX2" fmla="*/ 4117181 w 7058025"/>
              <a:gd name="connsiteY2" fmla="*/ 0 h 1984664"/>
              <a:gd name="connsiteX3" fmla="*/ 4117181 w 7058025"/>
              <a:gd name="connsiteY3" fmla="*/ 0 h 1984664"/>
              <a:gd name="connsiteX4" fmla="*/ 5881688 w 7058025"/>
              <a:gd name="connsiteY4" fmla="*/ 0 h 1984664"/>
              <a:gd name="connsiteX5" fmla="*/ 6727241 w 7058025"/>
              <a:gd name="connsiteY5" fmla="*/ 0 h 1984664"/>
              <a:gd name="connsiteX6" fmla="*/ 7058025 w 7058025"/>
              <a:gd name="connsiteY6" fmla="*/ 330784 h 1984664"/>
              <a:gd name="connsiteX7" fmla="*/ 7058025 w 7058025"/>
              <a:gd name="connsiteY7" fmla="*/ 1157721 h 1984664"/>
              <a:gd name="connsiteX8" fmla="*/ 7967734 w 7058025"/>
              <a:gd name="connsiteY8" fmla="*/ 1848476 h 1984664"/>
              <a:gd name="connsiteX9" fmla="*/ 7058025 w 7058025"/>
              <a:gd name="connsiteY9" fmla="*/ 1653887 h 1984664"/>
              <a:gd name="connsiteX10" fmla="*/ 7058025 w 7058025"/>
              <a:gd name="connsiteY10" fmla="*/ 1653880 h 1984664"/>
              <a:gd name="connsiteX11" fmla="*/ 6727241 w 7058025"/>
              <a:gd name="connsiteY11" fmla="*/ 1984664 h 1984664"/>
              <a:gd name="connsiteX12" fmla="*/ 5881688 w 7058025"/>
              <a:gd name="connsiteY12" fmla="*/ 1984664 h 1984664"/>
              <a:gd name="connsiteX13" fmla="*/ 4117181 w 7058025"/>
              <a:gd name="connsiteY13" fmla="*/ 1984664 h 1984664"/>
              <a:gd name="connsiteX14" fmla="*/ 4117181 w 7058025"/>
              <a:gd name="connsiteY14" fmla="*/ 1984664 h 1984664"/>
              <a:gd name="connsiteX15" fmla="*/ 330784 w 7058025"/>
              <a:gd name="connsiteY15" fmla="*/ 1984664 h 1984664"/>
              <a:gd name="connsiteX16" fmla="*/ 0 w 7058025"/>
              <a:gd name="connsiteY16" fmla="*/ 1653880 h 1984664"/>
              <a:gd name="connsiteX17" fmla="*/ 0 w 7058025"/>
              <a:gd name="connsiteY17" fmla="*/ 1653887 h 1984664"/>
              <a:gd name="connsiteX18" fmla="*/ 0 w 7058025"/>
              <a:gd name="connsiteY18" fmla="*/ 1157721 h 1984664"/>
              <a:gd name="connsiteX19" fmla="*/ 0 w 7058025"/>
              <a:gd name="connsiteY19" fmla="*/ 1157721 h 1984664"/>
              <a:gd name="connsiteX20" fmla="*/ 0 w 7058025"/>
              <a:gd name="connsiteY20" fmla="*/ 330784 h 19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8025" h="1984664" fill="none" extrusionOk="0">
                <a:moveTo>
                  <a:pt x="0" y="330784"/>
                </a:moveTo>
                <a:cubicBezTo>
                  <a:pt x="-6499" y="155910"/>
                  <a:pt x="154832" y="-18221"/>
                  <a:pt x="330784" y="0"/>
                </a:cubicBezTo>
                <a:cubicBezTo>
                  <a:pt x="1631174" y="129591"/>
                  <a:pt x="2440381" y="-79037"/>
                  <a:pt x="4117181" y="0"/>
                </a:cubicBezTo>
                <a:lnTo>
                  <a:pt x="4117181" y="0"/>
                </a:lnTo>
                <a:cubicBezTo>
                  <a:pt x="4747582" y="-114010"/>
                  <a:pt x="5493439" y="114057"/>
                  <a:pt x="5881688" y="0"/>
                </a:cubicBezTo>
                <a:cubicBezTo>
                  <a:pt x="6092918" y="72075"/>
                  <a:pt x="6631981" y="48746"/>
                  <a:pt x="6727241" y="0"/>
                </a:cubicBezTo>
                <a:cubicBezTo>
                  <a:pt x="6934858" y="20057"/>
                  <a:pt x="7038638" y="141811"/>
                  <a:pt x="7058025" y="330784"/>
                </a:cubicBezTo>
                <a:cubicBezTo>
                  <a:pt x="7119795" y="575903"/>
                  <a:pt x="7109390" y="877809"/>
                  <a:pt x="7058025" y="1157721"/>
                </a:cubicBezTo>
                <a:cubicBezTo>
                  <a:pt x="7473081" y="1551781"/>
                  <a:pt x="7857675" y="1705231"/>
                  <a:pt x="7967734" y="1848476"/>
                </a:cubicBezTo>
                <a:cubicBezTo>
                  <a:pt x="7603910" y="1691087"/>
                  <a:pt x="7405099" y="1720304"/>
                  <a:pt x="7058025" y="1653887"/>
                </a:cubicBezTo>
                <a:lnTo>
                  <a:pt x="7058025" y="1653880"/>
                </a:lnTo>
                <a:cubicBezTo>
                  <a:pt x="7085144" y="1818290"/>
                  <a:pt x="6915402" y="1988045"/>
                  <a:pt x="6727241" y="1984664"/>
                </a:cubicBezTo>
                <a:cubicBezTo>
                  <a:pt x="6318152" y="2038583"/>
                  <a:pt x="6285515" y="2002296"/>
                  <a:pt x="5881688" y="1984664"/>
                </a:cubicBezTo>
                <a:cubicBezTo>
                  <a:pt x="5175651" y="2021112"/>
                  <a:pt x="4628911" y="2035013"/>
                  <a:pt x="4117181" y="1984664"/>
                </a:cubicBezTo>
                <a:lnTo>
                  <a:pt x="4117181" y="1984664"/>
                </a:lnTo>
                <a:cubicBezTo>
                  <a:pt x="3502998" y="1944998"/>
                  <a:pt x="1086588" y="2112313"/>
                  <a:pt x="330784" y="1984664"/>
                </a:cubicBezTo>
                <a:cubicBezTo>
                  <a:pt x="136412" y="1970884"/>
                  <a:pt x="26535" y="1852598"/>
                  <a:pt x="0" y="1653880"/>
                </a:cubicBezTo>
                <a:lnTo>
                  <a:pt x="0" y="1653887"/>
                </a:lnTo>
                <a:cubicBezTo>
                  <a:pt x="-8008" y="1447095"/>
                  <a:pt x="-20760" y="1369473"/>
                  <a:pt x="0" y="1157721"/>
                </a:cubicBezTo>
                <a:lnTo>
                  <a:pt x="0" y="1157721"/>
                </a:lnTo>
                <a:cubicBezTo>
                  <a:pt x="62229" y="1055329"/>
                  <a:pt x="-54370" y="657288"/>
                  <a:pt x="0" y="330784"/>
                </a:cubicBezTo>
                <a:close/>
              </a:path>
              <a:path w="7058025" h="1984664" stroke="0" extrusionOk="0">
                <a:moveTo>
                  <a:pt x="0" y="330784"/>
                </a:moveTo>
                <a:cubicBezTo>
                  <a:pt x="2522" y="139890"/>
                  <a:pt x="126915" y="21841"/>
                  <a:pt x="330784" y="0"/>
                </a:cubicBezTo>
                <a:cubicBezTo>
                  <a:pt x="2013458" y="-30226"/>
                  <a:pt x="3390263" y="19287"/>
                  <a:pt x="4117181" y="0"/>
                </a:cubicBezTo>
                <a:lnTo>
                  <a:pt x="4117181" y="0"/>
                </a:lnTo>
                <a:cubicBezTo>
                  <a:pt x="4304539" y="143334"/>
                  <a:pt x="5418281" y="-50653"/>
                  <a:pt x="5881688" y="0"/>
                </a:cubicBezTo>
                <a:cubicBezTo>
                  <a:pt x="6100578" y="54051"/>
                  <a:pt x="6417246" y="-33774"/>
                  <a:pt x="6727241" y="0"/>
                </a:cubicBezTo>
                <a:cubicBezTo>
                  <a:pt x="6919306" y="-1119"/>
                  <a:pt x="7051911" y="139351"/>
                  <a:pt x="7058025" y="330784"/>
                </a:cubicBezTo>
                <a:cubicBezTo>
                  <a:pt x="7068766" y="484424"/>
                  <a:pt x="7055579" y="797739"/>
                  <a:pt x="7058025" y="1157721"/>
                </a:cubicBezTo>
                <a:cubicBezTo>
                  <a:pt x="7382995" y="1446996"/>
                  <a:pt x="7691249" y="1578330"/>
                  <a:pt x="7967734" y="1848476"/>
                </a:cubicBezTo>
                <a:cubicBezTo>
                  <a:pt x="7654557" y="1846277"/>
                  <a:pt x="7292495" y="1713662"/>
                  <a:pt x="7058025" y="1653887"/>
                </a:cubicBezTo>
                <a:lnTo>
                  <a:pt x="7058025" y="1653880"/>
                </a:lnTo>
                <a:cubicBezTo>
                  <a:pt x="7073740" y="1826912"/>
                  <a:pt x="6906998" y="1953271"/>
                  <a:pt x="6727241" y="1984664"/>
                </a:cubicBezTo>
                <a:cubicBezTo>
                  <a:pt x="6633003" y="1942132"/>
                  <a:pt x="6137283" y="2054213"/>
                  <a:pt x="5881688" y="1984664"/>
                </a:cubicBezTo>
                <a:cubicBezTo>
                  <a:pt x="5194479" y="2108986"/>
                  <a:pt x="4679813" y="2026921"/>
                  <a:pt x="4117181" y="1984664"/>
                </a:cubicBezTo>
                <a:lnTo>
                  <a:pt x="4117181" y="1984664"/>
                </a:lnTo>
                <a:cubicBezTo>
                  <a:pt x="3242716" y="2079696"/>
                  <a:pt x="1602998" y="1934741"/>
                  <a:pt x="330784" y="1984664"/>
                </a:cubicBezTo>
                <a:cubicBezTo>
                  <a:pt x="146839" y="1980657"/>
                  <a:pt x="4453" y="1843661"/>
                  <a:pt x="0" y="1653880"/>
                </a:cubicBezTo>
                <a:lnTo>
                  <a:pt x="0" y="1653887"/>
                </a:lnTo>
                <a:cubicBezTo>
                  <a:pt x="-25661" y="1562446"/>
                  <a:pt x="-1624" y="1321114"/>
                  <a:pt x="0" y="1157721"/>
                </a:cubicBezTo>
                <a:lnTo>
                  <a:pt x="0" y="1157721"/>
                </a:lnTo>
                <a:cubicBezTo>
                  <a:pt x="52287" y="796198"/>
                  <a:pt x="-18272" y="724819"/>
                  <a:pt x="0" y="330784"/>
                </a:cubicBezTo>
                <a:close/>
              </a:path>
            </a:pathLst>
          </a:custGeom>
          <a:solidFill>
            <a:schemeClr val="accent4">
              <a:lumMod val="20000"/>
              <a:lumOff val="80000"/>
            </a:schemeClr>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400" b="1" dirty="0">
                <a:solidFill>
                  <a:srgbClr val="FF0000"/>
                </a:solidFill>
                <a:latin typeface="Cambria" panose="02040503050406030204" pitchFamily="18" charset="0"/>
                <a:ea typeface="Cambria" panose="02040503050406030204" pitchFamily="18" charset="0"/>
              </a:rPr>
              <a:t>1. </a:t>
            </a:r>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vai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sóc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kiến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để</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nói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đáp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lời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chào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lúc</a:t>
            </a:r>
            <a:r>
              <a:rPr lang="en-US" sz="4400" b="1" dirty="0">
                <a:solidFill>
                  <a:srgbClr val="FF0000"/>
                </a:solidFill>
                <a:latin typeface="Cambria" panose="02040503050406030204" pitchFamily="18" charset="0"/>
                <a:ea typeface="Cambria" panose="02040503050406030204" pitchFamily="18" charset="0"/>
              </a:rPr>
              <a:t> chia </a:t>
            </a:r>
            <a:r>
              <a:rPr lang="en-US" sz="4400" b="1" dirty="0" err="1">
                <a:solidFill>
                  <a:srgbClr val="FF0000"/>
                </a:solidFill>
                <a:latin typeface="Cambria" panose="02040503050406030204" pitchFamily="18" charset="0"/>
                <a:ea typeface="Cambria" panose="02040503050406030204" pitchFamily="18" charset="0"/>
              </a:rPr>
              <a:t>tay</a:t>
            </a:r>
            <a:r>
              <a:rPr lang="en-US" sz="4400" b="1" dirty="0">
                <a:solidFill>
                  <a:srgbClr val="FF0000"/>
                </a:solidFill>
                <a:latin typeface="Cambria" panose="02040503050406030204" pitchFamily="18" charset="0"/>
                <a:ea typeface="Cambria" panose="02040503050406030204" pitchFamily="18" charset="0"/>
              </a:rPr>
              <a:t>.</a:t>
            </a:r>
            <a:endParaRPr lang="vi-VN" sz="4400" b="1"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0CFABA-80D1-E91A-BB36-DE9281AB5CE8}"/>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175359" y="2308968"/>
            <a:ext cx="6360337" cy="5088025"/>
          </a:xfrm>
          <a:prstGeom prst="rect">
            <a:avLst/>
          </a:prstGeom>
        </p:spPr>
      </p:pic>
    </p:spTree>
    <p:extLst>
      <p:ext uri="{BB962C8B-B14F-4D97-AF65-F5344CB8AC3E}">
        <p14:creationId xmlns:p14="http://schemas.microsoft.com/office/powerpoint/2010/main" val="597552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A5E142-0211-DF97-C19A-C504A47BC3A8}"/>
              </a:ext>
            </a:extLst>
          </p:cNvPr>
          <p:cNvSpPr/>
          <p:nvPr/>
        </p:nvSpPr>
        <p:spPr>
          <a:xfrm>
            <a:off x="441789" y="184934"/>
            <a:ext cx="11425240" cy="6503541"/>
          </a:xfrm>
          <a:custGeom>
            <a:avLst/>
            <a:gdLst>
              <a:gd name="connsiteX0" fmla="*/ 0 w 11425240"/>
              <a:gd name="connsiteY0" fmla="*/ 1083945 h 6503541"/>
              <a:gd name="connsiteX1" fmla="*/ 1083945 w 11425240"/>
              <a:gd name="connsiteY1" fmla="*/ 0 h 6503541"/>
              <a:gd name="connsiteX2" fmla="*/ 10341295 w 11425240"/>
              <a:gd name="connsiteY2" fmla="*/ 0 h 6503541"/>
              <a:gd name="connsiteX3" fmla="*/ 11425240 w 11425240"/>
              <a:gd name="connsiteY3" fmla="*/ 1083945 h 6503541"/>
              <a:gd name="connsiteX4" fmla="*/ 11425240 w 11425240"/>
              <a:gd name="connsiteY4" fmla="*/ 5419596 h 6503541"/>
              <a:gd name="connsiteX5" fmla="*/ 10341295 w 11425240"/>
              <a:gd name="connsiteY5" fmla="*/ 6503541 h 6503541"/>
              <a:gd name="connsiteX6" fmla="*/ 1083945 w 11425240"/>
              <a:gd name="connsiteY6" fmla="*/ 6503541 h 6503541"/>
              <a:gd name="connsiteX7" fmla="*/ 0 w 11425240"/>
              <a:gd name="connsiteY7" fmla="*/ 5419596 h 6503541"/>
              <a:gd name="connsiteX8" fmla="*/ 0 w 11425240"/>
              <a:gd name="connsiteY8" fmla="*/ 1083945 h 650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5240" h="6503541" fill="none" extrusionOk="0">
                <a:moveTo>
                  <a:pt x="0" y="1083945"/>
                </a:moveTo>
                <a:cubicBezTo>
                  <a:pt x="2588" y="555342"/>
                  <a:pt x="531452" y="77459"/>
                  <a:pt x="1083945" y="0"/>
                </a:cubicBezTo>
                <a:cubicBezTo>
                  <a:pt x="2846952" y="72427"/>
                  <a:pt x="6259552" y="61419"/>
                  <a:pt x="10341295" y="0"/>
                </a:cubicBezTo>
                <a:cubicBezTo>
                  <a:pt x="10924305" y="-107633"/>
                  <a:pt x="11371455" y="469030"/>
                  <a:pt x="11425240" y="1083945"/>
                </a:cubicBezTo>
                <a:cubicBezTo>
                  <a:pt x="11526116" y="2762197"/>
                  <a:pt x="11317927" y="4797809"/>
                  <a:pt x="11425240" y="5419596"/>
                </a:cubicBezTo>
                <a:cubicBezTo>
                  <a:pt x="11433642" y="5975598"/>
                  <a:pt x="10895753" y="6454006"/>
                  <a:pt x="10341295" y="6503541"/>
                </a:cubicBezTo>
                <a:cubicBezTo>
                  <a:pt x="7615868" y="6533368"/>
                  <a:pt x="3059184" y="6424235"/>
                  <a:pt x="1083945" y="6503541"/>
                </a:cubicBezTo>
                <a:cubicBezTo>
                  <a:pt x="581925" y="6492618"/>
                  <a:pt x="-92652" y="6036563"/>
                  <a:pt x="0" y="5419596"/>
                </a:cubicBezTo>
                <a:cubicBezTo>
                  <a:pt x="50037" y="4575237"/>
                  <a:pt x="770" y="1596542"/>
                  <a:pt x="0" y="1083945"/>
                </a:cubicBezTo>
                <a:close/>
              </a:path>
              <a:path w="11425240" h="6503541" stroke="0" extrusionOk="0">
                <a:moveTo>
                  <a:pt x="0" y="1083945"/>
                </a:moveTo>
                <a:cubicBezTo>
                  <a:pt x="27852" y="492891"/>
                  <a:pt x="525481" y="83717"/>
                  <a:pt x="1083945" y="0"/>
                </a:cubicBezTo>
                <a:cubicBezTo>
                  <a:pt x="4414926" y="123000"/>
                  <a:pt x="8487605" y="-96860"/>
                  <a:pt x="10341295" y="0"/>
                </a:cubicBezTo>
                <a:cubicBezTo>
                  <a:pt x="10874474" y="-49896"/>
                  <a:pt x="11441467" y="452585"/>
                  <a:pt x="11425240" y="1083945"/>
                </a:cubicBezTo>
                <a:cubicBezTo>
                  <a:pt x="11428413" y="3248113"/>
                  <a:pt x="11519507" y="3801098"/>
                  <a:pt x="11425240" y="5419596"/>
                </a:cubicBezTo>
                <a:cubicBezTo>
                  <a:pt x="11365686" y="6039817"/>
                  <a:pt x="10843342" y="6487732"/>
                  <a:pt x="10341295" y="6503541"/>
                </a:cubicBezTo>
                <a:cubicBezTo>
                  <a:pt x="6784281" y="6342834"/>
                  <a:pt x="3049039" y="6543208"/>
                  <a:pt x="1083945" y="6503541"/>
                </a:cubicBezTo>
                <a:cubicBezTo>
                  <a:pt x="407731" y="6487874"/>
                  <a:pt x="-33846" y="6002909"/>
                  <a:pt x="0" y="5419596"/>
                </a:cubicBezTo>
                <a:cubicBezTo>
                  <a:pt x="32216" y="3679881"/>
                  <a:pt x="57206" y="2002258"/>
                  <a:pt x="0" y="1083945"/>
                </a:cubicBezTo>
                <a:close/>
              </a:path>
            </a:pathLst>
          </a:custGeom>
          <a:solidFill>
            <a:schemeClr val="bg1">
              <a:alpha val="92000"/>
            </a:schemeClr>
          </a:solidFill>
          <a:ln w="5715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descr="A cartoon of a squirrel holding a nut&#10;&#10;Description automatically generated">
            <a:extLst>
              <a:ext uri="{FF2B5EF4-FFF2-40B4-BE49-F238E27FC236}">
                <a16:creationId xmlns:a16="http://schemas.microsoft.com/office/drawing/2014/main" id="{3F735EC7-5D5A-BDC3-04DD-F1A806B66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628900"/>
            <a:ext cx="4895850" cy="4895850"/>
          </a:xfrm>
          <a:prstGeom prst="rect">
            <a:avLst/>
          </a:prstGeom>
        </p:spPr>
      </p:pic>
      <p:pic>
        <p:nvPicPr>
          <p:cNvPr id="11" name="Picture 10" descr="A cartoon of a red ant&#10;&#10;Description automatically generated">
            <a:extLst>
              <a:ext uri="{FF2B5EF4-FFF2-40B4-BE49-F238E27FC236}">
                <a16:creationId xmlns:a16="http://schemas.microsoft.com/office/drawing/2014/main" id="{83E4C203-9C5D-4546-5FE5-E2420407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525" y="2743200"/>
            <a:ext cx="3788550" cy="3788550"/>
          </a:xfrm>
          <a:prstGeom prst="rect">
            <a:avLst/>
          </a:prstGeom>
        </p:spPr>
      </p:pic>
      <p:pic>
        <p:nvPicPr>
          <p:cNvPr id="12" name="Picture 4">
            <a:extLst>
              <a:ext uri="{FF2B5EF4-FFF2-40B4-BE49-F238E27FC236}">
                <a16:creationId xmlns:a16="http://schemas.microsoft.com/office/drawing/2014/main" id="{E5CEA150-D741-2BA2-7CF2-B11511DD6BF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296024" y="-222421"/>
            <a:ext cx="5119918" cy="3914216"/>
          </a:xfrm>
          <a:prstGeom prst="rect">
            <a:avLst/>
          </a:prstGeom>
        </p:spPr>
      </p:pic>
      <p:sp>
        <p:nvSpPr>
          <p:cNvPr id="13" name="TextBox 12">
            <a:extLst>
              <a:ext uri="{FF2B5EF4-FFF2-40B4-BE49-F238E27FC236}">
                <a16:creationId xmlns:a16="http://schemas.microsoft.com/office/drawing/2014/main" id="{DCE97F4C-900A-3984-EA13-6F17252D0606}"/>
              </a:ext>
            </a:extLst>
          </p:cNvPr>
          <p:cNvSpPr txBox="1"/>
          <p:nvPr/>
        </p:nvSpPr>
        <p:spPr>
          <a:xfrm>
            <a:off x="7229474" y="666964"/>
            <a:ext cx="3806605" cy="1938992"/>
          </a:xfrm>
          <a:prstGeom prst="rect">
            <a:avLst/>
          </a:prstGeom>
          <a:noFill/>
        </p:spPr>
        <p:txBody>
          <a:bodyPr wrap="square" rtlCol="0">
            <a:spAutoFit/>
          </a:bodyPr>
          <a:lstStyle/>
          <a:p>
            <a:pPr lvl="0" algn="ctr">
              <a:defRPr/>
            </a:pP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Tạm</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nhé</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5">
            <a:extLst>
              <a:ext uri="{FF2B5EF4-FFF2-40B4-BE49-F238E27FC236}">
                <a16:creationId xmlns:a16="http://schemas.microsoft.com/office/drawing/2014/main" id="{ACF54E74-30AD-0B7B-3905-9DDBEA2DCD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05349" y="718935"/>
            <a:ext cx="5514451" cy="3233939"/>
          </a:xfrm>
          <a:prstGeom prst="rect">
            <a:avLst/>
          </a:prstGeom>
        </p:spPr>
      </p:pic>
      <p:sp>
        <p:nvSpPr>
          <p:cNvPr id="15" name="TextBox 14">
            <a:extLst>
              <a:ext uri="{FF2B5EF4-FFF2-40B4-BE49-F238E27FC236}">
                <a16:creationId xmlns:a16="http://schemas.microsoft.com/office/drawing/2014/main" id="{4104F2CB-8FAE-D749-5000-532962498A0E}"/>
              </a:ext>
            </a:extLst>
          </p:cNvPr>
          <p:cNvSpPr txBox="1"/>
          <p:nvPr/>
        </p:nvSpPr>
        <p:spPr>
          <a:xfrm>
            <a:off x="790954" y="1203669"/>
            <a:ext cx="5021827" cy="1200329"/>
          </a:xfrm>
          <a:prstGeom prst="rect">
            <a:avLst/>
          </a:prstGeom>
          <a:noFill/>
        </p:spPr>
        <p:txBody>
          <a:bodyPr wrap="square">
            <a:spAutoFit/>
          </a:bodyPr>
          <a:lstStyle/>
          <a:p>
            <a:pPr algn="ct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Tạm biệt cậu! Cậu phải thường xuyên nhớ tớ đấy.</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1010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3" presetID="3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E1DA74-7E2D-4C8E-8CE1-000294ABA11F}"/>
              </a:ext>
            </a:extLst>
          </p:cNvPr>
          <p:cNvSpPr>
            <a:spLocks noGrp="1"/>
          </p:cNvSpPr>
          <p:nvPr>
            <p:ph type="title"/>
          </p:nvPr>
        </p:nvSpPr>
        <p:spPr>
          <a:xfrm>
            <a:off x="1719308" y="964785"/>
            <a:ext cx="10972800" cy="1143000"/>
          </a:xfrm>
        </p:spPr>
        <p:txBody>
          <a:bodyPr>
            <a:normAutofit fontScale="90000"/>
          </a:bodyPr>
          <a:lstStyle/>
          <a:p>
            <a:pPr>
              <a:lnSpc>
                <a:spcPct val="150000"/>
              </a:lnSpc>
            </a:pPr>
            <a:r>
              <a:rPr lang="en-US" sz="4000" b="1" dirty="0">
                <a:latin typeface="Arial-Rounded" panose="020B0500000000000000" pitchFamily="34" charset="0"/>
                <a:cs typeface="Arial-Rounded" panose="020B0500000000000000" pitchFamily="34" charset="0"/>
              </a:rPr>
              <a:t>2. </a:t>
            </a:r>
            <a:r>
              <a:rPr lang="en-US" sz="4000" b="1" dirty="0" err="1">
                <a:latin typeface="Arial-Rounded" panose="020B0500000000000000" pitchFamily="34" charset="0"/>
                <a:cs typeface="Arial-Rounded" panose="020B0500000000000000" pitchFamily="34" charset="0"/>
              </a:rPr>
              <a:t>Em</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sẽ</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nói</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với</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bạn</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thế</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nào</a:t>
            </a:r>
            <a:r>
              <a:rPr lang="en-US" sz="4000" b="1" dirty="0">
                <a:latin typeface="Arial-Rounded" panose="020B0500000000000000" pitchFamily="34" charset="0"/>
                <a:cs typeface="Arial-Rounded" panose="020B0500000000000000" pitchFamily="34" charset="0"/>
              </a:rPr>
              <a:t> </a:t>
            </a:r>
            <a:r>
              <a:rPr lang="en-US" sz="4000" b="1" dirty="0" err="1">
                <a:latin typeface="Arial-Rounded" panose="020B0500000000000000" pitchFamily="34" charset="0"/>
                <a:cs typeface="Arial-Rounded" panose="020B0500000000000000" pitchFamily="34" charset="0"/>
              </a:rPr>
              <a:t>khi</a:t>
            </a:r>
            <a:r>
              <a:rPr lang="en-US" sz="4000" b="1" dirty="0">
                <a:latin typeface="Arial-Rounded" panose="020B0500000000000000" pitchFamily="34" charset="0"/>
                <a:cs typeface="Arial-Rounded" panose="020B0500000000000000" pitchFamily="34" charset="0"/>
              </a:rPr>
              <a:t>:</a:t>
            </a:r>
            <a:br>
              <a:rPr lang="en-US" sz="4000" b="1"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chuyển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đến</a:t>
            </a:r>
            <a:r>
              <a:rPr lang="en-US" sz="4000" dirty="0">
                <a:latin typeface="Arial-Rounded" panose="020B0500000000000000" pitchFamily="34" charset="0"/>
                <a:cs typeface="Arial-Rounded" panose="020B0500000000000000" pitchFamily="34" charset="0"/>
              </a:rPr>
              <a:t> 1 </a:t>
            </a:r>
            <a:r>
              <a:rPr lang="en-US" sz="4000" dirty="0" err="1">
                <a:latin typeface="Arial-Rounded" panose="020B0500000000000000" pitchFamily="34" charset="0"/>
                <a:cs typeface="Arial-Rounded" panose="020B0500000000000000" pitchFamily="34" charset="0"/>
              </a:rPr>
              <a:t>ngôi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trường</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khác</a:t>
            </a:r>
            <a:br>
              <a:rPr lang="en-US" sz="4000" dirty="0">
                <a:latin typeface="Arial-Rounded" panose="020B0500000000000000" pitchFamily="34" charset="0"/>
                <a:cs typeface="Arial-Rounded" panose="020B0500000000000000" pitchFamily="34" charset="0"/>
              </a:rPr>
            </a:br>
            <a:r>
              <a:rPr lang="en-US" sz="4000" dirty="0">
                <a:latin typeface="Arial-Rounded" panose="020B0500000000000000" pitchFamily="34" charset="0"/>
                <a:cs typeface="Arial-Rounded" panose="020B0500000000000000" pitchFamily="34" charset="0"/>
              </a:rPr>
              <a:t>- Tan </a:t>
            </a:r>
            <a:r>
              <a:rPr lang="en-US" sz="4000" dirty="0" err="1">
                <a:latin typeface="Arial-Rounded" panose="020B0500000000000000" pitchFamily="34" charset="0"/>
                <a:cs typeface="Arial-Rounded" panose="020B0500000000000000" pitchFamily="34" charset="0"/>
              </a:rPr>
              <a:t>học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em</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về</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trước</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còn</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bạn</a:t>
            </a:r>
            <a:r>
              <a:rPr lang="en-US" sz="4000" dirty="0">
                <a:latin typeface="Arial-Rounded" panose="020B0500000000000000" pitchFamily="34" charset="0"/>
                <a:cs typeface="Arial-Rounded" panose="020B0500000000000000" pitchFamily="34" charset="0"/>
              </a:rPr>
              <a:t> ở </a:t>
            </a:r>
            <a:r>
              <a:rPr lang="en-US" sz="4000" dirty="0" err="1">
                <a:latin typeface="Arial-Rounded" panose="020B0500000000000000" pitchFamily="34" charset="0"/>
                <a:cs typeface="Arial-Rounded" panose="020B0500000000000000" pitchFamily="34" charset="0"/>
              </a:rPr>
              <a:t>lại</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chờ</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bố</a:t>
            </a:r>
            <a:r>
              <a:rPr lang="en-US" sz="4000" dirty="0">
                <a:latin typeface="Arial-Rounded" panose="020B0500000000000000" pitchFamily="34" charset="0"/>
                <a:cs typeface="Arial-Rounded" panose="020B0500000000000000" pitchFamily="34" charset="0"/>
              </a:rPr>
              <a:t> </a:t>
            </a:r>
            <a:r>
              <a:rPr lang="en-US" sz="4000" dirty="0" err="1">
                <a:latin typeface="Arial-Rounded" panose="020B0500000000000000" pitchFamily="34" charset="0"/>
                <a:cs typeface="Arial-Rounded" panose="020B0500000000000000" pitchFamily="34" charset="0"/>
              </a:rPr>
              <a:t>mẹ</a:t>
            </a:r>
            <a:endParaRPr lang="en-US" sz="4000"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22501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4"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5"/>
          <a:stretch>
            <a:fillRect/>
          </a:stretch>
        </p:blipFill>
        <p:spPr>
          <a:xfrm>
            <a:off x="-554458" y="0"/>
            <a:ext cx="12746457" cy="7185922"/>
          </a:xfrm>
          <a:prstGeom prst="rect">
            <a:avLst/>
          </a:prstGeom>
        </p:spPr>
      </p:pic>
      <p:pic>
        <p:nvPicPr>
          <p:cNvPr id="18" name="Picture 17">
            <a:hlinkClick r:id="rId6"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3668751" y="3334619"/>
            <a:ext cx="838054"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3370310" y="2018371"/>
            <a:ext cx="1505792" cy="1783674"/>
          </a:xfrm>
          <a:prstGeom prst="rect">
            <a:avLst/>
          </a:prstGeom>
        </p:spPr>
      </p:pic>
      <p:pic>
        <p:nvPicPr>
          <p:cNvPr id="37" name="Picture 36">
            <a:hlinkClick r:id="rId9" action="ppaction://hlinksldjump"/>
            <a:extLst>
              <a:ext uri="{FF2B5EF4-FFF2-40B4-BE49-F238E27FC236}">
                <a16:creationId xmlns:a16="http://schemas.microsoft.com/office/drawing/2014/main" id="{7B2C2430-11CC-4C1C-A343-ED1DF823C0DE}"/>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7758851" y="3401199"/>
            <a:ext cx="838054" cy="980903"/>
          </a:xfrm>
          <a:prstGeom prst="rect">
            <a:avLst/>
          </a:prstGeom>
        </p:spPr>
      </p:pic>
      <p:pic>
        <p:nvPicPr>
          <p:cNvPr id="38" name="Picture 37">
            <a:extLst>
              <a:ext uri="{FF2B5EF4-FFF2-40B4-BE49-F238E27FC236}">
                <a16:creationId xmlns:a16="http://schemas.microsoft.com/office/drawing/2014/main" id="{BC0719C7-CB19-4702-A709-5E6FB2374915}"/>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7424982" y="2140071"/>
            <a:ext cx="1505792" cy="1783674"/>
          </a:xfrm>
          <a:prstGeom prst="rect">
            <a:avLst/>
          </a:prstGeom>
        </p:spPr>
      </p:pic>
      <p:pic>
        <p:nvPicPr>
          <p:cNvPr id="41" name="Picture 40">
            <a:hlinkClick r:id="rId10"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5967991" y="3334619"/>
            <a:ext cx="838054"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5669550" y="2018371"/>
            <a:ext cx="1505792" cy="1783674"/>
          </a:xfrm>
          <a:prstGeom prst="rect">
            <a:avLst/>
          </a:prstGeom>
        </p:spPr>
      </p:pic>
      <p:pic>
        <p:nvPicPr>
          <p:cNvPr id="43" name="Picture 42">
            <a:hlinkClick r:id="rId11"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7">
            <a:extLst>
              <a:ext uri="{28A0092B-C50C-407E-A947-70E740481C1C}">
                <a14:useLocalDpi xmlns:a14="http://schemas.microsoft.com/office/drawing/2010/main" val="0"/>
              </a:ext>
            </a:extLst>
          </a:blip>
          <a:srcRect l="30545" t="28035" r="29874" b="25638"/>
          <a:stretch/>
        </p:blipFill>
        <p:spPr>
          <a:xfrm>
            <a:off x="4720088" y="2442782"/>
            <a:ext cx="838054"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8">
            <a:extLst>
              <a:ext uri="{28A0092B-C50C-407E-A947-70E740481C1C}">
                <a14:useLocalDpi xmlns:a14="http://schemas.microsoft.com/office/drawing/2010/main" val="0"/>
              </a:ext>
            </a:extLst>
          </a:blip>
          <a:srcRect l="49227" t="39858"/>
          <a:stretch/>
        </p:blipFill>
        <p:spPr>
          <a:xfrm>
            <a:off x="4421647" y="1126534"/>
            <a:ext cx="1505792" cy="1783674"/>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923342" y="1608309"/>
            <a:ext cx="5392566" cy="53925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460636" y="255689"/>
            <a:ext cx="1939935" cy="1762682"/>
          </a:xfrm>
          <a:prstGeom prst="rect">
            <a:avLst/>
          </a:prstGeom>
        </p:spPr>
      </p:pic>
      <p:sp>
        <p:nvSpPr>
          <p:cNvPr id="2" name="Rectangle: Rounded Corners 1">
            <a:hlinkClick r:id="rId9" action="ppaction://hlinksldjump"/>
            <a:extLst>
              <a:ext uri="{FF2B5EF4-FFF2-40B4-BE49-F238E27FC236}">
                <a16:creationId xmlns:a16="http://schemas.microsoft.com/office/drawing/2014/main" id="{AC02CA5F-F90D-775C-3091-E88AB929968C}"/>
              </a:ext>
            </a:extLst>
          </p:cNvPr>
          <p:cNvSpPr/>
          <p:nvPr/>
        </p:nvSpPr>
        <p:spPr>
          <a:xfrm>
            <a:off x="10363199" y="142875"/>
            <a:ext cx="1457325" cy="504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0971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1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withEffect">
                                  <p:stCondLst>
                                    <p:cond delay="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8"/>
                                        </p:tgtEl>
                                        <p:attrNameLst>
                                          <p:attrName>r</p:attrName>
                                        </p:attrNameLst>
                                      </p:cBhvr>
                                    </p:animRot>
                                    <p:animRot by="-240000">
                                      <p:cBhvr>
                                        <p:cTn id="24" dur="200" fill="hold">
                                          <p:stCondLst>
                                            <p:cond delay="200"/>
                                          </p:stCondLst>
                                        </p:cTn>
                                        <p:tgtEl>
                                          <p:spTgt spid="38"/>
                                        </p:tgtEl>
                                        <p:attrNameLst>
                                          <p:attrName>r</p:attrName>
                                        </p:attrNameLst>
                                      </p:cBhvr>
                                    </p:animRot>
                                    <p:animRot by="240000">
                                      <p:cBhvr>
                                        <p:cTn id="25" dur="200" fill="hold">
                                          <p:stCondLst>
                                            <p:cond delay="400"/>
                                          </p:stCondLst>
                                        </p:cTn>
                                        <p:tgtEl>
                                          <p:spTgt spid="38"/>
                                        </p:tgtEl>
                                        <p:attrNameLst>
                                          <p:attrName>r</p:attrName>
                                        </p:attrNameLst>
                                      </p:cBhvr>
                                    </p:animRot>
                                    <p:animRot by="-240000">
                                      <p:cBhvr>
                                        <p:cTn id="26" dur="200" fill="hold">
                                          <p:stCondLst>
                                            <p:cond delay="600"/>
                                          </p:stCondLst>
                                        </p:cTn>
                                        <p:tgtEl>
                                          <p:spTgt spid="38"/>
                                        </p:tgtEl>
                                        <p:attrNameLst>
                                          <p:attrName>r</p:attrName>
                                        </p:attrNameLst>
                                      </p:cBhvr>
                                    </p:animRot>
                                    <p:animRot by="120000">
                                      <p:cBhvr>
                                        <p:cTn id="2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37"/>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50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childTnLst>
                                  <p:subTnLst>
                                    <p:audio>
                                      <p:cMediaNode>
                                        <p:cTn display="0" masterRel="sameClick">
                                          <p:stCondLst>
                                            <p:cond evt="begin" delay="0">
                                              <p:tn val="31"/>
                                            </p:cond>
                                          </p:stCondLst>
                                          <p:endCondLst>
                                            <p:cond evt="onStopAudio" delay="0">
                                              <p:tgtEl>
                                                <p:sldTgt/>
                                              </p:tgtEl>
                                            </p:cond>
                                          </p:endCondLst>
                                        </p:cTn>
                                        <p:tgtEl>
                                          <p:sndTgt r:embed="rId2" name="Am-thanh-phep-thuat-www_nhacchuongvui_com.wav"/>
                                        </p:tgtEl>
                                      </p:cMediaNode>
                                    </p:audio>
                                  </p:subTnLst>
                                </p:cTn>
                              </p:par>
                            </p:childTnLst>
                          </p:cTn>
                        </p:par>
                        <p:par>
                          <p:cTn id="34" fill="hold">
                            <p:stCondLst>
                              <p:cond delay="1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2"/>
                                        </p:tgtEl>
                                        <p:attrNameLst>
                                          <p:attrName>r</p:attrName>
                                        </p:attrNameLst>
                                      </p:cBhvr>
                                    </p:animRot>
                                    <p:animRot by="-240000">
                                      <p:cBhvr>
                                        <p:cTn id="37" dur="200" fill="hold">
                                          <p:stCondLst>
                                            <p:cond delay="200"/>
                                          </p:stCondLst>
                                        </p:cTn>
                                        <p:tgtEl>
                                          <p:spTgt spid="42"/>
                                        </p:tgtEl>
                                        <p:attrNameLst>
                                          <p:attrName>r</p:attrName>
                                        </p:attrNameLst>
                                      </p:cBhvr>
                                    </p:animRot>
                                    <p:animRot by="240000">
                                      <p:cBhvr>
                                        <p:cTn id="38" dur="200" fill="hold">
                                          <p:stCondLst>
                                            <p:cond delay="400"/>
                                          </p:stCondLst>
                                        </p:cTn>
                                        <p:tgtEl>
                                          <p:spTgt spid="42"/>
                                        </p:tgtEl>
                                        <p:attrNameLst>
                                          <p:attrName>r</p:attrName>
                                        </p:attrNameLst>
                                      </p:cBhvr>
                                    </p:animRot>
                                    <p:animRot by="-240000">
                                      <p:cBhvr>
                                        <p:cTn id="39" dur="200" fill="hold">
                                          <p:stCondLst>
                                            <p:cond delay="600"/>
                                          </p:stCondLst>
                                        </p:cTn>
                                        <p:tgtEl>
                                          <p:spTgt spid="42"/>
                                        </p:tgtEl>
                                        <p:attrNameLst>
                                          <p:attrName>r</p:attrName>
                                        </p:attrNameLst>
                                      </p:cBhvr>
                                    </p:animRot>
                                    <p:animRot by="120000">
                                      <p:cBhvr>
                                        <p:cTn id="40"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41" restart="whenNotActive" fill="hold" evtFilter="cancelBubble" nodeType="interactiveSeq">
                <p:stCondLst>
                  <p:cond evt="onClick" delay="0">
                    <p:tgtEl>
                      <p:spTgt spid="4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5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1000"/>
                                        <p:tgtEl>
                                          <p:spTgt spid="44"/>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phep-thuat-www_nhacchuongvui_com.wav"/>
                                        </p:tgtEl>
                                      </p:cMediaNode>
                                    </p:audio>
                                  </p:subTnLst>
                                </p:cTn>
                              </p:par>
                            </p:childTnLst>
                          </p:cTn>
                        </p:par>
                        <p:par>
                          <p:cTn id="47" fill="hold">
                            <p:stCondLst>
                              <p:cond delay="1500"/>
                            </p:stCondLst>
                            <p:childTnLst>
                              <p:par>
                                <p:cTn id="48" presetID="32" presetClass="emph" presetSubtype="0" repeatCount="indefinite" fill="hold" nodeType="afterEffect">
                                  <p:stCondLst>
                                    <p:cond delay="0"/>
                                  </p:stCondLst>
                                  <p:childTnLst>
                                    <p:animRot by="120000">
                                      <p:cBhvr>
                                        <p:cTn id="49" dur="100" fill="hold">
                                          <p:stCondLst>
                                            <p:cond delay="0"/>
                                          </p:stCondLst>
                                        </p:cTn>
                                        <p:tgtEl>
                                          <p:spTgt spid="44"/>
                                        </p:tgtEl>
                                        <p:attrNameLst>
                                          <p:attrName>r</p:attrName>
                                        </p:attrNameLst>
                                      </p:cBhvr>
                                    </p:animRot>
                                    <p:animRot by="-240000">
                                      <p:cBhvr>
                                        <p:cTn id="50" dur="200" fill="hold">
                                          <p:stCondLst>
                                            <p:cond delay="200"/>
                                          </p:stCondLst>
                                        </p:cTn>
                                        <p:tgtEl>
                                          <p:spTgt spid="44"/>
                                        </p:tgtEl>
                                        <p:attrNameLst>
                                          <p:attrName>r</p:attrName>
                                        </p:attrNameLst>
                                      </p:cBhvr>
                                    </p:animRot>
                                    <p:animRot by="240000">
                                      <p:cBhvr>
                                        <p:cTn id="51" dur="200" fill="hold">
                                          <p:stCondLst>
                                            <p:cond delay="400"/>
                                          </p:stCondLst>
                                        </p:cTn>
                                        <p:tgtEl>
                                          <p:spTgt spid="44"/>
                                        </p:tgtEl>
                                        <p:attrNameLst>
                                          <p:attrName>r</p:attrName>
                                        </p:attrNameLst>
                                      </p:cBhvr>
                                    </p:animRot>
                                    <p:animRot by="-240000">
                                      <p:cBhvr>
                                        <p:cTn id="52" dur="200" fill="hold">
                                          <p:stCondLst>
                                            <p:cond delay="600"/>
                                          </p:stCondLst>
                                        </p:cTn>
                                        <p:tgtEl>
                                          <p:spTgt spid="44"/>
                                        </p:tgtEl>
                                        <p:attrNameLst>
                                          <p:attrName>r</p:attrName>
                                        </p:attrNameLst>
                                      </p:cBhvr>
                                    </p:animRot>
                                    <p:animRot by="120000">
                                      <p:cBhvr>
                                        <p:cTn id="53"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subTnLst>
                                    <p:audio>
                                      <p:cMediaNode>
                                        <p:cTn display="0" masterRel="sameClick">
                                          <p:stCondLst>
                                            <p:cond evt="begin" delay="0">
                                              <p:tn val="57"/>
                                            </p:cond>
                                          </p:stCondLst>
                                          <p:endCondLst>
                                            <p:cond evt="onStopAudio" delay="0">
                                              <p:tgtEl>
                                                <p:sldTgt/>
                                              </p:tgtEl>
                                            </p:cond>
                                          </p:endCondLst>
                                        </p:cTn>
                                        <p:tgtEl>
                                          <p:sndTgt r:embed="rId3" name="Tieng-yeah-tre-con-www_nhacchuongvui_com.wav"/>
                                        </p:tgtEl>
                                      </p:cMediaNode>
                                    </p:audio>
                                  </p:subTnLst>
                                </p:cTn>
                              </p:par>
                              <p:par>
                                <p:cTn id="60"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61"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52ECD30-F8B4-9608-5448-AA0C9AAB8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6187" y="3000375"/>
            <a:ext cx="4676758" cy="3248689"/>
          </a:xfrm>
          <a:prstGeom prst="rect">
            <a:avLst/>
          </a:prstGeom>
        </p:spPr>
      </p:pic>
      <p:sp>
        <p:nvSpPr>
          <p:cNvPr id="5" name="Rounded Rectangular Callout 3">
            <a:extLst>
              <a:ext uri="{FF2B5EF4-FFF2-40B4-BE49-F238E27FC236}">
                <a16:creationId xmlns:a16="http://schemas.microsoft.com/office/drawing/2014/main" id="{1B84558E-098E-0252-9DDA-9AFFF86FC25E}"/>
              </a:ext>
            </a:extLst>
          </p:cNvPr>
          <p:cNvSpPr/>
          <p:nvPr/>
        </p:nvSpPr>
        <p:spPr>
          <a:xfrm>
            <a:off x="1555750" y="1152524"/>
            <a:ext cx="6064250" cy="1617345"/>
          </a:xfrm>
          <a:prstGeom prst="wedgeRoundRectCallout">
            <a:avLst>
              <a:gd name="adj1" fmla="val -1828"/>
              <a:gd name="adj2" fmla="val 66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a:solidFill>
                  <a:srgbClr val="FF0000"/>
                </a:solidFill>
                <a:latin typeface="Arial-Rounded" panose="020B0500000000000000" pitchFamily="34" charset="0"/>
                <a:cs typeface="Arial-Rounded" panose="020B0500000000000000" pitchFamily="34" charset="0"/>
              </a:rPr>
              <a:t>Tạm</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biệt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nhé</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Chúc</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 sang </a:t>
            </a:r>
            <a:r>
              <a:rPr lang="en-US" sz="3200" b="1" dirty="0" err="1">
                <a:solidFill>
                  <a:srgbClr val="FF0000"/>
                </a:solidFill>
                <a:latin typeface="Arial-Rounded" panose="020B0500000000000000" pitchFamily="34" charset="0"/>
                <a:cs typeface="Arial-Rounded" panose="020B0500000000000000" pitchFamily="34" charset="0"/>
              </a:rPr>
              <a:t>trường</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mới</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học</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tập</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thật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tốt</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Tớ</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sẽ</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luôn</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nhớ</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về</a:t>
            </a:r>
            <a:r>
              <a:rPr lang="en-US" sz="3200" b="1" dirty="0">
                <a:solidFill>
                  <a:srgbClr val="FF0000"/>
                </a:solidFill>
                <a:latin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EBAE8649-1C4D-BB06-0D44-F853015C0E14}"/>
              </a:ext>
            </a:extLst>
          </p:cNvPr>
          <p:cNvSpPr txBox="1"/>
          <p:nvPr/>
        </p:nvSpPr>
        <p:spPr>
          <a:xfrm>
            <a:off x="3305175" y="76885"/>
            <a:ext cx="7419975" cy="584775"/>
          </a:xfrm>
          <a:prstGeom prst="rect">
            <a:avLst/>
          </a:prstGeom>
          <a:noFill/>
        </p:spPr>
        <p:txBody>
          <a:bodyPr wrap="square">
            <a:spAutoFit/>
          </a:bodyPr>
          <a:lstStyle/>
          <a:p>
            <a:r>
              <a:rPr lang="en-US" sz="3200" b="1" dirty="0" err="1">
                <a:latin typeface="Arial-Rounded" panose="020B0500000000000000" pitchFamily="34" charset="0"/>
                <a:cs typeface="Arial-Rounded" panose="020B0500000000000000" pitchFamily="34" charset="0"/>
              </a:rPr>
              <a:t>Bạn</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chuyển</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đến</a:t>
            </a:r>
            <a:r>
              <a:rPr lang="en-US" sz="3200" b="1" dirty="0">
                <a:latin typeface="Arial-Rounded" panose="020B0500000000000000" pitchFamily="34" charset="0"/>
                <a:cs typeface="Arial-Rounded" panose="020B0500000000000000" pitchFamily="34" charset="0"/>
              </a:rPr>
              <a:t> 1 </a:t>
            </a:r>
            <a:r>
              <a:rPr lang="en-US" sz="3200" b="1" dirty="0" err="1">
                <a:latin typeface="Arial-Rounded" panose="020B0500000000000000" pitchFamily="34" charset="0"/>
                <a:cs typeface="Arial-Rounded" panose="020B0500000000000000" pitchFamily="34" charset="0"/>
              </a:rPr>
              <a:t>ngôi</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trường</a:t>
            </a:r>
            <a:r>
              <a:rPr lang="en-US" sz="3200" b="1" dirty="0">
                <a:latin typeface="Arial-Rounded" panose="020B0500000000000000" pitchFamily="34" charset="0"/>
                <a:cs typeface="Arial-Rounded" panose="020B0500000000000000" pitchFamily="34" charset="0"/>
              </a:rPr>
              <a:t> </a:t>
            </a:r>
            <a:r>
              <a:rPr lang="en-US" sz="3200" b="1" dirty="0" err="1">
                <a:latin typeface="Arial-Rounded" panose="020B0500000000000000" pitchFamily="34" charset="0"/>
                <a:cs typeface="Arial-Rounded" panose="020B0500000000000000" pitchFamily="34" charset="0"/>
              </a:rPr>
              <a:t>khác</a:t>
            </a:r>
            <a:endParaRPr lang="en-US" sz="3200" b="1" dirty="0"/>
          </a:p>
        </p:txBody>
      </p:sp>
    </p:spTree>
    <p:extLst>
      <p:ext uri="{BB962C8B-B14F-4D97-AF65-F5344CB8AC3E}">
        <p14:creationId xmlns:p14="http://schemas.microsoft.com/office/powerpoint/2010/main" val="38467932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52ECD30-F8B4-9608-5448-AA0C9AAB84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6187" y="3000375"/>
            <a:ext cx="4676758" cy="3248689"/>
          </a:xfrm>
          <a:prstGeom prst="rect">
            <a:avLst/>
          </a:prstGeom>
        </p:spPr>
      </p:pic>
      <p:sp>
        <p:nvSpPr>
          <p:cNvPr id="5" name="Rounded Rectangular Callout 3">
            <a:extLst>
              <a:ext uri="{FF2B5EF4-FFF2-40B4-BE49-F238E27FC236}">
                <a16:creationId xmlns:a16="http://schemas.microsoft.com/office/drawing/2014/main" id="{1B84558E-098E-0252-9DDA-9AFFF86FC25E}"/>
              </a:ext>
            </a:extLst>
          </p:cNvPr>
          <p:cNvSpPr/>
          <p:nvPr/>
        </p:nvSpPr>
        <p:spPr>
          <a:xfrm>
            <a:off x="1555749" y="1152524"/>
            <a:ext cx="6721475" cy="1617345"/>
          </a:xfrm>
          <a:prstGeom prst="wedgeRoundRectCallout">
            <a:avLst>
              <a:gd name="adj1" fmla="val -1828"/>
              <a:gd name="adj2" fmla="val 6670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Tạm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biệt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cậu</a:t>
            </a:r>
            <a:r>
              <a:rPr lang="en-US" sz="3200" b="1" dirty="0">
                <a:solidFill>
                  <a:srgbClr val="FF0000"/>
                </a:solidFill>
                <a:latin typeface="Arial-Rounded" panose="020B0500000000000000" pitchFamily="34" charset="0"/>
                <a:cs typeface="Arial-Rounded" panose="020B0500000000000000" pitchFamily="34" charset="0"/>
              </a:rPr>
              <a:t>.</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cs typeface="Arial-Rounded" panose="020B0500000000000000" pitchFamily="34" charset="0"/>
              </a:rPr>
              <a:t>Tớ</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về</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trước</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đây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Hẹn</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gặp</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lại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cậu</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vào</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ngay</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mai</a:t>
            </a:r>
            <a:r>
              <a:rPr kumimoji="0" lang="en-US" sz="3200" b="1" i="0" u="none" strike="noStrike" kern="1200" cap="none" spc="0" normalizeH="0" noProof="0" dirty="0">
                <a:ln>
                  <a:noFill/>
                </a:ln>
                <a:solidFill>
                  <a:srgbClr val="FF0000"/>
                </a:solidFill>
                <a:effectLst/>
                <a:uLnTx/>
                <a:uFillTx/>
                <a:latin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uLnTx/>
                <a:uFillTx/>
                <a:latin typeface="Arial-Rounded" panose="020B0500000000000000" pitchFamily="34" charset="0"/>
                <a:cs typeface="Arial-Rounded" panose="020B0500000000000000" pitchFamily="34" charset="0"/>
              </a:rPr>
              <a:t>nhé</a:t>
            </a:r>
            <a:r>
              <a:rPr lang="en-US" sz="3200" b="1" dirty="0">
                <a:solidFill>
                  <a:srgbClr val="FF0000"/>
                </a:solidFill>
                <a:latin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EBAE8649-1C4D-BB06-0D44-F853015C0E14}"/>
              </a:ext>
            </a:extLst>
          </p:cNvPr>
          <p:cNvSpPr txBox="1"/>
          <p:nvPr/>
        </p:nvSpPr>
        <p:spPr>
          <a:xfrm>
            <a:off x="2533651" y="124510"/>
            <a:ext cx="88201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Tan học, em về trước còn bạn ở lại chờ bố mẹ</a:t>
            </a:r>
            <a:endParaRPr kumimoji="0" lang="en-US" sz="32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987216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0091" y="1781175"/>
            <a:ext cx="7391184" cy="2554545"/>
          </a:xfrm>
          <a:prstGeom prst="rect">
            <a:avLst/>
          </a:prstGeom>
          <a:noFill/>
        </p:spPr>
        <p:txBody>
          <a:bodyPr wrap="square" rtlCol="0">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Ngoài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hai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huống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em</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đã</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thực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hành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nói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và</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đáp</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lời</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chào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lúc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chia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tay</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tình</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huống</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nào</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khác</a:t>
            </a:r>
            <a:r>
              <a:rPr lang="en-US" sz="40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07B140-F5C8-44FD-BAF2-10F819FDC7CF}"/>
              </a:ext>
            </a:extLst>
          </p:cNvPr>
          <p:cNvSpPr txBox="1"/>
          <p:nvPr/>
        </p:nvSpPr>
        <p:spPr>
          <a:xfrm>
            <a:off x="1065320" y="870012"/>
            <a:ext cx="1002289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sau, kiến ngồi bên thềm và viết thư.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lâu sau, sóc nhận được một lá thư do kiến gửi đến. Thư viết: “Sóc ơi, tớ cũng nhớ cậu!”.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Tun Te-le-gan)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D462D13-89AF-4782-A88D-3F0212374010}"/>
              </a:ext>
            </a:extLst>
          </p:cNvPr>
          <p:cNvSpPr/>
          <p:nvPr/>
        </p:nvSpPr>
        <p:spPr>
          <a:xfrm>
            <a:off x="4199137" y="58275"/>
            <a:ext cx="3506680" cy="59480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a16="http://schemas.microsoft.com/office/drawing/2014/main" id="{780EE06F-5564-4DC9-9F53-977A647FADE7}"/>
              </a:ext>
            </a:extLst>
          </p:cNvPr>
          <p:cNvGrpSpPr/>
          <p:nvPr/>
        </p:nvGrpSpPr>
        <p:grpSpPr>
          <a:xfrm>
            <a:off x="741679" y="6012402"/>
            <a:ext cx="5139883" cy="769441"/>
            <a:chOff x="708943" y="6033135"/>
            <a:chExt cx="5825836" cy="769441"/>
          </a:xfrm>
        </p:grpSpPr>
        <p:sp>
          <p:nvSpPr>
            <p:cNvPr id="17" name="TextBox 16">
              <a:extLst>
                <a:ext uri="{FF2B5EF4-FFF2-40B4-BE49-F238E27FC236}">
                  <a16:creationId xmlns:a16="http://schemas.microsoft.com/office/drawing/2014/main" id="{AFC9574A-7D7E-4D7B-92C4-32B0E209FD19}"/>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F63D417-1397-4D13-92BE-BF76A819E3CD}"/>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lại</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610620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408562" y="369651"/>
            <a:ext cx="9241276"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5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5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6402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408562" y="369651"/>
            <a:ext cx="9241276"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Dê</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Arrow: Left 6">
            <a:hlinkClick r:id="rId4" action="ppaction://hlinksldjump"/>
            <a:extLst>
              <a:ext uri="{FF2B5EF4-FFF2-40B4-BE49-F238E27FC236}">
                <a16:creationId xmlns:a16="http://schemas.microsoft.com/office/drawing/2014/main" id="{F39962FF-3145-4126-B363-D06BCEA89F2E}"/>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071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408562" y="369651"/>
            <a:ext cx="9241276"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dê</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trắng</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đâu</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Rừng</a:t>
            </a:r>
            <a:r>
              <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xanh</a:t>
            </a:r>
            <a:endParaRPr lang="en-US" sz="6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rrow: Left 5">
            <a:hlinkClick r:id="rId4" action="ppaction://hlinksldjump"/>
            <a:extLst>
              <a:ext uri="{FF2B5EF4-FFF2-40B4-BE49-F238E27FC236}">
                <a16:creationId xmlns:a16="http://schemas.microsoft.com/office/drawing/2014/main" id="{8C844D45-B607-4B3C-AD2A-AFB18C3DC3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0477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8" y="0"/>
            <a:ext cx="12746457" cy="7185922"/>
          </a:xfrm>
          <a:prstGeom prst="rect">
            <a:avLst/>
          </a:prstGeom>
        </p:spPr>
      </p:pic>
      <p:sp>
        <p:nvSpPr>
          <p:cNvPr id="3" name="Rectangle 2">
            <a:extLst>
              <a:ext uri="{FF2B5EF4-FFF2-40B4-BE49-F238E27FC236}">
                <a16:creationId xmlns:a16="http://schemas.microsoft.com/office/drawing/2014/main" id="{9C492A8B-F2D3-4823-98BA-674FAEF9C29C}"/>
              </a:ext>
            </a:extLst>
          </p:cNvPr>
          <p:cNvSpPr/>
          <p:nvPr/>
        </p:nvSpPr>
        <p:spPr>
          <a:xfrm>
            <a:off x="408562" y="369651"/>
            <a:ext cx="9241276" cy="2645924"/>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vàng</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9D9D6C99-B094-4164-962B-24F29C3BA56D}"/>
              </a:ext>
            </a:extLst>
          </p:cNvPr>
          <p:cNvSpPr/>
          <p:nvPr/>
        </p:nvSpPr>
        <p:spPr>
          <a:xfrm>
            <a:off x="2224392" y="3472774"/>
            <a:ext cx="7412477" cy="1381328"/>
          </a:xfrm>
          <a:prstGeom prst="roundRect">
            <a:avLst/>
          </a:prstGeom>
          <a:solidFill>
            <a:schemeClr val="accent4">
              <a:lumMod val="5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6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6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Arrow: Left 5">
            <a:hlinkClick r:id="rId4" action="ppaction://hlinksldjump"/>
            <a:extLst>
              <a:ext uri="{FF2B5EF4-FFF2-40B4-BE49-F238E27FC236}">
                <a16:creationId xmlns:a16="http://schemas.microsoft.com/office/drawing/2014/main" id="{D6E10B2D-BB53-402E-9603-201CB243FC0B}"/>
              </a:ext>
            </a:extLst>
          </p:cNvPr>
          <p:cNvSpPr/>
          <p:nvPr/>
        </p:nvSpPr>
        <p:spPr>
          <a:xfrm>
            <a:off x="10418323" y="5768502"/>
            <a:ext cx="1381327" cy="108949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63181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9300" y="-6953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6"/>
          <a:stretch>
            <a:fillRect/>
          </a:stretch>
        </p:blipFill>
        <p:spPr>
          <a:xfrm>
            <a:off x="1195979" y="181356"/>
            <a:ext cx="3737172" cy="1505843"/>
          </a:xfrm>
          <a:prstGeom prst="rect">
            <a:avLst/>
          </a:prstGeom>
        </p:spPr>
      </p:pic>
      <p:sp>
        <p:nvSpPr>
          <p:cNvPr id="2" name="TextBox 1">
            <a:extLst>
              <a:ext uri="{FF2B5EF4-FFF2-40B4-BE49-F238E27FC236}">
                <a16:creationId xmlns:a16="http://schemas.microsoft.com/office/drawing/2014/main" id="{C2E43DBE-B1CC-F390-BC6C-118DEE5FAD6A}"/>
              </a:ext>
            </a:extLst>
          </p:cNvPr>
          <p:cNvSpPr txBox="1"/>
          <p:nvPr/>
        </p:nvSpPr>
        <p:spPr>
          <a:xfrm>
            <a:off x="1876426" y="1715724"/>
            <a:ext cx="8351290" cy="2215943"/>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Tớ nhớ cậu</a:t>
            </a:r>
          </a:p>
        </p:txBody>
      </p:sp>
      <p:pic>
        <p:nvPicPr>
          <p:cNvPr id="5" name="Picture 4">
            <a:extLst>
              <a:ext uri="{FF2B5EF4-FFF2-40B4-BE49-F238E27FC236}">
                <a16:creationId xmlns:a16="http://schemas.microsoft.com/office/drawing/2014/main" id="{4C76F21E-99F1-2C02-F8BC-206828865EF9}"/>
              </a:ext>
            </a:extLst>
          </p:cNvPr>
          <p:cNvPicPr>
            <a:picLocks noChangeAspect="1"/>
          </p:cNvPicPr>
          <p:nvPr/>
        </p:nvPicPr>
        <p:blipFill rotWithShape="1">
          <a:blip r:embed="rId7"/>
          <a:srcRect r="1683"/>
          <a:stretch/>
        </p:blipFill>
        <p:spPr>
          <a:xfrm>
            <a:off x="0" y="3960655"/>
            <a:ext cx="4803356" cy="2230595"/>
          </a:xfrm>
          <a:prstGeom prst="ellipse">
            <a:avLst/>
          </a:prstGeom>
          <a:ln>
            <a:noFill/>
          </a:ln>
          <a:effectLst>
            <a:softEdge rad="112500"/>
          </a:effectLst>
        </p:spPr>
      </p:pic>
      <p:pic>
        <p:nvPicPr>
          <p:cNvPr id="4" name="Picture 3" descr="A round pink label with white text and a black background&#10;&#10;Description automatically generated">
            <a:extLst>
              <a:ext uri="{FF2B5EF4-FFF2-40B4-BE49-F238E27FC236}">
                <a16:creationId xmlns:a16="http://schemas.microsoft.com/office/drawing/2014/main" id="{558E8FCF-83D0-4BFC-48A7-216CC3C34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0032" y="0"/>
            <a:ext cx="1516044" cy="15160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a:extLst>
              <a:ext uri="{FF2B5EF4-FFF2-40B4-BE49-F238E27FC236}">
                <a16:creationId xmlns:a16="http://schemas.microsoft.com/office/drawing/2014/main" id="{C1C0F507-0C56-D239-1C79-1C8F46BD2E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652010" y="2135093"/>
            <a:ext cx="4531788" cy="45317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015E10D-089C-7160-C0AF-47E40E928F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58358" y="-142875"/>
            <a:ext cx="7817568" cy="2962275"/>
          </a:xfrm>
          <a:prstGeom prst="rect">
            <a:avLst/>
          </a:prstGeom>
        </p:spPr>
      </p:pic>
      <p:sp>
        <p:nvSpPr>
          <p:cNvPr id="9" name="TextBox 8">
            <a:extLst>
              <a:ext uri="{FF2B5EF4-FFF2-40B4-BE49-F238E27FC236}">
                <a16:creationId xmlns:a16="http://schemas.microsoft.com/office/drawing/2014/main" id="{CAE64882-2F86-6C8D-7498-C188B4E9C909}"/>
              </a:ext>
            </a:extLst>
          </p:cNvPr>
          <p:cNvSpPr txBox="1"/>
          <p:nvPr/>
        </p:nvSpPr>
        <p:spPr>
          <a:xfrm>
            <a:off x="4448175" y="843843"/>
            <a:ext cx="6005146"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Khi cùng chơi với bạn, em cảm thấy thế nào? </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36EC547-0080-CA7F-306C-845F21803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44233" y="2390775"/>
            <a:ext cx="7817568" cy="2962275"/>
          </a:xfrm>
          <a:prstGeom prst="rect">
            <a:avLst/>
          </a:prstGeom>
        </p:spPr>
      </p:pic>
      <p:sp>
        <p:nvSpPr>
          <p:cNvPr id="11" name="TextBox 10">
            <a:extLst>
              <a:ext uri="{FF2B5EF4-FFF2-40B4-BE49-F238E27FC236}">
                <a16:creationId xmlns:a16="http://schemas.microsoft.com/office/drawing/2014/main" id="{4C7F3AD2-0BC0-AB5B-5E1A-25824933B797}"/>
              </a:ext>
            </a:extLst>
          </p:cNvPr>
          <p:cNvSpPr txBox="1"/>
          <p:nvPr/>
        </p:nvSpPr>
        <p:spPr>
          <a:xfrm>
            <a:off x="5734050" y="3377493"/>
            <a:ext cx="6005146"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Khi xa bạn, em cảm thấy thế nào? </a:t>
            </a:r>
            <a:endParaRPr lang="en-US"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983220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2025</Words>
  <Application>Microsoft Office PowerPoint</Application>
  <PresentationFormat>Widescreen</PresentationFormat>
  <Paragraphs>96</Paragraphs>
  <Slides>34</Slides>
  <Notes>2</Notes>
  <HiddenSlides>0</HiddenSlides>
  <MMClips>1</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34</vt:i4>
      </vt:variant>
    </vt:vector>
  </HeadingPairs>
  <TitlesOfParts>
    <vt:vector size="47" baseType="lpstr">
      <vt:lpstr>DengXian</vt:lpstr>
      <vt:lpstr>Arial</vt:lpstr>
      <vt:lpstr>Arial-Rounded</vt:lpstr>
      <vt:lpstr>Calibri</vt:lpstr>
      <vt:lpstr>Calibri Light</vt:lpstr>
      <vt:lpstr>Cambria</vt:lpstr>
      <vt:lpstr>Times New Roman</vt:lpstr>
      <vt:lpstr>Office 主题​​</vt:lpstr>
      <vt:lpstr>2_Office Theme</vt:lpstr>
      <vt:lpstr>1_Office 主题​​</vt:lpstr>
      <vt:lpstr>3_Office Theme</vt:lpstr>
      <vt:lpstr>4_Office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52</cp:revision>
  <dcterms:created xsi:type="dcterms:W3CDTF">2021-07-29T10:11:41Z</dcterms:created>
  <dcterms:modified xsi:type="dcterms:W3CDTF">2024-09-28T10:46:47Z</dcterms:modified>
</cp:coreProperties>
</file>