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3" r:id="rId2"/>
    <p:sldMasterId id="2147483692" r:id="rId3"/>
    <p:sldMasterId id="2147483704" r:id="rId4"/>
    <p:sldMasterId id="2147483708" r:id="rId5"/>
    <p:sldMasterId id="2147483726" r:id="rId6"/>
    <p:sldMasterId id="2147483738" r:id="rId7"/>
  </p:sldMasterIdLst>
  <p:notesMasterIdLst>
    <p:notesMasterId r:id="rId30"/>
  </p:notesMasterIdLst>
  <p:sldIdLst>
    <p:sldId id="259" r:id="rId8"/>
    <p:sldId id="9525" r:id="rId9"/>
    <p:sldId id="257" r:id="rId10"/>
    <p:sldId id="304" r:id="rId11"/>
    <p:sldId id="260" r:id="rId12"/>
    <p:sldId id="9523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85" r:id="rId21"/>
    <p:sldId id="276" r:id="rId22"/>
    <p:sldId id="277" r:id="rId23"/>
    <p:sldId id="278" r:id="rId24"/>
    <p:sldId id="279" r:id="rId25"/>
    <p:sldId id="280" r:id="rId26"/>
    <p:sldId id="281" r:id="rId27"/>
    <p:sldId id="386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F1B0A-CBA2-44AD-88E5-27909821BF2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73D10-1290-4CAB-9ECB-E9431AC8A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20331411-1768-21C3-F1E0-3A88397CB6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9FF5D726-8FF1-1100-672F-44642FBC3685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5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90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24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79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285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024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621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164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098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6940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52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15774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2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7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014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8911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96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9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34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7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0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43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0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0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09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4378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3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2244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86229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7892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306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6591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5903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831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904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466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434358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426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96862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4030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8356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1447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5402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4038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8633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9717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914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5628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5902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0419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86556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3136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4357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48265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79953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9260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4636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979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669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0636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07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image" Target="../media/image12.png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043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278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5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53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3D9-F645-40E9-92DD-D1D93D54230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B77B7F-7731-F95A-267D-BAA3AB0B37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654" y="67660"/>
            <a:ext cx="1604812" cy="16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5179286" cy="2299523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46138" cy="9084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199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ĐẦU BẰNG TR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93952" y="685801"/>
            <a:ext cx="4812249" cy="23775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</a:t>
              </a:r>
              <a:r>
                <a:rPr lang="en-US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</a:t>
              </a: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TRƯỜNG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2583" y="3482172"/>
            <a:ext cx="5212503" cy="2261288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046137" cy="893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BÁO GIỜ HỌC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75708" y="4495800"/>
            <a:ext cx="7048734" cy="103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66"/>
              </a:lnSpc>
            </a:pPr>
            <a:r>
              <a:rPr lang="en-US" sz="115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5179286" cy="2299523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46138" cy="898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199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ĐẦU BẰNG </a:t>
              </a:r>
              <a:r>
                <a:rPr lang="en-US" sz="3199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93952" y="685801"/>
            <a:ext cx="4812249" cy="23775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TRONG NHÀ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2583" y="3482172"/>
            <a:ext cx="5212503" cy="2261288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928"/>
              <a:ext cx="2059260" cy="8834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QUÉT NHÀ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86400" y="4749800"/>
            <a:ext cx="7048734" cy="110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66"/>
              </a:lnSpc>
            </a:pPr>
            <a:r>
              <a:rPr lang="en-US" sz="1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endParaRPr lang="en-US" sz="6666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5212503" cy="2299523"/>
            <a:chOff x="0" y="0"/>
            <a:chExt cx="2059261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59261" cy="893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CHỨA VẦN ANG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93952" y="685801"/>
            <a:ext cx="4812249" cy="23775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TRONG LỚP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2583" y="3482172"/>
            <a:ext cx="5212503" cy="2261288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105"/>
              <a:ext cx="2059260" cy="878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VIẾT CHỮ LÊN ĐÓ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75709" y="4182075"/>
            <a:ext cx="7048734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66"/>
              </a:lnSpc>
            </a:pPr>
            <a:r>
              <a:rPr lang="en-US" sz="666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5179286" cy="2299523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996879" cy="9084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CHỨA VẦN </a:t>
              </a: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93952" y="685801"/>
            <a:ext cx="4812249" cy="23775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</a:t>
              </a:r>
              <a:r>
                <a:rPr lang="en-US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</a:t>
              </a: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GÓC HỌC TẬP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2583" y="3482172"/>
            <a:ext cx="5212503" cy="2261288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D5FB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059260" cy="893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BÀY SÁCH VỞ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86400" y="4621283"/>
            <a:ext cx="7048734" cy="110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66"/>
              </a:lnSpc>
            </a:pPr>
            <a:r>
              <a:rPr lang="en-US" sz="1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059" t="16456" r="57289" b="18623"/>
          <a:stretch/>
        </p:blipFill>
        <p:spPr>
          <a:xfrm>
            <a:off x="2032538" y="1404376"/>
            <a:ext cx="2603644" cy="4601497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03160" y="262932"/>
            <a:ext cx="810216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5.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endParaRPr lang="vi-VN" sz="36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760" t="16770" r="31588" b="18309"/>
          <a:stretch/>
        </p:blipFill>
        <p:spPr>
          <a:xfrm>
            <a:off x="4765297" y="1404374"/>
            <a:ext cx="2603644" cy="4601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4131" t="16542" r="5217" b="18537"/>
          <a:stretch/>
        </p:blipFill>
        <p:spPr>
          <a:xfrm>
            <a:off x="7498055" y="1404373"/>
            <a:ext cx="2603644" cy="4601497"/>
          </a:xfrm>
          <a:prstGeom prst="round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2700" y="1208314"/>
            <a:ext cx="2261976" cy="545673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kéo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6129" y="1240972"/>
            <a:ext cx="2261976" cy="513016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68888" y="1262744"/>
            <a:ext cx="2261976" cy="491244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42700" y="5821116"/>
            <a:ext cx="2261976" cy="557913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muôi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thìa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36129" y="5821116"/>
            <a:ext cx="2261976" cy="525255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68888" y="5821116"/>
            <a:ext cx="2261976" cy="579684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đĩa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010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096001" y="3280970"/>
            <a:ext cx="5435599" cy="612349"/>
            <a:chOff x="0" y="0"/>
            <a:chExt cx="2147397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739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86499" cy="2419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453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Kéo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399882">
            <a:off x="1070932" y="1209339"/>
            <a:ext cx="2606096" cy="20910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568354" y="4297272"/>
            <a:ext cx="6490891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Kéo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cắt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giấy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cắt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867" dirty="0" err="1">
                <a:solidFill>
                  <a:srgbClr val="FFFFFF"/>
                </a:solidFill>
                <a:latin typeface="Cambria" panose="02040503050406030204" pitchFamily="18" charset="0"/>
              </a:rPr>
              <a:t>vải</a:t>
            </a:r>
            <a:r>
              <a:rPr lang="en-US" sz="5867" dirty="0">
                <a:solidFill>
                  <a:srgbClr val="FFFFFF"/>
                </a:solidFill>
                <a:latin typeface="Cambria" panose="02040503050406030204" pitchFamily="18" charset="0"/>
              </a:rPr>
              <a:t>,...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265401" y="3426252"/>
            <a:ext cx="5604799" cy="612349"/>
            <a:chOff x="0" y="0"/>
            <a:chExt cx="1826545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6545" cy="241915"/>
            </a:xfrm>
            <a:custGeom>
              <a:avLst/>
              <a:gdLst/>
              <a:ahLst/>
              <a:cxnLst/>
              <a:rect l="l" t="t" r="r" b="b"/>
              <a:pathLst>
                <a:path w="1826545" h="241915">
                  <a:moveTo>
                    <a:pt x="0" y="0"/>
                  </a:moveTo>
                  <a:lnTo>
                    <a:pt x="1826545" y="0"/>
                  </a:lnTo>
                  <a:lnTo>
                    <a:pt x="1826545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6545" cy="2419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453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8888" y="1326438"/>
            <a:ext cx="3032237" cy="21478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25968" y="4648200"/>
            <a:ext cx="618622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khăn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rửa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mặt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lau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khô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Cambria" panose="02040503050406030204" pitchFamily="18" charset="0"/>
              </a:rPr>
              <a:t>,....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2483A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764061" y="2108200"/>
            <a:ext cx="4305935" cy="1715686"/>
            <a:chOff x="0" y="0"/>
            <a:chExt cx="1701110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1110" cy="241915"/>
            </a:xfrm>
            <a:custGeom>
              <a:avLst/>
              <a:gdLst/>
              <a:ahLst/>
              <a:cxnLst/>
              <a:rect l="l" t="t" r="r" b="b"/>
              <a:pathLst>
                <a:path w="1701110" h="241915">
                  <a:moveTo>
                    <a:pt x="0" y="0"/>
                  </a:moveTo>
                  <a:lnTo>
                    <a:pt x="1701110" y="0"/>
                  </a:lnTo>
                  <a:lnTo>
                    <a:pt x="1701110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701110" cy="2419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6385" y="889821"/>
            <a:ext cx="2318004" cy="2743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5097" y="4140200"/>
            <a:ext cx="550386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hồ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xem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FFFF"/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FD5FB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265401" y="2209800"/>
            <a:ext cx="5391608" cy="1785245"/>
            <a:chOff x="0" y="0"/>
            <a:chExt cx="2130018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0018" cy="241915"/>
            </a:xfrm>
            <a:custGeom>
              <a:avLst/>
              <a:gdLst/>
              <a:ahLst/>
              <a:cxnLst/>
              <a:rect l="l" t="t" r="r" b="b"/>
              <a:pathLst>
                <a:path w="2130018" h="241915">
                  <a:moveTo>
                    <a:pt x="0" y="0"/>
                  </a:moveTo>
                  <a:lnTo>
                    <a:pt x="2130018" y="0"/>
                  </a:lnTo>
                  <a:lnTo>
                    <a:pt x="2130018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130018" cy="2419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muỗng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thìa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6556" y="820816"/>
            <a:ext cx="2376900" cy="286805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61039" y="4214500"/>
            <a:ext cx="82003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muỗng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/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thìa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ăn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</a:rPr>
              <a:t>uống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F2BD0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778493" y="2565399"/>
            <a:ext cx="4944212" cy="1258487"/>
            <a:chOff x="0" y="-255264"/>
            <a:chExt cx="1953269" cy="497179"/>
          </a:xfrm>
        </p:grpSpPr>
        <p:sp>
          <p:nvSpPr>
            <p:cNvPr id="9" name="Freeform 9"/>
            <p:cNvSpPr/>
            <p:nvPr/>
          </p:nvSpPr>
          <p:spPr>
            <a:xfrm>
              <a:off x="0" y="-255264"/>
              <a:ext cx="1953269" cy="497179"/>
            </a:xfrm>
            <a:custGeom>
              <a:avLst/>
              <a:gdLst/>
              <a:ahLst/>
              <a:cxnLst/>
              <a:rect l="l" t="t" r="r" b="b"/>
              <a:pathLst>
                <a:path w="1953269" h="241915">
                  <a:moveTo>
                    <a:pt x="0" y="0"/>
                  </a:moveTo>
                  <a:lnTo>
                    <a:pt x="1953269" y="0"/>
                  </a:lnTo>
                  <a:lnTo>
                    <a:pt x="1953269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57928"/>
              <a:ext cx="1953269" cy="256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1846" y="751683"/>
            <a:ext cx="3006321" cy="30063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90431" y="4140200"/>
            <a:ext cx="7120335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Hộp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bút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màu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vẽ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tô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Cambria" panose="02040503050406030204" pitchFamily="18" charset="0"/>
              </a:rPr>
              <a:t>màu</a:t>
            </a:r>
            <a:r>
              <a:rPr lang="en-US" sz="6400" dirty="0">
                <a:solidFill>
                  <a:srgbClr val="FFFFFF"/>
                </a:solidFill>
                <a:latin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HẢY KHỞI ĐỘNG TIẾT HỌC PHẦN 1_v720P">
            <a:hlinkClick r:id="" action="ppaction://media"/>
            <a:extLst>
              <a:ext uri="{FF2B5EF4-FFF2-40B4-BE49-F238E27FC236}">
                <a16:creationId xmlns:a16="http://schemas.microsoft.com/office/drawing/2014/main" id="{9BF68EE3-9B81-5E3E-D1A6-91A41C16E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3358411" cy="3138086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874C3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4381542" y="1996027"/>
            <a:ext cx="1767718" cy="890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1176470" y="368696"/>
            <a:ext cx="659460" cy="104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208" y="5743460"/>
            <a:ext cx="703184" cy="71886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749629" y="2006600"/>
            <a:ext cx="4867571" cy="1817286"/>
            <a:chOff x="0" y="-14300"/>
            <a:chExt cx="1712513" cy="2562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2513" cy="241915"/>
            </a:xfrm>
            <a:custGeom>
              <a:avLst/>
              <a:gdLst/>
              <a:ahLst/>
              <a:cxnLst/>
              <a:rect l="l" t="t" r="r" b="b"/>
              <a:pathLst>
                <a:path w="1712513" h="241915">
                  <a:moveTo>
                    <a:pt x="0" y="0"/>
                  </a:moveTo>
                  <a:lnTo>
                    <a:pt x="1712513" y="0"/>
                  </a:lnTo>
                  <a:lnTo>
                    <a:pt x="1712513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4300"/>
              <a:ext cx="1712513" cy="256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453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đĩa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3627" y="1309309"/>
            <a:ext cx="2922758" cy="190222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31251" y="4140200"/>
            <a:ext cx="6571555" cy="164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đĩa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33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5400" y="604604"/>
            <a:ext cx="97209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7.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Ghép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36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950547" y="1612167"/>
            <a:ext cx="2378928" cy="1350620"/>
            <a:chOff x="526386" y="1209125"/>
            <a:chExt cx="1784196" cy="1012965"/>
          </a:xfrm>
        </p:grpSpPr>
        <p:grpSp>
          <p:nvGrpSpPr>
            <p:cNvPr id="14" name="Group 13"/>
            <p:cNvGrpSpPr/>
            <p:nvPr/>
          </p:nvGrpSpPr>
          <p:grpSpPr>
            <a:xfrm>
              <a:off x="526386" y="1209125"/>
              <a:ext cx="1784196" cy="1012965"/>
              <a:chOff x="4138819" y="1259059"/>
              <a:chExt cx="1304976" cy="7686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904740" y="1413098"/>
              <a:ext cx="9687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Đôi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85976" y="1612167"/>
            <a:ext cx="2378928" cy="1350620"/>
            <a:chOff x="2276528" y="1209125"/>
            <a:chExt cx="1784196" cy="1012965"/>
          </a:xfrm>
        </p:grpSpPr>
        <p:grpSp>
          <p:nvGrpSpPr>
            <p:cNvPr id="19" name="Group 18"/>
            <p:cNvGrpSpPr/>
            <p:nvPr/>
          </p:nvGrpSpPr>
          <p:grpSpPr>
            <a:xfrm>
              <a:off x="2276528" y="1209125"/>
              <a:ext cx="1784196" cy="1012965"/>
              <a:chOff x="4138819" y="1259059"/>
              <a:chExt cx="1304976" cy="76866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1" name="Oval 20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423900" y="1474654"/>
              <a:ext cx="1489451" cy="42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Những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vì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21405" y="1612167"/>
            <a:ext cx="2294195" cy="1350620"/>
            <a:chOff x="3942847" y="1209125"/>
            <a:chExt cx="1720646" cy="1012965"/>
          </a:xfrm>
        </p:grpSpPr>
        <p:grpSp>
          <p:nvGrpSpPr>
            <p:cNvPr id="23" name="Group 22"/>
            <p:cNvGrpSpPr/>
            <p:nvPr/>
          </p:nvGrpSpPr>
          <p:grpSpPr>
            <a:xfrm>
              <a:off x="3942847" y="1209125"/>
              <a:ext cx="1651707" cy="1012965"/>
              <a:chOff x="4138819" y="1259059"/>
              <a:chExt cx="1304976" cy="76866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74042" y="1474654"/>
              <a:ext cx="1489451" cy="42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vồng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504269" y="1758669"/>
            <a:ext cx="2333425" cy="1204119"/>
            <a:chOff x="5633997" y="1319001"/>
            <a:chExt cx="1750069" cy="903089"/>
          </a:xfrm>
        </p:grpSpPr>
        <p:grpSp>
          <p:nvGrpSpPr>
            <p:cNvPr id="26" name="Group 25"/>
            <p:cNvGrpSpPr/>
            <p:nvPr/>
          </p:nvGrpSpPr>
          <p:grpSpPr>
            <a:xfrm>
              <a:off x="5633997" y="1319001"/>
              <a:ext cx="1366571" cy="903089"/>
              <a:chOff x="4138819" y="1259059"/>
              <a:chExt cx="1304976" cy="76866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8" name="Oval 27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894615" y="1474654"/>
              <a:ext cx="1489451" cy="42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Tóc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37387" y="3434410"/>
            <a:ext cx="2378928" cy="1350620"/>
            <a:chOff x="526386" y="2261177"/>
            <a:chExt cx="1784196" cy="1012965"/>
          </a:xfrm>
        </p:grpSpPr>
        <p:grpSp>
          <p:nvGrpSpPr>
            <p:cNvPr id="31" name="Group 30"/>
            <p:cNvGrpSpPr/>
            <p:nvPr/>
          </p:nvGrpSpPr>
          <p:grpSpPr>
            <a:xfrm>
              <a:off x="526386" y="2261177"/>
              <a:ext cx="1784196" cy="1012965"/>
              <a:chOff x="4138819" y="1259059"/>
              <a:chExt cx="1304976" cy="76866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836397" y="2465150"/>
              <a:ext cx="129075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lấp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lánh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đêm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79751" y="3421302"/>
            <a:ext cx="2018688" cy="1350620"/>
            <a:chOff x="2276528" y="2261177"/>
            <a:chExt cx="1514016" cy="1012965"/>
          </a:xfrm>
        </p:grpSpPr>
        <p:grpSp>
          <p:nvGrpSpPr>
            <p:cNvPr id="35" name="Group 34"/>
            <p:cNvGrpSpPr/>
            <p:nvPr/>
          </p:nvGrpSpPr>
          <p:grpSpPr>
            <a:xfrm>
              <a:off x="2276528" y="2261177"/>
              <a:ext cx="1514016" cy="1012965"/>
              <a:chOff x="4138819" y="1259059"/>
              <a:chExt cx="1304976" cy="76866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1390" y="2465150"/>
              <a:ext cx="100699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to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tròn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đen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láy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86793" y="3515687"/>
            <a:ext cx="1861425" cy="1256235"/>
            <a:chOff x="3942847" y="2331966"/>
            <a:chExt cx="1396069" cy="942176"/>
          </a:xfrm>
        </p:grpSpPr>
        <p:grpSp>
          <p:nvGrpSpPr>
            <p:cNvPr id="39" name="Group 38"/>
            <p:cNvGrpSpPr/>
            <p:nvPr/>
          </p:nvGrpSpPr>
          <p:grpSpPr>
            <a:xfrm>
              <a:off x="3942847" y="2331966"/>
              <a:ext cx="1396069" cy="942176"/>
              <a:chOff x="4138819" y="1259059"/>
              <a:chExt cx="1304976" cy="76866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41" name="Oval 40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74042" y="2526706"/>
              <a:ext cx="1042847" cy="42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bạc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76520" y="3434411"/>
            <a:ext cx="2365403" cy="1350620"/>
            <a:chOff x="5285511" y="2271009"/>
            <a:chExt cx="1774052" cy="1012965"/>
          </a:xfrm>
        </p:grpSpPr>
        <p:grpSp>
          <p:nvGrpSpPr>
            <p:cNvPr id="42" name="Group 41"/>
            <p:cNvGrpSpPr/>
            <p:nvPr/>
          </p:nvGrpSpPr>
          <p:grpSpPr>
            <a:xfrm>
              <a:off x="5285511" y="2271009"/>
              <a:ext cx="1715058" cy="1012965"/>
              <a:chOff x="4138819" y="1259059"/>
              <a:chExt cx="1304976" cy="76866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44" name="Oval 43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570112" y="2481169"/>
              <a:ext cx="148945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rực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rỡ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sau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cơn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mưa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cxnSp>
        <p:nvCxnSpPr>
          <p:cNvPr id="56" name="Straight Connector 55"/>
          <p:cNvCxnSpPr>
            <a:cxnSpLocks/>
            <a:stCxn id="16" idx="4"/>
            <a:endCxn id="37" idx="0"/>
          </p:cNvCxnSpPr>
          <p:nvPr/>
        </p:nvCxnSpPr>
        <p:spPr>
          <a:xfrm>
            <a:off x="3094510" y="2816285"/>
            <a:ext cx="2155973" cy="75151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  <a:stCxn id="21" idx="4"/>
            <a:endCxn id="33" idx="0"/>
          </p:cNvCxnSpPr>
          <p:nvPr/>
        </p:nvCxnSpPr>
        <p:spPr>
          <a:xfrm flipH="1">
            <a:off x="3081350" y="2816285"/>
            <a:ext cx="2248589" cy="7646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  <a:stCxn id="25" idx="4"/>
            <a:endCxn id="44" idx="0"/>
          </p:cNvCxnSpPr>
          <p:nvPr/>
        </p:nvCxnSpPr>
        <p:spPr>
          <a:xfrm>
            <a:off x="7480420" y="2816285"/>
            <a:ext cx="1695733" cy="7646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  <a:stCxn id="28" idx="4"/>
            <a:endCxn id="41" idx="0"/>
          </p:cNvCxnSpPr>
          <p:nvPr/>
        </p:nvCxnSpPr>
        <p:spPr>
          <a:xfrm flipH="1">
            <a:off x="7181901" y="2832175"/>
            <a:ext cx="2198563" cy="8197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488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71605E-6 L 0.2382 -0.1422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8" y="-7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24005 -0.11975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-598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-2.34568E-6 L 0.23657 -0.15247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9" y="-762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1605E-6 L -0.18217 -0.13981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0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BBA2FD">
                  <a:lumMod val="10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BBA2FD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269297" y="1052985"/>
            <a:ext cx="38258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CA1E49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2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ế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2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4267" b="1" i="0" u="sng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V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ệ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CA1E49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</a:t>
            </a:r>
            <a:endParaRPr kumimoji="0" lang="en-US" sz="4267" b="1" i="0" u="sng" strike="noStrike" kern="0" cap="none" spc="0" normalizeH="0" baseline="0" noProof="0" dirty="0">
              <a:ln>
                <a:noFill/>
              </a:ln>
              <a:solidFill>
                <a:srgbClr val="CA1E49">
                  <a:lumMod val="75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F10666B-C052-42B9-A134-05CC40C9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3" y="3276381"/>
            <a:ext cx="2321450" cy="310100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5799DA-43FD-489C-8F5C-D8072C5C6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74" y="3650875"/>
            <a:ext cx="2212026" cy="245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968B2-BA24-4FA5-863C-A56DB6DA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495" y="3429000"/>
            <a:ext cx="4407790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0D0C3-3B49-4A8E-9934-0BF7BEEB2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14" y="1709535"/>
            <a:ext cx="7632854" cy="184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giáo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lớp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2369485" y="1903215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Sáng nào em đến 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78BC9-606E-4796-9173-FFA39B9D225D}"/>
              </a:ext>
            </a:extLst>
          </p:cNvPr>
          <p:cNvSpPr txBox="1"/>
          <p:nvPr/>
        </p:nvSpPr>
        <p:spPr>
          <a:xfrm>
            <a:off x="2359233" y="2360628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Cũng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ấy cô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Α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Ğn ǟē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599015-9B8D-43DC-A521-032BE902D98F}"/>
              </a:ext>
            </a:extLst>
          </p:cNvPr>
          <p:cNvSpPr txBox="1"/>
          <p:nvPr/>
        </p:nvSpPr>
        <p:spPr>
          <a:xfrm>
            <a:off x="2359233" y="2770550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Đáp lƟ “Chào cô ạ!”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A9715A-1DCB-433A-AC2E-6B5C187D87B7}"/>
              </a:ext>
            </a:extLst>
          </p:cNvPr>
          <p:cNvSpPr txBox="1"/>
          <p:nvPr/>
        </p:nvSpPr>
        <p:spPr>
          <a:xfrm>
            <a:off x="2359233" y="3180472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Cô jỉm cưƟ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ật Ǉư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Π.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35A46-7423-4CBF-8361-DC994A2B2E99}"/>
              </a:ext>
            </a:extLst>
          </p:cNvPr>
          <p:cNvSpPr txBox="1"/>
          <p:nvPr/>
        </p:nvSpPr>
        <p:spPr>
          <a:xfrm>
            <a:off x="2307062" y="4097013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Cô dạy em Ǉập </a:t>
            </a:r>
            <a:r>
              <a:rPr lang="el-GR" sz="2800" b="1">
                <a:solidFill>
                  <a:prstClr val="white"/>
                </a:solidFill>
                <a:latin typeface="HP001 4 hàng" panose="020B0603050302020204" pitchFamily="34" charset="0"/>
              </a:rPr>
              <a:t>νμ</a:t>
            </a:r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Ğt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8900F6-5530-47FE-AF5E-BD5EC19A1FC0}"/>
              </a:ext>
            </a:extLst>
          </p:cNvPr>
          <p:cNvSpPr txBox="1"/>
          <p:nvPr/>
        </p:nvSpPr>
        <p:spPr>
          <a:xfrm>
            <a:off x="2294194" y="4516804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Gió đưa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oảng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hư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Ω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g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535E51-90F5-4B21-BA1D-4FCED21C2EE7}"/>
              </a:ext>
            </a:extLst>
          </p:cNvPr>
          <p:cNvSpPr txBox="1"/>
          <p:nvPr/>
        </p:nvSpPr>
        <p:spPr>
          <a:xfrm>
            <a:off x="2294194" y="4974217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Nắng </a:t>
            </a:r>
            <a:r>
              <a:rPr lang="el-GR" sz="2800" b="1">
                <a:solidFill>
                  <a:prstClr val="white"/>
                </a:solidFill>
                <a:latin typeface="HP001 4 hàng" panose="020B0603050302020204" pitchFamily="34" charset="0"/>
              </a:rPr>
              <a:t>Ή≈ </a:t>
            </a:r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vào cửa lġ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B9DBCF-E658-4B32-BD53-5916061B7091}"/>
              </a:ext>
            </a:extLst>
          </p:cNvPr>
          <p:cNvSpPr txBox="1"/>
          <p:nvPr/>
        </p:nvSpPr>
        <p:spPr>
          <a:xfrm>
            <a:off x="2359232" y="5379411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Xem εúng em hǌ bài.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983" y="-51990"/>
            <a:ext cx="2247624" cy="2261288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983" y="5112751"/>
            <a:ext cx="2247624" cy="2261288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918" y="5112751"/>
            <a:ext cx="2247624" cy="2261288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6918" y="-51990"/>
            <a:ext cx="2247624" cy="2261288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2238466"/>
            <a:ext cx="659460" cy="10422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3545468"/>
            <a:ext cx="703184" cy="7188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92971" y="2759592"/>
            <a:ext cx="4345355" cy="428017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3902443" y="1504415"/>
            <a:ext cx="5343157" cy="1110645"/>
            <a:chOff x="0" y="0"/>
            <a:chExt cx="1438837" cy="2419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38326" y="3091105"/>
            <a:ext cx="3487121" cy="1028700"/>
            <a:chOff x="0" y="0"/>
            <a:chExt cx="1377628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526"/>
              <a:ext cx="1377279" cy="3988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386"/>
                </a:lnSpc>
              </a:pPr>
              <a:r>
                <a:rPr lang="en-US" sz="3133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mỉm</a:t>
              </a:r>
              <a:r>
                <a:rPr lang="en-US" sz="3133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33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endParaRPr lang="en-US" sz="3133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747902" y="722172"/>
            <a:ext cx="6974243" cy="59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1"/>
              </a:lnSpc>
            </a:pPr>
            <a:r>
              <a:rPr lang="en-US" sz="5582" dirty="0">
                <a:solidFill>
                  <a:srgbClr val="FFC2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GIÁO LỚP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79765" y="1498772"/>
            <a:ext cx="2607511" cy="112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52"/>
              </a:lnSpc>
            </a:pPr>
            <a:r>
              <a:rPr lang="en-US" sz="3251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BẢNG TỪ KHÓ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238326" y="5426387"/>
            <a:ext cx="3487122" cy="1056278"/>
            <a:chOff x="0" y="-10895"/>
            <a:chExt cx="1377628" cy="41729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0895"/>
              <a:ext cx="1377279" cy="4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387"/>
                </a:lnSpc>
              </a:pPr>
              <a:r>
                <a:rPr lang="en-US" sz="3133" dirty="0" err="1">
                  <a:solidFill>
                    <a:srgbClr val="C0504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3133" dirty="0">
                  <a:solidFill>
                    <a:srgbClr val="C0504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33" dirty="0" err="1">
                  <a:solidFill>
                    <a:srgbClr val="C0504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nhài</a:t>
              </a:r>
              <a:endParaRPr lang="en-US" sz="3133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238326" y="4264337"/>
            <a:ext cx="3487122" cy="1037228"/>
            <a:chOff x="0" y="-3369"/>
            <a:chExt cx="1377628" cy="40976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369"/>
              <a:ext cx="1377279" cy="3842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387"/>
                </a:lnSpc>
              </a:pPr>
              <a:r>
                <a:rPr lang="en-US" sz="3133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3133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33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133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33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thoảng</a:t>
              </a:r>
              <a:endParaRPr lang="en-US" sz="3133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>
                <a:solidFill>
                  <a:srgbClr val="0070C0"/>
                </a:solidFill>
                <a:latin typeface="HP001 4 hàng" panose="020B0603050302020204" pitchFamily="34" charset="0"/>
              </a:rPr>
              <a:t>Sáng nào em đến lớp</a:t>
            </a:r>
            <a:endParaRPr lang="pt-BR" sz="2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983" y="-123185"/>
            <a:ext cx="2247624" cy="2261288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983" y="5041556"/>
            <a:ext cx="2247624" cy="2261288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918" y="5041556"/>
            <a:ext cx="2247624" cy="2261288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6918" y="-123185"/>
            <a:ext cx="2247624" cy="2261288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01541" y="2259436"/>
            <a:ext cx="9788917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283"/>
              </a:lnSpc>
            </a:pPr>
            <a:r>
              <a:rPr lang="en-US" sz="8864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</a:t>
            </a:r>
          </a:p>
          <a:p>
            <a:pPr algn="ctr" defTabSz="609630">
              <a:lnSpc>
                <a:spcPts val="10283"/>
              </a:lnSpc>
            </a:pPr>
            <a:r>
              <a:rPr lang="en-US" sz="8864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 TỪ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2167272"/>
            <a:ext cx="659460" cy="10422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3474273"/>
            <a:ext cx="703184" cy="718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983" y="-51990"/>
            <a:ext cx="2247624" cy="2261288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983" y="5112751"/>
            <a:ext cx="2247624" cy="2261288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918" y="5112751"/>
            <a:ext cx="2247624" cy="2261288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6918" y="-51990"/>
            <a:ext cx="2247624" cy="2261288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2238466"/>
            <a:ext cx="659460" cy="10422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3545468"/>
            <a:ext cx="703184" cy="7188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69037" y="1505200"/>
            <a:ext cx="8653927" cy="4799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1057712" y="614836"/>
            <a:ext cx="10238135" cy="632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414"/>
              </a:lnSpc>
            </a:pP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8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6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867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983" y="-51990"/>
            <a:ext cx="2247624" cy="2261288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983" y="5112751"/>
            <a:ext cx="2247624" cy="2261288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918" y="5112751"/>
            <a:ext cx="2247624" cy="2261288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6918" y="-51990"/>
            <a:ext cx="2247624" cy="2261288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1176470" y="2238466"/>
            <a:ext cx="659460" cy="10422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208" y="3545468"/>
            <a:ext cx="703184" cy="7188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83469" y="3177019"/>
            <a:ext cx="10625063" cy="103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794"/>
              </a:lnSpc>
            </a:pPr>
            <a:r>
              <a:rPr lang="en-US" sz="962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345</Words>
  <Application>Microsoft Office PowerPoint</Application>
  <PresentationFormat>Widescreen</PresentationFormat>
  <Paragraphs>71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等线</vt:lpstr>
      <vt:lpstr>Humanst521 BT</vt:lpstr>
      <vt:lpstr>Titan One</vt:lpstr>
      <vt:lpstr>字魂59号-创粗黑</vt:lpstr>
      <vt:lpstr>#9Slide07 HoneyCream</vt:lpstr>
      <vt:lpstr>Arial</vt:lpstr>
      <vt:lpstr>Arial-Rounded</vt:lpstr>
      <vt:lpstr>Calibri</vt:lpstr>
      <vt:lpstr>Calibri Light</vt:lpstr>
      <vt:lpstr>Cambria</vt:lpstr>
      <vt:lpstr>Coiny</vt:lpstr>
      <vt:lpstr>HP001 4 hàng</vt:lpstr>
      <vt:lpstr>Livvic</vt:lpstr>
      <vt:lpstr>Nunito</vt:lpstr>
      <vt:lpstr>Patrick Hand</vt:lpstr>
      <vt:lpstr>Roboto Condensed Light</vt:lpstr>
      <vt:lpstr>Roboto Slab Light</vt:lpstr>
      <vt:lpstr>SVN-Newton</vt:lpstr>
      <vt:lpstr>Times New Roman</vt:lpstr>
      <vt:lpstr>UTM Aquarelle</vt:lpstr>
      <vt:lpstr>UTM Avo</vt:lpstr>
      <vt:lpstr>Doodle Sketchbook by Slidesgo</vt:lpstr>
      <vt:lpstr>Cute Chicks Newsletter by Slidesgo</vt:lpstr>
      <vt:lpstr>1_Office Theme</vt:lpstr>
      <vt:lpstr>1_Office 主题​​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15</cp:revision>
  <dcterms:created xsi:type="dcterms:W3CDTF">2021-07-31T03:12:34Z</dcterms:created>
  <dcterms:modified xsi:type="dcterms:W3CDTF">2024-11-04T01:37:06Z</dcterms:modified>
</cp:coreProperties>
</file>