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5" r:id="rId3"/>
    <p:sldMasterId id="2147483733" r:id="rId4"/>
    <p:sldMasterId id="2147483748" r:id="rId5"/>
  </p:sldMasterIdLst>
  <p:notesMasterIdLst>
    <p:notesMasterId r:id="rId23"/>
  </p:notesMasterIdLst>
  <p:sldIdLst>
    <p:sldId id="2638" r:id="rId6"/>
    <p:sldId id="257" r:id="rId7"/>
    <p:sldId id="263" r:id="rId8"/>
    <p:sldId id="259" r:id="rId9"/>
    <p:sldId id="260" r:id="rId10"/>
    <p:sldId id="261" r:id="rId11"/>
    <p:sldId id="262" r:id="rId12"/>
    <p:sldId id="264" r:id="rId13"/>
    <p:sldId id="305" r:id="rId14"/>
    <p:sldId id="289" r:id="rId15"/>
    <p:sldId id="290" r:id="rId16"/>
    <p:sldId id="296" r:id="rId17"/>
    <p:sldId id="297" r:id="rId18"/>
    <p:sldId id="298" r:id="rId19"/>
    <p:sldId id="393" r:id="rId20"/>
    <p:sldId id="394" r:id="rId21"/>
    <p:sldId id="5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F4A5-9709-47FD-A95F-668ECDA63FE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D42E6-EB43-48C3-9E84-A655A8E4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2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5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6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072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4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9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8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9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DE00CCD5-3BAE-CA55-EF0F-1D34150319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15">
            <a:extLst>
              <a:ext uri="{FF2B5EF4-FFF2-40B4-BE49-F238E27FC236}">
                <a16:creationId xmlns:a16="http://schemas.microsoft.com/office/drawing/2014/main" id="{133F2BCE-4EE7-D0F5-CFC0-0E6A3F9B49FC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63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85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4AB17-C840-4564-9642-C676D6169C9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9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9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7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9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4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6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9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6484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597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6010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255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7821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1262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3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955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104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650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233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351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7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25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21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56123-6B40-2EB3-5634-12B9A183295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D33-5FA4-674E-B965-0A99F0FBAB91}" type="datetimeFigureOut">
              <a:rPr lang="en-VN" smtClean="0"/>
              <a:t>11/04/2024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0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microsoft.com/office/2007/relationships/hdphoto" Target="../media/hdphoto17.wdp"/><Relationship Id="rId10" Type="http://schemas.microsoft.com/office/2007/relationships/hdphoto" Target="../media/hdphoto13.wdp"/><Relationship Id="rId4" Type="http://schemas.openxmlformats.org/officeDocument/2006/relationships/image" Target="../media/image35.png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4.wdp"/><Relationship Id="rId3" Type="http://schemas.openxmlformats.org/officeDocument/2006/relationships/image" Target="../media/image25.png"/><Relationship Id="rId7" Type="http://schemas.microsoft.com/office/2007/relationships/hdphoto" Target="../media/hdphoto21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23.wdp"/><Relationship Id="rId5" Type="http://schemas.openxmlformats.org/officeDocument/2006/relationships/image" Target="../media/image32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23" Type="http://schemas.openxmlformats.org/officeDocument/2006/relationships/slide" Target="slide9.xml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5.xml"/><Relationship Id="rId22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001918-9A32-384E-A799-F0630F48A6EF}"/>
              </a:ext>
            </a:extLst>
          </p:cNvPr>
          <p:cNvGrpSpPr/>
          <p:nvPr/>
        </p:nvGrpSpPr>
        <p:grpSpPr>
          <a:xfrm>
            <a:off x="-837654" y="-42740"/>
            <a:ext cx="5865598" cy="5865598"/>
            <a:chOff x="-319390" y="32395"/>
            <a:chExt cx="5865598" cy="5865598"/>
          </a:xfrm>
        </p:grpSpPr>
        <p:pic>
          <p:nvPicPr>
            <p:cNvPr id="102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BEC39B3D-A624-8B48-90B9-5A13B6B0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390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83F4D3-7DF0-8C47-911C-6FCF60FC9B22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Nhờ bạn nhặt giúp cái bút bị rơi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19F679-3AE3-CC40-B815-7B276F89B307}"/>
              </a:ext>
            </a:extLst>
          </p:cNvPr>
          <p:cNvGrpSpPr/>
          <p:nvPr/>
        </p:nvGrpSpPr>
        <p:grpSpPr>
          <a:xfrm>
            <a:off x="1668559" y="2318211"/>
            <a:ext cx="5865598" cy="5865598"/>
            <a:chOff x="-414087" y="32395"/>
            <a:chExt cx="5865598" cy="5865598"/>
          </a:xfrm>
        </p:grpSpPr>
        <p:pic>
          <p:nvPicPr>
            <p:cNvPr id="20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F45AD9AC-0029-F948-81F6-019AFB8FC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8D461D-D568-9F44-AFC2-8471833D2653}"/>
                </a:ext>
              </a:extLst>
            </p:cNvPr>
            <p:cNvSpPr txBox="1"/>
            <p:nvPr/>
          </p:nvSpPr>
          <p:spPr>
            <a:xfrm>
              <a:off x="1096305" y="2279966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Khen bạn viết chữ đẹp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265CB2-58B6-FF41-9441-95615F68EC6A}"/>
              </a:ext>
            </a:extLst>
          </p:cNvPr>
          <p:cNvGrpSpPr/>
          <p:nvPr/>
        </p:nvGrpSpPr>
        <p:grpSpPr>
          <a:xfrm>
            <a:off x="4759454" y="-103468"/>
            <a:ext cx="5865598" cy="6339376"/>
            <a:chOff x="-414087" y="32395"/>
            <a:chExt cx="5865598" cy="5865598"/>
          </a:xfrm>
        </p:grpSpPr>
        <p:pic>
          <p:nvPicPr>
            <p:cNvPr id="23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13376DC3-1BEE-A242-9C9F-C1A900F9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5D3CAA-1DE7-5E4D-95E1-C17607E1A8E2}"/>
                </a:ext>
              </a:extLst>
            </p:cNvPr>
            <p:cNvSpPr txBox="1"/>
            <p:nvPr/>
          </p:nvSpPr>
          <p:spPr>
            <a:xfrm>
              <a:off x="1082750" y="1771147"/>
              <a:ext cx="2844814" cy="19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CEC59E-D4B6-5C44-8881-F2F4C8E3F432}"/>
              </a:ext>
            </a:extLst>
          </p:cNvPr>
          <p:cNvGrpSpPr/>
          <p:nvPr/>
        </p:nvGrpSpPr>
        <p:grpSpPr>
          <a:xfrm>
            <a:off x="7278166" y="2373509"/>
            <a:ext cx="5865598" cy="5865598"/>
            <a:chOff x="-414087" y="32395"/>
            <a:chExt cx="5865598" cy="5865598"/>
          </a:xfrm>
        </p:grpSpPr>
        <p:pic>
          <p:nvPicPr>
            <p:cNvPr id="26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7DFD9D8C-24E5-654B-A584-468A7D5D4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BA472F-777F-C046-98BB-E05A60706B1C}"/>
                </a:ext>
              </a:extLst>
            </p:cNvPr>
            <p:cNvSpPr txBox="1"/>
            <p:nvPr/>
          </p:nvSpPr>
          <p:spPr>
            <a:xfrm>
              <a:off x="1408852" y="1987219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Chúc mừng sinh nhật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096305" y="1881506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Nhờ bạn nhặt giúp cái bút bị rơi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đợi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 nhặt giúp tớ cái bút được không?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09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Khen bạn viết chữ đẹp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bạn.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6116210"/>
            <a:chOff x="-426913" y="89982"/>
            <a:chExt cx="5865598" cy="6208966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6208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320460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cậu nhiều nha.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996115" y="5020182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  <p:pic>
        <p:nvPicPr>
          <p:cNvPr id="6146" name="Picture 2" descr="Tổng Hợp Hình Ảnh Hoạt Hình Hài Hước Nhất Hiện Nay, 42 Bựa Ý Tưởng">
            <a:extLst>
              <a:ext uri="{FF2B5EF4-FFF2-40B4-BE49-F238E27FC236}">
                <a16:creationId xmlns:a16="http://schemas.microsoft.com/office/drawing/2014/main" id="{3AC18496-05F1-864A-BB02-38E3DC85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379" b="95996" l="9635" r="87500">
                        <a14:foregroundMark x1="27083" y1="64453" x2="36458" y2="63379"/>
                        <a14:foregroundMark x1="36458" y1="63379" x2="38672" y2="6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5" r="2690"/>
          <a:stretch/>
        </p:blipFill>
        <p:spPr bwMode="auto">
          <a:xfrm>
            <a:off x="3002632" y="2913186"/>
            <a:ext cx="7298185" cy="39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09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Chúc mừng sinh nhật bạn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cậu nhiều.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170" name="Picture 2" descr="Hình ảnh Lời Chúc Sinh Nhật Sinh Nhật Kỷ Niệm Sinh Nhật Nhân Vật Hoạt Hình  PNG , Minh Họa Hoạt Hình, Nhân, Tải PNG miễn phí tải tập tin PSDComment và">
            <a:extLst>
              <a:ext uri="{FF2B5EF4-FFF2-40B4-BE49-F238E27FC236}">
                <a16:creationId xmlns:a16="http://schemas.microsoft.com/office/drawing/2014/main" id="{3E2D0120-D86B-AA4B-9931-19D8BAE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333" l="8750" r="90000">
                        <a14:foregroundMark x1="38667" y1="71000" x2="40667" y2="86667"/>
                        <a14:foregroundMark x1="40667" y1="86667" x2="43750" y2="89833"/>
                        <a14:foregroundMark x1="24083" y1="87000" x2="39417" y2="87417"/>
                        <a14:foregroundMark x1="39417" y1="87417" x2="43333" y2="88750"/>
                        <a14:foregroundMark x1="34750" y1="84167" x2="43000" y2="84333"/>
                        <a14:foregroundMark x1="43000" y1="84333" x2="60167" y2="83250"/>
                        <a14:foregroundMark x1="60167" y1="83250" x2="62333" y2="83250"/>
                        <a14:foregroundMark x1="29083" y1="84167" x2="61250" y2="85500"/>
                        <a14:foregroundMark x1="34083" y1="72167" x2="49833" y2="73833"/>
                        <a14:foregroundMark x1="49833" y1="73833" x2="63167" y2="72583"/>
                        <a14:foregroundMark x1="11833" y1="25167" x2="19250" y2="33917"/>
                        <a14:foregroundMark x1="8750" y1="59417" x2="9167" y2="79333"/>
                        <a14:foregroundMark x1="36917" y1="87250" x2="44250" y2="89000"/>
                        <a14:foregroundMark x1="44250" y1="89000" x2="65333" y2="84833"/>
                        <a14:foregroundMark x1="39583" y1="90250" x2="47250" y2="91333"/>
                        <a14:foregroundMark x1="47250" y1="91333" x2="63833" y2="86333"/>
                        <a14:foregroundMark x1="62333" y1="82417" x2="64250" y2="83250"/>
                        <a14:foregroundMark x1="23417" y1="77833" x2="28833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9" y="1467656"/>
            <a:ext cx="5892384" cy="5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F4B4088E-2B79-E9F3-F98C-23580D1BA2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62FCBC7F-993D-3ED1-AD60-963FA01E4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5CDF8380-9EAA-26BE-E0A2-A3DD4E11A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105507" y="215947"/>
            <a:ext cx="2380088" cy="2515867"/>
          </a:xfrm>
          <a:prstGeom prst="rect">
            <a:avLst/>
          </a:prstGeom>
        </p:spPr>
      </p:pic>
      <p:sp>
        <p:nvSpPr>
          <p:cNvPr id="6" name="椭圆 3">
            <a:extLst>
              <a:ext uri="{FF2B5EF4-FFF2-40B4-BE49-F238E27FC236}">
                <a16:creationId xmlns:a16="http://schemas.microsoft.com/office/drawing/2014/main" id="{D6D10D31-A6DD-F198-8072-D7A024301DFD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zh-CN" altLang="en-US" sz="5400" dirty="0">
              <a:latin typeface="Cambria" panose="0204050305040603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0AC0BAA3-6590-232F-2436-409559EA9910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69F81F-4B06-44A8-5251-C6EB278DA983}"/>
              </a:ext>
            </a:extLst>
          </p:cNvPr>
          <p:cNvSpPr/>
          <p:nvPr/>
        </p:nvSpPr>
        <p:spPr>
          <a:xfrm>
            <a:off x="916392" y="2075223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An là nông dân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8133FFE3-E16F-FF3E-9CD9-22419CC36C8A}"/>
              </a:ext>
            </a:extLst>
          </p:cNvPr>
          <p:cNvSpPr/>
          <p:nvPr/>
        </p:nvSpPr>
        <p:spPr>
          <a:xfrm>
            <a:off x="916392" y="3306790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đang gặt lúa</a:t>
            </a: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24A03444-7A19-70C4-A1B0-7323EA61A06B}"/>
              </a:ext>
            </a:extLst>
          </p:cNvPr>
          <p:cNvSpPr/>
          <p:nvPr/>
        </p:nvSpPr>
        <p:spPr>
          <a:xfrm>
            <a:off x="999055" y="4564687"/>
            <a:ext cx="4791856" cy="1266674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rất chăm chỉ và cẩn thận</a:t>
            </a: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5AE1647-2C9F-9C4F-3820-D48AD476D5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-106154" y="3711488"/>
            <a:ext cx="1934954" cy="3212965"/>
          </a:xfrm>
          <a:prstGeom prst="rect">
            <a:avLst/>
          </a:prstGeom>
        </p:spPr>
      </p:pic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87C01EC2-EF2C-2B30-F1EA-8EE61A63731D}"/>
              </a:ext>
            </a:extLst>
          </p:cNvPr>
          <p:cNvSpPr/>
          <p:nvPr/>
        </p:nvSpPr>
        <p:spPr>
          <a:xfrm>
            <a:off x="6772152" y="217682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nêu đặc điểm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E3082A04-CC8E-E74E-A622-96F916B844AA}"/>
              </a:ext>
            </a:extLst>
          </p:cNvPr>
          <p:cNvSpPr/>
          <p:nvPr/>
        </p:nvSpPr>
        <p:spPr>
          <a:xfrm>
            <a:off x="6789966" y="4893304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giới thiệu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AEADC394-2275-CE9B-24AF-8B1BC1B8BC88}"/>
              </a:ext>
            </a:extLst>
          </p:cNvPr>
          <p:cNvSpPr/>
          <p:nvPr/>
        </p:nvSpPr>
        <p:spPr>
          <a:xfrm>
            <a:off x="6789966" y="351497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nêu hoạt động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692C630E-4B31-AC93-33D3-4190C4643B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975195" y="3872725"/>
            <a:ext cx="2242078" cy="307840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5F889B-501C-2D53-C786-128D69C00F00}"/>
              </a:ext>
            </a:extLst>
          </p:cNvPr>
          <p:cNvCxnSpPr/>
          <p:nvPr/>
        </p:nvCxnSpPr>
        <p:spPr>
          <a:xfrm>
            <a:off x="5708248" y="2618726"/>
            <a:ext cx="1081718" cy="25792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FE64F6-B972-5BFC-7D5A-F47BDDF14871}"/>
              </a:ext>
            </a:extLst>
          </p:cNvPr>
          <p:cNvCxnSpPr>
            <a:cxnSpLocks/>
          </p:cNvCxnSpPr>
          <p:nvPr/>
        </p:nvCxnSpPr>
        <p:spPr>
          <a:xfrm>
            <a:off x="5731766" y="3813237"/>
            <a:ext cx="103292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B44824-A580-342D-099C-C1B3B5A1E7E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813588" y="2591071"/>
            <a:ext cx="958564" cy="26069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18">
            <a:extLst>
              <a:ext uri="{FF2B5EF4-FFF2-40B4-BE49-F238E27FC236}">
                <a16:creationId xmlns:a16="http://schemas.microsoft.com/office/drawing/2014/main" id="{C5A40C76-DC0B-C0F5-12BB-EA8FC0CF77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164887"/>
            <a:ext cx="2567193" cy="2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684FD150-D899-6B2C-6540-34EA2CA89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F047C22C-2273-82CA-7D0D-2460613BA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173DD27A-FE25-69AD-CE44-8F52FF7D85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3A8717E9-5193-CE88-B0F2-576674ACB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DF19F071-2336-B215-EA3E-A37809A9916D}"/>
              </a:ext>
            </a:extLst>
          </p:cNvPr>
          <p:cNvSpPr/>
          <p:nvPr/>
        </p:nvSpPr>
        <p:spPr>
          <a:xfrm>
            <a:off x="384557" y="164888"/>
            <a:ext cx="1720521" cy="152900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10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BC63739-B70F-D3AC-8F3F-FBE1AFB878DB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BBBAC-B59E-2456-653C-9370F2A4FFF7}"/>
              </a:ext>
            </a:extLst>
          </p:cNvPr>
          <p:cNvSpPr txBox="1"/>
          <p:nvPr/>
        </p:nvSpPr>
        <p:spPr>
          <a:xfrm>
            <a:off x="1677837" y="1853261"/>
            <a:ext cx="93418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Hai anh em vừa ăn bánh quy vừa trò chuyện: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Nếu cái bánh này hình chiếc ô tô, em sẽ ăn phần nào trước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sẽ ăn bốn cái bánh xe ạ </a:t>
            </a:r>
            <a:r>
              <a:rPr lang="vi-VN" sz="3200" b="1" i="1" dirty="0">
                <a:solidFill>
                  <a:srgbClr val="C00000"/>
                </a:solidFill>
              </a:rPr>
              <a:t>.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Tại sao vậy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phải ăn bánh xe trước để cái xe không chạy được nữa </a:t>
            </a:r>
            <a:r>
              <a:rPr lang="vi-VN" sz="3200" b="1" i="1" dirty="0">
                <a:solidFill>
                  <a:srgbClr val="C00000"/>
                </a:solidFill>
              </a:rPr>
              <a:t>. </a:t>
            </a:r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   Nếu ăn các bộ phận khác, anh nghĩ cái xe chịu đứng yên cho em ăn nó hay sao?</a:t>
            </a:r>
          </a:p>
        </p:txBody>
      </p:sp>
      <p:pic>
        <p:nvPicPr>
          <p:cNvPr id="10" name="Picture 2" descr="Hình ảnh Bánh đỏ Bánh Donut Bánh đẹp Trang Trí Bánh PNG , Bánh Kẹp, Bánh  đỏ, Bánh Donut PNG miễn phí tải tập tin PSDComment và Vector">
            <a:extLst>
              <a:ext uri="{FF2B5EF4-FFF2-40B4-BE49-F238E27FC236}">
                <a16:creationId xmlns:a16="http://schemas.microsoft.com/office/drawing/2014/main" id="{EEB98C7E-3AC2-6CF4-C44D-CE31788E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7" y="2548395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ảnh Kẹo Hoạt Hình Kẹo Ngon Kẹo Kẹo Minh Họa PNG , Kẹo Clipart, Phim Hoạt  Hình Kẹo, Kẹo Ngon PNG miễn phí tải tập tin PSDComment và Vector">
            <a:extLst>
              <a:ext uri="{FF2B5EF4-FFF2-40B4-BE49-F238E27FC236}">
                <a16:creationId xmlns:a16="http://schemas.microsoft.com/office/drawing/2014/main" id="{5BE4458C-B037-AD02-4E9F-CD55B3DA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083" y1="41083" x2="40417" y2="41333"/>
                        <a14:foregroundMark x1="40417" y1="41333" x2="61833" y2="36750"/>
                        <a14:foregroundMark x1="61833" y1="36750" x2="66000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4" y="2721569"/>
            <a:ext cx="1358714" cy="13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Kẹo Mút Hoạt Hình PNG , Màu Nước, Kẹo Mút, Cây Cung PNG miễn phí  tải tập tin PSDComment và Vector">
            <a:extLst>
              <a:ext uri="{FF2B5EF4-FFF2-40B4-BE49-F238E27FC236}">
                <a16:creationId xmlns:a16="http://schemas.microsoft.com/office/drawing/2014/main" id="{F7005447-89D9-E993-DC98-E1186D36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49" y="3650956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pink cotton candy cartoon Royalty Free Vector Image">
            <a:extLst>
              <a:ext uri="{FF2B5EF4-FFF2-40B4-BE49-F238E27FC236}">
                <a16:creationId xmlns:a16="http://schemas.microsoft.com/office/drawing/2014/main" id="{AF9AF008-92E6-5187-C8E7-8EE82D9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67" b="90000" l="10000" r="90000">
                        <a14:foregroundMark x1="50300" y1="9167" x2="560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0" y="4641287"/>
            <a:ext cx="1216285" cy="13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ĐẠI TIỆC ĐÓN TRĂNG</a:t>
            </a:r>
          </a:p>
        </p:txBody>
      </p:sp>
    </p:spTree>
    <p:extLst>
      <p:ext uri="{BB962C8B-B14F-4D97-AF65-F5344CB8AC3E}">
        <p14:creationId xmlns:p14="http://schemas.microsoft.com/office/powerpoint/2010/main" val="18428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90" y="2704234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8" name="Vào http://fb.com/nkpowerskills tải game miễn phí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ĐC SHARE MIỄN PHÍ BỞI NK POWERSKILLS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CẤM BUÔN BÁN, CẤM REUP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ào http://fb.com/nkpowerskills tải game miễn phí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ĐC SHARE MIỄN PHÍ BỞI NK POWERSKILL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Vào http://fb.com/nkpowerskills tải game miễn phí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ĐC SHARE MIỄN PHÍ BỞI NK POWERSKILL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77" y="269377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3" action="ppaction://hlinksldjump"/>
            <a:extLst>
              <a:ext uri="{FF2B5EF4-FFF2-40B4-BE49-F238E27FC236}">
                <a16:creationId xmlns:a16="http://schemas.microsoft.com/office/drawing/2014/main" id="{8AC7040B-92A1-9DD2-C556-32AA48692FCF}"/>
              </a:ext>
            </a:extLst>
          </p:cNvPr>
          <p:cNvSpPr/>
          <p:nvPr/>
        </p:nvSpPr>
        <p:spPr>
          <a:xfrm>
            <a:off x="254000" y="292100"/>
            <a:ext cx="1244600" cy="444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41457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tròn đầu nhọn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phải bò trâu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 nước ao sâu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cày ruộng cạn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4652" y="327664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37349" y="51879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com-pa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6521" y="40865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71302" y="37315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13229" y="49624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4873" y="65237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Da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1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cái kẹo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hỏng xóa ngay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trò ngày nay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dùng đến nó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8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phải bò, không phải trâu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 nước ao sâu, lên cày ruộng cạn.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cái gì? – Bút máy)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923565" y="-34656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pic>
        <p:nvPicPr>
          <p:cNvPr id="819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DB3D3D8C-7BE1-E848-80A3-DAB81789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6295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0EF610-E190-FB29-5A6F-A14ED04B6B9D}"/>
              </a:ext>
            </a:extLst>
          </p:cNvPr>
          <p:cNvSpPr txBox="1"/>
          <p:nvPr/>
        </p:nvSpPr>
        <p:spPr>
          <a:xfrm>
            <a:off x="3409121" y="2156460"/>
            <a:ext cx="77922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+ 6)</a:t>
            </a:r>
          </a:p>
        </p:txBody>
      </p:sp>
    </p:spTree>
    <p:extLst>
      <p:ext uri="{BB962C8B-B14F-4D97-AF65-F5344CB8AC3E}">
        <p14:creationId xmlns:p14="http://schemas.microsoft.com/office/powerpoint/2010/main" val="325571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474</Words>
  <Application>Microsoft Office PowerPoint</Application>
  <PresentationFormat>Widescreen</PresentationFormat>
  <Paragraphs>76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DengXian</vt:lpstr>
      <vt:lpstr>DengXian Light</vt:lpstr>
      <vt:lpstr>字魂107号-萌趣欢乐体</vt:lpstr>
      <vt:lpstr>#9Slide05 Aphrodite Pro</vt:lpstr>
      <vt:lpstr>#9Slide07 HoneyCream</vt:lpstr>
      <vt:lpstr>Arial</vt:lpstr>
      <vt:lpstr>Arial-Rounded</vt:lpstr>
      <vt:lpstr>Bungee Inline</vt:lpstr>
      <vt:lpstr>Calibri</vt:lpstr>
      <vt:lpstr>Calibri Light</vt:lpstr>
      <vt:lpstr>Cambria</vt:lpstr>
      <vt:lpstr>SVN-Newton</vt:lpstr>
      <vt:lpstr>Times New Roman</vt:lpstr>
      <vt:lpstr>UTM Aquarelle</vt:lpstr>
      <vt:lpstr>UTM Atlas</vt:lpstr>
      <vt:lpstr>UTM Avo</vt:lpstr>
      <vt:lpstr>Office 主题​​</vt:lpstr>
      <vt:lpstr>Office Theme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17</cp:revision>
  <dcterms:created xsi:type="dcterms:W3CDTF">2021-07-31T03:21:04Z</dcterms:created>
  <dcterms:modified xsi:type="dcterms:W3CDTF">2024-11-04T01:41:54Z</dcterms:modified>
</cp:coreProperties>
</file>