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5" r:id="rId3"/>
  </p:sldMasterIdLst>
  <p:notesMasterIdLst>
    <p:notesMasterId r:id="rId24"/>
  </p:notesMasterIdLst>
  <p:sldIdLst>
    <p:sldId id="256" r:id="rId4"/>
    <p:sldId id="285" r:id="rId5"/>
    <p:sldId id="289" r:id="rId6"/>
    <p:sldId id="286" r:id="rId7"/>
    <p:sldId id="257" r:id="rId8"/>
    <p:sldId id="260" r:id="rId9"/>
    <p:sldId id="270" r:id="rId10"/>
    <p:sldId id="271" r:id="rId11"/>
    <p:sldId id="258" r:id="rId12"/>
    <p:sldId id="273" r:id="rId13"/>
    <p:sldId id="274" r:id="rId14"/>
    <p:sldId id="275" r:id="rId15"/>
    <p:sldId id="276" r:id="rId16"/>
    <p:sldId id="277" r:id="rId17"/>
    <p:sldId id="278" r:id="rId18"/>
    <p:sldId id="259" r:id="rId19"/>
    <p:sldId id="279" r:id="rId20"/>
    <p:sldId id="280" r:id="rId21"/>
    <p:sldId id="281" r:id="rId22"/>
    <p:sldId id="26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EDDC9-51EA-4153-9EA9-11A251F833A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78C42-5F5A-4C6A-A304-95F1C46C8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9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Kích</a:t>
            </a:r>
            <a:r>
              <a:rPr lang="en-US" baseline="0"/>
              <a:t> vào ngôi sao để trở lại trang chọn ngôi sao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9A603-D725-4ABF-9AAA-C7AE91096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913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</a:t>
            </a:r>
            <a:r>
              <a:rPr lang="en-US" baseline="0"/>
              <a:t>/ cô kích vào ngôi sao để hiện câu tương ứng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9A603-D725-4ABF-9AAA-C7AE91096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930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9A603-D725-4ABF-9AAA-C7AE91096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79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991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098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701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360649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454799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FF58B-85F0-4795-99E3-154ACFD7776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AE923A-D407-459B-9A0E-A18B238F713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12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FF58B-85F0-4795-99E3-154ACFD7776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AE923A-D407-459B-9A0E-A18B238F713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4" descr="Gradient sale background Premium Vecto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圆角矩形 53"/>
          <p:cNvSpPr/>
          <p:nvPr userDrawn="1"/>
        </p:nvSpPr>
        <p:spPr>
          <a:xfrm>
            <a:off x="213815" y="146713"/>
            <a:ext cx="11764369" cy="6564573"/>
          </a:xfrm>
          <a:prstGeom prst="roundRect">
            <a:avLst>
              <a:gd name="adj" fmla="val 10653"/>
            </a:avLst>
          </a:prstGeom>
          <a:solidFill>
            <a:schemeClr val="bg1"/>
          </a:solidFill>
          <a:ln w="38100">
            <a:noFill/>
          </a:ln>
          <a:effectLst>
            <a:glow rad="101600">
              <a:schemeClr val="tx1">
                <a:lumMod val="50000"/>
                <a:lumOff val="50000"/>
                <a:alpha val="60000"/>
              </a:schemeClr>
            </a:glow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ysClr val="windowText" lastClr="00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0322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FF58B-85F0-4795-99E3-154ACFD7776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AE923A-D407-459B-9A0E-A18B238F713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4" descr="Gradient sale background Premium Vecto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132523" y="106018"/>
            <a:ext cx="11926956" cy="66154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98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B4FEC-E54D-473D-A8C1-48BDC8197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35901E-F0B8-43BF-8429-56B0CF1F7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AA0D5E-37CC-4E29-8820-30BCAA277B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2C2A58-DB47-420B-9022-8E253E97F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2C6DEF-B33A-4A29-BCA7-E39A253D0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F786E1-CF37-44B3-9361-4D405BE69B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630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6161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173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276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298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360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434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969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306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27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03bc8957f52b6a846edee4c8bcefb3b"/>
          <p:cNvPicPr>
            <a:picLocks noChangeAspect="1"/>
          </p:cNvPicPr>
          <p:nvPr userDrawn="1"/>
        </p:nvPicPr>
        <p:blipFill>
          <a:blip r:embed="rId4"/>
          <a:srcRect l="175" t="7976" r="26157" b="73624"/>
          <a:stretch>
            <a:fillRect/>
          </a:stretch>
        </p:blipFill>
        <p:spPr>
          <a:xfrm flipH="1">
            <a:off x="-56514" y="-109220"/>
            <a:ext cx="12305665" cy="14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9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46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10" Type="http://schemas.openxmlformats.org/officeDocument/2006/relationships/slide" Target="slide9.xml"/><Relationship Id="rId4" Type="http://schemas.openxmlformats.org/officeDocument/2006/relationships/image" Target="../media/image6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9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microsoft.com/office/2007/relationships/hdphoto" Target="../media/hdphoto5.wdp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fif"/><Relationship Id="rId7" Type="http://schemas.openxmlformats.org/officeDocument/2006/relationships/image" Target="../media/image37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" Target="slide11.xml"/><Relationship Id="rId7" Type="http://schemas.openxmlformats.org/officeDocument/2006/relationships/image" Target="../media/image20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0.xml"/><Relationship Id="rId11" Type="http://schemas.openxmlformats.org/officeDocument/2006/relationships/slide" Target="slide15.xml"/><Relationship Id="rId5" Type="http://schemas.openxmlformats.org/officeDocument/2006/relationships/slide" Target="slide12.xml"/><Relationship Id="rId10" Type="http://schemas.openxmlformats.org/officeDocument/2006/relationships/slide" Target="slide14.xml"/><Relationship Id="rId4" Type="http://schemas.openxmlformats.org/officeDocument/2006/relationships/image" Target="../media/image6.png"/><Relationship Id="rId9" Type="http://schemas.openxmlformats.org/officeDocument/2006/relationships/slide" Target="slid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ute baby unicorn fantasy character Free Vecto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96" b="99202" l="9744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620" y="3276600"/>
            <a:ext cx="596265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828" y="3126580"/>
            <a:ext cx="1024343" cy="10243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00" y="272082"/>
            <a:ext cx="1024343" cy="10243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7748">
            <a:off x="8670671" y="320532"/>
            <a:ext cx="1024343" cy="10243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7732">
            <a:off x="6409962" y="4367615"/>
            <a:ext cx="1024343" cy="10243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7484">
            <a:off x="408188" y="272081"/>
            <a:ext cx="1024343" cy="10243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21" y="-76261"/>
            <a:ext cx="1258265" cy="12458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1CD134-DFC9-F124-4B23-AD063D6F24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2051" y="1044361"/>
            <a:ext cx="5273497" cy="20057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0EB607-170B-0FC3-7F09-60764C7B89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1463" y="2783772"/>
            <a:ext cx="3346994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5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6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6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5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5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6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6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7484">
            <a:off x="10968444" y="5742982"/>
            <a:ext cx="1335609" cy="133560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41338" y="217077"/>
            <a:ext cx="11251050" cy="2812288"/>
            <a:chOff x="255853" y="233608"/>
            <a:chExt cx="11251050" cy="281228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753B882-32F8-0AB8-D9B3-F9374F934DFA}"/>
                </a:ext>
              </a:extLst>
            </p:cNvPr>
            <p:cNvSpPr/>
            <p:nvPr/>
          </p:nvSpPr>
          <p:spPr>
            <a:xfrm>
              <a:off x="2100412" y="233608"/>
              <a:ext cx="9406491" cy="2305994"/>
            </a:xfrm>
            <a:custGeom>
              <a:avLst/>
              <a:gdLst>
                <a:gd name="connsiteX0" fmla="*/ 0 w 9406491"/>
                <a:gd name="connsiteY0" fmla="*/ 1152997 h 2305994"/>
                <a:gd name="connsiteX1" fmla="*/ 1152997 w 9406491"/>
                <a:gd name="connsiteY1" fmla="*/ 0 h 2305994"/>
                <a:gd name="connsiteX2" fmla="*/ 8253494 w 9406491"/>
                <a:gd name="connsiteY2" fmla="*/ 0 h 2305994"/>
                <a:gd name="connsiteX3" fmla="*/ 9406491 w 9406491"/>
                <a:gd name="connsiteY3" fmla="*/ 1152997 h 2305994"/>
                <a:gd name="connsiteX4" fmla="*/ 9406491 w 9406491"/>
                <a:gd name="connsiteY4" fmla="*/ 1152997 h 2305994"/>
                <a:gd name="connsiteX5" fmla="*/ 8253494 w 9406491"/>
                <a:gd name="connsiteY5" fmla="*/ 2305994 h 2305994"/>
                <a:gd name="connsiteX6" fmla="*/ 1152997 w 9406491"/>
                <a:gd name="connsiteY6" fmla="*/ 2305994 h 2305994"/>
                <a:gd name="connsiteX7" fmla="*/ 0 w 9406491"/>
                <a:gd name="connsiteY7" fmla="*/ 1152997 h 230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06491" h="2305994" fill="none" extrusionOk="0">
                  <a:moveTo>
                    <a:pt x="0" y="1152997"/>
                  </a:moveTo>
                  <a:cubicBezTo>
                    <a:pt x="-4930" y="484708"/>
                    <a:pt x="559556" y="-89963"/>
                    <a:pt x="1152997" y="0"/>
                  </a:cubicBezTo>
                  <a:cubicBezTo>
                    <a:pt x="4388468" y="82930"/>
                    <a:pt x="6165757" y="28335"/>
                    <a:pt x="8253494" y="0"/>
                  </a:cubicBezTo>
                  <a:cubicBezTo>
                    <a:pt x="8894986" y="34342"/>
                    <a:pt x="9349369" y="438138"/>
                    <a:pt x="9406491" y="1152997"/>
                  </a:cubicBezTo>
                  <a:lnTo>
                    <a:pt x="9406491" y="1152997"/>
                  </a:lnTo>
                  <a:cubicBezTo>
                    <a:pt x="9326155" y="1884151"/>
                    <a:pt x="8964766" y="2405109"/>
                    <a:pt x="8253494" y="2305994"/>
                  </a:cubicBezTo>
                  <a:cubicBezTo>
                    <a:pt x="6715586" y="2262667"/>
                    <a:pt x="2048862" y="2280298"/>
                    <a:pt x="1152997" y="2305994"/>
                  </a:cubicBezTo>
                  <a:cubicBezTo>
                    <a:pt x="420154" y="2266286"/>
                    <a:pt x="26025" y="1895003"/>
                    <a:pt x="0" y="1152997"/>
                  </a:cubicBezTo>
                  <a:close/>
                </a:path>
                <a:path w="9406491" h="2305994" stroke="0" extrusionOk="0">
                  <a:moveTo>
                    <a:pt x="0" y="1152997"/>
                  </a:moveTo>
                  <a:cubicBezTo>
                    <a:pt x="-99268" y="487262"/>
                    <a:pt x="530408" y="-99679"/>
                    <a:pt x="1152997" y="0"/>
                  </a:cubicBezTo>
                  <a:cubicBezTo>
                    <a:pt x="2808672" y="158897"/>
                    <a:pt x="5049284" y="6292"/>
                    <a:pt x="8253494" y="0"/>
                  </a:cubicBezTo>
                  <a:cubicBezTo>
                    <a:pt x="8880324" y="-17729"/>
                    <a:pt x="9420840" y="524838"/>
                    <a:pt x="9406491" y="1152997"/>
                  </a:cubicBezTo>
                  <a:lnTo>
                    <a:pt x="9406491" y="1152997"/>
                  </a:lnTo>
                  <a:cubicBezTo>
                    <a:pt x="9354631" y="1815027"/>
                    <a:pt x="8938286" y="2373814"/>
                    <a:pt x="8253494" y="2305994"/>
                  </a:cubicBezTo>
                  <a:cubicBezTo>
                    <a:pt x="5458504" y="2368376"/>
                    <a:pt x="3554394" y="2350563"/>
                    <a:pt x="1152997" y="2305994"/>
                  </a:cubicBezTo>
                  <a:cubicBezTo>
                    <a:pt x="457903" y="2415315"/>
                    <a:pt x="63876" y="1833305"/>
                    <a:pt x="0" y="1152997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4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34911842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5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a) Khi lớn lên, tình cảm giữa anh và em như thế nào? </a:t>
              </a:r>
              <a:endParaRPr kumimoji="0" lang="pt-BR" sz="6000" b="1" i="0" u="none" strike="noStrike" kern="1200" cap="none" spc="0" normalizeH="0" baseline="0" noProof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3916">
              <a:off x="255853" y="251710"/>
              <a:ext cx="2794186" cy="2794186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6CE5AA-731F-9592-EFC8-23A70B7AB0E6}"/>
              </a:ext>
            </a:extLst>
          </p:cNvPr>
          <p:cNvSpPr/>
          <p:nvPr/>
        </p:nvSpPr>
        <p:spPr>
          <a:xfrm>
            <a:off x="2834955" y="5012271"/>
            <a:ext cx="6323560" cy="1000350"/>
          </a:xfrm>
          <a:custGeom>
            <a:avLst/>
            <a:gdLst>
              <a:gd name="connsiteX0" fmla="*/ 0 w 3314331"/>
              <a:gd name="connsiteY0" fmla="*/ 232838 h 1396999"/>
              <a:gd name="connsiteX1" fmla="*/ 232838 w 3314331"/>
              <a:gd name="connsiteY1" fmla="*/ 0 h 1396999"/>
              <a:gd name="connsiteX2" fmla="*/ 802569 w 3314331"/>
              <a:gd name="connsiteY2" fmla="*/ 0 h 1396999"/>
              <a:gd name="connsiteX3" fmla="*/ 1429273 w 3314331"/>
              <a:gd name="connsiteY3" fmla="*/ 0 h 1396999"/>
              <a:gd name="connsiteX4" fmla="*/ 1970518 w 3314331"/>
              <a:gd name="connsiteY4" fmla="*/ 0 h 1396999"/>
              <a:gd name="connsiteX5" fmla="*/ 3081493 w 3314331"/>
              <a:gd name="connsiteY5" fmla="*/ 0 h 1396999"/>
              <a:gd name="connsiteX6" fmla="*/ 3314331 w 3314331"/>
              <a:gd name="connsiteY6" fmla="*/ 232838 h 1396999"/>
              <a:gd name="connsiteX7" fmla="*/ 3314331 w 3314331"/>
              <a:gd name="connsiteY7" fmla="*/ 707813 h 1396999"/>
              <a:gd name="connsiteX8" fmla="*/ 3314331 w 3314331"/>
              <a:gd name="connsiteY8" fmla="*/ 1164161 h 1396999"/>
              <a:gd name="connsiteX9" fmla="*/ 3081493 w 3314331"/>
              <a:gd name="connsiteY9" fmla="*/ 1396999 h 1396999"/>
              <a:gd name="connsiteX10" fmla="*/ 2511762 w 3314331"/>
              <a:gd name="connsiteY10" fmla="*/ 1396999 h 1396999"/>
              <a:gd name="connsiteX11" fmla="*/ 1999004 w 3314331"/>
              <a:gd name="connsiteY11" fmla="*/ 1396999 h 1396999"/>
              <a:gd name="connsiteX12" fmla="*/ 1457760 w 3314331"/>
              <a:gd name="connsiteY12" fmla="*/ 1396999 h 1396999"/>
              <a:gd name="connsiteX13" fmla="*/ 973488 w 3314331"/>
              <a:gd name="connsiteY13" fmla="*/ 1396999 h 1396999"/>
              <a:gd name="connsiteX14" fmla="*/ 232838 w 3314331"/>
              <a:gd name="connsiteY14" fmla="*/ 1396999 h 1396999"/>
              <a:gd name="connsiteX15" fmla="*/ 0 w 3314331"/>
              <a:gd name="connsiteY15" fmla="*/ 1164161 h 1396999"/>
              <a:gd name="connsiteX16" fmla="*/ 0 w 3314331"/>
              <a:gd name="connsiteY16" fmla="*/ 717126 h 1396999"/>
              <a:gd name="connsiteX17" fmla="*/ 0 w 3314331"/>
              <a:gd name="connsiteY17" fmla="*/ 232838 h 139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14331" h="1396999" fill="none" extrusionOk="0">
                <a:moveTo>
                  <a:pt x="0" y="232838"/>
                </a:moveTo>
                <a:cubicBezTo>
                  <a:pt x="7312" y="96602"/>
                  <a:pt x="134095" y="-5564"/>
                  <a:pt x="232838" y="0"/>
                </a:cubicBezTo>
                <a:cubicBezTo>
                  <a:pt x="362097" y="5237"/>
                  <a:pt x="547361" y="-2171"/>
                  <a:pt x="802569" y="0"/>
                </a:cubicBezTo>
                <a:cubicBezTo>
                  <a:pt x="1057777" y="2171"/>
                  <a:pt x="1138627" y="-26186"/>
                  <a:pt x="1429273" y="0"/>
                </a:cubicBezTo>
                <a:cubicBezTo>
                  <a:pt x="1719919" y="26186"/>
                  <a:pt x="1753976" y="22006"/>
                  <a:pt x="1970518" y="0"/>
                </a:cubicBezTo>
                <a:cubicBezTo>
                  <a:pt x="2187061" y="-22006"/>
                  <a:pt x="2756188" y="-9323"/>
                  <a:pt x="3081493" y="0"/>
                </a:cubicBezTo>
                <a:cubicBezTo>
                  <a:pt x="3216896" y="-14516"/>
                  <a:pt x="3331237" y="115069"/>
                  <a:pt x="3314331" y="232838"/>
                </a:cubicBezTo>
                <a:cubicBezTo>
                  <a:pt x="3334076" y="375721"/>
                  <a:pt x="3311032" y="492980"/>
                  <a:pt x="3314331" y="707813"/>
                </a:cubicBezTo>
                <a:cubicBezTo>
                  <a:pt x="3317630" y="922647"/>
                  <a:pt x="3318720" y="994867"/>
                  <a:pt x="3314331" y="1164161"/>
                </a:cubicBezTo>
                <a:cubicBezTo>
                  <a:pt x="3301950" y="1279940"/>
                  <a:pt x="3214846" y="1397180"/>
                  <a:pt x="3081493" y="1396999"/>
                </a:cubicBezTo>
                <a:cubicBezTo>
                  <a:pt x="2921294" y="1394068"/>
                  <a:pt x="2711178" y="1369517"/>
                  <a:pt x="2511762" y="1396999"/>
                </a:cubicBezTo>
                <a:cubicBezTo>
                  <a:pt x="2312346" y="1424481"/>
                  <a:pt x="2191950" y="1389987"/>
                  <a:pt x="1999004" y="1396999"/>
                </a:cubicBezTo>
                <a:cubicBezTo>
                  <a:pt x="1806058" y="1404011"/>
                  <a:pt x="1610744" y="1387151"/>
                  <a:pt x="1457760" y="1396999"/>
                </a:cubicBezTo>
                <a:cubicBezTo>
                  <a:pt x="1304776" y="1406847"/>
                  <a:pt x="1198405" y="1397059"/>
                  <a:pt x="973488" y="1396999"/>
                </a:cubicBezTo>
                <a:cubicBezTo>
                  <a:pt x="748571" y="1396939"/>
                  <a:pt x="489121" y="1397252"/>
                  <a:pt x="232838" y="1396999"/>
                </a:cubicBezTo>
                <a:cubicBezTo>
                  <a:pt x="119112" y="1381688"/>
                  <a:pt x="-10227" y="1279687"/>
                  <a:pt x="0" y="1164161"/>
                </a:cubicBezTo>
                <a:cubicBezTo>
                  <a:pt x="-15120" y="1017496"/>
                  <a:pt x="-16431" y="869985"/>
                  <a:pt x="0" y="717126"/>
                </a:cubicBezTo>
                <a:cubicBezTo>
                  <a:pt x="16431" y="564267"/>
                  <a:pt x="-18971" y="343069"/>
                  <a:pt x="0" y="232838"/>
                </a:cubicBezTo>
                <a:close/>
              </a:path>
              <a:path w="3314331" h="1396999" stroke="0" extrusionOk="0">
                <a:moveTo>
                  <a:pt x="0" y="232838"/>
                </a:moveTo>
                <a:cubicBezTo>
                  <a:pt x="3377" y="94557"/>
                  <a:pt x="92539" y="-15358"/>
                  <a:pt x="232838" y="0"/>
                </a:cubicBezTo>
                <a:cubicBezTo>
                  <a:pt x="525439" y="4038"/>
                  <a:pt x="667463" y="11609"/>
                  <a:pt x="831056" y="0"/>
                </a:cubicBezTo>
                <a:cubicBezTo>
                  <a:pt x="994649" y="-11609"/>
                  <a:pt x="1123382" y="149"/>
                  <a:pt x="1400787" y="0"/>
                </a:cubicBezTo>
                <a:cubicBezTo>
                  <a:pt x="1678192" y="-149"/>
                  <a:pt x="1779127" y="-10751"/>
                  <a:pt x="2027491" y="0"/>
                </a:cubicBezTo>
                <a:cubicBezTo>
                  <a:pt x="2275855" y="10751"/>
                  <a:pt x="2832064" y="-4771"/>
                  <a:pt x="3081493" y="0"/>
                </a:cubicBezTo>
                <a:cubicBezTo>
                  <a:pt x="3202131" y="-5657"/>
                  <a:pt x="3295164" y="108466"/>
                  <a:pt x="3314331" y="232838"/>
                </a:cubicBezTo>
                <a:cubicBezTo>
                  <a:pt x="3305907" y="446719"/>
                  <a:pt x="3310665" y="557520"/>
                  <a:pt x="3314331" y="689186"/>
                </a:cubicBezTo>
                <a:cubicBezTo>
                  <a:pt x="3317997" y="820852"/>
                  <a:pt x="3324792" y="995264"/>
                  <a:pt x="3314331" y="1164161"/>
                </a:cubicBezTo>
                <a:cubicBezTo>
                  <a:pt x="3316313" y="1288133"/>
                  <a:pt x="3213287" y="1397390"/>
                  <a:pt x="3081493" y="1396999"/>
                </a:cubicBezTo>
                <a:cubicBezTo>
                  <a:pt x="2853562" y="1410784"/>
                  <a:pt x="2673144" y="1412614"/>
                  <a:pt x="2568735" y="1396999"/>
                </a:cubicBezTo>
                <a:cubicBezTo>
                  <a:pt x="2464326" y="1381384"/>
                  <a:pt x="2171766" y="1380122"/>
                  <a:pt x="1999004" y="1396999"/>
                </a:cubicBezTo>
                <a:cubicBezTo>
                  <a:pt x="1826242" y="1413876"/>
                  <a:pt x="1699380" y="1377334"/>
                  <a:pt x="1400787" y="1396999"/>
                </a:cubicBezTo>
                <a:cubicBezTo>
                  <a:pt x="1102194" y="1416664"/>
                  <a:pt x="1014088" y="1394582"/>
                  <a:pt x="774082" y="1396999"/>
                </a:cubicBezTo>
                <a:cubicBezTo>
                  <a:pt x="534076" y="1399416"/>
                  <a:pt x="363588" y="1373339"/>
                  <a:pt x="232838" y="1396999"/>
                </a:cubicBezTo>
                <a:cubicBezTo>
                  <a:pt x="119018" y="1397542"/>
                  <a:pt x="22572" y="1281446"/>
                  <a:pt x="0" y="1164161"/>
                </a:cubicBezTo>
                <a:cubicBezTo>
                  <a:pt x="-2335" y="930314"/>
                  <a:pt x="16912" y="792086"/>
                  <a:pt x="0" y="689186"/>
                </a:cubicBezTo>
                <a:cubicBezTo>
                  <a:pt x="-16912" y="586287"/>
                  <a:pt x="12937" y="383098"/>
                  <a:pt x="0" y="23283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 hòa thuận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A998B6-DCD5-0857-869E-1B0C695987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0515" y="4313771"/>
            <a:ext cx="1397000" cy="1397000"/>
          </a:xfrm>
          <a:prstGeom prst="rect">
            <a:avLst/>
          </a:prstGeom>
        </p:spPr>
      </p:pic>
      <p:pic>
        <p:nvPicPr>
          <p:cNvPr id="8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B24825F8-8A3D-661A-363C-B2B8D28A2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16925" y="6145760"/>
            <a:ext cx="712239" cy="712239"/>
          </a:xfrm>
          <a:prstGeom prst="rect">
            <a:avLst/>
          </a:prstGeom>
        </p:spPr>
      </p:pic>
      <p:sp>
        <p:nvSpPr>
          <p:cNvPr id="9" name="Rectangle: Rounded Corners 26">
            <a:extLst>
              <a:ext uri="{FF2B5EF4-FFF2-40B4-BE49-F238E27FC236}">
                <a16:creationId xmlns:a16="http://schemas.microsoft.com/office/drawing/2014/main" id="{5676AC6A-4C33-E1A0-D1A6-56DA25E69FE4}"/>
              </a:ext>
            </a:extLst>
          </p:cNvPr>
          <p:cNvSpPr/>
          <p:nvPr/>
        </p:nvSpPr>
        <p:spPr>
          <a:xfrm>
            <a:off x="6231048" y="3124050"/>
            <a:ext cx="5073559" cy="1000351"/>
          </a:xfrm>
          <a:custGeom>
            <a:avLst/>
            <a:gdLst>
              <a:gd name="connsiteX0" fmla="*/ 0 w 3314331"/>
              <a:gd name="connsiteY0" fmla="*/ 232838 h 1397000"/>
              <a:gd name="connsiteX1" fmla="*/ 232838 w 3314331"/>
              <a:gd name="connsiteY1" fmla="*/ 0 h 1397000"/>
              <a:gd name="connsiteX2" fmla="*/ 802569 w 3314331"/>
              <a:gd name="connsiteY2" fmla="*/ 0 h 1397000"/>
              <a:gd name="connsiteX3" fmla="*/ 1429273 w 3314331"/>
              <a:gd name="connsiteY3" fmla="*/ 0 h 1397000"/>
              <a:gd name="connsiteX4" fmla="*/ 1970518 w 3314331"/>
              <a:gd name="connsiteY4" fmla="*/ 0 h 1397000"/>
              <a:gd name="connsiteX5" fmla="*/ 3081493 w 3314331"/>
              <a:gd name="connsiteY5" fmla="*/ 0 h 1397000"/>
              <a:gd name="connsiteX6" fmla="*/ 3314331 w 3314331"/>
              <a:gd name="connsiteY6" fmla="*/ 232838 h 1397000"/>
              <a:gd name="connsiteX7" fmla="*/ 3314331 w 3314331"/>
              <a:gd name="connsiteY7" fmla="*/ 707813 h 1397000"/>
              <a:gd name="connsiteX8" fmla="*/ 3314331 w 3314331"/>
              <a:gd name="connsiteY8" fmla="*/ 1164162 h 1397000"/>
              <a:gd name="connsiteX9" fmla="*/ 3081493 w 3314331"/>
              <a:gd name="connsiteY9" fmla="*/ 1397000 h 1397000"/>
              <a:gd name="connsiteX10" fmla="*/ 2511762 w 3314331"/>
              <a:gd name="connsiteY10" fmla="*/ 1397000 h 1397000"/>
              <a:gd name="connsiteX11" fmla="*/ 1999004 w 3314331"/>
              <a:gd name="connsiteY11" fmla="*/ 1397000 h 1397000"/>
              <a:gd name="connsiteX12" fmla="*/ 1457760 w 3314331"/>
              <a:gd name="connsiteY12" fmla="*/ 1397000 h 1397000"/>
              <a:gd name="connsiteX13" fmla="*/ 973488 w 3314331"/>
              <a:gd name="connsiteY13" fmla="*/ 1397000 h 1397000"/>
              <a:gd name="connsiteX14" fmla="*/ 232838 w 3314331"/>
              <a:gd name="connsiteY14" fmla="*/ 1397000 h 1397000"/>
              <a:gd name="connsiteX15" fmla="*/ 0 w 3314331"/>
              <a:gd name="connsiteY15" fmla="*/ 1164162 h 1397000"/>
              <a:gd name="connsiteX16" fmla="*/ 0 w 3314331"/>
              <a:gd name="connsiteY16" fmla="*/ 717126 h 1397000"/>
              <a:gd name="connsiteX17" fmla="*/ 0 w 3314331"/>
              <a:gd name="connsiteY17" fmla="*/ 232838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14331" h="1397000" fill="none" extrusionOk="0">
                <a:moveTo>
                  <a:pt x="0" y="232838"/>
                </a:moveTo>
                <a:cubicBezTo>
                  <a:pt x="7312" y="96602"/>
                  <a:pt x="134095" y="-5564"/>
                  <a:pt x="232838" y="0"/>
                </a:cubicBezTo>
                <a:cubicBezTo>
                  <a:pt x="362097" y="5237"/>
                  <a:pt x="547361" y="-2171"/>
                  <a:pt x="802569" y="0"/>
                </a:cubicBezTo>
                <a:cubicBezTo>
                  <a:pt x="1057777" y="2171"/>
                  <a:pt x="1138627" y="-26186"/>
                  <a:pt x="1429273" y="0"/>
                </a:cubicBezTo>
                <a:cubicBezTo>
                  <a:pt x="1719919" y="26186"/>
                  <a:pt x="1753976" y="22006"/>
                  <a:pt x="1970518" y="0"/>
                </a:cubicBezTo>
                <a:cubicBezTo>
                  <a:pt x="2187061" y="-22006"/>
                  <a:pt x="2756188" y="-9323"/>
                  <a:pt x="3081493" y="0"/>
                </a:cubicBezTo>
                <a:cubicBezTo>
                  <a:pt x="3216896" y="-14516"/>
                  <a:pt x="3331237" y="115069"/>
                  <a:pt x="3314331" y="232838"/>
                </a:cubicBezTo>
                <a:cubicBezTo>
                  <a:pt x="3334076" y="375721"/>
                  <a:pt x="3311032" y="492980"/>
                  <a:pt x="3314331" y="707813"/>
                </a:cubicBezTo>
                <a:cubicBezTo>
                  <a:pt x="3317630" y="922647"/>
                  <a:pt x="3326321" y="989615"/>
                  <a:pt x="3314331" y="1164162"/>
                </a:cubicBezTo>
                <a:cubicBezTo>
                  <a:pt x="3301950" y="1279941"/>
                  <a:pt x="3214846" y="1397181"/>
                  <a:pt x="3081493" y="1397000"/>
                </a:cubicBezTo>
                <a:cubicBezTo>
                  <a:pt x="2921294" y="1394069"/>
                  <a:pt x="2711178" y="1369518"/>
                  <a:pt x="2511762" y="1397000"/>
                </a:cubicBezTo>
                <a:cubicBezTo>
                  <a:pt x="2312346" y="1424482"/>
                  <a:pt x="2191950" y="1389988"/>
                  <a:pt x="1999004" y="1397000"/>
                </a:cubicBezTo>
                <a:cubicBezTo>
                  <a:pt x="1806058" y="1404012"/>
                  <a:pt x="1610744" y="1387152"/>
                  <a:pt x="1457760" y="1397000"/>
                </a:cubicBezTo>
                <a:cubicBezTo>
                  <a:pt x="1304776" y="1406848"/>
                  <a:pt x="1198405" y="1397060"/>
                  <a:pt x="973488" y="1397000"/>
                </a:cubicBezTo>
                <a:cubicBezTo>
                  <a:pt x="748571" y="1396940"/>
                  <a:pt x="489121" y="1397253"/>
                  <a:pt x="232838" y="1397000"/>
                </a:cubicBezTo>
                <a:cubicBezTo>
                  <a:pt x="119112" y="1381689"/>
                  <a:pt x="-10227" y="1279688"/>
                  <a:pt x="0" y="1164162"/>
                </a:cubicBezTo>
                <a:cubicBezTo>
                  <a:pt x="-15622" y="1025320"/>
                  <a:pt x="-16848" y="875350"/>
                  <a:pt x="0" y="717126"/>
                </a:cubicBezTo>
                <a:cubicBezTo>
                  <a:pt x="16848" y="558902"/>
                  <a:pt x="-18971" y="343069"/>
                  <a:pt x="0" y="232838"/>
                </a:cubicBezTo>
                <a:close/>
              </a:path>
              <a:path w="3314331" h="1397000" stroke="0" extrusionOk="0">
                <a:moveTo>
                  <a:pt x="0" y="232838"/>
                </a:moveTo>
                <a:cubicBezTo>
                  <a:pt x="3377" y="94557"/>
                  <a:pt x="92539" y="-15358"/>
                  <a:pt x="232838" y="0"/>
                </a:cubicBezTo>
                <a:cubicBezTo>
                  <a:pt x="525439" y="4038"/>
                  <a:pt x="667463" y="11609"/>
                  <a:pt x="831056" y="0"/>
                </a:cubicBezTo>
                <a:cubicBezTo>
                  <a:pt x="994649" y="-11609"/>
                  <a:pt x="1123382" y="149"/>
                  <a:pt x="1400787" y="0"/>
                </a:cubicBezTo>
                <a:cubicBezTo>
                  <a:pt x="1678192" y="-149"/>
                  <a:pt x="1779127" y="-10751"/>
                  <a:pt x="2027491" y="0"/>
                </a:cubicBezTo>
                <a:cubicBezTo>
                  <a:pt x="2275855" y="10751"/>
                  <a:pt x="2832064" y="-4771"/>
                  <a:pt x="3081493" y="0"/>
                </a:cubicBezTo>
                <a:cubicBezTo>
                  <a:pt x="3202131" y="-5657"/>
                  <a:pt x="3295164" y="108466"/>
                  <a:pt x="3314331" y="232838"/>
                </a:cubicBezTo>
                <a:cubicBezTo>
                  <a:pt x="3308458" y="443818"/>
                  <a:pt x="3317379" y="554008"/>
                  <a:pt x="3314331" y="689187"/>
                </a:cubicBezTo>
                <a:cubicBezTo>
                  <a:pt x="3311283" y="824366"/>
                  <a:pt x="3324792" y="995265"/>
                  <a:pt x="3314331" y="1164162"/>
                </a:cubicBezTo>
                <a:cubicBezTo>
                  <a:pt x="3316313" y="1288134"/>
                  <a:pt x="3213287" y="1397391"/>
                  <a:pt x="3081493" y="1397000"/>
                </a:cubicBezTo>
                <a:cubicBezTo>
                  <a:pt x="2853562" y="1410785"/>
                  <a:pt x="2673144" y="1412615"/>
                  <a:pt x="2568735" y="1397000"/>
                </a:cubicBezTo>
                <a:cubicBezTo>
                  <a:pt x="2464326" y="1381385"/>
                  <a:pt x="2171766" y="1380123"/>
                  <a:pt x="1999004" y="1397000"/>
                </a:cubicBezTo>
                <a:cubicBezTo>
                  <a:pt x="1826242" y="1413877"/>
                  <a:pt x="1699380" y="1377335"/>
                  <a:pt x="1400787" y="1397000"/>
                </a:cubicBezTo>
                <a:cubicBezTo>
                  <a:pt x="1102194" y="1416665"/>
                  <a:pt x="1014088" y="1394583"/>
                  <a:pt x="774082" y="1397000"/>
                </a:cubicBezTo>
                <a:cubicBezTo>
                  <a:pt x="534076" y="1399417"/>
                  <a:pt x="363588" y="1373340"/>
                  <a:pt x="232838" y="1397000"/>
                </a:cubicBezTo>
                <a:cubicBezTo>
                  <a:pt x="119018" y="1397543"/>
                  <a:pt x="22572" y="1281447"/>
                  <a:pt x="0" y="1164162"/>
                </a:cubicBezTo>
                <a:cubicBezTo>
                  <a:pt x="-2335" y="930315"/>
                  <a:pt x="16912" y="792087"/>
                  <a:pt x="0" y="689187"/>
                </a:cubicBezTo>
                <a:cubicBezTo>
                  <a:pt x="-16912" y="586288"/>
                  <a:pt x="8099" y="387423"/>
                  <a:pt x="0" y="23283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 thay đổi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26">
            <a:extLst>
              <a:ext uri="{FF2B5EF4-FFF2-40B4-BE49-F238E27FC236}">
                <a16:creationId xmlns:a16="http://schemas.microsoft.com/office/drawing/2014/main" id="{5676AC6A-4C33-E1A0-D1A6-56DA25E69FE4}"/>
              </a:ext>
            </a:extLst>
          </p:cNvPr>
          <p:cNvSpPr/>
          <p:nvPr/>
        </p:nvSpPr>
        <p:spPr>
          <a:xfrm>
            <a:off x="1064771" y="3063464"/>
            <a:ext cx="4131344" cy="1000351"/>
          </a:xfrm>
          <a:custGeom>
            <a:avLst/>
            <a:gdLst>
              <a:gd name="connsiteX0" fmla="*/ 0 w 3314331"/>
              <a:gd name="connsiteY0" fmla="*/ 232838 h 1397000"/>
              <a:gd name="connsiteX1" fmla="*/ 232838 w 3314331"/>
              <a:gd name="connsiteY1" fmla="*/ 0 h 1397000"/>
              <a:gd name="connsiteX2" fmla="*/ 802569 w 3314331"/>
              <a:gd name="connsiteY2" fmla="*/ 0 h 1397000"/>
              <a:gd name="connsiteX3" fmla="*/ 1429273 w 3314331"/>
              <a:gd name="connsiteY3" fmla="*/ 0 h 1397000"/>
              <a:gd name="connsiteX4" fmla="*/ 1970518 w 3314331"/>
              <a:gd name="connsiteY4" fmla="*/ 0 h 1397000"/>
              <a:gd name="connsiteX5" fmla="*/ 3081493 w 3314331"/>
              <a:gd name="connsiteY5" fmla="*/ 0 h 1397000"/>
              <a:gd name="connsiteX6" fmla="*/ 3314331 w 3314331"/>
              <a:gd name="connsiteY6" fmla="*/ 232838 h 1397000"/>
              <a:gd name="connsiteX7" fmla="*/ 3314331 w 3314331"/>
              <a:gd name="connsiteY7" fmla="*/ 707813 h 1397000"/>
              <a:gd name="connsiteX8" fmla="*/ 3314331 w 3314331"/>
              <a:gd name="connsiteY8" fmla="*/ 1164162 h 1397000"/>
              <a:gd name="connsiteX9" fmla="*/ 3081493 w 3314331"/>
              <a:gd name="connsiteY9" fmla="*/ 1397000 h 1397000"/>
              <a:gd name="connsiteX10" fmla="*/ 2511762 w 3314331"/>
              <a:gd name="connsiteY10" fmla="*/ 1397000 h 1397000"/>
              <a:gd name="connsiteX11" fmla="*/ 1999004 w 3314331"/>
              <a:gd name="connsiteY11" fmla="*/ 1397000 h 1397000"/>
              <a:gd name="connsiteX12" fmla="*/ 1457760 w 3314331"/>
              <a:gd name="connsiteY12" fmla="*/ 1397000 h 1397000"/>
              <a:gd name="connsiteX13" fmla="*/ 973488 w 3314331"/>
              <a:gd name="connsiteY13" fmla="*/ 1397000 h 1397000"/>
              <a:gd name="connsiteX14" fmla="*/ 232838 w 3314331"/>
              <a:gd name="connsiteY14" fmla="*/ 1397000 h 1397000"/>
              <a:gd name="connsiteX15" fmla="*/ 0 w 3314331"/>
              <a:gd name="connsiteY15" fmla="*/ 1164162 h 1397000"/>
              <a:gd name="connsiteX16" fmla="*/ 0 w 3314331"/>
              <a:gd name="connsiteY16" fmla="*/ 717126 h 1397000"/>
              <a:gd name="connsiteX17" fmla="*/ 0 w 3314331"/>
              <a:gd name="connsiteY17" fmla="*/ 232838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14331" h="1397000" fill="none" extrusionOk="0">
                <a:moveTo>
                  <a:pt x="0" y="232838"/>
                </a:moveTo>
                <a:cubicBezTo>
                  <a:pt x="7312" y="96602"/>
                  <a:pt x="134095" y="-5564"/>
                  <a:pt x="232838" y="0"/>
                </a:cubicBezTo>
                <a:cubicBezTo>
                  <a:pt x="362097" y="5237"/>
                  <a:pt x="547361" y="-2171"/>
                  <a:pt x="802569" y="0"/>
                </a:cubicBezTo>
                <a:cubicBezTo>
                  <a:pt x="1057777" y="2171"/>
                  <a:pt x="1138627" y="-26186"/>
                  <a:pt x="1429273" y="0"/>
                </a:cubicBezTo>
                <a:cubicBezTo>
                  <a:pt x="1719919" y="26186"/>
                  <a:pt x="1753976" y="22006"/>
                  <a:pt x="1970518" y="0"/>
                </a:cubicBezTo>
                <a:cubicBezTo>
                  <a:pt x="2187061" y="-22006"/>
                  <a:pt x="2756188" y="-9323"/>
                  <a:pt x="3081493" y="0"/>
                </a:cubicBezTo>
                <a:cubicBezTo>
                  <a:pt x="3216896" y="-14516"/>
                  <a:pt x="3331237" y="115069"/>
                  <a:pt x="3314331" y="232838"/>
                </a:cubicBezTo>
                <a:cubicBezTo>
                  <a:pt x="3334076" y="375721"/>
                  <a:pt x="3311032" y="492980"/>
                  <a:pt x="3314331" y="707813"/>
                </a:cubicBezTo>
                <a:cubicBezTo>
                  <a:pt x="3317630" y="922647"/>
                  <a:pt x="3326321" y="989615"/>
                  <a:pt x="3314331" y="1164162"/>
                </a:cubicBezTo>
                <a:cubicBezTo>
                  <a:pt x="3301950" y="1279941"/>
                  <a:pt x="3214846" y="1397181"/>
                  <a:pt x="3081493" y="1397000"/>
                </a:cubicBezTo>
                <a:cubicBezTo>
                  <a:pt x="2921294" y="1394069"/>
                  <a:pt x="2711178" y="1369518"/>
                  <a:pt x="2511762" y="1397000"/>
                </a:cubicBezTo>
                <a:cubicBezTo>
                  <a:pt x="2312346" y="1424482"/>
                  <a:pt x="2191950" y="1389988"/>
                  <a:pt x="1999004" y="1397000"/>
                </a:cubicBezTo>
                <a:cubicBezTo>
                  <a:pt x="1806058" y="1404012"/>
                  <a:pt x="1610744" y="1387152"/>
                  <a:pt x="1457760" y="1397000"/>
                </a:cubicBezTo>
                <a:cubicBezTo>
                  <a:pt x="1304776" y="1406848"/>
                  <a:pt x="1198405" y="1397060"/>
                  <a:pt x="973488" y="1397000"/>
                </a:cubicBezTo>
                <a:cubicBezTo>
                  <a:pt x="748571" y="1396940"/>
                  <a:pt x="489121" y="1397253"/>
                  <a:pt x="232838" y="1397000"/>
                </a:cubicBezTo>
                <a:cubicBezTo>
                  <a:pt x="119112" y="1381689"/>
                  <a:pt x="-10227" y="1279688"/>
                  <a:pt x="0" y="1164162"/>
                </a:cubicBezTo>
                <a:cubicBezTo>
                  <a:pt x="-15622" y="1025320"/>
                  <a:pt x="-16848" y="875350"/>
                  <a:pt x="0" y="717126"/>
                </a:cubicBezTo>
                <a:cubicBezTo>
                  <a:pt x="16848" y="558902"/>
                  <a:pt x="-18971" y="343069"/>
                  <a:pt x="0" y="232838"/>
                </a:cubicBezTo>
                <a:close/>
              </a:path>
              <a:path w="3314331" h="1397000" stroke="0" extrusionOk="0">
                <a:moveTo>
                  <a:pt x="0" y="232838"/>
                </a:moveTo>
                <a:cubicBezTo>
                  <a:pt x="3377" y="94557"/>
                  <a:pt x="92539" y="-15358"/>
                  <a:pt x="232838" y="0"/>
                </a:cubicBezTo>
                <a:cubicBezTo>
                  <a:pt x="525439" y="4038"/>
                  <a:pt x="667463" y="11609"/>
                  <a:pt x="831056" y="0"/>
                </a:cubicBezTo>
                <a:cubicBezTo>
                  <a:pt x="994649" y="-11609"/>
                  <a:pt x="1123382" y="149"/>
                  <a:pt x="1400787" y="0"/>
                </a:cubicBezTo>
                <a:cubicBezTo>
                  <a:pt x="1678192" y="-149"/>
                  <a:pt x="1779127" y="-10751"/>
                  <a:pt x="2027491" y="0"/>
                </a:cubicBezTo>
                <a:cubicBezTo>
                  <a:pt x="2275855" y="10751"/>
                  <a:pt x="2832064" y="-4771"/>
                  <a:pt x="3081493" y="0"/>
                </a:cubicBezTo>
                <a:cubicBezTo>
                  <a:pt x="3202131" y="-5657"/>
                  <a:pt x="3295164" y="108466"/>
                  <a:pt x="3314331" y="232838"/>
                </a:cubicBezTo>
                <a:cubicBezTo>
                  <a:pt x="3308458" y="443818"/>
                  <a:pt x="3317379" y="554008"/>
                  <a:pt x="3314331" y="689187"/>
                </a:cubicBezTo>
                <a:cubicBezTo>
                  <a:pt x="3311283" y="824366"/>
                  <a:pt x="3324792" y="995265"/>
                  <a:pt x="3314331" y="1164162"/>
                </a:cubicBezTo>
                <a:cubicBezTo>
                  <a:pt x="3316313" y="1288134"/>
                  <a:pt x="3213287" y="1397391"/>
                  <a:pt x="3081493" y="1397000"/>
                </a:cubicBezTo>
                <a:cubicBezTo>
                  <a:pt x="2853562" y="1410785"/>
                  <a:pt x="2673144" y="1412615"/>
                  <a:pt x="2568735" y="1397000"/>
                </a:cubicBezTo>
                <a:cubicBezTo>
                  <a:pt x="2464326" y="1381385"/>
                  <a:pt x="2171766" y="1380123"/>
                  <a:pt x="1999004" y="1397000"/>
                </a:cubicBezTo>
                <a:cubicBezTo>
                  <a:pt x="1826242" y="1413877"/>
                  <a:pt x="1699380" y="1377335"/>
                  <a:pt x="1400787" y="1397000"/>
                </a:cubicBezTo>
                <a:cubicBezTo>
                  <a:pt x="1102194" y="1416665"/>
                  <a:pt x="1014088" y="1394583"/>
                  <a:pt x="774082" y="1397000"/>
                </a:cubicBezTo>
                <a:cubicBezTo>
                  <a:pt x="534076" y="1399417"/>
                  <a:pt x="363588" y="1373340"/>
                  <a:pt x="232838" y="1397000"/>
                </a:cubicBezTo>
                <a:cubicBezTo>
                  <a:pt x="119018" y="1397543"/>
                  <a:pt x="22572" y="1281447"/>
                  <a:pt x="0" y="1164162"/>
                </a:cubicBezTo>
                <a:cubicBezTo>
                  <a:pt x="-2335" y="930315"/>
                  <a:pt x="16912" y="792087"/>
                  <a:pt x="0" y="689187"/>
                </a:cubicBezTo>
                <a:cubicBezTo>
                  <a:pt x="-16912" y="586288"/>
                  <a:pt x="8099" y="387423"/>
                  <a:pt x="0" y="23283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Hòa thuận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7484">
            <a:off x="10968445" y="5760507"/>
            <a:ext cx="1335609" cy="133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0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1338" y="217077"/>
            <a:ext cx="11251050" cy="2812288"/>
            <a:chOff x="255853" y="233608"/>
            <a:chExt cx="11251050" cy="2812288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3753B882-32F8-0AB8-D9B3-F9374F934DFA}"/>
                </a:ext>
              </a:extLst>
            </p:cNvPr>
            <p:cNvSpPr/>
            <p:nvPr/>
          </p:nvSpPr>
          <p:spPr>
            <a:xfrm>
              <a:off x="2100412" y="233608"/>
              <a:ext cx="9406491" cy="2305994"/>
            </a:xfrm>
            <a:custGeom>
              <a:avLst/>
              <a:gdLst>
                <a:gd name="connsiteX0" fmla="*/ 0 w 9406491"/>
                <a:gd name="connsiteY0" fmla="*/ 1152997 h 2305994"/>
                <a:gd name="connsiteX1" fmla="*/ 1152997 w 9406491"/>
                <a:gd name="connsiteY1" fmla="*/ 0 h 2305994"/>
                <a:gd name="connsiteX2" fmla="*/ 8253494 w 9406491"/>
                <a:gd name="connsiteY2" fmla="*/ 0 h 2305994"/>
                <a:gd name="connsiteX3" fmla="*/ 9406491 w 9406491"/>
                <a:gd name="connsiteY3" fmla="*/ 1152997 h 2305994"/>
                <a:gd name="connsiteX4" fmla="*/ 9406491 w 9406491"/>
                <a:gd name="connsiteY4" fmla="*/ 1152997 h 2305994"/>
                <a:gd name="connsiteX5" fmla="*/ 8253494 w 9406491"/>
                <a:gd name="connsiteY5" fmla="*/ 2305994 h 2305994"/>
                <a:gd name="connsiteX6" fmla="*/ 1152997 w 9406491"/>
                <a:gd name="connsiteY6" fmla="*/ 2305994 h 2305994"/>
                <a:gd name="connsiteX7" fmla="*/ 0 w 9406491"/>
                <a:gd name="connsiteY7" fmla="*/ 1152997 h 230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06491" h="2305994" fill="none" extrusionOk="0">
                  <a:moveTo>
                    <a:pt x="0" y="1152997"/>
                  </a:moveTo>
                  <a:cubicBezTo>
                    <a:pt x="-4930" y="484708"/>
                    <a:pt x="559556" y="-89963"/>
                    <a:pt x="1152997" y="0"/>
                  </a:cubicBezTo>
                  <a:cubicBezTo>
                    <a:pt x="4388468" y="82930"/>
                    <a:pt x="6165757" y="28335"/>
                    <a:pt x="8253494" y="0"/>
                  </a:cubicBezTo>
                  <a:cubicBezTo>
                    <a:pt x="8894986" y="34342"/>
                    <a:pt x="9349369" y="438138"/>
                    <a:pt x="9406491" y="1152997"/>
                  </a:cubicBezTo>
                  <a:lnTo>
                    <a:pt x="9406491" y="1152997"/>
                  </a:lnTo>
                  <a:cubicBezTo>
                    <a:pt x="9326155" y="1884151"/>
                    <a:pt x="8964766" y="2405109"/>
                    <a:pt x="8253494" y="2305994"/>
                  </a:cubicBezTo>
                  <a:cubicBezTo>
                    <a:pt x="6715586" y="2262667"/>
                    <a:pt x="2048862" y="2280298"/>
                    <a:pt x="1152997" y="2305994"/>
                  </a:cubicBezTo>
                  <a:cubicBezTo>
                    <a:pt x="420154" y="2266286"/>
                    <a:pt x="26025" y="1895003"/>
                    <a:pt x="0" y="1152997"/>
                  </a:cubicBezTo>
                  <a:close/>
                </a:path>
                <a:path w="9406491" h="2305994" stroke="0" extrusionOk="0">
                  <a:moveTo>
                    <a:pt x="0" y="1152997"/>
                  </a:moveTo>
                  <a:cubicBezTo>
                    <a:pt x="-99268" y="487262"/>
                    <a:pt x="530408" y="-99679"/>
                    <a:pt x="1152997" y="0"/>
                  </a:cubicBezTo>
                  <a:cubicBezTo>
                    <a:pt x="2808672" y="158897"/>
                    <a:pt x="5049284" y="6292"/>
                    <a:pt x="8253494" y="0"/>
                  </a:cubicBezTo>
                  <a:cubicBezTo>
                    <a:pt x="8880324" y="-17729"/>
                    <a:pt x="9420840" y="524838"/>
                    <a:pt x="9406491" y="1152997"/>
                  </a:cubicBezTo>
                  <a:lnTo>
                    <a:pt x="9406491" y="1152997"/>
                  </a:lnTo>
                  <a:cubicBezTo>
                    <a:pt x="9354631" y="1815027"/>
                    <a:pt x="8938286" y="2373814"/>
                    <a:pt x="8253494" y="2305994"/>
                  </a:cubicBezTo>
                  <a:cubicBezTo>
                    <a:pt x="5458504" y="2368376"/>
                    <a:pt x="3554394" y="2350563"/>
                    <a:pt x="1152997" y="2305994"/>
                  </a:cubicBezTo>
                  <a:cubicBezTo>
                    <a:pt x="457903" y="2415315"/>
                    <a:pt x="63876" y="1833305"/>
                    <a:pt x="0" y="1152997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4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34911842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kumimoji="0" lang="pt-B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b) Người cha đã nghĩ ra cách gì để khuyên bảo các con? </a:t>
              </a:r>
              <a:endPara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3916">
              <a:off x="255853" y="251710"/>
              <a:ext cx="2794186" cy="2794186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7484">
            <a:off x="10900100" y="5513017"/>
            <a:ext cx="1544333" cy="15443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222134" y="2641671"/>
            <a:ext cx="5839565" cy="3403529"/>
            <a:chOff x="5222135" y="3083299"/>
            <a:chExt cx="5391138" cy="2961901"/>
          </a:xfrm>
        </p:grpSpPr>
        <p:sp>
          <p:nvSpPr>
            <p:cNvPr id="7" name="Freeform 6"/>
            <p:cNvSpPr/>
            <p:nvPr/>
          </p:nvSpPr>
          <p:spPr bwMode="auto">
            <a:xfrm>
              <a:off x="5222135" y="3083299"/>
              <a:ext cx="5391138" cy="2961901"/>
            </a:xfrm>
            <a:custGeom>
              <a:avLst/>
              <a:gdLst>
                <a:gd name="T0" fmla="*/ 2408 w 2411"/>
                <a:gd name="T1" fmla="*/ 867 h 1559"/>
                <a:gd name="T2" fmla="*/ 2325 w 2411"/>
                <a:gd name="T3" fmla="*/ 655 h 1559"/>
                <a:gd name="T4" fmla="*/ 2152 w 2411"/>
                <a:gd name="T5" fmla="*/ 539 h 1559"/>
                <a:gd name="T6" fmla="*/ 2096 w 2411"/>
                <a:gd name="T7" fmla="*/ 225 h 1559"/>
                <a:gd name="T8" fmla="*/ 1718 w 2411"/>
                <a:gd name="T9" fmla="*/ 140 h 1559"/>
                <a:gd name="T10" fmla="*/ 1550 w 2411"/>
                <a:gd name="T11" fmla="*/ 227 h 1559"/>
                <a:gd name="T12" fmla="*/ 1308 w 2411"/>
                <a:gd name="T13" fmla="*/ 27 h 1559"/>
                <a:gd name="T14" fmla="*/ 1095 w 2411"/>
                <a:gd name="T15" fmla="*/ 7 h 1559"/>
                <a:gd name="T16" fmla="*/ 913 w 2411"/>
                <a:gd name="T17" fmla="*/ 57 h 1559"/>
                <a:gd name="T18" fmla="*/ 805 w 2411"/>
                <a:gd name="T19" fmla="*/ 157 h 1559"/>
                <a:gd name="T20" fmla="*/ 602 w 2411"/>
                <a:gd name="T21" fmla="*/ 131 h 1559"/>
                <a:gd name="T22" fmla="*/ 430 w 2411"/>
                <a:gd name="T23" fmla="*/ 300 h 1559"/>
                <a:gd name="T24" fmla="*/ 421 w 2411"/>
                <a:gd name="T25" fmla="*/ 404 h 1559"/>
                <a:gd name="T26" fmla="*/ 65 w 2411"/>
                <a:gd name="T27" fmla="*/ 678 h 1559"/>
                <a:gd name="T28" fmla="*/ 161 w 2411"/>
                <a:gd name="T29" fmla="*/ 1145 h 1559"/>
                <a:gd name="T30" fmla="*/ 411 w 2411"/>
                <a:gd name="T31" fmla="*/ 1252 h 1559"/>
                <a:gd name="T32" fmla="*/ 549 w 2411"/>
                <a:gd name="T33" fmla="*/ 1422 h 1559"/>
                <a:gd name="T34" fmla="*/ 771 w 2411"/>
                <a:gd name="T35" fmla="*/ 1392 h 1559"/>
                <a:gd name="T36" fmla="*/ 1010 w 2411"/>
                <a:gd name="T37" fmla="*/ 1537 h 1559"/>
                <a:gd name="T38" fmla="*/ 1317 w 2411"/>
                <a:gd name="T39" fmla="*/ 1480 h 1559"/>
                <a:gd name="T40" fmla="*/ 1411 w 2411"/>
                <a:gd name="T41" fmla="*/ 1394 h 1559"/>
                <a:gd name="T42" fmla="*/ 1647 w 2411"/>
                <a:gd name="T43" fmla="*/ 1460 h 1559"/>
                <a:gd name="T44" fmla="*/ 1786 w 2411"/>
                <a:gd name="T45" fmla="*/ 1427 h 1559"/>
                <a:gd name="T46" fmla="*/ 1915 w 2411"/>
                <a:gd name="T47" fmla="*/ 1341 h 1559"/>
                <a:gd name="T48" fmla="*/ 1961 w 2411"/>
                <a:gd name="T49" fmla="*/ 1232 h 1559"/>
                <a:gd name="T50" fmla="*/ 2340 w 2411"/>
                <a:gd name="T51" fmla="*/ 1090 h 1559"/>
                <a:gd name="T52" fmla="*/ 2408 w 2411"/>
                <a:gd name="T53" fmla="*/ 867 h 1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11" h="1559">
                  <a:moveTo>
                    <a:pt x="2408" y="867"/>
                  </a:moveTo>
                  <a:cubicBezTo>
                    <a:pt x="2405" y="789"/>
                    <a:pt x="2375" y="716"/>
                    <a:pt x="2325" y="655"/>
                  </a:cubicBezTo>
                  <a:cubicBezTo>
                    <a:pt x="2281" y="601"/>
                    <a:pt x="2219" y="560"/>
                    <a:pt x="2152" y="539"/>
                  </a:cubicBezTo>
                  <a:cubicBezTo>
                    <a:pt x="2201" y="436"/>
                    <a:pt x="2178" y="309"/>
                    <a:pt x="2096" y="225"/>
                  </a:cubicBezTo>
                  <a:cubicBezTo>
                    <a:pt x="2000" y="127"/>
                    <a:pt x="1848" y="102"/>
                    <a:pt x="1718" y="140"/>
                  </a:cubicBezTo>
                  <a:cubicBezTo>
                    <a:pt x="1657" y="158"/>
                    <a:pt x="1600" y="188"/>
                    <a:pt x="1550" y="227"/>
                  </a:cubicBezTo>
                  <a:cubicBezTo>
                    <a:pt x="1504" y="130"/>
                    <a:pt x="1412" y="59"/>
                    <a:pt x="1308" y="27"/>
                  </a:cubicBezTo>
                  <a:cubicBezTo>
                    <a:pt x="1240" y="5"/>
                    <a:pt x="1166" y="0"/>
                    <a:pt x="1095" y="7"/>
                  </a:cubicBezTo>
                  <a:cubicBezTo>
                    <a:pt x="1032" y="14"/>
                    <a:pt x="970" y="28"/>
                    <a:pt x="913" y="57"/>
                  </a:cubicBezTo>
                  <a:cubicBezTo>
                    <a:pt x="869" y="80"/>
                    <a:pt x="829" y="114"/>
                    <a:pt x="805" y="157"/>
                  </a:cubicBezTo>
                  <a:cubicBezTo>
                    <a:pt x="745" y="123"/>
                    <a:pt x="671" y="112"/>
                    <a:pt x="602" y="131"/>
                  </a:cubicBezTo>
                  <a:cubicBezTo>
                    <a:pt x="518" y="154"/>
                    <a:pt x="455" y="220"/>
                    <a:pt x="430" y="300"/>
                  </a:cubicBezTo>
                  <a:cubicBezTo>
                    <a:pt x="419" y="334"/>
                    <a:pt x="416" y="369"/>
                    <a:pt x="421" y="404"/>
                  </a:cubicBezTo>
                  <a:cubicBezTo>
                    <a:pt x="265" y="427"/>
                    <a:pt x="125" y="536"/>
                    <a:pt x="65" y="678"/>
                  </a:cubicBezTo>
                  <a:cubicBezTo>
                    <a:pt x="0" y="834"/>
                    <a:pt x="43" y="1024"/>
                    <a:pt x="161" y="1145"/>
                  </a:cubicBezTo>
                  <a:cubicBezTo>
                    <a:pt x="224" y="1211"/>
                    <a:pt x="317" y="1261"/>
                    <a:pt x="411" y="1252"/>
                  </a:cubicBezTo>
                  <a:cubicBezTo>
                    <a:pt x="424" y="1327"/>
                    <a:pt x="476" y="1393"/>
                    <a:pt x="549" y="1422"/>
                  </a:cubicBezTo>
                  <a:cubicBezTo>
                    <a:pt x="622" y="1452"/>
                    <a:pt x="708" y="1437"/>
                    <a:pt x="771" y="1392"/>
                  </a:cubicBezTo>
                  <a:cubicBezTo>
                    <a:pt x="831" y="1465"/>
                    <a:pt x="916" y="1517"/>
                    <a:pt x="1010" y="1537"/>
                  </a:cubicBezTo>
                  <a:cubicBezTo>
                    <a:pt x="1115" y="1559"/>
                    <a:pt x="1226" y="1538"/>
                    <a:pt x="1317" y="1480"/>
                  </a:cubicBezTo>
                  <a:cubicBezTo>
                    <a:pt x="1354" y="1457"/>
                    <a:pt x="1386" y="1428"/>
                    <a:pt x="1411" y="1394"/>
                  </a:cubicBezTo>
                  <a:cubicBezTo>
                    <a:pt x="1476" y="1447"/>
                    <a:pt x="1563" y="1467"/>
                    <a:pt x="1647" y="1460"/>
                  </a:cubicBezTo>
                  <a:cubicBezTo>
                    <a:pt x="1695" y="1456"/>
                    <a:pt x="1741" y="1445"/>
                    <a:pt x="1786" y="1427"/>
                  </a:cubicBezTo>
                  <a:cubicBezTo>
                    <a:pt x="1834" y="1408"/>
                    <a:pt x="1882" y="1381"/>
                    <a:pt x="1915" y="1341"/>
                  </a:cubicBezTo>
                  <a:cubicBezTo>
                    <a:pt x="1941" y="1310"/>
                    <a:pt x="1958" y="1271"/>
                    <a:pt x="1961" y="1232"/>
                  </a:cubicBezTo>
                  <a:cubicBezTo>
                    <a:pt x="2101" y="1263"/>
                    <a:pt x="2256" y="1206"/>
                    <a:pt x="2340" y="1090"/>
                  </a:cubicBezTo>
                  <a:cubicBezTo>
                    <a:pt x="2387" y="1027"/>
                    <a:pt x="2411" y="946"/>
                    <a:pt x="2408" y="86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44768" y="3822440"/>
              <a:ext cx="4745872" cy="1687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Người cha thử thách các con bằng việc bẻ bó đũa.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7969">
            <a:off x="732451" y="3083299"/>
            <a:ext cx="4243978" cy="34337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862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1338" y="217077"/>
            <a:ext cx="11251050" cy="2812288"/>
            <a:chOff x="255853" y="233608"/>
            <a:chExt cx="11251050" cy="2812288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3753B882-32F8-0AB8-D9B3-F9374F934DFA}"/>
                </a:ext>
              </a:extLst>
            </p:cNvPr>
            <p:cNvSpPr/>
            <p:nvPr/>
          </p:nvSpPr>
          <p:spPr>
            <a:xfrm>
              <a:off x="2100412" y="233608"/>
              <a:ext cx="9406491" cy="2305994"/>
            </a:xfrm>
            <a:custGeom>
              <a:avLst/>
              <a:gdLst>
                <a:gd name="connsiteX0" fmla="*/ 0 w 9406491"/>
                <a:gd name="connsiteY0" fmla="*/ 1152997 h 2305994"/>
                <a:gd name="connsiteX1" fmla="*/ 1152997 w 9406491"/>
                <a:gd name="connsiteY1" fmla="*/ 0 h 2305994"/>
                <a:gd name="connsiteX2" fmla="*/ 8253494 w 9406491"/>
                <a:gd name="connsiteY2" fmla="*/ 0 h 2305994"/>
                <a:gd name="connsiteX3" fmla="*/ 9406491 w 9406491"/>
                <a:gd name="connsiteY3" fmla="*/ 1152997 h 2305994"/>
                <a:gd name="connsiteX4" fmla="*/ 9406491 w 9406491"/>
                <a:gd name="connsiteY4" fmla="*/ 1152997 h 2305994"/>
                <a:gd name="connsiteX5" fmla="*/ 8253494 w 9406491"/>
                <a:gd name="connsiteY5" fmla="*/ 2305994 h 2305994"/>
                <a:gd name="connsiteX6" fmla="*/ 1152997 w 9406491"/>
                <a:gd name="connsiteY6" fmla="*/ 2305994 h 2305994"/>
                <a:gd name="connsiteX7" fmla="*/ 0 w 9406491"/>
                <a:gd name="connsiteY7" fmla="*/ 1152997 h 230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06491" h="2305994" fill="none" extrusionOk="0">
                  <a:moveTo>
                    <a:pt x="0" y="1152997"/>
                  </a:moveTo>
                  <a:cubicBezTo>
                    <a:pt x="-4930" y="484708"/>
                    <a:pt x="559556" y="-89963"/>
                    <a:pt x="1152997" y="0"/>
                  </a:cubicBezTo>
                  <a:cubicBezTo>
                    <a:pt x="4388468" y="82930"/>
                    <a:pt x="6165757" y="28335"/>
                    <a:pt x="8253494" y="0"/>
                  </a:cubicBezTo>
                  <a:cubicBezTo>
                    <a:pt x="8894986" y="34342"/>
                    <a:pt x="9349369" y="438138"/>
                    <a:pt x="9406491" y="1152997"/>
                  </a:cubicBezTo>
                  <a:lnTo>
                    <a:pt x="9406491" y="1152997"/>
                  </a:lnTo>
                  <a:cubicBezTo>
                    <a:pt x="9326155" y="1884151"/>
                    <a:pt x="8964766" y="2405109"/>
                    <a:pt x="8253494" y="2305994"/>
                  </a:cubicBezTo>
                  <a:cubicBezTo>
                    <a:pt x="6715586" y="2262667"/>
                    <a:pt x="2048862" y="2280298"/>
                    <a:pt x="1152997" y="2305994"/>
                  </a:cubicBezTo>
                  <a:cubicBezTo>
                    <a:pt x="420154" y="2266286"/>
                    <a:pt x="26025" y="1895003"/>
                    <a:pt x="0" y="1152997"/>
                  </a:cubicBezTo>
                  <a:close/>
                </a:path>
                <a:path w="9406491" h="2305994" stroke="0" extrusionOk="0">
                  <a:moveTo>
                    <a:pt x="0" y="1152997"/>
                  </a:moveTo>
                  <a:cubicBezTo>
                    <a:pt x="-99268" y="487262"/>
                    <a:pt x="530408" y="-99679"/>
                    <a:pt x="1152997" y="0"/>
                  </a:cubicBezTo>
                  <a:cubicBezTo>
                    <a:pt x="2808672" y="158897"/>
                    <a:pt x="5049284" y="6292"/>
                    <a:pt x="8253494" y="0"/>
                  </a:cubicBezTo>
                  <a:cubicBezTo>
                    <a:pt x="8880324" y="-17729"/>
                    <a:pt x="9420840" y="524838"/>
                    <a:pt x="9406491" y="1152997"/>
                  </a:cubicBezTo>
                  <a:lnTo>
                    <a:pt x="9406491" y="1152997"/>
                  </a:lnTo>
                  <a:cubicBezTo>
                    <a:pt x="9354631" y="1815027"/>
                    <a:pt x="8938286" y="2373814"/>
                    <a:pt x="8253494" y="2305994"/>
                  </a:cubicBezTo>
                  <a:cubicBezTo>
                    <a:pt x="5458504" y="2368376"/>
                    <a:pt x="3554394" y="2350563"/>
                    <a:pt x="1152997" y="2305994"/>
                  </a:cubicBezTo>
                  <a:cubicBezTo>
                    <a:pt x="457903" y="2415315"/>
                    <a:pt x="63876" y="1833305"/>
                    <a:pt x="0" y="1152997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4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34911842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kumimoji="0" lang="pt-BR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c) Vì sao bốn người con không bẻ gãy được bó đũa? </a:t>
              </a:r>
              <a:endParaRPr kumimoji="0" lang="pt-BR" sz="4800" b="1" i="0" u="none" strike="noStrike" kern="1200" cap="none" spc="0" normalizeH="0" baseline="0" noProof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3916">
              <a:off x="255853" y="251710"/>
              <a:ext cx="2794186" cy="2794186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7484">
            <a:off x="10720221" y="5477901"/>
            <a:ext cx="1544333" cy="15443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222134" y="2641671"/>
            <a:ext cx="5839565" cy="3403529"/>
            <a:chOff x="5222135" y="3083299"/>
            <a:chExt cx="5391138" cy="2961901"/>
          </a:xfrm>
        </p:grpSpPr>
        <p:sp>
          <p:nvSpPr>
            <p:cNvPr id="7" name="Freeform 6"/>
            <p:cNvSpPr/>
            <p:nvPr/>
          </p:nvSpPr>
          <p:spPr bwMode="auto">
            <a:xfrm>
              <a:off x="5222135" y="3083299"/>
              <a:ext cx="5391138" cy="2961901"/>
            </a:xfrm>
            <a:custGeom>
              <a:avLst/>
              <a:gdLst>
                <a:gd name="T0" fmla="*/ 2408 w 2411"/>
                <a:gd name="T1" fmla="*/ 867 h 1559"/>
                <a:gd name="T2" fmla="*/ 2325 w 2411"/>
                <a:gd name="T3" fmla="*/ 655 h 1559"/>
                <a:gd name="T4" fmla="*/ 2152 w 2411"/>
                <a:gd name="T5" fmla="*/ 539 h 1559"/>
                <a:gd name="T6" fmla="*/ 2096 w 2411"/>
                <a:gd name="T7" fmla="*/ 225 h 1559"/>
                <a:gd name="T8" fmla="*/ 1718 w 2411"/>
                <a:gd name="T9" fmla="*/ 140 h 1559"/>
                <a:gd name="T10" fmla="*/ 1550 w 2411"/>
                <a:gd name="T11" fmla="*/ 227 h 1559"/>
                <a:gd name="T12" fmla="*/ 1308 w 2411"/>
                <a:gd name="T13" fmla="*/ 27 h 1559"/>
                <a:gd name="T14" fmla="*/ 1095 w 2411"/>
                <a:gd name="T15" fmla="*/ 7 h 1559"/>
                <a:gd name="T16" fmla="*/ 913 w 2411"/>
                <a:gd name="T17" fmla="*/ 57 h 1559"/>
                <a:gd name="T18" fmla="*/ 805 w 2411"/>
                <a:gd name="T19" fmla="*/ 157 h 1559"/>
                <a:gd name="T20" fmla="*/ 602 w 2411"/>
                <a:gd name="T21" fmla="*/ 131 h 1559"/>
                <a:gd name="T22" fmla="*/ 430 w 2411"/>
                <a:gd name="T23" fmla="*/ 300 h 1559"/>
                <a:gd name="T24" fmla="*/ 421 w 2411"/>
                <a:gd name="T25" fmla="*/ 404 h 1559"/>
                <a:gd name="T26" fmla="*/ 65 w 2411"/>
                <a:gd name="T27" fmla="*/ 678 h 1559"/>
                <a:gd name="T28" fmla="*/ 161 w 2411"/>
                <a:gd name="T29" fmla="*/ 1145 h 1559"/>
                <a:gd name="T30" fmla="*/ 411 w 2411"/>
                <a:gd name="T31" fmla="*/ 1252 h 1559"/>
                <a:gd name="T32" fmla="*/ 549 w 2411"/>
                <a:gd name="T33" fmla="*/ 1422 h 1559"/>
                <a:gd name="T34" fmla="*/ 771 w 2411"/>
                <a:gd name="T35" fmla="*/ 1392 h 1559"/>
                <a:gd name="T36" fmla="*/ 1010 w 2411"/>
                <a:gd name="T37" fmla="*/ 1537 h 1559"/>
                <a:gd name="T38" fmla="*/ 1317 w 2411"/>
                <a:gd name="T39" fmla="*/ 1480 h 1559"/>
                <a:gd name="T40" fmla="*/ 1411 w 2411"/>
                <a:gd name="T41" fmla="*/ 1394 h 1559"/>
                <a:gd name="T42" fmla="*/ 1647 w 2411"/>
                <a:gd name="T43" fmla="*/ 1460 h 1559"/>
                <a:gd name="T44" fmla="*/ 1786 w 2411"/>
                <a:gd name="T45" fmla="*/ 1427 h 1559"/>
                <a:gd name="T46" fmla="*/ 1915 w 2411"/>
                <a:gd name="T47" fmla="*/ 1341 h 1559"/>
                <a:gd name="T48" fmla="*/ 1961 w 2411"/>
                <a:gd name="T49" fmla="*/ 1232 h 1559"/>
                <a:gd name="T50" fmla="*/ 2340 w 2411"/>
                <a:gd name="T51" fmla="*/ 1090 h 1559"/>
                <a:gd name="T52" fmla="*/ 2408 w 2411"/>
                <a:gd name="T53" fmla="*/ 867 h 1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11" h="1559">
                  <a:moveTo>
                    <a:pt x="2408" y="867"/>
                  </a:moveTo>
                  <a:cubicBezTo>
                    <a:pt x="2405" y="789"/>
                    <a:pt x="2375" y="716"/>
                    <a:pt x="2325" y="655"/>
                  </a:cubicBezTo>
                  <a:cubicBezTo>
                    <a:pt x="2281" y="601"/>
                    <a:pt x="2219" y="560"/>
                    <a:pt x="2152" y="539"/>
                  </a:cubicBezTo>
                  <a:cubicBezTo>
                    <a:pt x="2201" y="436"/>
                    <a:pt x="2178" y="309"/>
                    <a:pt x="2096" y="225"/>
                  </a:cubicBezTo>
                  <a:cubicBezTo>
                    <a:pt x="2000" y="127"/>
                    <a:pt x="1848" y="102"/>
                    <a:pt x="1718" y="140"/>
                  </a:cubicBezTo>
                  <a:cubicBezTo>
                    <a:pt x="1657" y="158"/>
                    <a:pt x="1600" y="188"/>
                    <a:pt x="1550" y="227"/>
                  </a:cubicBezTo>
                  <a:cubicBezTo>
                    <a:pt x="1504" y="130"/>
                    <a:pt x="1412" y="59"/>
                    <a:pt x="1308" y="27"/>
                  </a:cubicBezTo>
                  <a:cubicBezTo>
                    <a:pt x="1240" y="5"/>
                    <a:pt x="1166" y="0"/>
                    <a:pt x="1095" y="7"/>
                  </a:cubicBezTo>
                  <a:cubicBezTo>
                    <a:pt x="1032" y="14"/>
                    <a:pt x="970" y="28"/>
                    <a:pt x="913" y="57"/>
                  </a:cubicBezTo>
                  <a:cubicBezTo>
                    <a:pt x="869" y="80"/>
                    <a:pt x="829" y="114"/>
                    <a:pt x="805" y="157"/>
                  </a:cubicBezTo>
                  <a:cubicBezTo>
                    <a:pt x="745" y="123"/>
                    <a:pt x="671" y="112"/>
                    <a:pt x="602" y="131"/>
                  </a:cubicBezTo>
                  <a:cubicBezTo>
                    <a:pt x="518" y="154"/>
                    <a:pt x="455" y="220"/>
                    <a:pt x="430" y="300"/>
                  </a:cubicBezTo>
                  <a:cubicBezTo>
                    <a:pt x="419" y="334"/>
                    <a:pt x="416" y="369"/>
                    <a:pt x="421" y="404"/>
                  </a:cubicBezTo>
                  <a:cubicBezTo>
                    <a:pt x="265" y="427"/>
                    <a:pt x="125" y="536"/>
                    <a:pt x="65" y="678"/>
                  </a:cubicBezTo>
                  <a:cubicBezTo>
                    <a:pt x="0" y="834"/>
                    <a:pt x="43" y="1024"/>
                    <a:pt x="161" y="1145"/>
                  </a:cubicBezTo>
                  <a:cubicBezTo>
                    <a:pt x="224" y="1211"/>
                    <a:pt x="317" y="1261"/>
                    <a:pt x="411" y="1252"/>
                  </a:cubicBezTo>
                  <a:cubicBezTo>
                    <a:pt x="424" y="1327"/>
                    <a:pt x="476" y="1393"/>
                    <a:pt x="549" y="1422"/>
                  </a:cubicBezTo>
                  <a:cubicBezTo>
                    <a:pt x="622" y="1452"/>
                    <a:pt x="708" y="1437"/>
                    <a:pt x="771" y="1392"/>
                  </a:cubicBezTo>
                  <a:cubicBezTo>
                    <a:pt x="831" y="1465"/>
                    <a:pt x="916" y="1517"/>
                    <a:pt x="1010" y="1537"/>
                  </a:cubicBezTo>
                  <a:cubicBezTo>
                    <a:pt x="1115" y="1559"/>
                    <a:pt x="1226" y="1538"/>
                    <a:pt x="1317" y="1480"/>
                  </a:cubicBezTo>
                  <a:cubicBezTo>
                    <a:pt x="1354" y="1457"/>
                    <a:pt x="1386" y="1428"/>
                    <a:pt x="1411" y="1394"/>
                  </a:cubicBezTo>
                  <a:cubicBezTo>
                    <a:pt x="1476" y="1447"/>
                    <a:pt x="1563" y="1467"/>
                    <a:pt x="1647" y="1460"/>
                  </a:cubicBezTo>
                  <a:cubicBezTo>
                    <a:pt x="1695" y="1456"/>
                    <a:pt x="1741" y="1445"/>
                    <a:pt x="1786" y="1427"/>
                  </a:cubicBezTo>
                  <a:cubicBezTo>
                    <a:pt x="1834" y="1408"/>
                    <a:pt x="1882" y="1381"/>
                    <a:pt x="1915" y="1341"/>
                  </a:cubicBezTo>
                  <a:cubicBezTo>
                    <a:pt x="1941" y="1310"/>
                    <a:pt x="1958" y="1271"/>
                    <a:pt x="1961" y="1232"/>
                  </a:cubicBezTo>
                  <a:cubicBezTo>
                    <a:pt x="2101" y="1263"/>
                    <a:pt x="2256" y="1206"/>
                    <a:pt x="2340" y="1090"/>
                  </a:cubicBezTo>
                  <a:cubicBezTo>
                    <a:pt x="2387" y="1027"/>
                    <a:pt x="2411" y="946"/>
                    <a:pt x="2408" y="86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44767" y="4077535"/>
              <a:ext cx="4745872" cy="1151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Vì tất cả họ đều cầm cả bó đũa để bẻ.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9" y="2641671"/>
            <a:ext cx="4400466" cy="4129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171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1338" y="217077"/>
            <a:ext cx="11251050" cy="2812288"/>
            <a:chOff x="255853" y="233608"/>
            <a:chExt cx="11251050" cy="2812288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3753B882-32F8-0AB8-D9B3-F9374F934DFA}"/>
                </a:ext>
              </a:extLst>
            </p:cNvPr>
            <p:cNvSpPr/>
            <p:nvPr/>
          </p:nvSpPr>
          <p:spPr>
            <a:xfrm>
              <a:off x="2100412" y="233608"/>
              <a:ext cx="9406491" cy="2305994"/>
            </a:xfrm>
            <a:custGeom>
              <a:avLst/>
              <a:gdLst>
                <a:gd name="connsiteX0" fmla="*/ 0 w 9406491"/>
                <a:gd name="connsiteY0" fmla="*/ 1152997 h 2305994"/>
                <a:gd name="connsiteX1" fmla="*/ 1152997 w 9406491"/>
                <a:gd name="connsiteY1" fmla="*/ 0 h 2305994"/>
                <a:gd name="connsiteX2" fmla="*/ 8253494 w 9406491"/>
                <a:gd name="connsiteY2" fmla="*/ 0 h 2305994"/>
                <a:gd name="connsiteX3" fmla="*/ 9406491 w 9406491"/>
                <a:gd name="connsiteY3" fmla="*/ 1152997 h 2305994"/>
                <a:gd name="connsiteX4" fmla="*/ 9406491 w 9406491"/>
                <a:gd name="connsiteY4" fmla="*/ 1152997 h 2305994"/>
                <a:gd name="connsiteX5" fmla="*/ 8253494 w 9406491"/>
                <a:gd name="connsiteY5" fmla="*/ 2305994 h 2305994"/>
                <a:gd name="connsiteX6" fmla="*/ 1152997 w 9406491"/>
                <a:gd name="connsiteY6" fmla="*/ 2305994 h 2305994"/>
                <a:gd name="connsiteX7" fmla="*/ 0 w 9406491"/>
                <a:gd name="connsiteY7" fmla="*/ 1152997 h 230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06491" h="2305994" fill="none" extrusionOk="0">
                  <a:moveTo>
                    <a:pt x="0" y="1152997"/>
                  </a:moveTo>
                  <a:cubicBezTo>
                    <a:pt x="-4930" y="484708"/>
                    <a:pt x="559556" y="-89963"/>
                    <a:pt x="1152997" y="0"/>
                  </a:cubicBezTo>
                  <a:cubicBezTo>
                    <a:pt x="4388468" y="82930"/>
                    <a:pt x="6165757" y="28335"/>
                    <a:pt x="8253494" y="0"/>
                  </a:cubicBezTo>
                  <a:cubicBezTo>
                    <a:pt x="8894986" y="34342"/>
                    <a:pt x="9349369" y="438138"/>
                    <a:pt x="9406491" y="1152997"/>
                  </a:cubicBezTo>
                  <a:lnTo>
                    <a:pt x="9406491" y="1152997"/>
                  </a:lnTo>
                  <a:cubicBezTo>
                    <a:pt x="9326155" y="1884151"/>
                    <a:pt x="8964766" y="2405109"/>
                    <a:pt x="8253494" y="2305994"/>
                  </a:cubicBezTo>
                  <a:cubicBezTo>
                    <a:pt x="6715586" y="2262667"/>
                    <a:pt x="2048862" y="2280298"/>
                    <a:pt x="1152997" y="2305994"/>
                  </a:cubicBezTo>
                  <a:cubicBezTo>
                    <a:pt x="420154" y="2266286"/>
                    <a:pt x="26025" y="1895003"/>
                    <a:pt x="0" y="1152997"/>
                  </a:cubicBezTo>
                  <a:close/>
                </a:path>
                <a:path w="9406491" h="2305994" stroke="0" extrusionOk="0">
                  <a:moveTo>
                    <a:pt x="0" y="1152997"/>
                  </a:moveTo>
                  <a:cubicBezTo>
                    <a:pt x="-99268" y="487262"/>
                    <a:pt x="530408" y="-99679"/>
                    <a:pt x="1152997" y="0"/>
                  </a:cubicBezTo>
                  <a:cubicBezTo>
                    <a:pt x="2808672" y="158897"/>
                    <a:pt x="5049284" y="6292"/>
                    <a:pt x="8253494" y="0"/>
                  </a:cubicBezTo>
                  <a:cubicBezTo>
                    <a:pt x="8880324" y="-17729"/>
                    <a:pt x="9420840" y="524838"/>
                    <a:pt x="9406491" y="1152997"/>
                  </a:cubicBezTo>
                  <a:lnTo>
                    <a:pt x="9406491" y="1152997"/>
                  </a:lnTo>
                  <a:cubicBezTo>
                    <a:pt x="9354631" y="1815027"/>
                    <a:pt x="8938286" y="2373814"/>
                    <a:pt x="8253494" y="2305994"/>
                  </a:cubicBezTo>
                  <a:cubicBezTo>
                    <a:pt x="5458504" y="2368376"/>
                    <a:pt x="3554394" y="2350563"/>
                    <a:pt x="1152997" y="2305994"/>
                  </a:cubicBezTo>
                  <a:cubicBezTo>
                    <a:pt x="457903" y="2415315"/>
                    <a:pt x="63876" y="1833305"/>
                    <a:pt x="0" y="1152997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4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34911842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kumimoji="0" lang="pt-BR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d) Người cha bẻ gãy bó đũa bằng cách nào? </a:t>
              </a:r>
              <a:endParaRPr kumimoji="0" lang="pt-BR" sz="4800" b="1" i="0" u="none" strike="noStrike" kern="1200" cap="none" spc="0" normalizeH="0" baseline="0" noProof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3916">
              <a:off x="255853" y="251710"/>
              <a:ext cx="2794186" cy="2794186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7484">
            <a:off x="10607389" y="5391633"/>
            <a:ext cx="1544333" cy="15443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222134" y="2641671"/>
            <a:ext cx="5839565" cy="3403529"/>
            <a:chOff x="5222135" y="3083299"/>
            <a:chExt cx="5391138" cy="2961901"/>
          </a:xfrm>
        </p:grpSpPr>
        <p:sp>
          <p:nvSpPr>
            <p:cNvPr id="7" name="Freeform 6"/>
            <p:cNvSpPr/>
            <p:nvPr/>
          </p:nvSpPr>
          <p:spPr bwMode="auto">
            <a:xfrm>
              <a:off x="5222135" y="3083299"/>
              <a:ext cx="5391138" cy="2961901"/>
            </a:xfrm>
            <a:custGeom>
              <a:avLst/>
              <a:gdLst>
                <a:gd name="T0" fmla="*/ 2408 w 2411"/>
                <a:gd name="T1" fmla="*/ 867 h 1559"/>
                <a:gd name="T2" fmla="*/ 2325 w 2411"/>
                <a:gd name="T3" fmla="*/ 655 h 1559"/>
                <a:gd name="T4" fmla="*/ 2152 w 2411"/>
                <a:gd name="T5" fmla="*/ 539 h 1559"/>
                <a:gd name="T6" fmla="*/ 2096 w 2411"/>
                <a:gd name="T7" fmla="*/ 225 h 1559"/>
                <a:gd name="T8" fmla="*/ 1718 w 2411"/>
                <a:gd name="T9" fmla="*/ 140 h 1559"/>
                <a:gd name="T10" fmla="*/ 1550 w 2411"/>
                <a:gd name="T11" fmla="*/ 227 h 1559"/>
                <a:gd name="T12" fmla="*/ 1308 w 2411"/>
                <a:gd name="T13" fmla="*/ 27 h 1559"/>
                <a:gd name="T14" fmla="*/ 1095 w 2411"/>
                <a:gd name="T15" fmla="*/ 7 h 1559"/>
                <a:gd name="T16" fmla="*/ 913 w 2411"/>
                <a:gd name="T17" fmla="*/ 57 h 1559"/>
                <a:gd name="T18" fmla="*/ 805 w 2411"/>
                <a:gd name="T19" fmla="*/ 157 h 1559"/>
                <a:gd name="T20" fmla="*/ 602 w 2411"/>
                <a:gd name="T21" fmla="*/ 131 h 1559"/>
                <a:gd name="T22" fmla="*/ 430 w 2411"/>
                <a:gd name="T23" fmla="*/ 300 h 1559"/>
                <a:gd name="T24" fmla="*/ 421 w 2411"/>
                <a:gd name="T25" fmla="*/ 404 h 1559"/>
                <a:gd name="T26" fmla="*/ 65 w 2411"/>
                <a:gd name="T27" fmla="*/ 678 h 1559"/>
                <a:gd name="T28" fmla="*/ 161 w 2411"/>
                <a:gd name="T29" fmla="*/ 1145 h 1559"/>
                <a:gd name="T30" fmla="*/ 411 w 2411"/>
                <a:gd name="T31" fmla="*/ 1252 h 1559"/>
                <a:gd name="T32" fmla="*/ 549 w 2411"/>
                <a:gd name="T33" fmla="*/ 1422 h 1559"/>
                <a:gd name="T34" fmla="*/ 771 w 2411"/>
                <a:gd name="T35" fmla="*/ 1392 h 1559"/>
                <a:gd name="T36" fmla="*/ 1010 w 2411"/>
                <a:gd name="T37" fmla="*/ 1537 h 1559"/>
                <a:gd name="T38" fmla="*/ 1317 w 2411"/>
                <a:gd name="T39" fmla="*/ 1480 h 1559"/>
                <a:gd name="T40" fmla="*/ 1411 w 2411"/>
                <a:gd name="T41" fmla="*/ 1394 h 1559"/>
                <a:gd name="T42" fmla="*/ 1647 w 2411"/>
                <a:gd name="T43" fmla="*/ 1460 h 1559"/>
                <a:gd name="T44" fmla="*/ 1786 w 2411"/>
                <a:gd name="T45" fmla="*/ 1427 h 1559"/>
                <a:gd name="T46" fmla="*/ 1915 w 2411"/>
                <a:gd name="T47" fmla="*/ 1341 h 1559"/>
                <a:gd name="T48" fmla="*/ 1961 w 2411"/>
                <a:gd name="T49" fmla="*/ 1232 h 1559"/>
                <a:gd name="T50" fmla="*/ 2340 w 2411"/>
                <a:gd name="T51" fmla="*/ 1090 h 1559"/>
                <a:gd name="T52" fmla="*/ 2408 w 2411"/>
                <a:gd name="T53" fmla="*/ 867 h 1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11" h="1559">
                  <a:moveTo>
                    <a:pt x="2408" y="867"/>
                  </a:moveTo>
                  <a:cubicBezTo>
                    <a:pt x="2405" y="789"/>
                    <a:pt x="2375" y="716"/>
                    <a:pt x="2325" y="655"/>
                  </a:cubicBezTo>
                  <a:cubicBezTo>
                    <a:pt x="2281" y="601"/>
                    <a:pt x="2219" y="560"/>
                    <a:pt x="2152" y="539"/>
                  </a:cubicBezTo>
                  <a:cubicBezTo>
                    <a:pt x="2201" y="436"/>
                    <a:pt x="2178" y="309"/>
                    <a:pt x="2096" y="225"/>
                  </a:cubicBezTo>
                  <a:cubicBezTo>
                    <a:pt x="2000" y="127"/>
                    <a:pt x="1848" y="102"/>
                    <a:pt x="1718" y="140"/>
                  </a:cubicBezTo>
                  <a:cubicBezTo>
                    <a:pt x="1657" y="158"/>
                    <a:pt x="1600" y="188"/>
                    <a:pt x="1550" y="227"/>
                  </a:cubicBezTo>
                  <a:cubicBezTo>
                    <a:pt x="1504" y="130"/>
                    <a:pt x="1412" y="59"/>
                    <a:pt x="1308" y="27"/>
                  </a:cubicBezTo>
                  <a:cubicBezTo>
                    <a:pt x="1240" y="5"/>
                    <a:pt x="1166" y="0"/>
                    <a:pt x="1095" y="7"/>
                  </a:cubicBezTo>
                  <a:cubicBezTo>
                    <a:pt x="1032" y="14"/>
                    <a:pt x="970" y="28"/>
                    <a:pt x="913" y="57"/>
                  </a:cubicBezTo>
                  <a:cubicBezTo>
                    <a:pt x="869" y="80"/>
                    <a:pt x="829" y="114"/>
                    <a:pt x="805" y="157"/>
                  </a:cubicBezTo>
                  <a:cubicBezTo>
                    <a:pt x="745" y="123"/>
                    <a:pt x="671" y="112"/>
                    <a:pt x="602" y="131"/>
                  </a:cubicBezTo>
                  <a:cubicBezTo>
                    <a:pt x="518" y="154"/>
                    <a:pt x="455" y="220"/>
                    <a:pt x="430" y="300"/>
                  </a:cubicBezTo>
                  <a:cubicBezTo>
                    <a:pt x="419" y="334"/>
                    <a:pt x="416" y="369"/>
                    <a:pt x="421" y="404"/>
                  </a:cubicBezTo>
                  <a:cubicBezTo>
                    <a:pt x="265" y="427"/>
                    <a:pt x="125" y="536"/>
                    <a:pt x="65" y="678"/>
                  </a:cubicBezTo>
                  <a:cubicBezTo>
                    <a:pt x="0" y="834"/>
                    <a:pt x="43" y="1024"/>
                    <a:pt x="161" y="1145"/>
                  </a:cubicBezTo>
                  <a:cubicBezTo>
                    <a:pt x="224" y="1211"/>
                    <a:pt x="317" y="1261"/>
                    <a:pt x="411" y="1252"/>
                  </a:cubicBezTo>
                  <a:cubicBezTo>
                    <a:pt x="424" y="1327"/>
                    <a:pt x="476" y="1393"/>
                    <a:pt x="549" y="1422"/>
                  </a:cubicBezTo>
                  <a:cubicBezTo>
                    <a:pt x="622" y="1452"/>
                    <a:pt x="708" y="1437"/>
                    <a:pt x="771" y="1392"/>
                  </a:cubicBezTo>
                  <a:cubicBezTo>
                    <a:pt x="831" y="1465"/>
                    <a:pt x="916" y="1517"/>
                    <a:pt x="1010" y="1537"/>
                  </a:cubicBezTo>
                  <a:cubicBezTo>
                    <a:pt x="1115" y="1559"/>
                    <a:pt x="1226" y="1538"/>
                    <a:pt x="1317" y="1480"/>
                  </a:cubicBezTo>
                  <a:cubicBezTo>
                    <a:pt x="1354" y="1457"/>
                    <a:pt x="1386" y="1428"/>
                    <a:pt x="1411" y="1394"/>
                  </a:cubicBezTo>
                  <a:cubicBezTo>
                    <a:pt x="1476" y="1447"/>
                    <a:pt x="1563" y="1467"/>
                    <a:pt x="1647" y="1460"/>
                  </a:cubicBezTo>
                  <a:cubicBezTo>
                    <a:pt x="1695" y="1456"/>
                    <a:pt x="1741" y="1445"/>
                    <a:pt x="1786" y="1427"/>
                  </a:cubicBezTo>
                  <a:cubicBezTo>
                    <a:pt x="1834" y="1408"/>
                    <a:pt x="1882" y="1381"/>
                    <a:pt x="1915" y="1341"/>
                  </a:cubicBezTo>
                  <a:cubicBezTo>
                    <a:pt x="1941" y="1310"/>
                    <a:pt x="1958" y="1271"/>
                    <a:pt x="1961" y="1232"/>
                  </a:cubicBezTo>
                  <a:cubicBezTo>
                    <a:pt x="2101" y="1263"/>
                    <a:pt x="2256" y="1206"/>
                    <a:pt x="2340" y="1090"/>
                  </a:cubicBezTo>
                  <a:cubicBezTo>
                    <a:pt x="2387" y="1027"/>
                    <a:pt x="2411" y="946"/>
                    <a:pt x="2408" y="86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00124" y="3780612"/>
              <a:ext cx="4745872" cy="1687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Người cha tách rời từng chiếc đũa rồi bẻ từng chiếc một.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6" y="3072985"/>
            <a:ext cx="4413761" cy="3614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616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1338" y="217077"/>
            <a:ext cx="11251050" cy="2812288"/>
            <a:chOff x="255853" y="233608"/>
            <a:chExt cx="11251050" cy="2812288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3753B882-32F8-0AB8-D9B3-F9374F934DFA}"/>
                </a:ext>
              </a:extLst>
            </p:cNvPr>
            <p:cNvSpPr/>
            <p:nvPr/>
          </p:nvSpPr>
          <p:spPr>
            <a:xfrm>
              <a:off x="2100412" y="233608"/>
              <a:ext cx="9406491" cy="2305994"/>
            </a:xfrm>
            <a:custGeom>
              <a:avLst/>
              <a:gdLst>
                <a:gd name="connsiteX0" fmla="*/ 0 w 9406491"/>
                <a:gd name="connsiteY0" fmla="*/ 1152997 h 2305994"/>
                <a:gd name="connsiteX1" fmla="*/ 1152997 w 9406491"/>
                <a:gd name="connsiteY1" fmla="*/ 0 h 2305994"/>
                <a:gd name="connsiteX2" fmla="*/ 8253494 w 9406491"/>
                <a:gd name="connsiteY2" fmla="*/ 0 h 2305994"/>
                <a:gd name="connsiteX3" fmla="*/ 9406491 w 9406491"/>
                <a:gd name="connsiteY3" fmla="*/ 1152997 h 2305994"/>
                <a:gd name="connsiteX4" fmla="*/ 9406491 w 9406491"/>
                <a:gd name="connsiteY4" fmla="*/ 1152997 h 2305994"/>
                <a:gd name="connsiteX5" fmla="*/ 8253494 w 9406491"/>
                <a:gd name="connsiteY5" fmla="*/ 2305994 h 2305994"/>
                <a:gd name="connsiteX6" fmla="*/ 1152997 w 9406491"/>
                <a:gd name="connsiteY6" fmla="*/ 2305994 h 2305994"/>
                <a:gd name="connsiteX7" fmla="*/ 0 w 9406491"/>
                <a:gd name="connsiteY7" fmla="*/ 1152997 h 230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06491" h="2305994" fill="none" extrusionOk="0">
                  <a:moveTo>
                    <a:pt x="0" y="1152997"/>
                  </a:moveTo>
                  <a:cubicBezTo>
                    <a:pt x="-4930" y="484708"/>
                    <a:pt x="559556" y="-89963"/>
                    <a:pt x="1152997" y="0"/>
                  </a:cubicBezTo>
                  <a:cubicBezTo>
                    <a:pt x="4388468" y="82930"/>
                    <a:pt x="6165757" y="28335"/>
                    <a:pt x="8253494" y="0"/>
                  </a:cubicBezTo>
                  <a:cubicBezTo>
                    <a:pt x="8894986" y="34342"/>
                    <a:pt x="9349369" y="438138"/>
                    <a:pt x="9406491" y="1152997"/>
                  </a:cubicBezTo>
                  <a:lnTo>
                    <a:pt x="9406491" y="1152997"/>
                  </a:lnTo>
                  <a:cubicBezTo>
                    <a:pt x="9326155" y="1884151"/>
                    <a:pt x="8964766" y="2405109"/>
                    <a:pt x="8253494" y="2305994"/>
                  </a:cubicBezTo>
                  <a:cubicBezTo>
                    <a:pt x="6715586" y="2262667"/>
                    <a:pt x="2048862" y="2280298"/>
                    <a:pt x="1152997" y="2305994"/>
                  </a:cubicBezTo>
                  <a:cubicBezTo>
                    <a:pt x="420154" y="2266286"/>
                    <a:pt x="26025" y="1895003"/>
                    <a:pt x="0" y="1152997"/>
                  </a:cubicBezTo>
                  <a:close/>
                </a:path>
                <a:path w="9406491" h="2305994" stroke="0" extrusionOk="0">
                  <a:moveTo>
                    <a:pt x="0" y="1152997"/>
                  </a:moveTo>
                  <a:cubicBezTo>
                    <a:pt x="-99268" y="487262"/>
                    <a:pt x="530408" y="-99679"/>
                    <a:pt x="1152997" y="0"/>
                  </a:cubicBezTo>
                  <a:cubicBezTo>
                    <a:pt x="2808672" y="158897"/>
                    <a:pt x="5049284" y="6292"/>
                    <a:pt x="8253494" y="0"/>
                  </a:cubicBezTo>
                  <a:cubicBezTo>
                    <a:pt x="8880324" y="-17729"/>
                    <a:pt x="9420840" y="524838"/>
                    <a:pt x="9406491" y="1152997"/>
                  </a:cubicBezTo>
                  <a:lnTo>
                    <a:pt x="9406491" y="1152997"/>
                  </a:lnTo>
                  <a:cubicBezTo>
                    <a:pt x="9354631" y="1815027"/>
                    <a:pt x="8938286" y="2373814"/>
                    <a:pt x="8253494" y="2305994"/>
                  </a:cubicBezTo>
                  <a:cubicBezTo>
                    <a:pt x="5458504" y="2368376"/>
                    <a:pt x="3554394" y="2350563"/>
                    <a:pt x="1152997" y="2305994"/>
                  </a:cubicBezTo>
                  <a:cubicBezTo>
                    <a:pt x="457903" y="2415315"/>
                    <a:pt x="63876" y="1833305"/>
                    <a:pt x="0" y="1152997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4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34911842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kumimoji="0" lang="pt-BR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e) Người cha muốn khuyên các con điều gì? </a:t>
              </a:r>
              <a:endParaRPr kumimoji="0" lang="pt-BR" sz="4800" b="1" i="0" u="none" strike="noStrike" kern="1200" cap="none" spc="0" normalizeH="0" baseline="0" noProof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3916">
              <a:off x="255853" y="251710"/>
              <a:ext cx="2794186" cy="2794186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7484">
            <a:off x="10607389" y="5391633"/>
            <a:ext cx="1544333" cy="15443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153895" y="2760270"/>
            <a:ext cx="5839565" cy="3403529"/>
            <a:chOff x="5222135" y="3083299"/>
            <a:chExt cx="5391138" cy="2961901"/>
          </a:xfrm>
        </p:grpSpPr>
        <p:sp>
          <p:nvSpPr>
            <p:cNvPr id="7" name="Freeform 6"/>
            <p:cNvSpPr/>
            <p:nvPr/>
          </p:nvSpPr>
          <p:spPr bwMode="auto">
            <a:xfrm>
              <a:off x="5222135" y="3083299"/>
              <a:ext cx="5391138" cy="2961901"/>
            </a:xfrm>
            <a:custGeom>
              <a:avLst/>
              <a:gdLst>
                <a:gd name="T0" fmla="*/ 2408 w 2411"/>
                <a:gd name="T1" fmla="*/ 867 h 1559"/>
                <a:gd name="T2" fmla="*/ 2325 w 2411"/>
                <a:gd name="T3" fmla="*/ 655 h 1559"/>
                <a:gd name="T4" fmla="*/ 2152 w 2411"/>
                <a:gd name="T5" fmla="*/ 539 h 1559"/>
                <a:gd name="T6" fmla="*/ 2096 w 2411"/>
                <a:gd name="T7" fmla="*/ 225 h 1559"/>
                <a:gd name="T8" fmla="*/ 1718 w 2411"/>
                <a:gd name="T9" fmla="*/ 140 h 1559"/>
                <a:gd name="T10" fmla="*/ 1550 w 2411"/>
                <a:gd name="T11" fmla="*/ 227 h 1559"/>
                <a:gd name="T12" fmla="*/ 1308 w 2411"/>
                <a:gd name="T13" fmla="*/ 27 h 1559"/>
                <a:gd name="T14" fmla="*/ 1095 w 2411"/>
                <a:gd name="T15" fmla="*/ 7 h 1559"/>
                <a:gd name="T16" fmla="*/ 913 w 2411"/>
                <a:gd name="T17" fmla="*/ 57 h 1559"/>
                <a:gd name="T18" fmla="*/ 805 w 2411"/>
                <a:gd name="T19" fmla="*/ 157 h 1559"/>
                <a:gd name="T20" fmla="*/ 602 w 2411"/>
                <a:gd name="T21" fmla="*/ 131 h 1559"/>
                <a:gd name="T22" fmla="*/ 430 w 2411"/>
                <a:gd name="T23" fmla="*/ 300 h 1559"/>
                <a:gd name="T24" fmla="*/ 421 w 2411"/>
                <a:gd name="T25" fmla="*/ 404 h 1559"/>
                <a:gd name="T26" fmla="*/ 65 w 2411"/>
                <a:gd name="T27" fmla="*/ 678 h 1559"/>
                <a:gd name="T28" fmla="*/ 161 w 2411"/>
                <a:gd name="T29" fmla="*/ 1145 h 1559"/>
                <a:gd name="T30" fmla="*/ 411 w 2411"/>
                <a:gd name="T31" fmla="*/ 1252 h 1559"/>
                <a:gd name="T32" fmla="*/ 549 w 2411"/>
                <a:gd name="T33" fmla="*/ 1422 h 1559"/>
                <a:gd name="T34" fmla="*/ 771 w 2411"/>
                <a:gd name="T35" fmla="*/ 1392 h 1559"/>
                <a:gd name="T36" fmla="*/ 1010 w 2411"/>
                <a:gd name="T37" fmla="*/ 1537 h 1559"/>
                <a:gd name="T38" fmla="*/ 1317 w 2411"/>
                <a:gd name="T39" fmla="*/ 1480 h 1559"/>
                <a:gd name="T40" fmla="*/ 1411 w 2411"/>
                <a:gd name="T41" fmla="*/ 1394 h 1559"/>
                <a:gd name="T42" fmla="*/ 1647 w 2411"/>
                <a:gd name="T43" fmla="*/ 1460 h 1559"/>
                <a:gd name="T44" fmla="*/ 1786 w 2411"/>
                <a:gd name="T45" fmla="*/ 1427 h 1559"/>
                <a:gd name="T46" fmla="*/ 1915 w 2411"/>
                <a:gd name="T47" fmla="*/ 1341 h 1559"/>
                <a:gd name="T48" fmla="*/ 1961 w 2411"/>
                <a:gd name="T49" fmla="*/ 1232 h 1559"/>
                <a:gd name="T50" fmla="*/ 2340 w 2411"/>
                <a:gd name="T51" fmla="*/ 1090 h 1559"/>
                <a:gd name="T52" fmla="*/ 2408 w 2411"/>
                <a:gd name="T53" fmla="*/ 867 h 1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11" h="1559">
                  <a:moveTo>
                    <a:pt x="2408" y="867"/>
                  </a:moveTo>
                  <a:cubicBezTo>
                    <a:pt x="2405" y="789"/>
                    <a:pt x="2375" y="716"/>
                    <a:pt x="2325" y="655"/>
                  </a:cubicBezTo>
                  <a:cubicBezTo>
                    <a:pt x="2281" y="601"/>
                    <a:pt x="2219" y="560"/>
                    <a:pt x="2152" y="539"/>
                  </a:cubicBezTo>
                  <a:cubicBezTo>
                    <a:pt x="2201" y="436"/>
                    <a:pt x="2178" y="309"/>
                    <a:pt x="2096" y="225"/>
                  </a:cubicBezTo>
                  <a:cubicBezTo>
                    <a:pt x="2000" y="127"/>
                    <a:pt x="1848" y="102"/>
                    <a:pt x="1718" y="140"/>
                  </a:cubicBezTo>
                  <a:cubicBezTo>
                    <a:pt x="1657" y="158"/>
                    <a:pt x="1600" y="188"/>
                    <a:pt x="1550" y="227"/>
                  </a:cubicBezTo>
                  <a:cubicBezTo>
                    <a:pt x="1504" y="130"/>
                    <a:pt x="1412" y="59"/>
                    <a:pt x="1308" y="27"/>
                  </a:cubicBezTo>
                  <a:cubicBezTo>
                    <a:pt x="1240" y="5"/>
                    <a:pt x="1166" y="0"/>
                    <a:pt x="1095" y="7"/>
                  </a:cubicBezTo>
                  <a:cubicBezTo>
                    <a:pt x="1032" y="14"/>
                    <a:pt x="970" y="28"/>
                    <a:pt x="913" y="57"/>
                  </a:cubicBezTo>
                  <a:cubicBezTo>
                    <a:pt x="869" y="80"/>
                    <a:pt x="829" y="114"/>
                    <a:pt x="805" y="157"/>
                  </a:cubicBezTo>
                  <a:cubicBezTo>
                    <a:pt x="745" y="123"/>
                    <a:pt x="671" y="112"/>
                    <a:pt x="602" y="131"/>
                  </a:cubicBezTo>
                  <a:cubicBezTo>
                    <a:pt x="518" y="154"/>
                    <a:pt x="455" y="220"/>
                    <a:pt x="430" y="300"/>
                  </a:cubicBezTo>
                  <a:cubicBezTo>
                    <a:pt x="419" y="334"/>
                    <a:pt x="416" y="369"/>
                    <a:pt x="421" y="404"/>
                  </a:cubicBezTo>
                  <a:cubicBezTo>
                    <a:pt x="265" y="427"/>
                    <a:pt x="125" y="536"/>
                    <a:pt x="65" y="678"/>
                  </a:cubicBezTo>
                  <a:cubicBezTo>
                    <a:pt x="0" y="834"/>
                    <a:pt x="43" y="1024"/>
                    <a:pt x="161" y="1145"/>
                  </a:cubicBezTo>
                  <a:cubicBezTo>
                    <a:pt x="224" y="1211"/>
                    <a:pt x="317" y="1261"/>
                    <a:pt x="411" y="1252"/>
                  </a:cubicBezTo>
                  <a:cubicBezTo>
                    <a:pt x="424" y="1327"/>
                    <a:pt x="476" y="1393"/>
                    <a:pt x="549" y="1422"/>
                  </a:cubicBezTo>
                  <a:cubicBezTo>
                    <a:pt x="622" y="1452"/>
                    <a:pt x="708" y="1437"/>
                    <a:pt x="771" y="1392"/>
                  </a:cubicBezTo>
                  <a:cubicBezTo>
                    <a:pt x="831" y="1465"/>
                    <a:pt x="916" y="1517"/>
                    <a:pt x="1010" y="1537"/>
                  </a:cubicBezTo>
                  <a:cubicBezTo>
                    <a:pt x="1115" y="1559"/>
                    <a:pt x="1226" y="1538"/>
                    <a:pt x="1317" y="1480"/>
                  </a:cubicBezTo>
                  <a:cubicBezTo>
                    <a:pt x="1354" y="1457"/>
                    <a:pt x="1386" y="1428"/>
                    <a:pt x="1411" y="1394"/>
                  </a:cubicBezTo>
                  <a:cubicBezTo>
                    <a:pt x="1476" y="1447"/>
                    <a:pt x="1563" y="1467"/>
                    <a:pt x="1647" y="1460"/>
                  </a:cubicBezTo>
                  <a:cubicBezTo>
                    <a:pt x="1695" y="1456"/>
                    <a:pt x="1741" y="1445"/>
                    <a:pt x="1786" y="1427"/>
                  </a:cubicBezTo>
                  <a:cubicBezTo>
                    <a:pt x="1834" y="1408"/>
                    <a:pt x="1882" y="1381"/>
                    <a:pt x="1915" y="1341"/>
                  </a:cubicBezTo>
                  <a:cubicBezTo>
                    <a:pt x="1941" y="1310"/>
                    <a:pt x="1958" y="1271"/>
                    <a:pt x="1961" y="1232"/>
                  </a:cubicBezTo>
                  <a:cubicBezTo>
                    <a:pt x="2101" y="1263"/>
                    <a:pt x="2256" y="1206"/>
                    <a:pt x="2340" y="1090"/>
                  </a:cubicBezTo>
                  <a:cubicBezTo>
                    <a:pt x="2387" y="1027"/>
                    <a:pt x="2411" y="946"/>
                    <a:pt x="2408" y="86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00124" y="3780612"/>
              <a:ext cx="4745872" cy="1687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Anh em phải biết yêu thương, đùm bọc và đoàn kết với nhau.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57" y="3330054"/>
            <a:ext cx="4485346" cy="324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7484">
            <a:off x="10607389" y="5391631"/>
            <a:ext cx="1544333" cy="154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9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1160839" y="243735"/>
            <a:ext cx="9394867" cy="1477030"/>
            <a:chOff x="-180829" y="2659031"/>
            <a:chExt cx="2993004" cy="210488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2104884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g) Tìm từ ngữ ở cột A phù hợp với nghĩa của nó ở cột B.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58">
              <a:extLst>
                <a:ext uri="{FF2B5EF4-FFF2-40B4-BE49-F238E27FC236}">
                  <a16:creationId xmlns:a16="http://schemas.microsoft.com/office/drawing/2014/main" id="{6B8AF614-31CA-45D8-A5B0-D933F55BDE14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5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" name="五角星 2">
                <a:extLst>
                  <a:ext uri="{FF2B5EF4-FFF2-40B4-BE49-F238E27FC236}">
                    <a16:creationId xmlns:a16="http://schemas.microsoft.com/office/drawing/2014/main" id="{C2076813-290E-40AB-BFCD-34079681C42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458997" y="2614863"/>
            <a:ext cx="3006099" cy="867813"/>
            <a:chOff x="458997" y="2614863"/>
            <a:chExt cx="3006099" cy="867813"/>
          </a:xfrm>
        </p:grpSpPr>
        <p:sp>
          <p:nvSpPr>
            <p:cNvPr id="7" name="圆角矩形 53"/>
            <p:cNvSpPr/>
            <p:nvPr/>
          </p:nvSpPr>
          <p:spPr>
            <a:xfrm>
              <a:off x="731712" y="2614863"/>
              <a:ext cx="2572962" cy="867813"/>
            </a:xfrm>
            <a:prstGeom prst="roundRect">
              <a:avLst>
                <a:gd name="adj" fmla="val 10653"/>
              </a:avLst>
            </a:prstGeom>
            <a:solidFill>
              <a:schemeClr val="accent4">
                <a:lumMod val="20000"/>
                <a:lumOff val="80000"/>
                <a:alpha val="90000"/>
              </a:schemeClr>
            </a:solidFill>
            <a:ln w="38100">
              <a:solidFill>
                <a:srgbClr val="FFFF00"/>
              </a:solidFill>
            </a:ln>
            <a:effectLst>
              <a:outerShdw blurRad="1651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8997" y="2725603"/>
              <a:ext cx="30060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hòa thuận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802394" y="2628004"/>
            <a:ext cx="7088815" cy="867813"/>
            <a:chOff x="4802394" y="2628004"/>
            <a:chExt cx="7088815" cy="867813"/>
          </a:xfrm>
        </p:grpSpPr>
        <p:sp>
          <p:nvSpPr>
            <p:cNvPr id="10" name="圆角矩形 53"/>
            <p:cNvSpPr/>
            <p:nvPr/>
          </p:nvSpPr>
          <p:spPr>
            <a:xfrm>
              <a:off x="4902658" y="2628004"/>
              <a:ext cx="6888289" cy="867813"/>
            </a:xfrm>
            <a:prstGeom prst="roundRect">
              <a:avLst>
                <a:gd name="adj" fmla="val 10653"/>
              </a:avLst>
            </a:prstGeom>
            <a:solidFill>
              <a:srgbClr val="00FFFF">
                <a:alpha val="90000"/>
              </a:srgbClr>
            </a:solidFill>
            <a:ln w="38100"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1651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02394" y="2738744"/>
              <a:ext cx="70888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buồn và lo nghĩ, không yên lòng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8996" y="4002503"/>
            <a:ext cx="3006099" cy="867813"/>
            <a:chOff x="458997" y="2614863"/>
            <a:chExt cx="3006099" cy="867813"/>
          </a:xfrm>
        </p:grpSpPr>
        <p:sp>
          <p:nvSpPr>
            <p:cNvPr id="17" name="圆角矩形 53"/>
            <p:cNvSpPr/>
            <p:nvPr/>
          </p:nvSpPr>
          <p:spPr>
            <a:xfrm>
              <a:off x="731712" y="2614863"/>
              <a:ext cx="2572962" cy="867813"/>
            </a:xfrm>
            <a:prstGeom prst="roundRect">
              <a:avLst>
                <a:gd name="adj" fmla="val 10653"/>
              </a:avLst>
            </a:prstGeom>
            <a:solidFill>
              <a:schemeClr val="accent4">
                <a:lumMod val="20000"/>
                <a:lumOff val="80000"/>
                <a:alpha val="90000"/>
              </a:schemeClr>
            </a:solidFill>
            <a:ln w="38100">
              <a:solidFill>
                <a:srgbClr val="FFFF00"/>
              </a:solidFill>
            </a:ln>
            <a:effectLst>
              <a:outerShdw blurRad="1651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58997" y="2725603"/>
              <a:ext cx="30060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yêu thương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8995" y="5403079"/>
            <a:ext cx="3006099" cy="867813"/>
            <a:chOff x="458997" y="2614863"/>
            <a:chExt cx="3006099" cy="867813"/>
          </a:xfrm>
        </p:grpSpPr>
        <p:sp>
          <p:nvSpPr>
            <p:cNvPr id="20" name="圆角矩形 53"/>
            <p:cNvSpPr/>
            <p:nvPr/>
          </p:nvSpPr>
          <p:spPr>
            <a:xfrm>
              <a:off x="731712" y="2614863"/>
              <a:ext cx="2572962" cy="867813"/>
            </a:xfrm>
            <a:prstGeom prst="roundRect">
              <a:avLst>
                <a:gd name="adj" fmla="val 10653"/>
              </a:avLst>
            </a:prstGeom>
            <a:solidFill>
              <a:schemeClr val="accent4">
                <a:lumMod val="20000"/>
                <a:lumOff val="80000"/>
                <a:alpha val="90000"/>
              </a:schemeClr>
            </a:solidFill>
            <a:ln w="38100">
              <a:solidFill>
                <a:srgbClr val="FFFF00"/>
              </a:solidFill>
            </a:ln>
            <a:effectLst>
              <a:outerShdw blurRad="1651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8997" y="2725603"/>
              <a:ext cx="30060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buồn phiền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882604" y="3936781"/>
            <a:ext cx="7088815" cy="867813"/>
            <a:chOff x="4882604" y="2628004"/>
            <a:chExt cx="7088815" cy="867813"/>
          </a:xfrm>
        </p:grpSpPr>
        <p:sp>
          <p:nvSpPr>
            <p:cNvPr id="23" name="圆角矩形 53"/>
            <p:cNvSpPr/>
            <p:nvPr/>
          </p:nvSpPr>
          <p:spPr>
            <a:xfrm>
              <a:off x="4902658" y="2628004"/>
              <a:ext cx="6888289" cy="867813"/>
            </a:xfrm>
            <a:prstGeom prst="roundRect">
              <a:avLst>
                <a:gd name="adj" fmla="val 10653"/>
              </a:avLst>
            </a:prstGeom>
            <a:solidFill>
              <a:srgbClr val="00FFFF">
                <a:alpha val="90000"/>
              </a:srgbClr>
            </a:solidFill>
            <a:ln w="38100"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1651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882604" y="2738744"/>
              <a:ext cx="70888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êm ấm, không có xích mích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910679" y="5356298"/>
            <a:ext cx="6888289" cy="1311069"/>
            <a:chOff x="4902658" y="2628004"/>
            <a:chExt cx="6888289" cy="1311069"/>
          </a:xfrm>
        </p:grpSpPr>
        <p:sp>
          <p:nvSpPr>
            <p:cNvPr id="26" name="圆角矩形 53"/>
            <p:cNvSpPr/>
            <p:nvPr/>
          </p:nvSpPr>
          <p:spPr>
            <a:xfrm>
              <a:off x="4902658" y="2628004"/>
              <a:ext cx="6888289" cy="1311069"/>
            </a:xfrm>
            <a:prstGeom prst="roundRect">
              <a:avLst>
                <a:gd name="adj" fmla="val 10653"/>
              </a:avLst>
            </a:prstGeom>
            <a:solidFill>
              <a:srgbClr val="00FFFF">
                <a:alpha val="90000"/>
              </a:srgbClr>
            </a:solidFill>
            <a:ln w="38100"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1651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902658" y="2628004"/>
              <a:ext cx="63165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có tình cảm gắn bó tha thiết, quan tâm, chăm sóc hết lòng</a:t>
              </a:r>
            </a:p>
          </p:txBody>
        </p:sp>
      </p:grpSp>
      <p:cxnSp>
        <p:nvCxnSpPr>
          <p:cNvPr id="29" name="Straight Arrow Connector 28"/>
          <p:cNvCxnSpPr/>
          <p:nvPr/>
        </p:nvCxnSpPr>
        <p:spPr>
          <a:xfrm>
            <a:off x="3320714" y="3061909"/>
            <a:ext cx="1597986" cy="1308779"/>
          </a:xfrm>
          <a:prstGeom prst="straightConnector1">
            <a:avLst/>
          </a:prstGeom>
          <a:ln w="5715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327625" y="4469040"/>
            <a:ext cx="1575032" cy="169111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312693" y="3127631"/>
            <a:ext cx="1606007" cy="277460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7484">
            <a:off x="10168438" y="-85184"/>
            <a:ext cx="2117637" cy="211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879300" y="3720325"/>
            <a:ext cx="3126205" cy="2961211"/>
            <a:chOff x="879300" y="3720325"/>
            <a:chExt cx="3126205" cy="296121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300" y="3720325"/>
              <a:ext cx="3126205" cy="296121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177946" y="5481207"/>
              <a:ext cx="25289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 ngữ chỉ sự vật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6936" y="-636397"/>
            <a:ext cx="5147947" cy="38635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0226" y="1180900"/>
            <a:ext cx="5056952" cy="37914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26" y="0"/>
            <a:ext cx="1297411" cy="1297411"/>
          </a:xfrm>
          <a:prstGeom prst="rect">
            <a:avLst/>
          </a:prstGeom>
        </p:spPr>
      </p:pic>
      <p:sp>
        <p:nvSpPr>
          <p:cNvPr id="4" name="文本框 5">
            <a:extLst>
              <a:ext uri="{FF2B5EF4-FFF2-40B4-BE49-F238E27FC236}">
                <a16:creationId xmlns:a16="http://schemas.microsoft.com/office/drawing/2014/main" id="{728F92C1-65A9-42D0-A837-74B0DEFBF639}"/>
              </a:ext>
            </a:extLst>
          </p:cNvPr>
          <p:cNvSpPr txBox="1"/>
          <p:nvPr/>
        </p:nvSpPr>
        <p:spPr>
          <a:xfrm>
            <a:off x="953580" y="468612"/>
            <a:ext cx="10660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h)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E4309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718258" y="3720325"/>
            <a:ext cx="3126205" cy="2961211"/>
            <a:chOff x="7718258" y="3720325"/>
            <a:chExt cx="3126205" cy="296121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8258" y="3720325"/>
              <a:ext cx="3126205" cy="296121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947790" y="5481206"/>
              <a:ext cx="266713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 chỉ hoạt động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304" y="1568353"/>
            <a:ext cx="3170195" cy="31762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871" y="408611"/>
            <a:ext cx="3170195" cy="306045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9056" y="1339179"/>
            <a:ext cx="3682303" cy="3688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40827">
            <a:off x="6003873" y="-820058"/>
            <a:ext cx="4995852" cy="374688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21265" y="760999"/>
            <a:ext cx="5052310" cy="407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8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-0.04974 0.4428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0.47357 0.2960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31563 0.441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2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0.50729 0.183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65" y="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4 0.2608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0" y="1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0.08125 0.36134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-0.70092 0.1562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52" y="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:a16="http://schemas.microsoft.com/office/drawing/2014/main" id="{728F92C1-65A9-42D0-A837-74B0DEFBF639}"/>
              </a:ext>
            </a:extLst>
          </p:cNvPr>
          <p:cNvSpPr txBox="1"/>
          <p:nvPr/>
        </p:nvSpPr>
        <p:spPr>
          <a:xfrm>
            <a:off x="960582" y="397492"/>
            <a:ext cx="10270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14.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– 4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</a:endParaRPr>
          </a:p>
        </p:txBody>
      </p:sp>
      <p:sp>
        <p:nvSpPr>
          <p:cNvPr id="3" name="文本框 5">
            <a:extLst>
              <a:ext uri="{FF2B5EF4-FFF2-40B4-BE49-F238E27FC236}">
                <a16:creationId xmlns:a16="http://schemas.microsoft.com/office/drawing/2014/main" id="{728F92C1-65A9-42D0-A837-74B0DEFBF639}"/>
              </a:ext>
            </a:extLst>
          </p:cNvPr>
          <p:cNvSpPr txBox="1"/>
          <p:nvPr/>
        </p:nvSpPr>
        <p:spPr>
          <a:xfrm>
            <a:off x="775854" y="1545830"/>
            <a:ext cx="74814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G: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E4309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</a:endParaRPr>
          </a:p>
        </p:txBody>
      </p:sp>
      <p:sp>
        <p:nvSpPr>
          <p:cNvPr id="4" name="文本框 5">
            <a:extLst>
              <a:ext uri="{FF2B5EF4-FFF2-40B4-BE49-F238E27FC236}">
                <a16:creationId xmlns:a16="http://schemas.microsoft.com/office/drawing/2014/main" id="{728F92C1-65A9-42D0-A837-74B0DEFBF639}"/>
              </a:ext>
            </a:extLst>
          </p:cNvPr>
          <p:cNvSpPr txBox="1"/>
          <p:nvPr/>
        </p:nvSpPr>
        <p:spPr>
          <a:xfrm>
            <a:off x="775855" y="2241993"/>
            <a:ext cx="82520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E4309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91" b="96119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1650" y="1982578"/>
            <a:ext cx="6460999" cy="550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6" y="304799"/>
            <a:ext cx="2819400" cy="281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5" y="405064"/>
            <a:ext cx="2719135" cy="2719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" y="3937014"/>
            <a:ext cx="3842084" cy="25597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20" y="373343"/>
            <a:ext cx="3591964" cy="26823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235" y="3320715"/>
            <a:ext cx="2173956" cy="33126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993" y="3513220"/>
            <a:ext cx="3125389" cy="312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">
            <a:extLst>
              <a:ext uri="{FF2B5EF4-FFF2-40B4-BE49-F238E27FC236}">
                <a16:creationId xmlns:a16="http://schemas.microsoft.com/office/drawing/2014/main" id="{728F92C1-65A9-42D0-A837-74B0DEFBF639}"/>
              </a:ext>
            </a:extLst>
          </p:cNvPr>
          <p:cNvSpPr txBox="1"/>
          <p:nvPr/>
        </p:nvSpPr>
        <p:spPr>
          <a:xfrm>
            <a:off x="3446985" y="976369"/>
            <a:ext cx="1788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E4309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2324059"/>
            <a:ext cx="2808962" cy="4280322"/>
          </a:xfrm>
          <a:prstGeom prst="rect">
            <a:avLst/>
          </a:prstGeom>
        </p:spPr>
      </p:pic>
      <p:sp>
        <p:nvSpPr>
          <p:cNvPr id="7" name="文本框 5">
            <a:extLst>
              <a:ext uri="{FF2B5EF4-FFF2-40B4-BE49-F238E27FC236}">
                <a16:creationId xmlns:a16="http://schemas.microsoft.com/office/drawing/2014/main" id="{728F92C1-65A9-42D0-A837-74B0DEFBF639}"/>
              </a:ext>
            </a:extLst>
          </p:cNvPr>
          <p:cNvSpPr txBox="1"/>
          <p:nvPr/>
        </p:nvSpPr>
        <p:spPr>
          <a:xfrm>
            <a:off x="555740" y="1735445"/>
            <a:ext cx="78746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Mùa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hè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oi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nay,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chiếc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quay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bay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dễ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chịu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908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9">
            <a:extLst>
              <a:ext uri="{FF2B5EF4-FFF2-40B4-BE49-F238E27FC236}">
                <a16:creationId xmlns:a16="http://schemas.microsoft.com/office/drawing/2014/main" id="{4105D389-E5E5-4877-8DCE-BE66A1659C10}"/>
              </a:ext>
            </a:extLst>
          </p:cNvPr>
          <p:cNvGrpSpPr/>
          <p:nvPr/>
        </p:nvGrpSpPr>
        <p:grpSpPr>
          <a:xfrm>
            <a:off x="8340318" y="-946720"/>
            <a:ext cx="184731" cy="1583261"/>
            <a:chOff x="3771007" y="1083236"/>
            <a:chExt cx="184731" cy="1583261"/>
          </a:xfrm>
        </p:grpSpPr>
        <p:sp>
          <p:nvSpPr>
            <p:cNvPr id="5" name="矩形 10">
              <a:extLst>
                <a:ext uri="{FF2B5EF4-FFF2-40B4-BE49-F238E27FC236}">
                  <a16:creationId xmlns:a16="http://schemas.microsoft.com/office/drawing/2014/main" id="{1857C8A1-AFA8-4E48-843E-AB1529A0BE18}"/>
                </a:ext>
              </a:extLst>
            </p:cNvPr>
            <p:cNvSpPr/>
            <p:nvPr/>
          </p:nvSpPr>
          <p:spPr>
            <a:xfrm>
              <a:off x="3771007" y="1083236"/>
              <a:ext cx="184731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Showcard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  <p:sp>
          <p:nvSpPr>
            <p:cNvPr id="6" name="矩形 11">
              <a:extLst>
                <a:ext uri="{FF2B5EF4-FFF2-40B4-BE49-F238E27FC236}">
                  <a16:creationId xmlns:a16="http://schemas.microsoft.com/office/drawing/2014/main" id="{15ABD8C8-F5AC-46E9-911F-BB29ED868769}"/>
                </a:ext>
              </a:extLst>
            </p:cNvPr>
            <p:cNvSpPr/>
            <p:nvPr/>
          </p:nvSpPr>
          <p:spPr>
            <a:xfrm>
              <a:off x="3771007" y="1096837"/>
              <a:ext cx="184731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Showcard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A0FCD3D-1A29-A89D-500F-60FB8F827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147" y="1539108"/>
            <a:ext cx="3609145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6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2">
            <a:extLst>
              <a:ext uri="{FF2B5EF4-FFF2-40B4-BE49-F238E27FC236}">
                <a16:creationId xmlns:a16="http://schemas.microsoft.com/office/drawing/2014/main" id="{BCD9CE15-ABA7-4F44-B122-3226A7B7687D}"/>
              </a:ext>
            </a:extLst>
          </p:cNvPr>
          <p:cNvGrpSpPr/>
          <p:nvPr/>
        </p:nvGrpSpPr>
        <p:grpSpPr>
          <a:xfrm>
            <a:off x="3680161" y="164450"/>
            <a:ext cx="4564070" cy="1673369"/>
            <a:chOff x="2604152" y="873043"/>
            <a:chExt cx="4564070" cy="1673369"/>
          </a:xfrm>
        </p:grpSpPr>
        <p:grpSp>
          <p:nvGrpSpPr>
            <p:cNvPr id="3" name="组合 6">
              <a:extLst>
                <a:ext uri="{FF2B5EF4-FFF2-40B4-BE49-F238E27FC236}">
                  <a16:creationId xmlns:a16="http://schemas.microsoft.com/office/drawing/2014/main" id="{A723C374-0BDC-4580-B12A-82EDDA88802D}"/>
                </a:ext>
              </a:extLst>
            </p:cNvPr>
            <p:cNvGrpSpPr/>
            <p:nvPr/>
          </p:nvGrpSpPr>
          <p:grpSpPr>
            <a:xfrm>
              <a:off x="2604152" y="931698"/>
              <a:ext cx="4564070" cy="1614714"/>
              <a:chOff x="3771007" y="1083236"/>
              <a:chExt cx="4564070" cy="1614714"/>
            </a:xfrm>
          </p:grpSpPr>
          <p:sp>
            <p:nvSpPr>
              <p:cNvPr id="7" name="矩形 7">
                <a:extLst>
                  <a:ext uri="{FF2B5EF4-FFF2-40B4-BE49-F238E27FC236}">
                    <a16:creationId xmlns:a16="http://schemas.microsoft.com/office/drawing/2014/main" id="{19D864C1-3B30-4A69-9903-521CDB72BB7B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4564070" cy="1569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0" i="0" u="none" strike="noStrike" kern="1200" cap="none" spc="0" normalizeH="0" baseline="0" noProof="0">
                    <a:ln w="20955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+mn-cs"/>
                  </a:rPr>
                  <a:t>DẶN DÒ</a:t>
                </a:r>
                <a:endParaRPr kumimoji="0" lang="zh-CN" altLang="en-US" sz="9600" b="0" i="0" u="none" strike="noStrike" kern="1200" cap="none" spc="0" normalizeH="0" baseline="0" noProof="0" dirty="0">
                  <a:ln w="2095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  <p:sp>
            <p:nvSpPr>
              <p:cNvPr id="8" name="矩形 8">
                <a:extLst>
                  <a:ext uri="{FF2B5EF4-FFF2-40B4-BE49-F238E27FC236}">
                    <a16:creationId xmlns:a16="http://schemas.microsoft.com/office/drawing/2014/main" id="{FAF2B6DB-79A7-4319-A5DB-5FE4E3BE28E0}"/>
                  </a:ext>
                </a:extLst>
              </p:cNvPr>
              <p:cNvSpPr/>
              <p:nvPr/>
            </p:nvSpPr>
            <p:spPr>
              <a:xfrm>
                <a:off x="3771007" y="1128290"/>
                <a:ext cx="4564070" cy="1569660"/>
              </a:xfrm>
              <a:prstGeom prst="rect">
                <a:avLst/>
              </a:prstGeom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0" i="0" u="none" strike="noStrike" kern="1200" cap="none" spc="0" normalizeH="0" baseline="0" noProof="0">
                    <a:ln>
                      <a:noFill/>
                    </a:ln>
                    <a:solidFill>
                      <a:srgbClr val="FF5050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+mn-cs"/>
                  </a:rPr>
                  <a:t>DẶN DÒ</a:t>
                </a:r>
                <a:endParaRPr kumimoji="0" lang="zh-CN" alt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</p:grpSp>
        <p:grpSp>
          <p:nvGrpSpPr>
            <p:cNvPr id="4" name="组合 9">
              <a:extLst>
                <a:ext uri="{FF2B5EF4-FFF2-40B4-BE49-F238E27FC236}">
                  <a16:creationId xmlns:a16="http://schemas.microsoft.com/office/drawing/2014/main" id="{4105D389-E5E5-4877-8DCE-BE66A1659C10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1583261"/>
              <a:chOff x="3771007" y="1083236"/>
              <a:chExt cx="184731" cy="1583261"/>
            </a:xfrm>
          </p:grpSpPr>
          <p:sp>
            <p:nvSpPr>
              <p:cNvPr id="5" name="矩形 10">
                <a:extLst>
                  <a:ext uri="{FF2B5EF4-FFF2-40B4-BE49-F238E27FC236}">
                    <a16:creationId xmlns:a16="http://schemas.microsoft.com/office/drawing/2014/main" id="{1857C8A1-AFA8-4E48-843E-AB1529A0BE18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1569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6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  <p:sp>
            <p:nvSpPr>
              <p:cNvPr id="6" name="矩形 11">
                <a:extLst>
                  <a:ext uri="{FF2B5EF4-FFF2-40B4-BE49-F238E27FC236}">
                    <a16:creationId xmlns:a16="http://schemas.microsoft.com/office/drawing/2014/main" id="{15ABD8C8-F5AC-46E9-911F-BB29ED868769}"/>
                  </a:ext>
                </a:extLst>
              </p:cNvPr>
              <p:cNvSpPr/>
              <p:nvPr/>
            </p:nvSpPr>
            <p:spPr>
              <a:xfrm>
                <a:off x="3771007" y="1096837"/>
                <a:ext cx="184731" cy="1569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5823708" y="1615751"/>
            <a:ext cx="5938067" cy="3962089"/>
            <a:chOff x="8726219" y="-661205"/>
            <a:chExt cx="2154936" cy="1322409"/>
          </a:xfrm>
        </p:grpSpPr>
        <p:sp>
          <p:nvSpPr>
            <p:cNvPr id="1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583679" y="2782770"/>
            <a:ext cx="47418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bài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mới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51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ởi độ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946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6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9">
            <a:extLst>
              <a:ext uri="{FF2B5EF4-FFF2-40B4-BE49-F238E27FC236}">
                <a16:creationId xmlns:a16="http://schemas.microsoft.com/office/drawing/2014/main" id="{4105D389-E5E5-4877-8DCE-BE66A1659C10}"/>
              </a:ext>
            </a:extLst>
          </p:cNvPr>
          <p:cNvGrpSpPr/>
          <p:nvPr/>
        </p:nvGrpSpPr>
        <p:grpSpPr>
          <a:xfrm>
            <a:off x="8340318" y="-946720"/>
            <a:ext cx="184731" cy="1583261"/>
            <a:chOff x="3771007" y="1083236"/>
            <a:chExt cx="184731" cy="1583261"/>
          </a:xfrm>
        </p:grpSpPr>
        <p:sp>
          <p:nvSpPr>
            <p:cNvPr id="5" name="矩形 10">
              <a:extLst>
                <a:ext uri="{FF2B5EF4-FFF2-40B4-BE49-F238E27FC236}">
                  <a16:creationId xmlns:a16="http://schemas.microsoft.com/office/drawing/2014/main" id="{1857C8A1-AFA8-4E48-843E-AB1529A0BE18}"/>
                </a:ext>
              </a:extLst>
            </p:cNvPr>
            <p:cNvSpPr/>
            <p:nvPr/>
          </p:nvSpPr>
          <p:spPr>
            <a:xfrm>
              <a:off x="3771007" y="1083236"/>
              <a:ext cx="184731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Showcard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  <p:sp>
          <p:nvSpPr>
            <p:cNvPr id="6" name="矩形 11">
              <a:extLst>
                <a:ext uri="{FF2B5EF4-FFF2-40B4-BE49-F238E27FC236}">
                  <a16:creationId xmlns:a16="http://schemas.microsoft.com/office/drawing/2014/main" id="{15ABD8C8-F5AC-46E9-911F-BB29ED868769}"/>
                </a:ext>
              </a:extLst>
            </p:cNvPr>
            <p:cNvSpPr/>
            <p:nvPr/>
          </p:nvSpPr>
          <p:spPr>
            <a:xfrm>
              <a:off x="3771007" y="1096837"/>
              <a:ext cx="184731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Showcard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7932AC9-B112-3D1A-B7E6-A2271C8A1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790" y="1559428"/>
            <a:ext cx="4285859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5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7484">
            <a:off x="10910386" y="-19190"/>
            <a:ext cx="1335609" cy="13356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608" y="1815151"/>
            <a:ext cx="7722720" cy="4865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91" b="96119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8373" y="1815152"/>
            <a:ext cx="6460999" cy="55068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4963" y="981930"/>
            <a:ext cx="8720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CHUYỆN BÓ ĐŨA</a:t>
            </a:r>
          </a:p>
        </p:txBody>
      </p:sp>
    </p:spTree>
    <p:extLst>
      <p:ext uri="{BB962C8B-B14F-4D97-AF65-F5344CB8AC3E}">
        <p14:creationId xmlns:p14="http://schemas.microsoft.com/office/powerpoint/2010/main" val="373404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7484">
            <a:off x="10910386" y="-19190"/>
            <a:ext cx="1335609" cy="1335609"/>
          </a:xfrm>
          <a:prstGeom prst="rect">
            <a:avLst/>
          </a:prstGeom>
        </p:spPr>
      </p:pic>
      <p:pic>
        <p:nvPicPr>
          <p:cNvPr id="3" name="video bai 17">
            <a:hlinkClick r:id="" action="ppaction://media"/>
            <a:extLst>
              <a:ext uri="{FF2B5EF4-FFF2-40B4-BE49-F238E27FC236}">
                <a16:creationId xmlns:a16="http://schemas.microsoft.com/office/drawing/2014/main" id="{7B826C15-DCF6-4E0E-A99E-60AAF3FD8D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2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0864F3-1642-46F2-A841-AA878DEB3A85}"/>
              </a:ext>
            </a:extLst>
          </p:cNvPr>
          <p:cNvSpPr/>
          <p:nvPr/>
        </p:nvSpPr>
        <p:spPr>
          <a:xfrm>
            <a:off x="333828" y="628184"/>
            <a:ext cx="11534647" cy="60939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xưa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ở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kia,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nhỏ,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Khi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vợ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chồng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va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chạm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phiền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- Ai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bẻ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gãy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thưởng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bẻ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Ai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bẻ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gãy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bèn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cởi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thong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bẻ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gãy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dàng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Thưa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cha,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bẻ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-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đùm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bọc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lẫn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đoàn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97572" y="210120"/>
            <a:ext cx="5488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CHUYỆN BÓ ĐŨA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48245" y="6218962"/>
            <a:ext cx="416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Ngụ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38501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17" y="444726"/>
            <a:ext cx="3937696" cy="31859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84" y="265953"/>
            <a:ext cx="3585937" cy="3364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471" y="3587990"/>
            <a:ext cx="4165610" cy="3016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099" y="3587990"/>
            <a:ext cx="3629532" cy="297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31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3233">
            <a:off x="2144194" y="4142074"/>
            <a:ext cx="2794186" cy="2794186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7748">
            <a:off x="4174343" y="1986373"/>
            <a:ext cx="2794186" cy="2794186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7484">
            <a:off x="23624" y="2489195"/>
            <a:ext cx="2794186" cy="2794186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7748">
            <a:off x="5757726" y="4142074"/>
            <a:ext cx="2794186" cy="2794186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7748">
            <a:off x="7857371" y="1986374"/>
            <a:ext cx="2794186" cy="2794186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7748">
            <a:off x="9044627" y="4121014"/>
            <a:ext cx="2794186" cy="279418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74905" y="4532616"/>
            <a:ext cx="70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C401A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06722" y="6017440"/>
            <a:ext cx="70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C401A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98161" y="3886285"/>
            <a:ext cx="70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C401A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56604" y="6015045"/>
            <a:ext cx="70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C401A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13481" y="3927935"/>
            <a:ext cx="70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C401A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238390" y="6015044"/>
            <a:ext cx="70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C401A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11276797" y="6173968"/>
            <a:ext cx="801887" cy="684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45B1C0C-F1C6-A693-B793-744589B4FF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05798" y="519116"/>
            <a:ext cx="8529043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8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"/>
                            </p:stCondLst>
                            <p:childTnLst>
                              <p:par>
                                <p:cTn id="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300"/>
                            </p:stCondLst>
                            <p:childTnLst>
                              <p:par>
                                <p:cTn id="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800"/>
                            </p:stCondLst>
                            <p:childTnLst>
                              <p:par>
                                <p:cTn id="5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30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800"/>
                            </p:stCondLst>
                            <p:childTnLst>
                              <p:par>
                                <p:cTn id="6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616</Words>
  <Application>Microsoft Office PowerPoint</Application>
  <PresentationFormat>Widescreen</PresentationFormat>
  <Paragraphs>55</Paragraphs>
  <Slides>20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inpin heiti</vt:lpstr>
      <vt:lpstr>Arial</vt:lpstr>
      <vt:lpstr>Calibri</vt:lpstr>
      <vt:lpstr>Cambria</vt:lpstr>
      <vt:lpstr>UTM Aptima</vt:lpstr>
      <vt:lpstr>UTM Avo</vt:lpstr>
      <vt:lpstr>UTM Showcard</vt:lpstr>
      <vt:lpstr>Office 主题​​</vt:lpstr>
      <vt:lpstr>自定义设计方案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7</cp:revision>
  <dcterms:created xsi:type="dcterms:W3CDTF">2021-07-31T04:12:41Z</dcterms:created>
  <dcterms:modified xsi:type="dcterms:W3CDTF">2024-11-04T01:32:12Z</dcterms:modified>
</cp:coreProperties>
</file>