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720" r:id="rId1"/>
    <p:sldMasterId id="2147483732" r:id="rId2"/>
    <p:sldMasterId id="2147483744" r:id="rId3"/>
  </p:sldMasterIdLst>
  <p:sldIdLst>
    <p:sldId id="284" r:id="rId4"/>
    <p:sldId id="285" r:id="rId5"/>
    <p:sldId id="286" r:id="rId6"/>
    <p:sldId id="287" r:id="rId7"/>
    <p:sldId id="288" r:id="rId8"/>
    <p:sldId id="291" r:id="rId9"/>
    <p:sldId id="292" r:id="rId10"/>
    <p:sldId id="293" r:id="rId11"/>
    <p:sldId id="294" r:id="rId12"/>
    <p:sldId id="295" r:id="rId13"/>
    <p:sldId id="296" r:id="rId14"/>
    <p:sldId id="270" r:id="rId15"/>
    <p:sldId id="257" r:id="rId16"/>
    <p:sldId id="256" r:id="rId17"/>
    <p:sldId id="258" r:id="rId18"/>
    <p:sldId id="260" r:id="rId19"/>
    <p:sldId id="259" r:id="rId20"/>
    <p:sldId id="282" r:id="rId21"/>
  </p:sldIdLst>
  <p:sldSz cx="9144000" cy="5143500" type="screen16x9"/>
  <p:notesSz cx="6858000" cy="9144000"/>
  <p:defaultTextStyle>
    <a:defPPr>
      <a:defRPr lang="vi-VN"/>
    </a:defPPr>
    <a:lvl1pPr marL="0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1pPr>
    <a:lvl2pPr marL="342123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2pPr>
    <a:lvl3pPr marL="684246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3pPr>
    <a:lvl4pPr marL="1026368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4pPr>
    <a:lvl5pPr marL="1368491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5pPr>
    <a:lvl6pPr marL="1710614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6pPr>
    <a:lvl7pPr marL="2052737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7pPr>
    <a:lvl8pPr marL="2394859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8pPr>
    <a:lvl9pPr marL="2736982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  <a:srgbClr val="C5C5C5"/>
    <a:srgbClr val="ABC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947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54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61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7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15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5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5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3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0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3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9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86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94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54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92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97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1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51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63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74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39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1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4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39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3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58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0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00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8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58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07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29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863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D2CF-D25B-4FA5-BE3B-B850006FEB4B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F594C-9481-4486-BC6D-7124DC7639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62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9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openxmlformats.org/officeDocument/2006/relationships/audio" Target="file:///E:\DUYEN%20KHOA%20HOC\emlabonghongnho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1.e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2.gif"/><Relationship Id="rId10" Type="http://schemas.openxmlformats.org/officeDocument/2006/relationships/image" Target="../media/image18.png"/><Relationship Id="rId4" Type="http://schemas.openxmlformats.org/officeDocument/2006/relationships/image" Target="../media/image10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2.gif"/><Relationship Id="rId10" Type="http://schemas.openxmlformats.org/officeDocument/2006/relationships/image" Target="../media/image18.png"/><Relationship Id="rId4" Type="http://schemas.openxmlformats.org/officeDocument/2006/relationships/image" Target="../media/image10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1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12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0.gif"/><Relationship Id="rId7" Type="http://schemas.openxmlformats.org/officeDocument/2006/relationships/image" Target="../media/image31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12.gif"/><Relationship Id="rId4" Type="http://schemas.openxmlformats.org/officeDocument/2006/relationships/image" Target="../media/image30.gif"/><Relationship Id="rId9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5" Type="http://schemas.openxmlformats.org/officeDocument/2006/relationships/image" Target="../media/image36.png"/><Relationship Id="rId10" Type="http://schemas.openxmlformats.org/officeDocument/2006/relationships/image" Target="../media/image33.gif"/><Relationship Id="rId4" Type="http://schemas.openxmlformats.org/officeDocument/2006/relationships/image" Target="../media/image35.png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4572000" y="3429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1828800" y="2286000"/>
            <a:ext cx="285750" cy="3429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02" name="AutoShape 14"/>
          <p:cNvSpPr>
            <a:spLocks noChangeArrowheads="1"/>
          </p:cNvSpPr>
          <p:nvPr/>
        </p:nvSpPr>
        <p:spPr bwMode="auto">
          <a:xfrm>
            <a:off x="1143001" y="2628900"/>
            <a:ext cx="275035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3" name="AutoShape 15"/>
          <p:cNvSpPr>
            <a:spLocks noChangeArrowheads="1"/>
          </p:cNvSpPr>
          <p:nvPr/>
        </p:nvSpPr>
        <p:spPr bwMode="auto">
          <a:xfrm>
            <a:off x="4972050" y="462915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4" name="AutoShape 16"/>
          <p:cNvSpPr>
            <a:spLocks noChangeArrowheads="1"/>
          </p:cNvSpPr>
          <p:nvPr/>
        </p:nvSpPr>
        <p:spPr bwMode="auto">
          <a:xfrm>
            <a:off x="2686051" y="4738687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5" name="AutoShape 17"/>
          <p:cNvSpPr>
            <a:spLocks noChangeArrowheads="1"/>
          </p:cNvSpPr>
          <p:nvPr/>
        </p:nvSpPr>
        <p:spPr bwMode="auto">
          <a:xfrm>
            <a:off x="6343650" y="4857750"/>
            <a:ext cx="342900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342900">
              <a:defRPr/>
            </a:pPr>
            <a:endParaRPr lang="en-US" sz="210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5257800" y="4841082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7" name="AutoShape 19"/>
          <p:cNvSpPr>
            <a:spLocks noChangeArrowheads="1"/>
          </p:cNvSpPr>
          <p:nvPr/>
        </p:nvSpPr>
        <p:spPr bwMode="auto">
          <a:xfrm>
            <a:off x="1771650" y="1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6915150" y="228601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9" name="AutoShape 21"/>
          <p:cNvSpPr>
            <a:spLocks noChangeArrowheads="1"/>
          </p:cNvSpPr>
          <p:nvPr/>
        </p:nvSpPr>
        <p:spPr bwMode="auto">
          <a:xfrm>
            <a:off x="1143000" y="4114801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0" name="AutoShape 22"/>
          <p:cNvSpPr>
            <a:spLocks noChangeArrowheads="1"/>
          </p:cNvSpPr>
          <p:nvPr/>
        </p:nvSpPr>
        <p:spPr bwMode="auto">
          <a:xfrm>
            <a:off x="7372350" y="4000501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1" name="AutoShape 23"/>
          <p:cNvSpPr>
            <a:spLocks noChangeArrowheads="1"/>
          </p:cNvSpPr>
          <p:nvPr/>
        </p:nvSpPr>
        <p:spPr bwMode="auto">
          <a:xfrm>
            <a:off x="1371601" y="280035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7630716" y="2400300"/>
            <a:ext cx="37028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>
            <a:off x="4343401" y="434340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4" name="AutoShape 26"/>
          <p:cNvSpPr>
            <a:spLocks noChangeArrowheads="1"/>
          </p:cNvSpPr>
          <p:nvPr/>
        </p:nvSpPr>
        <p:spPr bwMode="auto">
          <a:xfrm>
            <a:off x="4972051" y="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7658100" y="1428750"/>
            <a:ext cx="3429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>
            <a:off x="1143000" y="628650"/>
            <a:ext cx="285750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6286500" y="0"/>
            <a:ext cx="171450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>
            <a:off x="1143000" y="3714750"/>
            <a:ext cx="28575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1143000" y="4743450"/>
            <a:ext cx="171450" cy="4000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>
            <a:off x="7658100" y="3200400"/>
            <a:ext cx="342900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2114550" y="2286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>
            <a:off x="7829550" y="5715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3" name="AutoShape 35"/>
          <p:cNvSpPr>
            <a:spLocks noChangeArrowheads="1"/>
          </p:cNvSpPr>
          <p:nvPr/>
        </p:nvSpPr>
        <p:spPr bwMode="auto">
          <a:xfrm>
            <a:off x="3028950" y="0"/>
            <a:ext cx="17145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1143000" y="1657350"/>
            <a:ext cx="228600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5" name="AutoShape 37"/>
          <p:cNvSpPr>
            <a:spLocks noChangeArrowheads="1"/>
          </p:cNvSpPr>
          <p:nvPr/>
        </p:nvSpPr>
        <p:spPr bwMode="auto">
          <a:xfrm>
            <a:off x="3065860" y="43434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7" name="AutoShape 39"/>
          <p:cNvSpPr>
            <a:spLocks noChangeArrowheads="1"/>
          </p:cNvSpPr>
          <p:nvPr/>
        </p:nvSpPr>
        <p:spPr bwMode="auto">
          <a:xfrm>
            <a:off x="7486650" y="211455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28" name="AutoShape 40"/>
          <p:cNvSpPr>
            <a:spLocks noChangeArrowheads="1"/>
          </p:cNvSpPr>
          <p:nvPr/>
        </p:nvSpPr>
        <p:spPr bwMode="auto">
          <a:xfrm>
            <a:off x="2514600" y="417195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29" name="AutoShape 41"/>
          <p:cNvSpPr>
            <a:spLocks noChangeArrowheads="1"/>
          </p:cNvSpPr>
          <p:nvPr/>
        </p:nvSpPr>
        <p:spPr bwMode="auto">
          <a:xfrm>
            <a:off x="7143750" y="3429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0" name="AutoShape 42"/>
          <p:cNvSpPr>
            <a:spLocks noChangeArrowheads="1"/>
          </p:cNvSpPr>
          <p:nvPr/>
        </p:nvSpPr>
        <p:spPr bwMode="auto">
          <a:xfrm>
            <a:off x="3600450" y="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1" name="AutoShape 43"/>
          <p:cNvSpPr>
            <a:spLocks noChangeArrowheads="1"/>
          </p:cNvSpPr>
          <p:nvPr/>
        </p:nvSpPr>
        <p:spPr bwMode="auto">
          <a:xfrm>
            <a:off x="1143000" y="11430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2" name="AutoShape 44"/>
          <p:cNvSpPr>
            <a:spLocks noChangeArrowheads="1"/>
          </p:cNvSpPr>
          <p:nvPr/>
        </p:nvSpPr>
        <p:spPr bwMode="auto">
          <a:xfrm>
            <a:off x="1943100" y="36576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3" name="AutoShape 45"/>
          <p:cNvSpPr>
            <a:spLocks noChangeArrowheads="1"/>
          </p:cNvSpPr>
          <p:nvPr/>
        </p:nvSpPr>
        <p:spPr bwMode="auto">
          <a:xfrm>
            <a:off x="7029450" y="268605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4" name="AutoShape 46"/>
          <p:cNvSpPr>
            <a:spLocks noChangeArrowheads="1"/>
          </p:cNvSpPr>
          <p:nvPr/>
        </p:nvSpPr>
        <p:spPr bwMode="auto">
          <a:xfrm>
            <a:off x="5943600" y="49149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5" name="AutoShape 47"/>
          <p:cNvSpPr>
            <a:spLocks noChangeArrowheads="1"/>
          </p:cNvSpPr>
          <p:nvPr/>
        </p:nvSpPr>
        <p:spPr bwMode="auto">
          <a:xfrm>
            <a:off x="7486651" y="14859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6" name="AutoShape 48"/>
          <p:cNvSpPr>
            <a:spLocks noChangeArrowheads="1"/>
          </p:cNvSpPr>
          <p:nvPr/>
        </p:nvSpPr>
        <p:spPr bwMode="auto">
          <a:xfrm>
            <a:off x="2686051" y="2286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7" name="AutoShape 49"/>
          <p:cNvSpPr>
            <a:spLocks noChangeArrowheads="1"/>
          </p:cNvSpPr>
          <p:nvPr/>
        </p:nvSpPr>
        <p:spPr bwMode="auto">
          <a:xfrm>
            <a:off x="1371601" y="11430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8" name="AutoShape 50"/>
          <p:cNvSpPr>
            <a:spLocks noChangeArrowheads="1"/>
          </p:cNvSpPr>
          <p:nvPr/>
        </p:nvSpPr>
        <p:spPr bwMode="auto">
          <a:xfrm>
            <a:off x="5886451" y="28575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39" name="AutoShape 51"/>
          <p:cNvSpPr>
            <a:spLocks noChangeArrowheads="1"/>
          </p:cNvSpPr>
          <p:nvPr/>
        </p:nvSpPr>
        <p:spPr bwMode="auto">
          <a:xfrm>
            <a:off x="1485901" y="4813698"/>
            <a:ext cx="289322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40" name="AutoShape 52"/>
          <p:cNvSpPr>
            <a:spLocks noChangeArrowheads="1"/>
          </p:cNvSpPr>
          <p:nvPr/>
        </p:nvSpPr>
        <p:spPr bwMode="auto">
          <a:xfrm>
            <a:off x="6629401" y="44577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7944" name="Picture 56" descr="RNBOWBT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4" y="51435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5" name="Picture 57" descr="RNBOWBT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74295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6" name="emlabonghongnho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41" y="5486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48" name="AutoShape 60"/>
          <p:cNvSpPr>
            <a:spLocks noChangeArrowheads="1"/>
          </p:cNvSpPr>
          <p:nvPr/>
        </p:nvSpPr>
        <p:spPr bwMode="auto">
          <a:xfrm>
            <a:off x="3714750" y="462915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949" name="AutoShape 61"/>
          <p:cNvSpPr>
            <a:spLocks noChangeArrowheads="1"/>
          </p:cNvSpPr>
          <p:nvPr/>
        </p:nvSpPr>
        <p:spPr bwMode="auto">
          <a:xfrm>
            <a:off x="1428750" y="19431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43" name="Text Box 63"/>
          <p:cNvSpPr txBox="1">
            <a:spLocks noChangeArrowheads="1"/>
          </p:cNvSpPr>
          <p:nvPr/>
        </p:nvSpPr>
        <p:spPr bwMode="auto">
          <a:xfrm>
            <a:off x="3086100" y="1257301"/>
            <a:ext cx="34016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50000"/>
              </a:spcBef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MÔN ÂM NHẠC LỚP </a:t>
            </a:r>
            <a:r>
              <a:rPr lang="en-US" alt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44" name="WordArt 64"/>
          <p:cNvSpPr>
            <a:spLocks noChangeArrowheads="1" noChangeShapeType="1" noTextEdit="1"/>
          </p:cNvSpPr>
          <p:nvPr/>
        </p:nvSpPr>
        <p:spPr bwMode="auto">
          <a:xfrm>
            <a:off x="2400300" y="457200"/>
            <a:ext cx="4314825" cy="74295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342900"/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Nhiệt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liệt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chào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mừng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quý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thầy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dự</a:t>
            </a:r>
            <a:r>
              <a:rPr lang="en-US" sz="27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563C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45" name="Picture 10" descr="49503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86050"/>
            <a:ext cx="3477816" cy="96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6" name="Rectangle 87"/>
          <p:cNvSpPr>
            <a:spLocks noGrp="1"/>
          </p:cNvSpPr>
          <p:nvPr>
            <p:ph type="subTitle" idx="1"/>
          </p:nvPr>
        </p:nvSpPr>
        <p:spPr>
          <a:xfrm>
            <a:off x="2114550" y="3714750"/>
            <a:ext cx="4800600" cy="1028700"/>
          </a:xfrm>
        </p:spPr>
        <p:txBody>
          <a:bodyPr/>
          <a:lstStyle/>
          <a:p>
            <a:r>
              <a:rPr lang="en-US" altLang="vi-VN" b="1" i="1" dirty="0" err="1">
                <a:latin typeface="Times New Roman" panose="02020603050405020304" pitchFamily="18" charset="0"/>
              </a:rPr>
              <a:t>Giáo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viên</a:t>
            </a:r>
            <a:r>
              <a:rPr lang="en-US" altLang="vi-VN" b="1" i="1" dirty="0">
                <a:latin typeface="Times New Roman" panose="02020603050405020304" pitchFamily="18" charset="0"/>
              </a:rPr>
              <a:t>: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Hoàng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Thị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Ánh</a:t>
            </a:r>
            <a:r>
              <a:rPr lang="en-US" altLang="vi-VN" b="1" i="1" dirty="0">
                <a:latin typeface="Times New Roman" panose="02020603050405020304" pitchFamily="18" charset="0"/>
              </a:rPr>
              <a:t> Mai</a:t>
            </a:r>
          </a:p>
          <a:p>
            <a:r>
              <a:rPr lang="en-US" altLang="vi-VN" b="1" i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b="1" i="1" dirty="0">
                <a:latin typeface="Times New Roman" panose="02020603050405020304" pitchFamily="18" charset="0"/>
              </a:rPr>
              <a:t>: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Tiểu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Liên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smtClean="0">
                <a:latin typeface="Times New Roman" panose="02020603050405020304" pitchFamily="18" charset="0"/>
              </a:rPr>
              <a:t>Am - </a:t>
            </a:r>
            <a:r>
              <a:rPr lang="en-US" altLang="vi-VN" b="1" i="1" dirty="0" err="1" smtClean="0">
                <a:latin typeface="Times New Roman" panose="02020603050405020304" pitchFamily="18" charset="0"/>
              </a:rPr>
              <a:t>Lý</a:t>
            </a:r>
            <a:r>
              <a:rPr lang="en-US" altLang="vi-VN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</a:rPr>
              <a:t>Học</a:t>
            </a:r>
            <a:endParaRPr lang="en-US" altLang="vi-VN" b="1" i="1" dirty="0">
              <a:latin typeface="Times New Roman" panose="02020603050405020304" pitchFamily="18" charset="0"/>
            </a:endParaRPr>
          </a:p>
        </p:txBody>
      </p:sp>
      <p:pic>
        <p:nvPicPr>
          <p:cNvPr id="4147" name="Picture 2" descr="treble_cle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00100"/>
            <a:ext cx="137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48" name="Object 5"/>
          <p:cNvGraphicFramePr>
            <a:graphicFrameLocks noChangeAspect="1"/>
          </p:cNvGraphicFramePr>
          <p:nvPr/>
        </p:nvGraphicFramePr>
        <p:xfrm>
          <a:off x="3086100" y="1714500"/>
          <a:ext cx="33147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9" imgW="7053120" imgH="9951840" progId="CorelDRAW.Graphic.10">
                  <p:embed/>
                </p:oleObj>
              </mc:Choice>
              <mc:Fallback>
                <p:oleObj r:id="rId9" imgW="7053120" imgH="9951840" progId="CorelDRAW.Graphic.10">
                  <p:embed/>
                  <p:pic>
                    <p:nvPicPr>
                      <p:cNvPr id="414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784" t="45209" r="17290" b="20514"/>
                      <a:stretch>
                        <a:fillRect/>
                      </a:stretch>
                    </p:blipFill>
                    <p:spPr bwMode="auto">
                      <a:xfrm>
                        <a:off x="3086100" y="1714500"/>
                        <a:ext cx="33147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733346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9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7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7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7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7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7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7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7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7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7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7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7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7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7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7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7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7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46"/>
                </p:tgtEl>
              </p:cMediaNode>
            </p:audio>
          </p:childTnLst>
        </p:cTn>
      </p:par>
    </p:tnLst>
    <p:bldLst>
      <p:bldP spid="37902" grpId="0" animBg="1"/>
      <p:bldP spid="37903" grpId="0" animBg="1"/>
      <p:bldP spid="37904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21" grpId="0" animBg="1"/>
      <p:bldP spid="37922" grpId="0" animBg="1"/>
      <p:bldP spid="37923" grpId="0" animBg="1"/>
      <p:bldP spid="37924" grpId="0" animBg="1"/>
      <p:bldP spid="379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629" y="224215"/>
            <a:ext cx="68862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Nhạc và lời : Việt Anh</a:t>
            </a:r>
          </a:p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 tay nhau cùng đi chơi đi khắp nơi hái bông hoa tươi.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đây chơi rừng hoa tươi chim líu lo hót nghe vui vui.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xem hoa nghe tiếng chim rừng reo ca.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vài bông hoa cùng hái đem về nhà.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88266"/>
            <a:ext cx="1380085" cy="152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0" y="4592408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90073" y="2390618"/>
            <a:ext cx="5719270" cy="269711"/>
            <a:chOff x="2245987" y="2567315"/>
            <a:chExt cx="4291417" cy="41505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987" y="2641298"/>
              <a:ext cx="255524" cy="28117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504" y="2681225"/>
              <a:ext cx="257420" cy="2412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928" y="2669679"/>
              <a:ext cx="269737" cy="25279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47" y="2708078"/>
              <a:ext cx="258541" cy="2423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689" y="2567315"/>
              <a:ext cx="280368" cy="39000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81" y="2596721"/>
              <a:ext cx="275049" cy="33119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776" y="2605051"/>
              <a:ext cx="280368" cy="3228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50" y="2611692"/>
              <a:ext cx="287854" cy="37067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716166" y="3032466"/>
            <a:ext cx="4782673" cy="249526"/>
            <a:chOff x="2184294" y="3782497"/>
            <a:chExt cx="4782673" cy="35317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294" y="3815631"/>
              <a:ext cx="312220" cy="29260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031" y="3829346"/>
              <a:ext cx="312220" cy="29261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037" y="3829346"/>
              <a:ext cx="312220" cy="292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260" y="3807054"/>
              <a:ext cx="312220" cy="29260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407" y="3815631"/>
              <a:ext cx="333375" cy="32004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355" y="3815631"/>
              <a:ext cx="333375" cy="32004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181" y="3782497"/>
              <a:ext cx="333375" cy="32004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592" y="3784862"/>
              <a:ext cx="333375" cy="32004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716166" y="3610840"/>
            <a:ext cx="4147356" cy="329984"/>
            <a:chOff x="2169008" y="4709594"/>
            <a:chExt cx="4147356" cy="41444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008" y="4803998"/>
              <a:ext cx="298307" cy="27956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936" y="4796550"/>
              <a:ext cx="312220" cy="29260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368" y="4790958"/>
              <a:ext cx="312220" cy="2406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487" y="4779244"/>
              <a:ext cx="260910" cy="2748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335" y="4803998"/>
              <a:ext cx="333375" cy="32004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863" y="4790958"/>
              <a:ext cx="333375" cy="32004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09" y="4765529"/>
              <a:ext cx="333375" cy="32004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822" y="4709594"/>
              <a:ext cx="297542" cy="32200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774068" y="1852720"/>
            <a:ext cx="4621193" cy="223627"/>
            <a:chOff x="1774068" y="1852720"/>
            <a:chExt cx="4621193" cy="223627"/>
          </a:xfrm>
        </p:grpSpPr>
        <p:grpSp>
          <p:nvGrpSpPr>
            <p:cNvPr id="18" name="Group 17"/>
            <p:cNvGrpSpPr/>
            <p:nvPr/>
          </p:nvGrpSpPr>
          <p:grpSpPr>
            <a:xfrm>
              <a:off x="1774068" y="1852720"/>
              <a:ext cx="3817243" cy="223627"/>
              <a:chOff x="2822251" y="1600375"/>
              <a:chExt cx="3279879" cy="34133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7074" y="1604276"/>
                <a:ext cx="333374" cy="3200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6717" y="1676533"/>
                <a:ext cx="282950" cy="26517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2949" y="1600375"/>
                <a:ext cx="253679" cy="32003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2251" y="1659145"/>
                <a:ext cx="282945" cy="26517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6866" y="1617713"/>
                <a:ext cx="304797" cy="29260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173" y="1604276"/>
                <a:ext cx="283957" cy="332202"/>
              </a:xfrm>
              <a:prstGeom prst="rect">
                <a:avLst/>
              </a:prstGeom>
            </p:spPr>
          </p:pic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771" y="1853921"/>
              <a:ext cx="308490" cy="186176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75" y="1837527"/>
            <a:ext cx="345310" cy="193251"/>
          </a:xfrm>
          <a:prstGeom prst="rect">
            <a:avLst/>
          </a:prstGeom>
        </p:spPr>
      </p:pic>
      <p:pic>
        <p:nvPicPr>
          <p:cNvPr id="56" name="Picture 55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44" y="4344173"/>
            <a:ext cx="1232117" cy="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73" y="4241593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0" y="4443452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393" y="247785"/>
            <a:ext cx="2697730" cy="29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47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vỗ tay theo phách</a:t>
            </a:r>
            <a:endParaRPr kumimoji="0" lang="vi-VN" sz="134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12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867" y="178013"/>
            <a:ext cx="68862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Nhạc và lời : Việt Anh</a:t>
            </a:r>
          </a:p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 tay nhau cùng đi chơi đi khắp nơi hái bông hoa tươi.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đây chơi rừng hoa tươi chim líu lo hót nghe vui vui.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xem hoa nghe tiếng chim rừng reo ca.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vài bông hoa cùng hái đem về nhà.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88266"/>
            <a:ext cx="1380085" cy="152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0" y="4592408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90073" y="1852720"/>
            <a:ext cx="5719270" cy="2088104"/>
            <a:chOff x="1690073" y="1852720"/>
            <a:chExt cx="5719270" cy="2088104"/>
          </a:xfrm>
        </p:grpSpPr>
        <p:grpSp>
          <p:nvGrpSpPr>
            <p:cNvPr id="25" name="Group 24"/>
            <p:cNvGrpSpPr/>
            <p:nvPr/>
          </p:nvGrpSpPr>
          <p:grpSpPr>
            <a:xfrm>
              <a:off x="1690073" y="2390618"/>
              <a:ext cx="5719270" cy="269711"/>
              <a:chOff x="2245987" y="2567315"/>
              <a:chExt cx="4291417" cy="4150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987" y="2641298"/>
                <a:ext cx="255524" cy="28117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0504" y="2681225"/>
                <a:ext cx="257420" cy="241251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4928" y="2669679"/>
                <a:ext cx="269737" cy="25279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0047" y="2708078"/>
                <a:ext cx="258541" cy="2423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689" y="2567315"/>
                <a:ext cx="280368" cy="39000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0481" y="2596721"/>
                <a:ext cx="275049" cy="331193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1776" y="2605051"/>
                <a:ext cx="280368" cy="32286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550" y="2611692"/>
                <a:ext cx="287854" cy="37067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1716166" y="3032466"/>
              <a:ext cx="4782673" cy="249526"/>
              <a:chOff x="2184294" y="3782497"/>
              <a:chExt cx="4782673" cy="35317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4294" y="3815631"/>
                <a:ext cx="312220" cy="292608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7031" y="3829346"/>
                <a:ext cx="312220" cy="29261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1037" y="3829346"/>
                <a:ext cx="312220" cy="292608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260" y="3807054"/>
                <a:ext cx="312220" cy="29260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3407" y="3815631"/>
                <a:ext cx="333375" cy="32004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2355" y="3815631"/>
                <a:ext cx="333375" cy="32004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181" y="3782497"/>
                <a:ext cx="333375" cy="32004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3592" y="3784862"/>
                <a:ext cx="333375" cy="320040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1716166" y="3610840"/>
              <a:ext cx="4147356" cy="329984"/>
              <a:chOff x="2169008" y="4709594"/>
              <a:chExt cx="4147356" cy="414444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8" y="4803998"/>
                <a:ext cx="298307" cy="279568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936" y="4796550"/>
                <a:ext cx="312220" cy="29260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0368" y="4790958"/>
                <a:ext cx="312220" cy="240637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0487" y="4779244"/>
                <a:ext cx="260910" cy="274826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335" y="4803998"/>
                <a:ext cx="333375" cy="32004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863" y="4790958"/>
                <a:ext cx="333375" cy="320041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2709" y="4765529"/>
                <a:ext cx="333375" cy="320041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8822" y="4709594"/>
                <a:ext cx="297542" cy="322001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1774068" y="1852720"/>
              <a:ext cx="4621193" cy="223627"/>
              <a:chOff x="1774068" y="1852720"/>
              <a:chExt cx="4621193" cy="22362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774068" y="1852720"/>
                <a:ext cx="3817243" cy="223627"/>
                <a:chOff x="2822251" y="1600375"/>
                <a:chExt cx="3279879" cy="341335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67074" y="1604276"/>
                  <a:ext cx="333374" cy="32004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6717" y="1676533"/>
                  <a:ext cx="282950" cy="265177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2949" y="1600375"/>
                  <a:ext cx="253679" cy="320039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2251" y="1659145"/>
                  <a:ext cx="282945" cy="26517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6866" y="1617713"/>
                  <a:ext cx="304797" cy="292606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18173" y="1604276"/>
                  <a:ext cx="283957" cy="332202"/>
                </a:xfrm>
                <a:prstGeom prst="rect">
                  <a:avLst/>
                </a:prstGeom>
              </p:spPr>
            </p:pic>
          </p:grp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6771" y="1853921"/>
                <a:ext cx="308490" cy="186176"/>
              </a:xfrm>
              <a:prstGeom prst="rect">
                <a:avLst/>
              </a:prstGeom>
            </p:spPr>
          </p:pic>
        </p:grp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75" y="1837527"/>
            <a:ext cx="345310" cy="193251"/>
          </a:xfrm>
          <a:prstGeom prst="rect">
            <a:avLst/>
          </a:prstGeom>
        </p:spPr>
      </p:pic>
      <p:pic>
        <p:nvPicPr>
          <p:cNvPr id="56" name="Picture 55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44" y="4344173"/>
            <a:ext cx="1232117" cy="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73" y="4241593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0" y="4443452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1600" y="1457738"/>
            <a:ext cx="6489069" cy="14118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61" y="4592409"/>
            <a:ext cx="927314" cy="551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22" y="4594812"/>
            <a:ext cx="926672" cy="548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00" y="4594812"/>
            <a:ext cx="927314" cy="551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57" y="4592409"/>
            <a:ext cx="927314" cy="551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8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41" y="4592409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07" y="4578330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26" y="4592408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45" y="4592409"/>
            <a:ext cx="927314" cy="5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7DA9E-100E-4F79-B41C-B6D887851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57" y="794048"/>
            <a:ext cx="6558014" cy="3884182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392A23AE-4E72-4DD8-9E81-61267F22AE76}"/>
              </a:ext>
            </a:extLst>
          </p:cNvPr>
          <p:cNvSpPr/>
          <p:nvPr/>
        </p:nvSpPr>
        <p:spPr>
          <a:xfrm>
            <a:off x="2707215" y="1827507"/>
            <a:ext cx="1468423" cy="643033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ysClr val="windowText" lastClr="000000"/>
                </a:solidFill>
              </a:rPr>
              <a:t>Bạn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Mi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Oval Callout 7">
            <a:extLst>
              <a:ext uri="{FF2B5EF4-FFF2-40B4-BE49-F238E27FC236}">
                <a16:creationId xmlns:a16="http://schemas.microsoft.com/office/drawing/2014/main" id="{EFACE875-D457-4AF5-8477-1F84789194E3}"/>
              </a:ext>
            </a:extLst>
          </p:cNvPr>
          <p:cNvSpPr/>
          <p:nvPr/>
        </p:nvSpPr>
        <p:spPr>
          <a:xfrm>
            <a:off x="1143007" y="2310507"/>
            <a:ext cx="1249158" cy="616054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ysClr val="windowText" lastClr="000000"/>
                </a:solidFill>
              </a:rPr>
              <a:t>Bạn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Rê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Oval Callout 5">
            <a:extLst>
              <a:ext uri="{FF2B5EF4-FFF2-40B4-BE49-F238E27FC236}">
                <a16:creationId xmlns:a16="http://schemas.microsoft.com/office/drawing/2014/main" id="{2D304168-DC6A-45ED-8B21-4211ACE3F96E}"/>
              </a:ext>
            </a:extLst>
          </p:cNvPr>
          <p:cNvSpPr/>
          <p:nvPr/>
        </p:nvSpPr>
        <p:spPr>
          <a:xfrm>
            <a:off x="5444116" y="596236"/>
            <a:ext cx="2571955" cy="833729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latin typeface="Lato" pitchFamily="34" charset="0"/>
                <a:cs typeface="Lato" pitchFamily="34" charset="0"/>
              </a:rPr>
              <a:t>Cô</a:t>
            </a:r>
            <a:r>
              <a:rPr lang="en-US" sz="2400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dirty="0" err="1">
                <a:latin typeface="Lato" pitchFamily="34" charset="0"/>
                <a:cs typeface="Lato" pitchFamily="34" charset="0"/>
              </a:rPr>
              <a:t>giáo</a:t>
            </a:r>
            <a:r>
              <a:rPr lang="en-US" sz="2400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dirty="0" err="1">
                <a:latin typeface="Lato" pitchFamily="34" charset="0"/>
                <a:cs typeface="Lato" pitchFamily="34" charset="0"/>
              </a:rPr>
              <a:t>Khóa</a:t>
            </a:r>
            <a:r>
              <a:rPr lang="en-US" sz="2400" dirty="0">
                <a:latin typeface="Lato" pitchFamily="34" charset="0"/>
                <a:cs typeface="Lato" pitchFamily="34" charset="0"/>
              </a:rPr>
              <a:t> Son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18EBE104-0967-4F32-BBB6-DD06CFDBF309}"/>
              </a:ext>
            </a:extLst>
          </p:cNvPr>
          <p:cNvSpPr/>
          <p:nvPr/>
        </p:nvSpPr>
        <p:spPr>
          <a:xfrm>
            <a:off x="10411347" y="2186533"/>
            <a:ext cx="2221961" cy="1288094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20" dirty="0" err="1">
                <a:solidFill>
                  <a:sysClr val="windowText" lastClr="000000"/>
                </a:solidFill>
              </a:rPr>
              <a:t>Bạn</a:t>
            </a:r>
            <a:r>
              <a:rPr lang="en-US" sz="3220" dirty="0">
                <a:solidFill>
                  <a:sysClr val="windowText" lastClr="000000"/>
                </a:solidFill>
              </a:rPr>
              <a:t> </a:t>
            </a:r>
            <a:r>
              <a:rPr lang="en-US" sz="3220" dirty="0" err="1">
                <a:solidFill>
                  <a:sysClr val="windowText" lastClr="000000"/>
                </a:solidFill>
              </a:rPr>
              <a:t>Đô</a:t>
            </a:r>
            <a:endParaRPr lang="en-US" sz="3220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8B8E6E48-37D3-46B8-993E-939B594DEC3F}"/>
              </a:ext>
            </a:extLst>
          </p:cNvPr>
          <p:cNvSpPr/>
          <p:nvPr/>
        </p:nvSpPr>
        <p:spPr>
          <a:xfrm>
            <a:off x="7088983" y="2376099"/>
            <a:ext cx="1242138" cy="720080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ysClr val="windowText" lastClr="000000"/>
                </a:solidFill>
              </a:rPr>
              <a:t>Bạn</a:t>
            </a:r>
            <a:r>
              <a:rPr lang="en-US" sz="1600" b="1" dirty="0">
                <a:solidFill>
                  <a:sysClr val="windowText" lastClr="000000"/>
                </a:solidFill>
              </a:rPr>
              <a:t> </a:t>
            </a:r>
            <a:r>
              <a:rPr lang="en-US" sz="1600" b="1" dirty="0" err="1">
                <a:solidFill>
                  <a:sysClr val="windowText" lastClr="000000"/>
                </a:solidFill>
              </a:rPr>
              <a:t>Đô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461A99-4BCC-4A1A-A328-D1F1A68AB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6" y="246701"/>
            <a:ext cx="8801536" cy="4790249"/>
          </a:xfrm>
          <a:prstGeom prst="rect">
            <a:avLst/>
          </a:prstGeom>
          <a:gradFill>
            <a:gsLst>
              <a:gs pos="96000">
                <a:srgbClr val="FFFF00"/>
              </a:gs>
              <a:gs pos="24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4000">
                <a:srgbClr val="FFFF00"/>
              </a:gs>
            </a:gsLst>
            <a:lin ang="5400000" scaled="1"/>
          </a:gradFill>
        </p:spPr>
      </p:pic>
      <p:pic>
        <p:nvPicPr>
          <p:cNvPr id="20" name="Picture 19" descr="j0095748">
            <a:extLst>
              <a:ext uri="{FF2B5EF4-FFF2-40B4-BE49-F238E27FC236}">
                <a16:creationId xmlns:a16="http://schemas.microsoft.com/office/drawing/2014/main" id="{DFCC1A86-7412-41FB-8769-E7E694C70A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590" y="2326123"/>
            <a:ext cx="345181" cy="39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j0095748">
            <a:extLst>
              <a:ext uri="{FF2B5EF4-FFF2-40B4-BE49-F238E27FC236}">
                <a16:creationId xmlns:a16="http://schemas.microsoft.com/office/drawing/2014/main" id="{9D00F51B-02A0-401A-B28C-5472253F32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397" y="246701"/>
            <a:ext cx="696052" cy="9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707627j14ckqnn99">
            <a:extLst>
              <a:ext uri="{FF2B5EF4-FFF2-40B4-BE49-F238E27FC236}">
                <a16:creationId xmlns:a16="http://schemas.microsoft.com/office/drawing/2014/main" id="{0AC671FE-6809-4C5A-AB6E-2DFE1D62D4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8331" y="5311572"/>
            <a:ext cx="2057093" cy="9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189" y="4310898"/>
            <a:ext cx="1819712" cy="12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sunflowers_wave_hb">
            <a:extLst>
              <a:ext uri="{FF2B5EF4-FFF2-40B4-BE49-F238E27FC236}">
                <a16:creationId xmlns:a16="http://schemas.microsoft.com/office/drawing/2014/main" id="{62CAF874-55ED-4EA6-BE02-3233BF277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548" y="5285546"/>
            <a:ext cx="418382" cy="101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unflowers_wave_hb">
            <a:extLst>
              <a:ext uri="{FF2B5EF4-FFF2-40B4-BE49-F238E27FC236}">
                <a16:creationId xmlns:a16="http://schemas.microsoft.com/office/drawing/2014/main" id="{4A2081C0-DE8C-4B92-856D-3DFCDD95A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384" y="6017630"/>
            <a:ext cx="599380" cy="1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65" y="3733206"/>
            <a:ext cx="911510" cy="380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298" y="6062675"/>
            <a:ext cx="2283161" cy="14943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2210">
            <a:off x="-5057302" y="5206411"/>
            <a:ext cx="2283161" cy="1577187"/>
          </a:xfrm>
          <a:prstGeom prst="rect">
            <a:avLst/>
          </a:prstGeom>
        </p:spPr>
      </p:pic>
      <p:pic>
        <p:nvPicPr>
          <p:cNvPr id="29" name="Picture 28" descr="j0095748">
            <a:extLst>
              <a:ext uri="{FF2B5EF4-FFF2-40B4-BE49-F238E27FC236}">
                <a16:creationId xmlns:a16="http://schemas.microsoft.com/office/drawing/2014/main" id="{74167BEA-9FDB-4458-913D-E836E2E17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93" y="2043303"/>
            <a:ext cx="401459" cy="30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j0095748">
            <a:extLst>
              <a:ext uri="{FF2B5EF4-FFF2-40B4-BE49-F238E27FC236}">
                <a16:creationId xmlns:a16="http://schemas.microsoft.com/office/drawing/2014/main" id="{74167BEA-9FDB-4458-913D-E836E2E17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52" y="1771820"/>
            <a:ext cx="299713" cy="3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28" y="4471490"/>
            <a:ext cx="911510" cy="3809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82" y="4516259"/>
            <a:ext cx="911510" cy="3809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09" y="4605794"/>
            <a:ext cx="911510" cy="3809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6" y="4605794"/>
            <a:ext cx="911510" cy="380924"/>
          </a:xfrm>
          <a:prstGeom prst="rect">
            <a:avLst/>
          </a:prstGeom>
        </p:spPr>
      </p:pic>
      <p:pic>
        <p:nvPicPr>
          <p:cNvPr id="32" name="Picture 31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65" y="3602771"/>
            <a:ext cx="678317" cy="2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947" y="3462470"/>
            <a:ext cx="678317" cy="2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07" y="4402271"/>
            <a:ext cx="678317" cy="2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0" y="4131733"/>
            <a:ext cx="911510" cy="6514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2" y="4242943"/>
            <a:ext cx="911510" cy="651462"/>
          </a:xfrm>
          <a:prstGeom prst="rect">
            <a:avLst/>
          </a:prstGeom>
        </p:spPr>
      </p:pic>
      <p:pic>
        <p:nvPicPr>
          <p:cNvPr id="40" name="Picture 39" descr="j0095748">
            <a:extLst>
              <a:ext uri="{FF2B5EF4-FFF2-40B4-BE49-F238E27FC236}">
                <a16:creationId xmlns:a16="http://schemas.microsoft.com/office/drawing/2014/main" id="{DFCC1A86-7412-41FB-8769-E7E694C70A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80" y="1776376"/>
            <a:ext cx="345181" cy="39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9D1B2-9A0C-4316-B018-E7B59DD87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-44" r="4562" b="5098"/>
          <a:stretch/>
        </p:blipFill>
        <p:spPr>
          <a:xfrm>
            <a:off x="147666" y="59835"/>
            <a:ext cx="8996334" cy="50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46" y="4336621"/>
            <a:ext cx="1276146" cy="567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87" y="4569124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36" y="4770581"/>
            <a:ext cx="1210234" cy="354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35" y="3168203"/>
            <a:ext cx="636180" cy="3085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70" y="2330333"/>
            <a:ext cx="335987" cy="1697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51" y="4569125"/>
            <a:ext cx="1454869" cy="574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89" y="4576707"/>
            <a:ext cx="1485378" cy="535924"/>
          </a:xfrm>
          <a:prstGeom prst="rect">
            <a:avLst/>
          </a:prstGeom>
        </p:spPr>
      </p:pic>
      <p:pic>
        <p:nvPicPr>
          <p:cNvPr id="17" name="Picture 1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58" y="4189150"/>
            <a:ext cx="882922" cy="46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48" y="4373453"/>
            <a:ext cx="1005036" cy="4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unflowers_wave_hb">
            <a:extLst>
              <a:ext uri="{FF2B5EF4-FFF2-40B4-BE49-F238E27FC236}">
                <a16:creationId xmlns:a16="http://schemas.microsoft.com/office/drawing/2014/main" id="{4A2081C0-DE8C-4B92-856D-3DFCDD95A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95" y="4296402"/>
            <a:ext cx="419378" cy="42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unflowers_wave_hb">
            <a:extLst>
              <a:ext uri="{FF2B5EF4-FFF2-40B4-BE49-F238E27FC236}">
                <a16:creationId xmlns:a16="http://schemas.microsoft.com/office/drawing/2014/main" id="{4A2081C0-DE8C-4B92-856D-3DFCDD95A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57" y="4480720"/>
            <a:ext cx="431764" cy="4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unflowers_wave_hb">
            <a:extLst>
              <a:ext uri="{FF2B5EF4-FFF2-40B4-BE49-F238E27FC236}">
                <a16:creationId xmlns:a16="http://schemas.microsoft.com/office/drawing/2014/main" id="{4A2081C0-DE8C-4B92-856D-3DFCDD95A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25" y="4373453"/>
            <a:ext cx="419378" cy="44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unflowers_wave_hb">
            <a:extLst>
              <a:ext uri="{FF2B5EF4-FFF2-40B4-BE49-F238E27FC236}">
                <a16:creationId xmlns:a16="http://schemas.microsoft.com/office/drawing/2014/main" id="{4A2081C0-DE8C-4B92-856D-3DFCDD95A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20" y="4637046"/>
            <a:ext cx="419378" cy="36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16" y="4737313"/>
            <a:ext cx="713304" cy="3745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06" y="3356642"/>
            <a:ext cx="658972" cy="274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9020" y="4120471"/>
            <a:ext cx="826156" cy="51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62" y="3005847"/>
            <a:ext cx="480840" cy="2094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64" y="2601667"/>
            <a:ext cx="524028" cy="2299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86" y="2575278"/>
            <a:ext cx="524028" cy="229980"/>
          </a:xfrm>
          <a:prstGeom prst="rect">
            <a:avLst/>
          </a:prstGeom>
        </p:spPr>
      </p:pic>
      <p:pic>
        <p:nvPicPr>
          <p:cNvPr id="34" name="Picture 7" descr="bird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2517579" y="939139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bird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1104810" y="564354"/>
            <a:ext cx="275946" cy="31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7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20121 0.08735 C 0.2434 0.1071 0.30677 0.11821 0.37274 0.11821 C 0.44774 0.11821 0.50816 0.1071 0.55017 0.08735 L 0.75243 -1.48148E-6 " pathEditMode="relative" rAng="0" ptsTypes="AAAAA">
                                      <p:cBhvr>
                                        <p:cTn id="6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6636 L 0.24097 0.04321 C 0.29132 0.03797 0.36701 0.0358 0.44548 0.0358 C 0.53559 0.0358 0.60746 0.03797 0.65781 0.04321 L 0.89913 0.06636 " pathEditMode="relative" rAng="0" ptsTypes="AAAAA">
                                      <p:cBhvr>
                                        <p:cTn id="9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48" y="-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9D1B2-9A0C-4316-B018-E7B59DD87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-43" r="55933" b="5697"/>
          <a:stretch/>
        </p:blipFill>
        <p:spPr>
          <a:xfrm>
            <a:off x="262647" y="0"/>
            <a:ext cx="4027251" cy="497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C5C20-2AA6-458A-BF55-BDAB99008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2" y="241497"/>
            <a:ext cx="4056433" cy="47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E8EC4-E76C-492B-9A9A-E45F885DD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" b="2813"/>
          <a:stretch/>
        </p:blipFill>
        <p:spPr>
          <a:xfrm>
            <a:off x="242992" y="80104"/>
            <a:ext cx="8786708" cy="5063395"/>
          </a:xfrm>
          <a:prstGeom prst="rect">
            <a:avLst/>
          </a:prstGeom>
        </p:spPr>
      </p:pic>
      <p:pic>
        <p:nvPicPr>
          <p:cNvPr id="7" name="da cat thoi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1385" y="2029211"/>
            <a:ext cx="401321" cy="383731"/>
          </a:xfrm>
          <a:prstGeom prst="rect">
            <a:avLst/>
          </a:prstGeom>
        </p:spPr>
      </p:pic>
      <p:pic>
        <p:nvPicPr>
          <p:cNvPr id="8" name="Picture 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143" y="3124726"/>
            <a:ext cx="674243" cy="2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unflowers_wave_hb">
            <a:extLst>
              <a:ext uri="{FF2B5EF4-FFF2-40B4-BE49-F238E27FC236}">
                <a16:creationId xmlns:a16="http://schemas.microsoft.com/office/drawing/2014/main" id="{4A2081C0-DE8C-4B92-856D-3DFCDD95A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820" y="2982366"/>
            <a:ext cx="599380" cy="1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94" y="3507216"/>
            <a:ext cx="2283161" cy="1414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09" y="3224485"/>
            <a:ext cx="1258453" cy="529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60" y="3736760"/>
            <a:ext cx="2283161" cy="1414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77" y="4009376"/>
            <a:ext cx="2283161" cy="1414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7" y="3281042"/>
            <a:ext cx="909436" cy="472656"/>
          </a:xfrm>
          <a:prstGeom prst="rect">
            <a:avLst/>
          </a:prstGeom>
        </p:spPr>
      </p:pic>
      <p:pic>
        <p:nvPicPr>
          <p:cNvPr id="19" name="Picture 18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626" y="3026080"/>
            <a:ext cx="1819712" cy="12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54" y="3070693"/>
            <a:ext cx="582762" cy="31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42" y="3012907"/>
            <a:ext cx="1232117" cy="2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j0095748">
            <a:extLst>
              <a:ext uri="{FF2B5EF4-FFF2-40B4-BE49-F238E27FC236}">
                <a16:creationId xmlns:a16="http://schemas.microsoft.com/office/drawing/2014/main" id="{9D00F51B-02A0-401A-B28C-5472253F32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26" y="1287857"/>
            <a:ext cx="218884" cy="2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unflowers_wave_hb">
            <a:extLst>
              <a:ext uri="{FF2B5EF4-FFF2-40B4-BE49-F238E27FC236}">
                <a16:creationId xmlns:a16="http://schemas.microsoft.com/office/drawing/2014/main" id="{62CAF874-55ED-4EA6-BE02-3233BF277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4" y="2029211"/>
            <a:ext cx="242879" cy="25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unflowers_wave_hb">
            <a:extLst>
              <a:ext uri="{FF2B5EF4-FFF2-40B4-BE49-F238E27FC236}">
                <a16:creationId xmlns:a16="http://schemas.microsoft.com/office/drawing/2014/main" id="{62CAF874-55ED-4EA6-BE02-3233BF277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576" y="1233355"/>
            <a:ext cx="641330" cy="41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unflowers_wave_hb">
            <a:extLst>
              <a:ext uri="{FF2B5EF4-FFF2-40B4-BE49-F238E27FC236}">
                <a16:creationId xmlns:a16="http://schemas.microsoft.com/office/drawing/2014/main" id="{62CAF874-55ED-4EA6-BE02-3233BF277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43" y="2039421"/>
            <a:ext cx="242879" cy="25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90" y="2128870"/>
            <a:ext cx="729121" cy="338463"/>
          </a:xfrm>
          <a:prstGeom prst="rect">
            <a:avLst/>
          </a:prstGeom>
        </p:spPr>
      </p:pic>
      <p:pic>
        <p:nvPicPr>
          <p:cNvPr id="23" name="Picture 7" descr="bird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4320078" y="1662582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bird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4954520" y="1237805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bird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6660319" y="1527334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bird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4058269" y="1237806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bird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2517579" y="939139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bird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1">
            <a:off x="2983183" y="1111289"/>
            <a:ext cx="329037" cy="3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j0095748">
            <a:extLst>
              <a:ext uri="{FF2B5EF4-FFF2-40B4-BE49-F238E27FC236}">
                <a16:creationId xmlns:a16="http://schemas.microsoft.com/office/drawing/2014/main" id="{9D00F51B-02A0-401A-B28C-5472253F32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28" y="1005981"/>
            <a:ext cx="246582" cy="26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7284E-6 L 0.20122 0.08734 C 0.2434 0.1071 0.30677 0.11821 0.37274 0.11821 C 0.44774 0.11821 0.50816 0.1071 0.55018 0.08734 L 0.75243 1.7284E-6 " pathEditMode="relative" rAng="0" ptsTypes="AAAAA">
                                      <p:cBhvr>
                                        <p:cTn id="6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64198E-7 L 0.20122 0.08735 C 0.24341 0.1071 0.30677 0.11821 0.37275 0.11821 C 0.44775 0.11821 0.50816 0.1071 0.55018 0.08735 L 0.75243 -8.64198E-7 " pathEditMode="relative" rAng="0" ptsTypes="AAAAA">
                                      <p:cBhvr>
                                        <p:cTn id="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20122 0.08735 C 0.24341 0.1071 0.30678 0.11821 0.37275 0.11821 C 0.44775 0.11821 0.50816 0.1071 0.55018 0.08735 L 0.75243 -3.7037E-6 " pathEditMode="relative" rAng="0" ptsTypes="AAAAA">
                                      <p:cBhvr>
                                        <p:cTn id="1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5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8.64198E-7 L 0.20121 0.08735 C 0.2434 0.1071 0.30677 0.11821 0.37274 0.11821 C 0.44774 0.11821 0.50816 0.1071 0.55017 0.08735 L 0.75243 -8.64198E-7 " pathEditMode="relative" rAng="0" ptsTypes="AAAAA">
                                      <p:cBhvr>
                                        <p:cTn id="15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20121 0.08735 C 0.2434 0.1071 0.30677 0.11821 0.37274 0.11821 C 0.44774 0.11821 0.50816 0.1071 0.55017 0.08735 L 0.75243 -1.48148E-6 " pathEditMode="relative" rAng="0" ptsTypes="AAAAA">
                                      <p:cBhvr>
                                        <p:cTn id="18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25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7 L 0.20121 0.08735 C 0.2434 0.1071 0.30677 0.11821 0.37274 0.11821 C 0.44774 0.11821 0.50816 0.1071 0.55017 0.08735 L 0.75243 4.93827E-7 " pathEditMode="relative" rAng="0" ptsTypes="AAAAA">
                                      <p:cBhvr>
                                        <p:cTn id="21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22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600flower_14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93" y="1943100"/>
            <a:ext cx="17145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4114801" y="2650905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6628" name="Group 9"/>
          <p:cNvGrpSpPr>
            <a:grpSpLocks/>
          </p:cNvGrpSpPr>
          <p:nvPr/>
        </p:nvGrpSpPr>
        <p:grpSpPr bwMode="auto">
          <a:xfrm>
            <a:off x="1884657" y="4972050"/>
            <a:ext cx="5558536" cy="171450"/>
            <a:chOff x="1141" y="4176"/>
            <a:chExt cx="3997" cy="144"/>
          </a:xfrm>
        </p:grpSpPr>
        <p:pic>
          <p:nvPicPr>
            <p:cNvPr id="26649" name="Picture 10" descr="Flower-03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0" name="Picture 11" descr="Flower-04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1" name="Picture 12" descr="Flower-02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13" descr="Flower-03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14" descr="Flower-04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4" name="Picture 15" descr="Flower-02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16" descr="Flower-03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7" descr="Flower-04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7" name="Picture 18" descr="Flower-02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19" descr="Flower-04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20" descr="Flower-04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35" name="Picture 36" descr="felicitsh71-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9" y="1943100"/>
            <a:ext cx="206573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" descr="1600flower_14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09" y="1943100"/>
            <a:ext cx="17145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218661" y="228600"/>
            <a:ext cx="8693426" cy="17145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 defTabSz="342900"/>
            <a:r>
              <a:rPr lang="vi-VN" sz="2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Xin chân thành cảm ơn các quý thầy cô giáo</a:t>
            </a:r>
            <a:endParaRPr lang="en-US" sz="24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36" name="Picture 10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83" y="4972050"/>
            <a:ext cx="57507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9" y="4972050"/>
            <a:ext cx="57507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" y="4972050"/>
            <a:ext cx="57507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60" y="4972050"/>
            <a:ext cx="57507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02" y="4972050"/>
            <a:ext cx="57507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0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43" y="4967495"/>
            <a:ext cx="57507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123401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bài tiết 1 - Lớp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74" y="0"/>
            <a:ext cx="8878955" cy="5143499"/>
          </a:xfrm>
        </p:spPr>
      </p:pic>
    </p:spTree>
    <p:extLst>
      <p:ext uri="{BB962C8B-B14F-4D97-AF65-F5344CB8AC3E}">
        <p14:creationId xmlns:p14="http://schemas.microsoft.com/office/powerpoint/2010/main" val="149159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RỪNG HOA - SGK KẾT NỐI TRI THỨC VỚI CUỘC SỐNG - ÂM NHẠC LỚP 1 - NHẠC MỚI SÔI ĐỘNG 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757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3820" y="767644"/>
            <a:ext cx="688622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Nhạc và lời : Việt Anh</a:t>
            </a:r>
          </a:p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 tay nhau cùng đi chơi đi khắp nơi hái bông hoa tươi.</a:t>
            </a: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đây chơi rừng hoa tươi chim líu lo hót nghe vui vui.</a:t>
            </a: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xem hoa nghe tiếng chim rừng reo ca.</a:t>
            </a: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vài bông hoa cùng hái đem về nhà.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73689"/>
            <a:ext cx="1380085" cy="1037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72" y="4588686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69" y="635203"/>
            <a:ext cx="740116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Nhạc và lời : Việt Anh</a:t>
            </a: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latin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</a:rPr>
              <a:t> 1: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 tay nhau cùng đi chơi đi khắp nơi hái bông hoa tươi.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88266"/>
            <a:ext cx="1380085" cy="152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0" y="4592408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  <p:pic>
        <p:nvPicPr>
          <p:cNvPr id="56" name="Picture 55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44" y="4344173"/>
            <a:ext cx="1232117" cy="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73" y="4241593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0" y="4443452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518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891" y="564203"/>
            <a:ext cx="76668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Nhạc và lời : Việt Anh</a:t>
            </a:r>
          </a:p>
          <a:p>
            <a:pPr marL="0" marR="0" lvl="0" indent="0" algn="ctr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đây chơi rừng hoa tươi chim líu lo hót nghe vui vui.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88266"/>
            <a:ext cx="1380085" cy="152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0" y="4592408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  <p:pic>
        <p:nvPicPr>
          <p:cNvPr id="56" name="Picture 55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44" y="4344173"/>
            <a:ext cx="1232117" cy="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73" y="4241593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0" y="4443452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42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630" y="736132"/>
            <a:ext cx="68862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Nhạc và lời : Việt Anh</a:t>
            </a:r>
          </a:p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xem hoa nghe tiếng chim rừng reo ca.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88266"/>
            <a:ext cx="1380085" cy="152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0" y="4592408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  <p:pic>
        <p:nvPicPr>
          <p:cNvPr id="56" name="Picture 55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44" y="4344173"/>
            <a:ext cx="1232117" cy="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73" y="4241593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0" y="4443452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52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88266"/>
            <a:ext cx="1380085" cy="152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0" y="4592408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  <p:pic>
        <p:nvPicPr>
          <p:cNvPr id="56" name="Picture 55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44" y="4344173"/>
            <a:ext cx="1232117" cy="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73" y="4241593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25641z48mdznjyh">
            <a:extLst>
              <a:ext uri="{FF2B5EF4-FFF2-40B4-BE49-F238E27FC236}">
                <a16:creationId xmlns:a16="http://schemas.microsoft.com/office/drawing/2014/main" id="{5FA19CF6-1891-4510-9709-58B1D0C66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0" y="4443452"/>
            <a:ext cx="1232117" cy="4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157182" y="625844"/>
            <a:ext cx="688622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Nhạc và lời : Việt Anh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4: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vài bông hoa cùng hái đem về nhà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208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3820" y="767644"/>
            <a:ext cx="688622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HOA</a:t>
            </a:r>
          </a:p>
          <a:p>
            <a:pPr marL="0" marR="0" lvl="0" indent="0" algn="ctr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Nhạc và lời : Việt Anh</a:t>
            </a:r>
          </a:p>
          <a:p>
            <a:pPr marL="0" marR="0" lvl="0" indent="0" algn="l" defTabSz="68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 tay nhau cùng đi chơi đi khắp nơi hái bông hoa tươi.</a:t>
            </a: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đây chơi rừng hoa tươi chim líu lo hót nghe vui vui.</a:t>
            </a: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 rừng xem hoa nghe tiếng chim rừng reo ca.</a:t>
            </a:r>
          </a:p>
          <a:p>
            <a:pPr marL="0" marR="0" lvl="0" indent="0" algn="l" defTabSz="6842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vài bông hoa cùng hái đem về nhà.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73689"/>
            <a:ext cx="1380085" cy="1037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" y="3488266"/>
            <a:ext cx="1461947" cy="15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9" y="4592409"/>
            <a:ext cx="927314" cy="55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4636563"/>
            <a:ext cx="927314" cy="55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72" y="4588686"/>
            <a:ext cx="927314" cy="55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8" y="4612984"/>
            <a:ext cx="927314" cy="55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6" y="4580117"/>
            <a:ext cx="927314" cy="55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84" y="4631325"/>
            <a:ext cx="927314" cy="551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09" y="4592407"/>
            <a:ext cx="927314" cy="551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7" y="4612984"/>
            <a:ext cx="927314" cy="551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18" y="4555538"/>
            <a:ext cx="927314" cy="55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0" y="4624087"/>
            <a:ext cx="927314" cy="5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627</TotalTime>
  <Words>411</Words>
  <Application>Microsoft Office PowerPoint</Application>
  <PresentationFormat>On-screen Show (16:9)</PresentationFormat>
  <Paragraphs>61</Paragraphs>
  <Slides>18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Lato</vt:lpstr>
      <vt:lpstr>Segoe UI Black</vt:lpstr>
      <vt:lpstr>Times New Roman</vt:lpstr>
      <vt:lpstr>VNI-Times</vt:lpstr>
      <vt:lpstr>Office Theme</vt:lpstr>
      <vt:lpstr>Default Design</vt:lpstr>
      <vt:lpstr>1_Default Design</vt:lpstr>
      <vt:lpstr>CorelDRAW.Graphic.10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May Tinh Hoang Phat</cp:lastModifiedBy>
  <cp:revision>55</cp:revision>
  <dcterms:created xsi:type="dcterms:W3CDTF">2020-08-27T23:05:18Z</dcterms:created>
  <dcterms:modified xsi:type="dcterms:W3CDTF">2025-08-21T02:15:24Z</dcterms:modified>
</cp:coreProperties>
</file>