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3729" r:id="rId3"/>
    <p:sldMasterId id="2147483753" r:id="rId4"/>
    <p:sldMasterId id="2147483761" r:id="rId5"/>
    <p:sldMasterId id="2147483768" r:id="rId6"/>
    <p:sldMasterId id="2147483775" r:id="rId7"/>
  </p:sldMasterIdLst>
  <p:notesMasterIdLst>
    <p:notesMasterId r:id="rId35"/>
  </p:notesMasterIdLst>
  <p:handoutMasterIdLst>
    <p:handoutMasterId r:id="rId36"/>
  </p:handoutMasterIdLst>
  <p:sldIdLst>
    <p:sldId id="7171" r:id="rId8"/>
    <p:sldId id="288" r:id="rId9"/>
    <p:sldId id="289" r:id="rId10"/>
    <p:sldId id="290" r:id="rId11"/>
    <p:sldId id="291" r:id="rId12"/>
    <p:sldId id="292" r:id="rId13"/>
    <p:sldId id="7169" r:id="rId14"/>
    <p:sldId id="7179" r:id="rId15"/>
    <p:sldId id="7182" r:id="rId16"/>
    <p:sldId id="269" r:id="rId17"/>
    <p:sldId id="7180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83" r:id="rId26"/>
    <p:sldId id="7181" r:id="rId27"/>
    <p:sldId id="308" r:id="rId28"/>
    <p:sldId id="310" r:id="rId29"/>
    <p:sldId id="311" r:id="rId30"/>
    <p:sldId id="312" r:id="rId31"/>
    <p:sldId id="313" r:id="rId32"/>
    <p:sldId id="314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124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75390-DCED-45B0-B86F-5F8738581591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73A22-4397-45D7-AE66-9A5826D6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6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5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6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4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4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3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5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74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8398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41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5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7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0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60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69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9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98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56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19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50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0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7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1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4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45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2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73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99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78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78CA10-DF3F-24EE-7C54-61A5A1AD6C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6F96EB-5851-BA91-54DC-7419967712C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BB2648-49F4-4712-60D3-AEAF9D20A0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24582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D2EA50-6B0F-2E2D-8668-9E0FDE47ED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6.xml"/><Relationship Id="rId7" Type="http://schemas.openxmlformats.org/officeDocument/2006/relationships/image" Target="../media/image6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4.png"/><Relationship Id="rId18" Type="http://schemas.microsoft.com/office/2007/relationships/hdphoto" Target="../media/hdphoto8.wdp"/><Relationship Id="rId3" Type="http://schemas.openxmlformats.org/officeDocument/2006/relationships/tags" Target="../tags/tag12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tags" Target="../tags/tag11.xml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2.png"/><Relationship Id="rId5" Type="http://schemas.openxmlformats.org/officeDocument/2006/relationships/audio" Target="../media/media7.mp3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48.png"/><Relationship Id="rId4" Type="http://schemas.microsoft.com/office/2007/relationships/media" Target="../media/media7.mp3"/><Relationship Id="rId9" Type="http://schemas.openxmlformats.org/officeDocument/2006/relationships/image" Target="../media/image68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0.xml"/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slide" Target="slide3.xml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77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microsoft.com/office/2007/relationships/hdphoto" Target="../media/hdphoto9.wdp"/><Relationship Id="rId21" Type="http://schemas.microsoft.com/office/2007/relationships/hdphoto" Target="../media/hdphoto16.wdp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slide" Target="slide22.xml"/><Relationship Id="rId2" Type="http://schemas.openxmlformats.org/officeDocument/2006/relationships/image" Target="../media/image78.jpeg"/><Relationship Id="rId16" Type="http://schemas.microsoft.com/office/2007/relationships/hdphoto" Target="../media/hdphoto14.wdp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19" Type="http://schemas.microsoft.com/office/2007/relationships/hdphoto" Target="../media/hdphoto15.wdp"/><Relationship Id="rId4" Type="http://schemas.openxmlformats.org/officeDocument/2006/relationships/image" Target="../media/image79.png"/><Relationship Id="rId9" Type="http://schemas.openxmlformats.org/officeDocument/2006/relationships/image" Target="../media/image82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png"/><Relationship Id="rId18" Type="http://schemas.openxmlformats.org/officeDocument/2006/relationships/image" Target="../media/image86.png"/><Relationship Id="rId3" Type="http://schemas.microsoft.com/office/2007/relationships/hdphoto" Target="../media/hdphoto9.wdp"/><Relationship Id="rId21" Type="http://schemas.microsoft.com/office/2007/relationships/hdphoto" Target="../media/hdphoto19.wdp"/><Relationship Id="rId7" Type="http://schemas.openxmlformats.org/officeDocument/2006/relationships/image" Target="../media/image90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image" Target="../media/image78.jpeg"/><Relationship Id="rId16" Type="http://schemas.openxmlformats.org/officeDocument/2006/relationships/image" Target="../media/image8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8.xml"/><Relationship Id="rId11" Type="http://schemas.openxmlformats.org/officeDocument/2006/relationships/image" Target="../media/image83.png"/><Relationship Id="rId24" Type="http://schemas.openxmlformats.org/officeDocument/2006/relationships/image" Target="../media/image95.png"/><Relationship Id="rId5" Type="http://schemas.microsoft.com/office/2007/relationships/hdphoto" Target="../media/hdphoto17.wdp"/><Relationship Id="rId15" Type="http://schemas.openxmlformats.org/officeDocument/2006/relationships/image" Target="../media/image80.png"/><Relationship Id="rId23" Type="http://schemas.microsoft.com/office/2007/relationships/hdphoto" Target="../media/hdphoto20.wdp"/><Relationship Id="rId10" Type="http://schemas.openxmlformats.org/officeDocument/2006/relationships/image" Target="../media/image91.png"/><Relationship Id="rId19" Type="http://schemas.microsoft.com/office/2007/relationships/hdphoto" Target="../media/hdphoto14.wdp"/><Relationship Id="rId4" Type="http://schemas.openxmlformats.org/officeDocument/2006/relationships/image" Target="../media/image89.png"/><Relationship Id="rId9" Type="http://schemas.microsoft.com/office/2007/relationships/hdphoto" Target="../media/hdphoto11.wdp"/><Relationship Id="rId14" Type="http://schemas.microsoft.com/office/2007/relationships/hdphoto" Target="../media/hdphoto18.wdp"/><Relationship Id="rId22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6.xml"/><Relationship Id="rId18" Type="http://schemas.openxmlformats.org/officeDocument/2006/relationships/slide" Target="slide19.xm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" Type="http://schemas.openxmlformats.org/officeDocument/2006/relationships/image" Target="../media/image96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openxmlformats.org/officeDocument/2006/relationships/image" Target="../media/image92.png"/><Relationship Id="rId5" Type="http://schemas.openxmlformats.org/officeDocument/2006/relationships/slide" Target="slide25.xml"/><Relationship Id="rId15" Type="http://schemas.openxmlformats.org/officeDocument/2006/relationships/image" Target="../media/image94.png"/><Relationship Id="rId10" Type="http://schemas.openxmlformats.org/officeDocument/2006/relationships/image" Target="../media/image82.png"/><Relationship Id="rId4" Type="http://schemas.microsoft.com/office/2007/relationships/hdphoto" Target="../media/hdphoto10.wdp"/><Relationship Id="rId9" Type="http://schemas.openxmlformats.org/officeDocument/2006/relationships/slide" Target="slide24.xml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48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60.gif"/><Relationship Id="rId20" Type="http://schemas.openxmlformats.org/officeDocument/2006/relationships/image" Target="../media/image56.png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audio" Target="../media/media3.mp3"/><Relationship Id="rId15" Type="http://schemas.openxmlformats.org/officeDocument/2006/relationships/image" Target="../media/image59.gif"/><Relationship Id="rId10" Type="http://schemas.microsoft.com/office/2007/relationships/media" Target="../media/media6.mp3"/><Relationship Id="rId19" Type="http://schemas.openxmlformats.org/officeDocument/2006/relationships/image" Target="../media/image62.gif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C5DC98-13CE-78CB-5E4C-448E33A477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EFA160-3934-4188-842E-58F6991F37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771" y="973674"/>
            <a:ext cx="3213258" cy="2317476"/>
          </a:xfrm>
          <a:prstGeom prst="rect">
            <a:avLst/>
          </a:prstGeom>
        </p:spPr>
      </p:pic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ED96B3ED-8C2C-4952-8699-EBC1F14A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98205" y="49678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25E5D3-3A3D-40CF-AE0C-44E3067DC187}"/>
              </a:ext>
            </a:extLst>
          </p:cNvPr>
          <p:cNvGrpSpPr/>
          <p:nvPr/>
        </p:nvGrpSpPr>
        <p:grpSpPr>
          <a:xfrm>
            <a:off x="6948269" y="468267"/>
            <a:ext cx="1760984" cy="1167449"/>
            <a:chOff x="2793877" y="927419"/>
            <a:chExt cx="1760984" cy="1167449"/>
          </a:xfrm>
        </p:grpSpPr>
        <p:sp>
          <p:nvSpPr>
            <p:cNvPr id="45" name="Speech Bubble: Oval 4">
              <a:extLst>
                <a:ext uri="{FF2B5EF4-FFF2-40B4-BE49-F238E27FC236}">
                  <a16:creationId xmlns:a16="http://schemas.microsoft.com/office/drawing/2014/main" id="{E121A5A1-DB69-45CA-940F-379104FDE559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D1965-2703-47F0-ACB3-9F499ECDA444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A9145-2D49-4311-88B2-224873880D43}"/>
              </a:ext>
            </a:extLst>
          </p:cNvPr>
          <p:cNvGrpSpPr/>
          <p:nvPr/>
        </p:nvGrpSpPr>
        <p:grpSpPr>
          <a:xfrm>
            <a:off x="5682101" y="1681943"/>
            <a:ext cx="1867173" cy="1050323"/>
            <a:chOff x="3098395" y="2546599"/>
            <a:chExt cx="1867173" cy="1050323"/>
          </a:xfrm>
        </p:grpSpPr>
        <p:sp>
          <p:nvSpPr>
            <p:cNvPr id="48" name="Speech Bubble: Oval 7">
              <a:extLst>
                <a:ext uri="{FF2B5EF4-FFF2-40B4-BE49-F238E27FC236}">
                  <a16:creationId xmlns:a16="http://schemas.microsoft.com/office/drawing/2014/main" id="{114FFC00-F4CC-427E-AD93-53E3CB52CFBF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8AC933-7077-4665-9FA1-6D917B1FE702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386A60-02FC-40BE-B39A-220A678A28A4}"/>
              </a:ext>
            </a:extLst>
          </p:cNvPr>
          <p:cNvGrpSpPr/>
          <p:nvPr/>
        </p:nvGrpSpPr>
        <p:grpSpPr>
          <a:xfrm>
            <a:off x="9199101" y="518596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1" name="Speech Bubble: Oval 10">
              <a:extLst>
                <a:ext uri="{FF2B5EF4-FFF2-40B4-BE49-F238E27FC236}">
                  <a16:creationId xmlns:a16="http://schemas.microsoft.com/office/drawing/2014/main" id="{A428E18A-0E3C-4206-9BCD-8241213C9EFD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9390976-0765-4AF0-8482-0CDDCE99810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hai cháu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 bao nhiêu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53" name="Rectangle: Rounded Corners 12">
            <a:extLst>
              <a:ext uri="{FF2B5EF4-FFF2-40B4-BE49-F238E27FC236}">
                <a16:creationId xmlns:a16="http://schemas.microsoft.com/office/drawing/2014/main" id="{84888EBD-305C-4FE2-82C3-9241631FD807}"/>
              </a:ext>
            </a:extLst>
          </p:cNvPr>
          <p:cNvSpPr/>
          <p:nvPr/>
        </p:nvSpPr>
        <p:spPr>
          <a:xfrm>
            <a:off x="2072530" y="148158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?</a:t>
            </a:r>
          </a:p>
        </p:txBody>
      </p:sp>
      <p:graphicFrame>
        <p:nvGraphicFramePr>
          <p:cNvPr id="54" name="Table 20">
            <a:extLst>
              <a:ext uri="{FF2B5EF4-FFF2-40B4-BE49-F238E27FC236}">
                <a16:creationId xmlns:a16="http://schemas.microsoft.com/office/drawing/2014/main" id="{B1656642-AFF5-461D-906F-E3C011D50752}"/>
              </a:ext>
            </a:extLst>
          </p:cNvPr>
          <p:cNvGraphicFramePr>
            <a:graphicFrameLocks noGrp="1"/>
          </p:cNvGraphicFramePr>
          <p:nvPr/>
        </p:nvGraphicFramePr>
        <p:xfrm>
          <a:off x="1024936" y="2330835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CC4C8A2-C632-4971-B5A0-9DA0DBC04600}"/>
              </a:ext>
            </a:extLst>
          </p:cNvPr>
          <p:cNvCxnSpPr/>
          <p:nvPr/>
        </p:nvCxnSpPr>
        <p:spPr>
          <a:xfrm>
            <a:off x="1024936" y="4598346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F25AFAA-1A5B-4F1F-A219-B6E15F05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69" y="2951620"/>
            <a:ext cx="401802" cy="1171968"/>
          </a:xfrm>
          <a:prstGeom prst="rect">
            <a:avLst/>
          </a:prstGeom>
        </p:spPr>
      </p:pic>
      <p:sp>
        <p:nvSpPr>
          <p:cNvPr id="57" name="Can 33">
            <a:extLst>
              <a:ext uri="{FF2B5EF4-FFF2-40B4-BE49-F238E27FC236}">
                <a16:creationId xmlns:a16="http://schemas.microsoft.com/office/drawing/2014/main" id="{7647F78A-0CA6-4A00-B88D-47A477FBC7D4}"/>
              </a:ext>
            </a:extLst>
          </p:cNvPr>
          <p:cNvSpPr/>
          <p:nvPr/>
        </p:nvSpPr>
        <p:spPr>
          <a:xfrm>
            <a:off x="4067441" y="297129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2635A5F-8320-4629-9B27-7598557C3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968" y="2971290"/>
            <a:ext cx="401802" cy="11719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BADFEE4-CF3A-4151-BD8B-8B344EB87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539" y="2971290"/>
            <a:ext cx="401802" cy="1171968"/>
          </a:xfrm>
          <a:prstGeom prst="rect">
            <a:avLst/>
          </a:prstGeom>
        </p:spPr>
      </p:pic>
      <p:sp>
        <p:nvSpPr>
          <p:cNvPr id="60" name="Can 33">
            <a:extLst>
              <a:ext uri="{FF2B5EF4-FFF2-40B4-BE49-F238E27FC236}">
                <a16:creationId xmlns:a16="http://schemas.microsoft.com/office/drawing/2014/main" id="{194C560D-2FC3-4454-BA6E-3341428DD651}"/>
              </a:ext>
            </a:extLst>
          </p:cNvPr>
          <p:cNvSpPr/>
          <p:nvPr/>
        </p:nvSpPr>
        <p:spPr>
          <a:xfrm>
            <a:off x="3860801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E9AFC598-789F-4C5E-83A8-452A76178078}"/>
              </a:ext>
            </a:extLst>
          </p:cNvPr>
          <p:cNvSpPr/>
          <p:nvPr/>
        </p:nvSpPr>
        <p:spPr>
          <a:xfrm>
            <a:off x="3647985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F662D3D9-38D8-458F-8912-B866AC48B961}"/>
              </a:ext>
            </a:extLst>
          </p:cNvPr>
          <p:cNvSpPr/>
          <p:nvPr/>
        </p:nvSpPr>
        <p:spPr>
          <a:xfrm>
            <a:off x="4282479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8E90B0D9-CBE0-4E5E-8E06-137082AC968F}"/>
              </a:ext>
            </a:extLst>
          </p:cNvPr>
          <p:cNvSpPr/>
          <p:nvPr/>
        </p:nvSpPr>
        <p:spPr>
          <a:xfrm>
            <a:off x="4497517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23">
            <a:extLst>
              <a:ext uri="{FF2B5EF4-FFF2-40B4-BE49-F238E27FC236}">
                <a16:creationId xmlns:a16="http://schemas.microsoft.com/office/drawing/2014/main" id="{2F83BC09-083F-4C81-B73F-B9732F90B5DD}"/>
              </a:ext>
            </a:extLst>
          </p:cNvPr>
          <p:cNvSpPr/>
          <p:nvPr/>
        </p:nvSpPr>
        <p:spPr>
          <a:xfrm>
            <a:off x="3554208" y="2872967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8F0D4BF0-13EE-4A01-B0A8-E399720C27FD}"/>
              </a:ext>
            </a:extLst>
          </p:cNvPr>
          <p:cNvSpPr/>
          <p:nvPr/>
        </p:nvSpPr>
        <p:spPr>
          <a:xfrm>
            <a:off x="4073229" y="50288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33C26AA1-87F5-468C-A126-017A5F8BE49F}"/>
              </a:ext>
            </a:extLst>
          </p:cNvPr>
          <p:cNvSpPr/>
          <p:nvPr/>
        </p:nvSpPr>
        <p:spPr>
          <a:xfrm>
            <a:off x="3866589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41C801BC-CB9F-40ED-974D-F63C0A5B29B7}"/>
              </a:ext>
            </a:extLst>
          </p:cNvPr>
          <p:cNvSpPr/>
          <p:nvPr/>
        </p:nvSpPr>
        <p:spPr>
          <a:xfrm>
            <a:off x="365377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6BBE9753-A27F-484B-8350-B37322F0E86B}"/>
              </a:ext>
            </a:extLst>
          </p:cNvPr>
          <p:cNvSpPr/>
          <p:nvPr/>
        </p:nvSpPr>
        <p:spPr>
          <a:xfrm>
            <a:off x="4288267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5F07B45B-B92D-4EAA-991B-77D41869585A}"/>
              </a:ext>
            </a:extLst>
          </p:cNvPr>
          <p:cNvSpPr/>
          <p:nvPr/>
        </p:nvSpPr>
        <p:spPr>
          <a:xfrm>
            <a:off x="4503305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B4A41599-4048-48EB-9DDB-9627925CAC44}"/>
              </a:ext>
            </a:extLst>
          </p:cNvPr>
          <p:cNvSpPr/>
          <p:nvPr/>
        </p:nvSpPr>
        <p:spPr>
          <a:xfrm>
            <a:off x="471834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08E9A11-681E-47CC-925D-EC3272DE4043}"/>
              </a:ext>
            </a:extLst>
          </p:cNvPr>
          <p:cNvSpPr/>
          <p:nvPr/>
        </p:nvSpPr>
        <p:spPr>
          <a:xfrm>
            <a:off x="4933381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7BC5F02-1C72-4AC9-AA5B-0A05ACF1BBCD}"/>
              </a:ext>
            </a:extLst>
          </p:cNvPr>
          <p:cNvCxnSpPr/>
          <p:nvPr/>
        </p:nvCxnSpPr>
        <p:spPr>
          <a:xfrm flipH="1" flipV="1">
            <a:off x="3112063" y="4143258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866D8E-EF79-4D0E-9106-2C7504351DC1}"/>
              </a:ext>
            </a:extLst>
          </p:cNvPr>
          <p:cNvGrpSpPr/>
          <p:nvPr/>
        </p:nvGrpSpPr>
        <p:grpSpPr>
          <a:xfrm>
            <a:off x="2575443" y="3189875"/>
            <a:ext cx="503059" cy="1328054"/>
            <a:chOff x="2394689" y="3072917"/>
            <a:chExt cx="503059" cy="13280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6A7B9B-7D18-4EB6-8FE2-761E8831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75" name="Rectangle: Rounded Corners 34">
              <a:extLst>
                <a:ext uri="{FF2B5EF4-FFF2-40B4-BE49-F238E27FC236}">
                  <a16:creationId xmlns:a16="http://schemas.microsoft.com/office/drawing/2014/main" id="{2FC54894-D321-4B73-92BF-8C5768E3B26A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Rectangle: Rounded Corners 35">
            <a:extLst>
              <a:ext uri="{FF2B5EF4-FFF2-40B4-BE49-F238E27FC236}">
                <a16:creationId xmlns:a16="http://schemas.microsoft.com/office/drawing/2014/main" id="{29552F00-95D2-4E78-A64E-DECBDB62A4E8}"/>
              </a:ext>
            </a:extLst>
          </p:cNvPr>
          <p:cNvSpPr/>
          <p:nvPr/>
        </p:nvSpPr>
        <p:spPr>
          <a:xfrm>
            <a:off x="5830971" y="345798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5CFE7D-26E3-4ECB-9E21-608AFFB82248}"/>
              </a:ext>
            </a:extLst>
          </p:cNvPr>
          <p:cNvSpPr/>
          <p:nvPr/>
        </p:nvSpPr>
        <p:spPr>
          <a:xfrm>
            <a:off x="6105298" y="34748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DF0292-F09F-44AF-85FD-1D6360FED030}"/>
              </a:ext>
            </a:extLst>
          </p:cNvPr>
          <p:cNvSpPr/>
          <p:nvPr/>
        </p:nvSpPr>
        <p:spPr>
          <a:xfrm>
            <a:off x="5853896" y="3985514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5962BE-EF93-4276-AF6C-84B52A2E6C62}"/>
              </a:ext>
            </a:extLst>
          </p:cNvPr>
          <p:cNvSpPr/>
          <p:nvPr/>
        </p:nvSpPr>
        <p:spPr>
          <a:xfrm>
            <a:off x="6076064" y="4337674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C87187-F933-4B06-9D98-04AE6717460F}"/>
              </a:ext>
            </a:extLst>
          </p:cNvPr>
          <p:cNvCxnSpPr/>
          <p:nvPr/>
        </p:nvCxnSpPr>
        <p:spPr>
          <a:xfrm>
            <a:off x="5968134" y="516867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62C1AC0C-A383-4723-9572-59245D7EFB7D}"/>
              </a:ext>
            </a:extLst>
          </p:cNvPr>
          <p:cNvSpPr/>
          <p:nvPr/>
        </p:nvSpPr>
        <p:spPr>
          <a:xfrm>
            <a:off x="6426420" y="519470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5E4C7E-EC92-494B-81CF-902434BAE404}"/>
              </a:ext>
            </a:extLst>
          </p:cNvPr>
          <p:cNvSpPr/>
          <p:nvPr/>
        </p:nvSpPr>
        <p:spPr>
          <a:xfrm>
            <a:off x="6093188" y="518939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F7CEFD1-DA41-4CCD-A180-457F626880E7}"/>
              </a:ext>
            </a:extLst>
          </p:cNvPr>
          <p:cNvSpPr txBox="1"/>
          <p:nvPr/>
        </p:nvSpPr>
        <p:spPr>
          <a:xfrm>
            <a:off x="7433083" y="3469489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cộng 7 bằng 13, viết 3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84" name="Rectangle: Rounded Corners 43">
            <a:extLst>
              <a:ext uri="{FF2B5EF4-FFF2-40B4-BE49-F238E27FC236}">
                <a16:creationId xmlns:a16="http://schemas.microsoft.com/office/drawing/2014/main" id="{01998863-052D-47EF-A004-18D1DD40768F}"/>
              </a:ext>
            </a:extLst>
          </p:cNvPr>
          <p:cNvSpPr/>
          <p:nvPr/>
        </p:nvSpPr>
        <p:spPr>
          <a:xfrm>
            <a:off x="8010180" y="54385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68325BA-9022-4822-801C-94A64E649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666" y="4949718"/>
            <a:ext cx="401802" cy="1171968"/>
          </a:xfrm>
          <a:prstGeom prst="rect">
            <a:avLst/>
          </a:prstGeom>
        </p:spPr>
      </p:pic>
      <p:sp>
        <p:nvSpPr>
          <p:cNvPr id="86" name="Can 33">
            <a:extLst>
              <a:ext uri="{FF2B5EF4-FFF2-40B4-BE49-F238E27FC236}">
                <a16:creationId xmlns:a16="http://schemas.microsoft.com/office/drawing/2014/main" id="{E13FC2AE-3251-4E46-BEDE-12444551C1AA}"/>
              </a:ext>
            </a:extLst>
          </p:cNvPr>
          <p:cNvSpPr/>
          <p:nvPr/>
        </p:nvSpPr>
        <p:spPr>
          <a:xfrm>
            <a:off x="4718343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/>
      <p:bldP spid="78" grpId="0"/>
      <p:bldP spid="79" grpId="0"/>
      <p:bldP spid="81" grpId="0"/>
      <p:bldP spid="82" grpId="0"/>
      <p:bldP spid="83" grpId="0" uiExpand="1" build="p"/>
      <p:bldP spid="84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BC8A446-66B4-4CE2-B712-7305E5782E9D}"/>
              </a:ext>
            </a:extLst>
          </p:cNvPr>
          <p:cNvGrpSpPr/>
          <p:nvPr/>
        </p:nvGrpSpPr>
        <p:grpSpPr>
          <a:xfrm>
            <a:off x="2487920" y="1461449"/>
            <a:ext cx="8229600" cy="2343788"/>
            <a:chOff x="2487921" y="1421167"/>
            <a:chExt cx="8229600" cy="2343788"/>
          </a:xfrm>
        </p:grpSpPr>
        <p:sp>
          <p:nvSpPr>
            <p:cNvPr id="42" name="Rectangle: Rounded Corners 2">
              <a:extLst>
                <a:ext uri="{FF2B5EF4-FFF2-40B4-BE49-F238E27FC236}">
                  <a16:creationId xmlns:a16="http://schemas.microsoft.com/office/drawing/2014/main" id="{B62B1021-2131-4282-87F8-AF14A87E974A}"/>
                </a:ext>
              </a:extLst>
            </p:cNvPr>
            <p:cNvSpPr/>
            <p:nvPr/>
          </p:nvSpPr>
          <p:spPr>
            <a:xfrm>
              <a:off x="2487921" y="1565367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8176CC-B6DA-4F77-8C20-4B7EDE7B7C4B}"/>
                </a:ext>
              </a:extLst>
            </p:cNvPr>
            <p:cNvGrpSpPr/>
            <p:nvPr/>
          </p:nvGrpSpPr>
          <p:grpSpPr>
            <a:xfrm>
              <a:off x="2630805" y="1421167"/>
              <a:ext cx="1545687" cy="1938992"/>
              <a:chOff x="2564544" y="1602691"/>
              <a:chExt cx="1545687" cy="193899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8BFB680-FFCF-4240-9B83-D5C3167CDC7D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29069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5CFB20-6001-4DEE-B03F-DBB939E3DA45}"/>
                  </a:ext>
                </a:extLst>
              </p:cNvPr>
              <p:cNvSpPr txBox="1"/>
              <p:nvPr/>
            </p:nvSpPr>
            <p:spPr>
              <a:xfrm>
                <a:off x="2564544" y="222118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1BDFEC-F859-42DE-807B-F5A73077A73D}"/>
                  </a:ext>
                </a:extLst>
              </p:cNvPr>
              <p:cNvCxnSpPr/>
              <p:nvPr/>
            </p:nvCxnSpPr>
            <p:spPr>
              <a:xfrm>
                <a:off x="2819538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DFA997-555F-4F43-ADD7-9B4DC0D5848A}"/>
                </a:ext>
              </a:extLst>
            </p:cNvPr>
            <p:cNvGrpSpPr/>
            <p:nvPr/>
          </p:nvGrpSpPr>
          <p:grpSpPr>
            <a:xfrm>
              <a:off x="4863324" y="1421167"/>
              <a:ext cx="997549" cy="1938992"/>
              <a:chOff x="2577324" y="1602691"/>
              <a:chExt cx="997549" cy="193899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AC14FB-B3E2-4FEF-888B-714185AB67D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0F35D20-A9FF-46DA-A37A-D1EE1FAA6038}"/>
                  </a:ext>
                </a:extLst>
              </p:cNvPr>
              <p:cNvSpPr txBox="1"/>
              <p:nvPr/>
            </p:nvSpPr>
            <p:spPr>
              <a:xfrm>
                <a:off x="2577324" y="227938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3A9D0C9-E331-4CA1-9930-8B72D0EB8D48}"/>
                  </a:ext>
                </a:extLst>
              </p:cNvPr>
              <p:cNvCxnSpPr/>
              <p:nvPr/>
            </p:nvCxnSpPr>
            <p:spPr>
              <a:xfrm>
                <a:off x="2828887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E6FFB0-C844-450A-AFAF-E624DE8B4BE7}"/>
                </a:ext>
              </a:extLst>
            </p:cNvPr>
            <p:cNvGrpSpPr/>
            <p:nvPr/>
          </p:nvGrpSpPr>
          <p:grpSpPr>
            <a:xfrm>
              <a:off x="7083063" y="1421167"/>
              <a:ext cx="997549" cy="1938992"/>
              <a:chOff x="2577324" y="1602691"/>
              <a:chExt cx="997549" cy="193899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94AADB-3239-4D35-B9F9-D171F5DA270E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382B7A-AA1A-4263-9D84-D3B82CD90BBF}"/>
                  </a:ext>
                </a:extLst>
              </p:cNvPr>
              <p:cNvSpPr txBox="1"/>
              <p:nvPr/>
            </p:nvSpPr>
            <p:spPr>
              <a:xfrm>
                <a:off x="2577324" y="2294360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D1A5AA2-C0DC-4369-8D73-37979971A58B}"/>
                  </a:ext>
                </a:extLst>
              </p:cNvPr>
              <p:cNvCxnSpPr/>
              <p:nvPr/>
            </p:nvCxnSpPr>
            <p:spPr>
              <a:xfrm>
                <a:off x="280992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4697ED-5EA6-4F45-9E63-31ECC4CBC8F5}"/>
                </a:ext>
              </a:extLst>
            </p:cNvPr>
            <p:cNvGrpSpPr/>
            <p:nvPr/>
          </p:nvGrpSpPr>
          <p:grpSpPr>
            <a:xfrm>
              <a:off x="9245529" y="1421167"/>
              <a:ext cx="1054822" cy="1938992"/>
              <a:chOff x="2520051" y="1602691"/>
              <a:chExt cx="1054822" cy="193899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3180B7-0CAB-4D82-AC02-844F2073873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59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0E0236-101E-4864-B254-D76EE3816BEA}"/>
                  </a:ext>
                </a:extLst>
              </p:cNvPr>
              <p:cNvSpPr txBox="1"/>
              <p:nvPr/>
            </p:nvSpPr>
            <p:spPr>
              <a:xfrm>
                <a:off x="2520051" y="231039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B1264B-7E28-4A59-AD8C-BF68A5662722}"/>
                  </a:ext>
                </a:extLst>
              </p:cNvPr>
              <p:cNvCxnSpPr/>
              <p:nvPr/>
            </p:nvCxnSpPr>
            <p:spPr>
              <a:xfrm>
                <a:off x="278677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2CF1517-5E59-4C13-B1FD-FBFDDDD5E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37127" y="3710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92C79D3-939D-43B5-B20C-95A097FB3F4F}"/>
              </a:ext>
            </a:extLst>
          </p:cNvPr>
          <p:cNvSpPr/>
          <p:nvPr/>
        </p:nvSpPr>
        <p:spPr>
          <a:xfrm>
            <a:off x="462567" y="1726859"/>
            <a:ext cx="751056" cy="70408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D5519-6D99-4C44-AEB9-C5DD6E65F3B1}"/>
              </a:ext>
            </a:extLst>
          </p:cNvPr>
          <p:cNvSpPr txBox="1"/>
          <p:nvPr/>
        </p:nvSpPr>
        <p:spPr>
          <a:xfrm>
            <a:off x="1188913" y="1724959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93838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17 + 24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+ 36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+ 48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59 + 25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48ECA-8178-461A-AE0D-212051F92654}"/>
              </a:ext>
            </a:extLst>
          </p:cNvPr>
          <p:cNvGrpSpPr/>
          <p:nvPr/>
        </p:nvGrpSpPr>
        <p:grpSpPr>
          <a:xfrm>
            <a:off x="1553531" y="2706837"/>
            <a:ext cx="9548578" cy="1015666"/>
            <a:chOff x="1360350" y="3918823"/>
            <a:chExt cx="8601490" cy="10156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D8E60C-1693-4750-8AAA-F650EC3B660A}"/>
                </a:ext>
              </a:extLst>
            </p:cNvPr>
            <p:cNvSpPr/>
            <p:nvPr/>
          </p:nvSpPr>
          <p:spPr>
            <a:xfrm>
              <a:off x="1360350" y="3918826"/>
              <a:ext cx="22323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23 + 67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C9346-3149-4AF7-8AB7-24B42DC016BB}"/>
                </a:ext>
              </a:extLst>
            </p:cNvPr>
            <p:cNvSpPr/>
            <p:nvPr/>
          </p:nvSpPr>
          <p:spPr>
            <a:xfrm>
              <a:off x="3728819" y="3918825"/>
              <a:ext cx="21440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48 + 18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10C066-BA6D-4B85-B70E-CB8555252CA6}"/>
                </a:ext>
              </a:extLst>
            </p:cNvPr>
            <p:cNvSpPr/>
            <p:nvPr/>
          </p:nvSpPr>
          <p:spPr>
            <a:xfrm>
              <a:off x="5978047" y="3918825"/>
              <a:ext cx="1954316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59 + 21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9E0EBF-F880-4C61-9615-F1EB67AC06AF}"/>
                </a:ext>
              </a:extLst>
            </p:cNvPr>
            <p:cNvSpPr/>
            <p:nvPr/>
          </p:nvSpPr>
          <p:spPr>
            <a:xfrm>
              <a:off x="8054958" y="3918823"/>
              <a:ext cx="190688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5272" y="472449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57873" y="500575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508766" y="505103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ABC2C-C70A-4E84-BB92-74CCD02B2C9B}"/>
              </a:ext>
            </a:extLst>
          </p:cNvPr>
          <p:cNvSpPr txBox="1"/>
          <p:nvPr/>
        </p:nvSpPr>
        <p:spPr>
          <a:xfrm>
            <a:off x="5012615" y="82212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AF7F22-68C8-47BE-9C65-87AD46D20C0A}"/>
              </a:ext>
            </a:extLst>
          </p:cNvPr>
          <p:cNvSpPr txBox="1"/>
          <p:nvPr/>
        </p:nvSpPr>
        <p:spPr>
          <a:xfrm>
            <a:off x="6644987" y="857170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1CD6D2-76CD-48E8-AB4C-FA088C13BE55}"/>
              </a:ext>
            </a:extLst>
          </p:cNvPr>
          <p:cNvSpPr txBox="1"/>
          <p:nvPr/>
        </p:nvSpPr>
        <p:spPr>
          <a:xfrm>
            <a:off x="7929281" y="84205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E22213-4D82-4C36-8B9F-22E9C38B9EC6}"/>
              </a:ext>
            </a:extLst>
          </p:cNvPr>
          <p:cNvSpPr txBox="1"/>
          <p:nvPr/>
        </p:nvSpPr>
        <p:spPr>
          <a:xfrm>
            <a:off x="9209091" y="823766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4545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0" name="Picture 4" descr="Không có mô tả.">
            <a:extLst>
              <a:ext uri="{FF2B5EF4-FFF2-40B4-BE49-F238E27FC236}">
                <a16:creationId xmlns:a16="http://schemas.microsoft.com/office/drawing/2014/main" id="{F7030E7A-E843-46CE-B4D8-C1A788C68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06496" y="3383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5F54E26-39D0-4D01-8246-967EB6C16E06}"/>
              </a:ext>
            </a:extLst>
          </p:cNvPr>
          <p:cNvSpPr/>
          <p:nvPr/>
        </p:nvSpPr>
        <p:spPr>
          <a:xfrm>
            <a:off x="1037979" y="12744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02309A-9DF9-48DD-8562-BF39601F9A3C}"/>
              </a:ext>
            </a:extLst>
          </p:cNvPr>
          <p:cNvSpPr txBox="1"/>
          <p:nvPr/>
        </p:nvSpPr>
        <p:spPr>
          <a:xfrm>
            <a:off x="1475534" y="12744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hình có 1 que tính đặt sai vị trí. Em hãy đặt lại cho đúng. Biết rằng: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08CEAD-28D3-452E-8A0E-9B4F5529F6AB}"/>
              </a:ext>
            </a:extLst>
          </p:cNvPr>
          <p:cNvSpPr txBox="1"/>
          <p:nvPr/>
        </p:nvSpPr>
        <p:spPr>
          <a:xfrm>
            <a:off x="947546" y="19083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Que tính ở kết quả đặt sai.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484F37-379E-40D3-96AB-680C7A622047}"/>
              </a:ext>
            </a:extLst>
          </p:cNvPr>
          <p:cNvGrpSpPr/>
          <p:nvPr/>
        </p:nvGrpSpPr>
        <p:grpSpPr>
          <a:xfrm>
            <a:off x="985119" y="2571474"/>
            <a:ext cx="4551941" cy="857526"/>
            <a:chOff x="921323" y="2660374"/>
            <a:chExt cx="4929420" cy="86669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115DA3-827B-4518-9C5C-43D45AC76838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0A3299-5FE5-4543-8478-334869DECAD7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449B4-6D46-4553-B921-3FB2298437EE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960C7A6-EA67-4FC8-B9A8-B0B272FCFE82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4CAF08-800E-43D4-8BF2-EB8ACE1F5A80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A32A72-3CEC-4350-BE83-5E679AE85C01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826CAD-677E-4636-8EA3-013CED48135C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F01C4C5-1C87-4BC1-869C-E2EED5AE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895FBF-D000-41E4-AEB7-12719D3F4B15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056FBEE-8AFA-46E9-89D1-40FF56B6A84B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1C25E9-9FDB-4C12-B859-F3D54BB28EC1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1B6BC7A-2C4E-466B-B2A5-AEE89DFF46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506082-587F-4FBC-A4F3-FF76C5515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339D98-FF6C-403E-9075-2933FFE5062F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CB6F001-AB97-4737-A10F-D656F4391807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4C3726-0B74-4134-818E-75E45422775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6B739F6-1D69-4BB1-8CB0-62DEFC87FD3F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A28DF2-6576-433F-8B81-505A3A5385F9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28726C7-AD73-4392-B453-8CEA68E3BB80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B41AD3B-FC8E-4B01-BAC7-BCB04DF889AD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05F24D3-C249-41CB-8398-15D7A605F35A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75F5AF-BF86-4E86-A2E7-ED737BABCE3C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C0016CF-96AA-4680-A1FB-984377225F89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0F66313-6126-44B0-B19B-387DF26CCC3B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351B45-2F42-4980-9167-79DCFC7E8F79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3DEBAE-4C81-4E85-8C99-A713CF46C919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3E81B4E-A552-4A24-BD33-4A256DFC0824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E79BAF-BC2B-4A30-ADAC-DC74B0A1C6EF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84E38A-DAD8-4305-BDB1-0ECA77823072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3869EBB-6476-4131-BA57-27970DB06AEF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9C81CA0-8621-41D3-A49B-DD42A5AC4E66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550545-3C93-4679-803D-11506F7EAC65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FDA1994-D2A6-486E-A3A0-2AC1BC6D20D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: Rounded Corners 40">
            <a:extLst>
              <a:ext uri="{FF2B5EF4-FFF2-40B4-BE49-F238E27FC236}">
                <a16:creationId xmlns:a16="http://schemas.microsoft.com/office/drawing/2014/main" id="{B739CDD9-C2C5-4EB9-9ABF-40F33EA4A630}"/>
              </a:ext>
            </a:extLst>
          </p:cNvPr>
          <p:cNvSpPr/>
          <p:nvPr/>
        </p:nvSpPr>
        <p:spPr>
          <a:xfrm>
            <a:off x="1956027" y="36246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+ 45 = 81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535BD64-5617-4431-AD01-E8C8E928ADA2}"/>
              </a:ext>
            </a:extLst>
          </p:cNvPr>
          <p:cNvGrpSpPr/>
          <p:nvPr/>
        </p:nvGrpSpPr>
        <p:grpSpPr>
          <a:xfrm>
            <a:off x="947546" y="4500005"/>
            <a:ext cx="3403052" cy="855682"/>
            <a:chOff x="883750" y="4588905"/>
            <a:chExt cx="3403052" cy="855682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E779C2D-D678-42A0-B255-57F3D570C9C9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64AA30E-8B6B-4E30-AA14-ECF80754224D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874316-F429-4AF8-8A7A-9A8EF8B25198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B12BA-F995-4E39-9304-E9460886DA8F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9202E85-D190-4DDC-9817-C352EAEA40B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88D8D54-1676-431E-8F4B-7B1EE57E1812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4E243F0-48EF-4894-9EAC-55EAD699BD51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50211C-CCA0-4209-AD68-CC74BA9C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BC0E93-AEF5-4B62-9FF4-183EE2F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07AF38-40FF-4560-AB54-8D51A60305A1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9A9BB73-C24B-4E79-A671-7FB8394FDD48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588E54-3BE5-401F-BF84-97C425882E3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5DCD22D-F96D-46C2-8C8F-AA8A3113DC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405186-7954-497F-87C0-E32A80CA8612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4258796-F9B9-43B1-B7C2-1D037D85A39D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34C599-F60D-4DBD-B006-015199FB6089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5D874AF-51D4-4E4F-9639-BC4BC5F6946B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E92CEE1-867F-4A7C-9268-7BE0A8F1E76A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BDC1828-5BE1-4ED4-AA72-705CB4611D8B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DC502E7-677C-441A-82C1-57CFD45E3572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FEFD17-F55B-4665-9089-244658DE74C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CCDF0C-CF38-473D-9E5D-25CEEBC18F84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11B08C8-A10B-4569-83FB-113C7AB28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CA008E4-6788-42C0-8E78-BCEBC7299918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AC51649-FD55-4F78-A5E3-690C060FC807}"/>
              </a:ext>
            </a:extLst>
          </p:cNvPr>
          <p:cNvCxnSpPr/>
          <p:nvPr/>
        </p:nvCxnSpPr>
        <p:spPr>
          <a:xfrm>
            <a:off x="4505393" y="49365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B3369F8-CCC7-4B9F-ABC0-58D594C871F8}"/>
              </a:ext>
            </a:extLst>
          </p:cNvPr>
          <p:cNvCxnSpPr/>
          <p:nvPr/>
        </p:nvCxnSpPr>
        <p:spPr>
          <a:xfrm>
            <a:off x="4505393" y="53575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31950CD-C3FF-4DBD-A097-9944B80162AA}"/>
              </a:ext>
            </a:extLst>
          </p:cNvPr>
          <p:cNvCxnSpPr>
            <a:cxnSpLocks/>
          </p:cNvCxnSpPr>
          <p:nvPr/>
        </p:nvCxnSpPr>
        <p:spPr>
          <a:xfrm>
            <a:off x="4958039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A4FA638-4D6E-4D1E-9E42-C44D0887756B}"/>
              </a:ext>
            </a:extLst>
          </p:cNvPr>
          <p:cNvCxnSpPr>
            <a:cxnSpLocks/>
          </p:cNvCxnSpPr>
          <p:nvPr/>
        </p:nvCxnSpPr>
        <p:spPr>
          <a:xfrm>
            <a:off x="4511157" y="45156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44AD773-83CB-4052-8F80-2EF14FC9D7F5}"/>
              </a:ext>
            </a:extLst>
          </p:cNvPr>
          <p:cNvCxnSpPr/>
          <p:nvPr/>
        </p:nvCxnSpPr>
        <p:spPr>
          <a:xfrm>
            <a:off x="4514708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F4C7BB9-AF0B-43DD-A274-23B03128BF95}"/>
              </a:ext>
            </a:extLst>
          </p:cNvPr>
          <p:cNvCxnSpPr>
            <a:cxnSpLocks/>
          </p:cNvCxnSpPr>
          <p:nvPr/>
        </p:nvCxnSpPr>
        <p:spPr>
          <a:xfrm>
            <a:off x="4958844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B7194E-21FF-4B13-9F37-6C43BB751E43}"/>
              </a:ext>
            </a:extLst>
          </p:cNvPr>
          <p:cNvCxnSpPr>
            <a:cxnSpLocks/>
          </p:cNvCxnSpPr>
          <p:nvPr/>
        </p:nvCxnSpPr>
        <p:spPr>
          <a:xfrm>
            <a:off x="5497328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3EBB74A-DBC8-4510-A282-C8B913574C8C}"/>
              </a:ext>
            </a:extLst>
          </p:cNvPr>
          <p:cNvCxnSpPr/>
          <p:nvPr/>
        </p:nvCxnSpPr>
        <p:spPr>
          <a:xfrm>
            <a:off x="5046842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6DD9B9F-A661-4F34-B2A5-3E4BBDA17495}"/>
              </a:ext>
            </a:extLst>
          </p:cNvPr>
          <p:cNvCxnSpPr>
            <a:cxnSpLocks/>
          </p:cNvCxnSpPr>
          <p:nvPr/>
        </p:nvCxnSpPr>
        <p:spPr>
          <a:xfrm>
            <a:off x="5497328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DF708DC-DB9D-4F64-AE06-6031A93B6957}"/>
              </a:ext>
            </a:extLst>
          </p:cNvPr>
          <p:cNvSpPr txBox="1"/>
          <p:nvPr/>
        </p:nvSpPr>
        <p:spPr>
          <a:xfrm>
            <a:off x="6073385" y="19064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Que tính ở số hạng thứ hai đặt sai.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" name="Rectangle: Rounded Corners 76">
            <a:extLst>
              <a:ext uri="{FF2B5EF4-FFF2-40B4-BE49-F238E27FC236}">
                <a16:creationId xmlns:a16="http://schemas.microsoft.com/office/drawing/2014/main" id="{0F8E035D-5634-44F0-BF33-048828F0B834}"/>
              </a:ext>
            </a:extLst>
          </p:cNvPr>
          <p:cNvSpPr/>
          <p:nvPr/>
        </p:nvSpPr>
        <p:spPr>
          <a:xfrm>
            <a:off x="7441449" y="36228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 + 10 = 84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CFA1CAA-435B-4970-95CD-864BCD9B2D07}"/>
              </a:ext>
            </a:extLst>
          </p:cNvPr>
          <p:cNvCxnSpPr>
            <a:cxnSpLocks/>
          </p:cNvCxnSpPr>
          <p:nvPr/>
        </p:nvCxnSpPr>
        <p:spPr>
          <a:xfrm>
            <a:off x="5961013" y="19064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784FFC3-CE21-46AF-BE59-8C6044ED1AC7}"/>
              </a:ext>
            </a:extLst>
          </p:cNvPr>
          <p:cNvGrpSpPr/>
          <p:nvPr/>
        </p:nvGrpSpPr>
        <p:grpSpPr>
          <a:xfrm>
            <a:off x="6441915" y="2553623"/>
            <a:ext cx="4548011" cy="883729"/>
            <a:chOff x="6421721" y="2641791"/>
            <a:chExt cx="4548011" cy="883729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EA7649-EA25-4803-BC6F-2DE1BD077250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BA5203B-86F7-4708-8E82-58ED8D4D5D6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43C842A-B2F1-4DE8-981C-96A3532F3EBB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F7DA8DC-7E71-4C85-B97B-41EF203120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00E47F5-5402-4183-ABD3-95097A238753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E2E5F6-1AE1-4BBC-978D-846A5E011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EEEFEFF-930A-4362-9862-A7D5964541A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F28A9AA-C05E-47B0-AA0D-12A08DC9B77C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AEAFEE6-4E8E-44D1-94D1-53E913412EF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17B7146-A40E-414F-BE7B-30629047A5B5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772055F-94DC-40CF-9F70-4424BB21EC70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804ED8-C70A-40F7-B652-93006F9AA420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FAB175F-23B8-4DE3-B805-B581F336D99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C00B3E1-679D-43C7-9D07-E2A9BB06B8D0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0D736D3-DB3F-4827-8418-4DBC89E52335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5CFDA2C-BCB3-4094-B25E-E348264E17FE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E23D4C7-BF86-4B14-9D00-09F4528F8FEF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8D5249C-580F-4D80-A871-422FA5005C91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ECDA245-5AFF-49D1-B5CC-004CEF9081D2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58C8593-0420-4E07-8643-39340A6F13DE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03E0ED6-FF7B-44F7-A557-88F519FD292B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E43F296-4678-401C-88AA-A0C2EA0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9911300-E8CE-4337-9FB8-F002BB40469C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57752FA-63E4-42D0-AB1F-860749B9ECE7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8586B32-DAEF-4850-805C-0FC78373AE7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A6BC499-9938-4640-B50D-EAA1BF5F8F33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0D20349-B296-4BCA-812A-4D4791DE022F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F06F4E5-45E7-452C-BF7B-0EEA25964582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2D55868-6674-4B23-A60F-D697812AFF9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A8F0E21-DD0B-444B-A491-92E890A82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78BF90-9C38-4F1A-8BFC-C01262EF6702}"/>
              </a:ext>
            </a:extLst>
          </p:cNvPr>
          <p:cNvCxnSpPr>
            <a:cxnSpLocks/>
          </p:cNvCxnSpPr>
          <p:nvPr/>
        </p:nvCxnSpPr>
        <p:spPr>
          <a:xfrm>
            <a:off x="8537799" y="45260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9277A23-C5DB-4265-991D-8493B566A577}"/>
              </a:ext>
            </a:extLst>
          </p:cNvPr>
          <p:cNvCxnSpPr>
            <a:cxnSpLocks/>
          </p:cNvCxnSpPr>
          <p:nvPr/>
        </p:nvCxnSpPr>
        <p:spPr>
          <a:xfrm>
            <a:off x="8537799" y="49470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321393D-1F38-4CB9-A353-38E5F4599657}"/>
              </a:ext>
            </a:extLst>
          </p:cNvPr>
          <p:cNvCxnSpPr>
            <a:cxnSpLocks/>
          </p:cNvCxnSpPr>
          <p:nvPr/>
        </p:nvCxnSpPr>
        <p:spPr>
          <a:xfrm>
            <a:off x="8728307" y="49447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B60572F-1957-4725-BBC4-39082C353C35}"/>
              </a:ext>
            </a:extLst>
          </p:cNvPr>
          <p:cNvCxnSpPr/>
          <p:nvPr/>
        </p:nvCxnSpPr>
        <p:spPr>
          <a:xfrm>
            <a:off x="8711372" y="49507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49D2330-CC66-4F04-8329-77C92C83CE35}"/>
              </a:ext>
            </a:extLst>
          </p:cNvPr>
          <p:cNvCxnSpPr/>
          <p:nvPr/>
        </p:nvCxnSpPr>
        <p:spPr>
          <a:xfrm>
            <a:off x="8711372" y="53716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91BA70D-707D-4F35-A1B7-1A437A9E6F39}"/>
              </a:ext>
            </a:extLst>
          </p:cNvPr>
          <p:cNvCxnSpPr>
            <a:cxnSpLocks/>
          </p:cNvCxnSpPr>
          <p:nvPr/>
        </p:nvCxnSpPr>
        <p:spPr>
          <a:xfrm>
            <a:off x="9164017" y="49507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EA15D5A-7B2B-4AB0-9A83-31D236450541}"/>
              </a:ext>
            </a:extLst>
          </p:cNvPr>
          <p:cNvCxnSpPr>
            <a:cxnSpLocks/>
          </p:cNvCxnSpPr>
          <p:nvPr/>
        </p:nvCxnSpPr>
        <p:spPr>
          <a:xfrm>
            <a:off x="8724756" y="45297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61F2144-5F5D-4940-9394-4393B1B5024C}"/>
              </a:ext>
            </a:extLst>
          </p:cNvPr>
          <p:cNvCxnSpPr/>
          <p:nvPr/>
        </p:nvCxnSpPr>
        <p:spPr>
          <a:xfrm>
            <a:off x="8720687" y="45219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AF4FE8-F547-46F4-9C53-A1CC908920B9}"/>
              </a:ext>
            </a:extLst>
          </p:cNvPr>
          <p:cNvGrpSpPr/>
          <p:nvPr/>
        </p:nvGrpSpPr>
        <p:grpSpPr>
          <a:xfrm>
            <a:off x="6557459" y="4534518"/>
            <a:ext cx="4548011" cy="871185"/>
            <a:chOff x="6493663" y="4623418"/>
            <a:chExt cx="4548011" cy="871185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9655937-6CCC-4BE0-AAB2-74AC0AB02480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79377FC-C8BE-48CF-A5F5-AD1B1BE26A0B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86CCFAB-60FA-4B30-B7FE-7837A8FD1811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7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C85536A-7716-4AB3-891D-C069AB1D9C41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649328F-557D-4D2C-82C5-22F2FCA6B033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6514DB9-953F-4030-8648-EC21FFA6F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52A0C88-CC10-42D2-975B-1AC5B0001A93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865ED02-86F3-4F00-A424-30379396B4E0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7C304E1-5994-4D7A-9C5D-41520795391C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3734F7E-1D57-4AB0-9289-570A9D9E2608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70DA0E4-E44F-432F-96B5-BCC01A4B8EC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617D879-B026-4D88-B679-9FFFF542A23B}"/>
                </a:ext>
              </a:extLst>
            </p:cNvPr>
            <p:cNvCxnSpPr>
              <a:cxnSpLocks/>
            </p:cNvCxnSpPr>
            <p:nvPr/>
          </p:nvCxnSpPr>
          <p:spPr>
            <a:xfrm>
              <a:off x="10036534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3077181-7C4A-4A90-B805-CD004082CC99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83559A1-3513-44FF-A83F-30E8FB0F3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C5BACF-05BF-43A9-9D77-95B626578436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7751EA2-994A-461B-A0A8-AB347979CD45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8D0D72-E451-4A0C-8017-5100AC72EC82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202B709-DB2A-44C2-BA91-D0FE43C0E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AC23792-5725-4C7F-B067-DD74B5D1633F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3F0A6C-BC63-400A-8C42-AADA82DBEE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FA7FAB20-55A2-4E7E-B829-9154DE47C9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AA57F826-8A23-48A3-B4C0-ED155C2D2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55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4" grpId="0"/>
      <p:bldP spid="109" grpId="0" animBg="1"/>
      <p:bldP spid="144" grpId="0"/>
      <p:bldP spid="1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6" y="3000637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nhốt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xấu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ngủ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8" action="ppaction://hlinksldjump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60 + ... = 73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2..... + 34 = 62.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A16A193C-ED77-16CD-0779-A7C16F489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82" y="252340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38+6=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𝟒𝟒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82+9=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𝟗𝟏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47+9=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𝟓𝟔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DEB697-DD7B-E025-CA60-E505468273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9E0011-9923-1FAB-59B2-4116FA245B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26DF1-3F86-9630-01B4-FFA8E165CD39}"/>
              </a:ext>
            </a:extLst>
          </p:cNvPr>
          <p:cNvGrpSpPr/>
          <p:nvPr/>
        </p:nvGrpSpPr>
        <p:grpSpPr>
          <a:xfrm>
            <a:off x="-3461657" y="3026227"/>
            <a:ext cx="2177143" cy="3292929"/>
            <a:chOff x="908957" y="2578462"/>
            <a:chExt cx="2574472" cy="3947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B150BD-E0F1-E120-726B-0698D57B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57" y="2578462"/>
              <a:ext cx="2574472" cy="3947524"/>
            </a:xfrm>
            <a:prstGeom prst="rect">
              <a:avLst/>
            </a:prstGeom>
          </p:spPr>
        </p:pic>
        <p:pic>
          <p:nvPicPr>
            <p:cNvPr id="5" name="Picture 2" descr="Eyes Look Movement - Free GIF on Pixabay">
              <a:extLst>
                <a:ext uri="{FF2B5EF4-FFF2-40B4-BE49-F238E27FC236}">
                  <a16:creationId xmlns:a16="http://schemas.microsoft.com/office/drawing/2014/main" id="{8C32FED6-90A9-6C31-351A-8697612EB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4836">
              <a:off x="1803401" y="2942771"/>
              <a:ext cx="950686" cy="57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72C2B4-B39A-4BFF-4BB0-7E5ED843BD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077" y="2699658"/>
            <a:ext cx="2549682" cy="3548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38B3C-3D61-2C2C-4A05-26B79D1F5B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1419" y="639391"/>
            <a:ext cx="4682134" cy="5840474"/>
          </a:xfrm>
          <a:prstGeom prst="rect">
            <a:avLst/>
          </a:prstGeom>
        </p:spPr>
      </p:pic>
      <p:pic>
        <p:nvPicPr>
          <p:cNvPr id="14" name="J2TEAM-TTS-1731738197811">
            <a:hlinkClick r:id="" action="ppaction://media"/>
            <a:extLst>
              <a:ext uri="{FF2B5EF4-FFF2-40B4-BE49-F238E27FC236}">
                <a16:creationId xmlns:a16="http://schemas.microsoft.com/office/drawing/2014/main" id="{21FE2885-25F2-260B-545A-1A4F01ABF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5458" y="177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1101E3BA-FA99-B659-B76C-1B25339A94D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5115" y="275772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11440-C21F-966C-B8B0-5B3CDFAE52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1249" y="1754447"/>
            <a:ext cx="270528" cy="103612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F8977119-68BB-4C12-4EE9-958AABD22DF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1028" y="798286"/>
            <a:ext cx="406400" cy="4064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391025E9-C1AA-FCD9-E95B-D1326A75AF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0143" y="1375229"/>
            <a:ext cx="406400" cy="406400"/>
          </a:xfrm>
          <a:prstGeom prst="rect">
            <a:avLst/>
          </a:prstGeom>
        </p:spPr>
      </p:pic>
      <p:pic>
        <p:nvPicPr>
          <p:cNvPr id="20" name="4">
            <a:hlinkClick r:id="" action="ppaction://media"/>
            <a:extLst>
              <a:ext uri="{FF2B5EF4-FFF2-40B4-BE49-F238E27FC236}">
                <a16:creationId xmlns:a16="http://schemas.microsoft.com/office/drawing/2014/main" id="{F0CEE2DF-F306-5AE3-84E1-AFA3599EED6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56343" y="1984829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FF657B-154A-3B01-0222-44ECD10849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8683" y="1761881"/>
            <a:ext cx="270528" cy="103612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5BAAAD-27F9-B11C-C6D3-E2196B93B6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49023 -0.0067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48581 0.0127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498</Words>
  <Application>Microsoft Office PowerPoint</Application>
  <PresentationFormat>Widescreen</PresentationFormat>
  <Paragraphs>151</Paragraphs>
  <Slides>27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</vt:lpstr>
      <vt:lpstr>微软雅黑</vt:lpstr>
      <vt:lpstr>微软雅黑</vt:lpstr>
      <vt:lpstr>字魂59号-创粗黑</vt:lpstr>
      <vt:lpstr>#9Slide07 HoneyCream</vt:lpstr>
      <vt:lpstr>Arial</vt:lpstr>
      <vt:lpstr>Calibri</vt:lpstr>
      <vt:lpstr>Calibri Light</vt:lpstr>
      <vt:lpstr>Cambria Math</vt:lpstr>
      <vt:lpstr>SVN-Newton</vt:lpstr>
      <vt:lpstr>SVN-Ready</vt:lpstr>
      <vt:lpstr>Times New Roman</vt:lpstr>
      <vt:lpstr>UTM Avo</vt:lpstr>
      <vt:lpstr>Wingdings</vt:lpstr>
      <vt:lpstr>5_Office Theme</vt:lpstr>
      <vt:lpstr>1_Office 主题​​</vt:lpstr>
      <vt:lpstr>2_Office Theme</vt:lpstr>
      <vt:lpstr>3_Office 主题​​</vt:lpstr>
      <vt:lpstr>4_Office 主题​​</vt:lpstr>
      <vt:lpstr>5_Office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2021-07-24T01:07:49Z</dcterms:created>
  <dcterms:modified xsi:type="dcterms:W3CDTF">2025-08-31T08:51:43Z</dcterms:modified>
</cp:coreProperties>
</file>