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13" r:id="rId3"/>
    <p:sldMasterId id="2147483726" r:id="rId4"/>
    <p:sldMasterId id="2147483739" r:id="rId5"/>
    <p:sldMasterId id="2147483751" r:id="rId6"/>
    <p:sldMasterId id="2147483764" r:id="rId7"/>
    <p:sldMasterId id="2147483780" r:id="rId8"/>
    <p:sldMasterId id="2147483806" r:id="rId9"/>
    <p:sldMasterId id="2147483830" r:id="rId10"/>
    <p:sldMasterId id="2147483842" r:id="rId11"/>
  </p:sldMasterIdLst>
  <p:notesMasterIdLst>
    <p:notesMasterId r:id="rId31"/>
  </p:notesMasterIdLst>
  <p:sldIdLst>
    <p:sldId id="336" r:id="rId12"/>
    <p:sldId id="256" r:id="rId13"/>
    <p:sldId id="262" r:id="rId14"/>
    <p:sldId id="258" r:id="rId15"/>
    <p:sldId id="259" r:id="rId16"/>
    <p:sldId id="260" r:id="rId17"/>
    <p:sldId id="261" r:id="rId18"/>
    <p:sldId id="363" r:id="rId19"/>
    <p:sldId id="364" r:id="rId20"/>
    <p:sldId id="257" r:id="rId21"/>
    <p:sldId id="356" r:id="rId22"/>
    <p:sldId id="274" r:id="rId23"/>
    <p:sldId id="265" r:id="rId24"/>
    <p:sldId id="327" r:id="rId25"/>
    <p:sldId id="359" r:id="rId26"/>
    <p:sldId id="360" r:id="rId27"/>
    <p:sldId id="362" r:id="rId28"/>
    <p:sldId id="361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7" d="100"/>
          <a:sy n="87" d="100"/>
        </p:scale>
        <p:origin x="-485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62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xmlns="" id="{8E208EAA-DAD9-3235-A68F-2133179DD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xmlns="" id="{0B58A856-533E-9BBA-8A09-8858FA574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xmlns="" id="{D0689319-41E7-0DB7-A862-2AA0DA3A5462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93A86-9C5B-416F-A447-EA457E3C3A7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331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12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4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49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4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4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1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09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3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04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00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763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807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553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015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101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71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740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286626-A5DC-0622-2C9E-1945EC03BB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3B24401-68BB-0180-BA23-15BDF710E7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C875A02-6C79-B539-C02F-D41B2DB44F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DD3C7-3726-49B0-96AE-6C5F50C51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465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9B372C5-C66B-22D6-4359-66AE9EFAE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8E276D9-48AA-9D56-815A-42227880C8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83C9F16-A98D-6E04-8CE5-3DD78C64D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6430B-D367-45EC-A326-9A951B30D4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8101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1CD1515-E098-FCD2-1276-74E8014ED6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270BD2D-8EA6-DD59-6ED9-03486F074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55AB5FE-1234-D2E1-D4B6-6F535E0E26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8C469-2DC3-4B8A-842B-FB33DD558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4391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39C7F7F-DB94-A0B0-2996-3F7F14B884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0775F00-CE1E-C700-9929-A068A1E76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FFDA37D-97DD-BA3B-6F2E-3C718AABE3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F9F07-39D5-4F0D-A148-C11BB8354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0125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C8C5F15-9AE7-145D-B771-23E928064A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4C01FA22-0CA0-306B-FBFA-0DB5E1E73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17D645E-9C88-3504-8763-E4BDDD89DA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46264-2288-4A13-AEDB-E8689B16BF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023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716BDFB-B85F-BC3A-C505-814DF71198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1B18D3B3-3CC2-5E2C-59EE-8403D8298E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7388201-045B-40C0-1D83-4C25233431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1C5D6-F893-4F28-8ABD-67126797FD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2510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562AEF74-89D9-0853-1433-B9E0BB050F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0061432-12EB-ECD5-4621-C3788D655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94762B8-A586-2B37-2208-4DCDA7132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66707-640E-426E-AE2E-8A77458FC2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0514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55C75A1-278F-FF19-2FD4-07090BFE49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2C3626-D2E1-1A46-0C2F-39CDFD1879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51AB68A-3AD0-A202-B032-1F6CAE3FBD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81EE8-AF86-4C72-9B17-8416C60FE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8467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DDEC5D5-302B-3E5B-DEFD-8846CB0FBD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9EBFD4F-6939-4F5F-F578-3D7724D01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1242EE-7887-2334-4CA7-BA77C8E4B8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46176-6F21-4294-8A51-3DEFF257EC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3485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2BC58C7-4232-18AC-7256-FC7E9468F5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925E4A3-35DD-7E59-EDBA-E090906D02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66810D4-0A31-3228-6CA6-99289982BC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45520-E827-460B-AA47-26D173998E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2092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08EDFC9-9178-F1BA-E85F-601DB38967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A8E220E-48C4-4852-E5ED-8D8841AE1C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135D399-9D87-1B60-0E3A-B6E3B8F6BD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154A6-CE3A-432D-B3BE-691E90EA1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708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E40F3D-EABD-C121-B73F-19E191B12C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2FEB12E-3B3D-B403-5802-96488045F9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B76142-31C2-29CD-4BEC-6D8177D876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5AA84-9FDC-4EB6-8B15-AB087107FB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3972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9" descr="artplus_nature_naturalcity38_e">
            <a:extLst>
              <a:ext uri="{FF2B5EF4-FFF2-40B4-BE49-F238E27FC236}">
                <a16:creationId xmlns:a16="http://schemas.microsoft.com/office/drawing/2014/main" xmlns="" id="{AF96E49E-540C-A241-A0EF-32AD68DB16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1148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62">
            <a:extLst>
              <a:ext uri="{FF2B5EF4-FFF2-40B4-BE49-F238E27FC236}">
                <a16:creationId xmlns:a16="http://schemas.microsoft.com/office/drawing/2014/main" xmlns="" id="{2C3A7D92-9AF7-EA75-4D5C-4C2475BC68B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3200400"/>
            <a:chOff x="0" y="0"/>
            <a:chExt cx="5760" cy="2016"/>
          </a:xfrm>
        </p:grpSpPr>
        <p:pic>
          <p:nvPicPr>
            <p:cNvPr id="4" name="Picture 153" descr="7">
              <a:extLst>
                <a:ext uri="{FF2B5EF4-FFF2-40B4-BE49-F238E27FC236}">
                  <a16:creationId xmlns:a16="http://schemas.microsoft.com/office/drawing/2014/main" xmlns="" id="{D1A5B8CA-2453-6C5E-8BBA-A1570E722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0" descr="04">
              <a:extLst>
                <a:ext uri="{FF2B5EF4-FFF2-40B4-BE49-F238E27FC236}">
                  <a16:creationId xmlns:a16="http://schemas.microsoft.com/office/drawing/2014/main" xmlns="" id="{C4220B99-897D-C3F8-C000-A0FE0F6E8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163" descr="water_2">
            <a:extLst>
              <a:ext uri="{FF2B5EF4-FFF2-40B4-BE49-F238E27FC236}">
                <a16:creationId xmlns:a16="http://schemas.microsoft.com/office/drawing/2014/main" xmlns="" id="{CC9AC68F-C0BF-6686-049E-E60AA762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914400"/>
            <a:ext cx="1155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0BCF6680-9928-8F40-6166-61268BCC6FF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01600" y="6477000"/>
            <a:ext cx="38608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4">
            <a:extLst>
              <a:ext uri="{FF2B5EF4-FFF2-40B4-BE49-F238E27FC236}">
                <a16:creationId xmlns:a16="http://schemas.microsoft.com/office/drawing/2014/main" xmlns="" id="{1BE83C9D-9460-A371-366B-1D434BF121B9}"/>
              </a:ext>
            </a:extLst>
          </p:cNvPr>
          <p:cNvSpPr>
            <a:spLocks noGrp="1" noChangeArrowheads="1"/>
          </p:cNvSpPr>
          <p:nvPr>
            <p:ph type="dt" sz="quarter" idx="11"/>
          </p:nvPr>
        </p:nvSpPr>
        <p:spPr>
          <a:xfrm>
            <a:off x="8432800" y="6477000"/>
            <a:ext cx="28448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5">
            <a:extLst>
              <a:ext uri="{FF2B5EF4-FFF2-40B4-BE49-F238E27FC236}">
                <a16:creationId xmlns:a16="http://schemas.microsoft.com/office/drawing/2014/main" xmlns="" id="{FECBE092-9911-3F0E-65E3-E255AE3291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79200" y="6477000"/>
            <a:ext cx="609600" cy="24447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63CCB494-56F8-421A-BE29-5A244EC2B2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594125"/>
      </p:ext>
    </p:extLst>
  </p:cSld>
  <p:clrMapOvr>
    <a:masterClrMapping/>
  </p:clrMapOvr>
  <p:transition spd="med">
    <p:fade/>
    <p:sndAc>
      <p:stSnd>
        <p:snd r:embed="rId1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2620117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06379920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29875264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13621187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6042785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87034361"/>
      </p:ext>
    </p:extLst>
  </p:cSld>
  <p:clrMapOvr>
    <a:masterClrMapping/>
  </p:clrMapOvr>
  <p:transition spd="slow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66961"/>
      </p:ext>
    </p:extLst>
  </p:cSld>
  <p:clrMapOvr>
    <a:masterClrMapping/>
  </p:clrMapOvr>
  <p:transition spd="slow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87404384"/>
      </p:ext>
    </p:extLst>
  </p:cSld>
  <p:clrMapOvr>
    <a:masterClrMapping/>
  </p:clrMapOvr>
  <p:transition spd="slow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86511983"/>
      </p:ext>
    </p:extLst>
  </p:cSld>
  <p:clrMapOvr>
    <a:masterClrMapping/>
  </p:clrMapOvr>
  <p:transition spd="slow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483428"/>
      </p:ext>
    </p:extLst>
  </p:cSld>
  <p:clrMapOvr>
    <a:masterClrMapping/>
  </p:clrMapOvr>
  <p:transition spd="slow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85004899"/>
      </p:ext>
    </p:extLst>
  </p:cSld>
  <p:clrMapOvr>
    <a:masterClrMapping/>
  </p:clrMapOvr>
  <p:transition spd="slow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54872169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495925"/>
      </p:ext>
    </p:extLst>
  </p:cSld>
  <p:clrMapOvr>
    <a:masterClrMapping/>
  </p:clrMapOvr>
  <p:transition spd="slow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839831"/>
      </p:ext>
    </p:extLst>
  </p:cSld>
  <p:clrMapOvr>
    <a:masterClrMapping/>
  </p:clrMapOvr>
  <p:transition spd="slow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569592"/>
      </p:ext>
    </p:extLst>
  </p:cSld>
  <p:clrMapOvr>
    <a:masterClrMapping/>
  </p:clrMapOvr>
  <p:transition spd="slow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811299"/>
      </p:ext>
    </p:extLst>
  </p:cSld>
  <p:clrMapOvr>
    <a:masterClrMapping/>
  </p:clrMapOvr>
  <p:transition spd="slow">
    <p:split orient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34286"/>
      </p:ext>
    </p:extLst>
  </p:cSld>
  <p:clrMapOvr>
    <a:masterClrMapping/>
  </p:clrMapOvr>
  <p:transition spd="slow">
    <p:split orient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869890"/>
      </p:ext>
    </p:extLst>
  </p:cSld>
  <p:clrMapOvr>
    <a:masterClrMapping/>
  </p:clrMapOvr>
  <p:transition spd="slow">
    <p:split orient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241873"/>
      </p:ext>
    </p:extLst>
  </p:cSld>
  <p:clrMapOvr>
    <a:masterClrMapping/>
  </p:clrMapOvr>
  <p:transition spd="slow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8025326"/>
      </p:ext>
    </p:extLst>
  </p:cSld>
  <p:clrMapOvr>
    <a:masterClrMapping/>
  </p:clrMapOvr>
  <p:transition spd="slow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3097587"/>
      </p:ext>
    </p:extLst>
  </p:cSld>
  <p:clrMapOvr>
    <a:masterClrMapping/>
  </p:clrMapOvr>
  <p:transition spd="slow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6748813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44448"/>
      </p:ext>
    </p:extLst>
  </p:cSld>
  <p:clrMapOvr>
    <a:masterClrMapping/>
  </p:clrMapOvr>
  <p:transition spd="slow">
    <p:split orient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97933"/>
      </p:ext>
    </p:extLst>
  </p:cSld>
  <p:clrMapOvr>
    <a:masterClrMapping/>
  </p:clrMapOvr>
  <p:transition spd="slow"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58351"/>
      </p:ext>
    </p:extLst>
  </p:cSld>
  <p:clrMapOvr>
    <a:masterClrMapping/>
  </p:clrMapOvr>
  <p:transition spd="slow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67389"/>
      </p:ext>
    </p:extLst>
  </p:cSld>
  <p:clrMapOvr>
    <a:masterClrMapping/>
  </p:clrMapOvr>
  <p:transition spd="slow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973466"/>
      </p:ext>
    </p:extLst>
  </p:cSld>
  <p:clrMapOvr>
    <a:masterClrMapping/>
  </p:clrMapOvr>
  <p:transition spd="slow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1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77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5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2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7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4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432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38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2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5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34477B27-D797-8677-7D92-8C6B8B004D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C057A28-FB54-46BB-320C-4F8E5E36E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471EF4AA-924B-1D97-C8D0-F704F6A3565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0617F57-1E3F-E800-E87E-AA2D42AE1D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9AD16482-194A-FE28-C5E2-ADBDDE0AEC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C560C97-ECDD-49C3-8142-D3C85EDAD3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94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747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>
    <p:split orient="vert"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94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1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2.xml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3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WordArt 26">
            <a:extLst>
              <a:ext uri="{FF2B5EF4-FFF2-40B4-BE49-F238E27FC236}">
                <a16:creationId xmlns:a16="http://schemas.microsoft.com/office/drawing/2014/main" xmlns="" id="{C30B82B0-3BC1-0424-7D0A-8ECA727E01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304800"/>
            <a:ext cx="7315200" cy="6781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0" cap="none" spc="0" normalizeH="0" baseline="0" noProof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5" name="Text Box 28">
            <a:extLst>
              <a:ext uri="{FF2B5EF4-FFF2-40B4-BE49-F238E27FC236}">
                <a16:creationId xmlns:a16="http://schemas.microsoft.com/office/drawing/2014/main" xmlns="" id="{48D29815-1750-26B0-F947-BDFCAD2E2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2000702"/>
            <a:ext cx="9296400" cy="46474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 charset="0"/>
              </a:rPr>
              <a:t>Môn: </a:t>
            </a:r>
            <a:r>
              <a:rPr kumimoji="0" lang="en-US" altLang="vi-VN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 charset="0"/>
              </a:rPr>
              <a:t>Tiếng</a:t>
            </a:r>
            <a:r>
              <a:rPr kumimoji="0" lang="en-US" alt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 charset="0"/>
              </a:rPr>
              <a:t> </a:t>
            </a:r>
            <a:r>
              <a:rPr kumimoji="0" lang="en-US" altLang="vi-VN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 charset="0"/>
              </a:rPr>
              <a:t>Việt</a:t>
            </a:r>
            <a:endParaRPr kumimoji="0" lang="en-US" altLang="vi-VN" sz="4400" b="1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Bài</a:t>
            </a:r>
            <a:r>
              <a:rPr lang="en-US" altLang="vi-VN" sz="44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 22: T </a:t>
            </a:r>
            <a:r>
              <a:rPr lang="en-US" altLang="vi-VN" sz="44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t</a:t>
            </a:r>
            <a:r>
              <a:rPr lang="en-US" altLang="vi-VN" sz="44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 Tr </a:t>
            </a:r>
            <a:r>
              <a:rPr lang="en-US" altLang="vi-VN" sz="44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tr</a:t>
            </a:r>
            <a:r>
              <a:rPr lang="en-US" altLang="vi-VN" sz="44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 (</a:t>
            </a:r>
            <a:r>
              <a:rPr lang="en-US" altLang="vi-VN" sz="44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Tiết</a:t>
            </a:r>
            <a:r>
              <a:rPr lang="en-US" altLang="vi-VN" sz="44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 1)</a:t>
            </a:r>
            <a:endParaRPr kumimoji="0" lang="en-US" altLang="vi-VN" sz="4400" b="1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 charset="0"/>
              </a:rPr>
              <a:t>Người</a:t>
            </a:r>
            <a:r>
              <a:rPr kumimoji="0" lang="en-US" alt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 charset="0"/>
              </a:rPr>
              <a:t> </a:t>
            </a:r>
            <a:r>
              <a:rPr kumimoji="0" lang="en-US" altLang="vi-VN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 charset="0"/>
              </a:rPr>
              <a:t>dạy</a:t>
            </a:r>
            <a:r>
              <a:rPr kumimoji="0" lang="en-US" alt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 charset="0"/>
              </a:rPr>
              <a:t>: </a:t>
            </a:r>
            <a:r>
              <a:rPr lang="en-US" altLang="vi-VN" sz="4400" b="1" i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Dương</a:t>
            </a:r>
            <a:r>
              <a:rPr lang="en-US" altLang="vi-VN" sz="4400" b="1" i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 </a:t>
            </a:r>
            <a:r>
              <a:rPr lang="en-US" altLang="vi-VN" sz="4400" b="1" i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Thị</a:t>
            </a:r>
            <a:r>
              <a:rPr lang="en-US" altLang="vi-VN" sz="4400" b="1" i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 </a:t>
            </a:r>
            <a:r>
              <a:rPr lang="en-US" altLang="vi-VN" sz="4400" b="1" i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Như</a:t>
            </a:r>
            <a:r>
              <a:rPr lang="en-US" altLang="vi-VN" sz="4400" b="1" i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 </a:t>
            </a:r>
            <a:r>
              <a:rPr lang="en-US" altLang="vi-VN" sz="4400" b="1" i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</a:rPr>
              <a:t>Quỳnh</a:t>
            </a:r>
            <a:endParaRPr kumimoji="0" lang="en-US" altLang="vi-VN" sz="4400" b="1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vi-VN" b="1" i="1" noProof="0" dirty="0">
              <a:solidFill>
                <a:srgbClr val="7030A0"/>
              </a:solidFill>
              <a:latin typeface="HP001 4 hàng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b="1" i="1" noProof="0" dirty="0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vi-VN" b="1" i="1" noProof="0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b="1" i="1" noProof="0" dirty="0" err="1">
                <a:solidFill>
                  <a:srgbClr val="7030A0"/>
                </a:solidFill>
                <a:latin typeface="HP001 4 hàng" pitchFamily="34" charset="0"/>
              </a:rPr>
              <a:t>học</a:t>
            </a:r>
            <a:r>
              <a:rPr lang="en-US" altLang="vi-VN" b="1" i="1" noProof="0" dirty="0">
                <a:solidFill>
                  <a:srgbClr val="7030A0"/>
                </a:solidFill>
                <a:latin typeface="HP001 4 hàng" pitchFamily="34" charset="0"/>
              </a:rPr>
              <a:t>: 2025 - 2026</a:t>
            </a:r>
            <a:endParaRPr kumimoji="0" lang="en-US" altLang="vi-VN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</a:endParaRPr>
          </a:p>
        </p:txBody>
      </p:sp>
      <p:pic>
        <p:nvPicPr>
          <p:cNvPr id="4100" name="Picture 11" descr="WhitecornerFlower">
            <a:extLst>
              <a:ext uri="{FF2B5EF4-FFF2-40B4-BE49-F238E27FC236}">
                <a16:creationId xmlns:a16="http://schemas.microsoft.com/office/drawing/2014/main" xmlns="" id="{566C1CD6-0EAB-D913-75E9-B63BFEAF1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3844925"/>
            <a:ext cx="20574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" descr="WhitecornerFlower">
            <a:extLst>
              <a:ext uri="{FF2B5EF4-FFF2-40B4-BE49-F238E27FC236}">
                <a16:creationId xmlns:a16="http://schemas.microsoft.com/office/drawing/2014/main" xmlns="" id="{8928FBBC-B364-1F14-D916-623D227B2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-49213"/>
            <a:ext cx="2471738" cy="299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1" descr="WhitecornerFlower">
            <a:extLst>
              <a:ext uri="{FF2B5EF4-FFF2-40B4-BE49-F238E27FC236}">
                <a16:creationId xmlns:a16="http://schemas.microsoft.com/office/drawing/2014/main" xmlns="" id="{5116E118-10F2-4EC6-B893-49022DA21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83048">
            <a:off x="-490538" y="279400"/>
            <a:ext cx="3013075" cy="219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WhitecornerFlower">
            <a:extLst>
              <a:ext uri="{FF2B5EF4-FFF2-40B4-BE49-F238E27FC236}">
                <a16:creationId xmlns:a16="http://schemas.microsoft.com/office/drawing/2014/main" xmlns="" id="{6F373C19-3C64-2284-EFD3-047F19A1C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4075"/>
            <a:ext cx="3013076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433665" y="1006590"/>
            <a:ext cx="56263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22: T 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 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zh-CN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0"/>
            <a:ext cx="11887200" cy="6685808"/>
          </a:xfrm>
          <a:custGeom>
            <a:avLst/>
            <a:gdLst>
              <a:gd name="connsiteX0" fmla="*/ 0 w 11887200"/>
              <a:gd name="connsiteY0" fmla="*/ 0 h 6685808"/>
              <a:gd name="connsiteX1" fmla="*/ 713232 w 11887200"/>
              <a:gd name="connsiteY1" fmla="*/ 0 h 6685808"/>
              <a:gd name="connsiteX2" fmla="*/ 1545336 w 11887200"/>
              <a:gd name="connsiteY2" fmla="*/ 0 h 6685808"/>
              <a:gd name="connsiteX3" fmla="*/ 2139696 w 11887200"/>
              <a:gd name="connsiteY3" fmla="*/ 0 h 6685808"/>
              <a:gd name="connsiteX4" fmla="*/ 2971800 w 11887200"/>
              <a:gd name="connsiteY4" fmla="*/ 0 h 6685808"/>
              <a:gd name="connsiteX5" fmla="*/ 3803904 w 11887200"/>
              <a:gd name="connsiteY5" fmla="*/ 0 h 6685808"/>
              <a:gd name="connsiteX6" fmla="*/ 4160520 w 11887200"/>
              <a:gd name="connsiteY6" fmla="*/ 0 h 6685808"/>
              <a:gd name="connsiteX7" fmla="*/ 4992624 w 11887200"/>
              <a:gd name="connsiteY7" fmla="*/ 0 h 6685808"/>
              <a:gd name="connsiteX8" fmla="*/ 5705856 w 11887200"/>
              <a:gd name="connsiteY8" fmla="*/ 0 h 6685808"/>
              <a:gd name="connsiteX9" fmla="*/ 6419088 w 11887200"/>
              <a:gd name="connsiteY9" fmla="*/ 0 h 6685808"/>
              <a:gd name="connsiteX10" fmla="*/ 7251192 w 11887200"/>
              <a:gd name="connsiteY10" fmla="*/ 0 h 6685808"/>
              <a:gd name="connsiteX11" fmla="*/ 7726680 w 11887200"/>
              <a:gd name="connsiteY11" fmla="*/ 0 h 6685808"/>
              <a:gd name="connsiteX12" fmla="*/ 8321040 w 11887200"/>
              <a:gd name="connsiteY12" fmla="*/ 0 h 6685808"/>
              <a:gd name="connsiteX13" fmla="*/ 8915400 w 11887200"/>
              <a:gd name="connsiteY13" fmla="*/ 0 h 6685808"/>
              <a:gd name="connsiteX14" fmla="*/ 9272016 w 11887200"/>
              <a:gd name="connsiteY14" fmla="*/ 0 h 6685808"/>
              <a:gd name="connsiteX15" fmla="*/ 10104120 w 11887200"/>
              <a:gd name="connsiteY15" fmla="*/ 0 h 6685808"/>
              <a:gd name="connsiteX16" fmla="*/ 10579608 w 11887200"/>
              <a:gd name="connsiteY16" fmla="*/ 0 h 6685808"/>
              <a:gd name="connsiteX17" fmla="*/ 10936224 w 11887200"/>
              <a:gd name="connsiteY17" fmla="*/ 0 h 6685808"/>
              <a:gd name="connsiteX18" fmla="*/ 11887200 w 11887200"/>
              <a:gd name="connsiteY18" fmla="*/ 0 h 6685808"/>
              <a:gd name="connsiteX19" fmla="*/ 11887200 w 11887200"/>
              <a:gd name="connsiteY19" fmla="*/ 690867 h 6685808"/>
              <a:gd name="connsiteX20" fmla="*/ 11887200 w 11887200"/>
              <a:gd name="connsiteY20" fmla="*/ 1114301 h 6685808"/>
              <a:gd name="connsiteX21" fmla="*/ 11887200 w 11887200"/>
              <a:gd name="connsiteY21" fmla="*/ 1537736 h 6685808"/>
              <a:gd name="connsiteX22" fmla="*/ 11887200 w 11887200"/>
              <a:gd name="connsiteY22" fmla="*/ 2161745 h 6685808"/>
              <a:gd name="connsiteX23" fmla="*/ 11887200 w 11887200"/>
              <a:gd name="connsiteY23" fmla="*/ 2518321 h 6685808"/>
              <a:gd name="connsiteX24" fmla="*/ 11887200 w 11887200"/>
              <a:gd name="connsiteY24" fmla="*/ 3209188 h 6685808"/>
              <a:gd name="connsiteX25" fmla="*/ 11887200 w 11887200"/>
              <a:gd name="connsiteY25" fmla="*/ 3766339 h 6685808"/>
              <a:gd name="connsiteX26" fmla="*/ 11887200 w 11887200"/>
              <a:gd name="connsiteY26" fmla="*/ 4189773 h 6685808"/>
              <a:gd name="connsiteX27" fmla="*/ 11887200 w 11887200"/>
              <a:gd name="connsiteY27" fmla="*/ 4546349 h 6685808"/>
              <a:gd name="connsiteX28" fmla="*/ 11887200 w 11887200"/>
              <a:gd name="connsiteY28" fmla="*/ 5103500 h 6685808"/>
              <a:gd name="connsiteX29" fmla="*/ 11887200 w 11887200"/>
              <a:gd name="connsiteY29" fmla="*/ 5460077 h 6685808"/>
              <a:gd name="connsiteX30" fmla="*/ 11887200 w 11887200"/>
              <a:gd name="connsiteY30" fmla="*/ 5816653 h 6685808"/>
              <a:gd name="connsiteX31" fmla="*/ 11887200 w 11887200"/>
              <a:gd name="connsiteY31" fmla="*/ 6685808 h 6685808"/>
              <a:gd name="connsiteX32" fmla="*/ 11173968 w 11887200"/>
              <a:gd name="connsiteY32" fmla="*/ 6685808 h 6685808"/>
              <a:gd name="connsiteX33" fmla="*/ 10579608 w 11887200"/>
              <a:gd name="connsiteY33" fmla="*/ 6685808 h 6685808"/>
              <a:gd name="connsiteX34" fmla="*/ 10104120 w 11887200"/>
              <a:gd name="connsiteY34" fmla="*/ 6685808 h 6685808"/>
              <a:gd name="connsiteX35" fmla="*/ 9747504 w 11887200"/>
              <a:gd name="connsiteY35" fmla="*/ 6685808 h 6685808"/>
              <a:gd name="connsiteX36" fmla="*/ 9272016 w 11887200"/>
              <a:gd name="connsiteY36" fmla="*/ 6685808 h 6685808"/>
              <a:gd name="connsiteX37" fmla="*/ 8796528 w 11887200"/>
              <a:gd name="connsiteY37" fmla="*/ 6685808 h 6685808"/>
              <a:gd name="connsiteX38" fmla="*/ 8083296 w 11887200"/>
              <a:gd name="connsiteY38" fmla="*/ 6685808 h 6685808"/>
              <a:gd name="connsiteX39" fmla="*/ 7607808 w 11887200"/>
              <a:gd name="connsiteY39" fmla="*/ 6685808 h 6685808"/>
              <a:gd name="connsiteX40" fmla="*/ 6894576 w 11887200"/>
              <a:gd name="connsiteY40" fmla="*/ 6685808 h 6685808"/>
              <a:gd name="connsiteX41" fmla="*/ 6656832 w 11887200"/>
              <a:gd name="connsiteY41" fmla="*/ 6685808 h 6685808"/>
              <a:gd name="connsiteX42" fmla="*/ 5824728 w 11887200"/>
              <a:gd name="connsiteY42" fmla="*/ 6685808 h 6685808"/>
              <a:gd name="connsiteX43" fmla="*/ 5468112 w 11887200"/>
              <a:gd name="connsiteY43" fmla="*/ 6685808 h 6685808"/>
              <a:gd name="connsiteX44" fmla="*/ 4873752 w 11887200"/>
              <a:gd name="connsiteY44" fmla="*/ 6685808 h 6685808"/>
              <a:gd name="connsiteX45" fmla="*/ 4398264 w 11887200"/>
              <a:gd name="connsiteY45" fmla="*/ 6685808 h 6685808"/>
              <a:gd name="connsiteX46" fmla="*/ 3803904 w 11887200"/>
              <a:gd name="connsiteY46" fmla="*/ 6685808 h 6685808"/>
              <a:gd name="connsiteX47" fmla="*/ 2971800 w 11887200"/>
              <a:gd name="connsiteY47" fmla="*/ 6685808 h 6685808"/>
              <a:gd name="connsiteX48" fmla="*/ 2615184 w 11887200"/>
              <a:gd name="connsiteY48" fmla="*/ 6685808 h 6685808"/>
              <a:gd name="connsiteX49" fmla="*/ 2139696 w 11887200"/>
              <a:gd name="connsiteY49" fmla="*/ 6685808 h 6685808"/>
              <a:gd name="connsiteX50" fmla="*/ 1901952 w 11887200"/>
              <a:gd name="connsiteY50" fmla="*/ 6685808 h 6685808"/>
              <a:gd name="connsiteX51" fmla="*/ 1188720 w 11887200"/>
              <a:gd name="connsiteY51" fmla="*/ 6685808 h 6685808"/>
              <a:gd name="connsiteX52" fmla="*/ 0 w 11887200"/>
              <a:gd name="connsiteY52" fmla="*/ 6685808 h 6685808"/>
              <a:gd name="connsiteX53" fmla="*/ 0 w 11887200"/>
              <a:gd name="connsiteY53" fmla="*/ 6061799 h 6685808"/>
              <a:gd name="connsiteX54" fmla="*/ 0 w 11887200"/>
              <a:gd name="connsiteY54" fmla="*/ 5705223 h 6685808"/>
              <a:gd name="connsiteX55" fmla="*/ 0 w 11887200"/>
              <a:gd name="connsiteY55" fmla="*/ 5281788 h 6685808"/>
              <a:gd name="connsiteX56" fmla="*/ 0 w 11887200"/>
              <a:gd name="connsiteY56" fmla="*/ 4657780 h 6685808"/>
              <a:gd name="connsiteX57" fmla="*/ 0 w 11887200"/>
              <a:gd name="connsiteY57" fmla="*/ 4301203 h 6685808"/>
              <a:gd name="connsiteX58" fmla="*/ 0 w 11887200"/>
              <a:gd name="connsiteY58" fmla="*/ 3677194 h 6685808"/>
              <a:gd name="connsiteX59" fmla="*/ 0 w 11887200"/>
              <a:gd name="connsiteY59" fmla="*/ 3320618 h 6685808"/>
              <a:gd name="connsiteX60" fmla="*/ 0 w 11887200"/>
              <a:gd name="connsiteY60" fmla="*/ 2696609 h 6685808"/>
              <a:gd name="connsiteX61" fmla="*/ 0 w 11887200"/>
              <a:gd name="connsiteY61" fmla="*/ 2206317 h 6685808"/>
              <a:gd name="connsiteX62" fmla="*/ 0 w 11887200"/>
              <a:gd name="connsiteY62" fmla="*/ 1649166 h 6685808"/>
              <a:gd name="connsiteX63" fmla="*/ 0 w 11887200"/>
              <a:gd name="connsiteY63" fmla="*/ 1025157 h 6685808"/>
              <a:gd name="connsiteX64" fmla="*/ 0 w 11887200"/>
              <a:gd name="connsiteY64" fmla="*/ 601723 h 6685808"/>
              <a:gd name="connsiteX65" fmla="*/ 0 w 11887200"/>
              <a:gd name="connsiteY65" fmla="*/ 0 h 668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685808" fill="none" extrusionOk="0">
                <a:moveTo>
                  <a:pt x="0" y="0"/>
                </a:moveTo>
                <a:cubicBezTo>
                  <a:pt x="345835" y="-45630"/>
                  <a:pt x="481081" y="15450"/>
                  <a:pt x="713232" y="0"/>
                </a:cubicBezTo>
                <a:cubicBezTo>
                  <a:pt x="945383" y="-15450"/>
                  <a:pt x="1248374" y="43650"/>
                  <a:pt x="1545336" y="0"/>
                </a:cubicBezTo>
                <a:cubicBezTo>
                  <a:pt x="1842298" y="-43650"/>
                  <a:pt x="1921666" y="65525"/>
                  <a:pt x="2139696" y="0"/>
                </a:cubicBezTo>
                <a:cubicBezTo>
                  <a:pt x="2357726" y="-65525"/>
                  <a:pt x="2749881" y="64638"/>
                  <a:pt x="2971800" y="0"/>
                </a:cubicBezTo>
                <a:cubicBezTo>
                  <a:pt x="3193719" y="-64638"/>
                  <a:pt x="3504257" y="45573"/>
                  <a:pt x="3803904" y="0"/>
                </a:cubicBezTo>
                <a:cubicBezTo>
                  <a:pt x="4103551" y="-45573"/>
                  <a:pt x="4072668" y="36402"/>
                  <a:pt x="4160520" y="0"/>
                </a:cubicBezTo>
                <a:cubicBezTo>
                  <a:pt x="4248372" y="-36402"/>
                  <a:pt x="4806621" y="97030"/>
                  <a:pt x="4992624" y="0"/>
                </a:cubicBezTo>
                <a:cubicBezTo>
                  <a:pt x="5178627" y="-97030"/>
                  <a:pt x="5548189" y="65919"/>
                  <a:pt x="5705856" y="0"/>
                </a:cubicBezTo>
                <a:cubicBezTo>
                  <a:pt x="5863523" y="-65919"/>
                  <a:pt x="6167688" y="19505"/>
                  <a:pt x="6419088" y="0"/>
                </a:cubicBezTo>
                <a:cubicBezTo>
                  <a:pt x="6670488" y="-19505"/>
                  <a:pt x="6904793" y="38849"/>
                  <a:pt x="7251192" y="0"/>
                </a:cubicBezTo>
                <a:cubicBezTo>
                  <a:pt x="7597591" y="-38849"/>
                  <a:pt x="7576203" y="47937"/>
                  <a:pt x="7726680" y="0"/>
                </a:cubicBezTo>
                <a:cubicBezTo>
                  <a:pt x="7877157" y="-47937"/>
                  <a:pt x="8101669" y="11743"/>
                  <a:pt x="8321040" y="0"/>
                </a:cubicBezTo>
                <a:cubicBezTo>
                  <a:pt x="8540411" y="-11743"/>
                  <a:pt x="8662521" y="36802"/>
                  <a:pt x="8915400" y="0"/>
                </a:cubicBezTo>
                <a:cubicBezTo>
                  <a:pt x="9168279" y="-36802"/>
                  <a:pt x="9112098" y="34229"/>
                  <a:pt x="9272016" y="0"/>
                </a:cubicBezTo>
                <a:cubicBezTo>
                  <a:pt x="9431934" y="-34229"/>
                  <a:pt x="9814671" y="21608"/>
                  <a:pt x="10104120" y="0"/>
                </a:cubicBezTo>
                <a:cubicBezTo>
                  <a:pt x="10393569" y="-21608"/>
                  <a:pt x="10444754" y="56102"/>
                  <a:pt x="10579608" y="0"/>
                </a:cubicBezTo>
                <a:cubicBezTo>
                  <a:pt x="10714462" y="-56102"/>
                  <a:pt x="10855317" y="42263"/>
                  <a:pt x="10936224" y="0"/>
                </a:cubicBezTo>
                <a:cubicBezTo>
                  <a:pt x="11017131" y="-42263"/>
                  <a:pt x="11478786" y="54815"/>
                  <a:pt x="11887200" y="0"/>
                </a:cubicBezTo>
                <a:cubicBezTo>
                  <a:pt x="11899566" y="192560"/>
                  <a:pt x="11818679" y="504109"/>
                  <a:pt x="11887200" y="690867"/>
                </a:cubicBezTo>
                <a:cubicBezTo>
                  <a:pt x="11955721" y="877625"/>
                  <a:pt x="11849922" y="1013706"/>
                  <a:pt x="11887200" y="1114301"/>
                </a:cubicBezTo>
                <a:cubicBezTo>
                  <a:pt x="11924478" y="1214896"/>
                  <a:pt x="11883739" y="1380147"/>
                  <a:pt x="11887200" y="1537736"/>
                </a:cubicBezTo>
                <a:cubicBezTo>
                  <a:pt x="11890661" y="1695325"/>
                  <a:pt x="11877185" y="1931404"/>
                  <a:pt x="11887200" y="2161745"/>
                </a:cubicBezTo>
                <a:cubicBezTo>
                  <a:pt x="11897215" y="2392086"/>
                  <a:pt x="11886633" y="2381602"/>
                  <a:pt x="11887200" y="2518321"/>
                </a:cubicBezTo>
                <a:cubicBezTo>
                  <a:pt x="11887767" y="2655040"/>
                  <a:pt x="11838713" y="3008296"/>
                  <a:pt x="11887200" y="3209188"/>
                </a:cubicBezTo>
                <a:cubicBezTo>
                  <a:pt x="11935687" y="3410080"/>
                  <a:pt x="11827202" y="3621435"/>
                  <a:pt x="11887200" y="3766339"/>
                </a:cubicBezTo>
                <a:cubicBezTo>
                  <a:pt x="11947198" y="3911243"/>
                  <a:pt x="11851387" y="4080389"/>
                  <a:pt x="11887200" y="4189773"/>
                </a:cubicBezTo>
                <a:cubicBezTo>
                  <a:pt x="11923013" y="4299157"/>
                  <a:pt x="11879696" y="4445816"/>
                  <a:pt x="11887200" y="4546349"/>
                </a:cubicBezTo>
                <a:cubicBezTo>
                  <a:pt x="11894704" y="4646882"/>
                  <a:pt x="11869504" y="4874787"/>
                  <a:pt x="11887200" y="5103500"/>
                </a:cubicBezTo>
                <a:cubicBezTo>
                  <a:pt x="11904896" y="5332213"/>
                  <a:pt x="11848816" y="5366793"/>
                  <a:pt x="11887200" y="5460077"/>
                </a:cubicBezTo>
                <a:cubicBezTo>
                  <a:pt x="11925584" y="5553361"/>
                  <a:pt x="11875036" y="5740945"/>
                  <a:pt x="11887200" y="5816653"/>
                </a:cubicBezTo>
                <a:cubicBezTo>
                  <a:pt x="11899364" y="5892361"/>
                  <a:pt x="11835911" y="6344340"/>
                  <a:pt x="11887200" y="6685808"/>
                </a:cubicBezTo>
                <a:cubicBezTo>
                  <a:pt x="11615730" y="6704595"/>
                  <a:pt x="11463668" y="6679233"/>
                  <a:pt x="11173968" y="6685808"/>
                </a:cubicBezTo>
                <a:cubicBezTo>
                  <a:pt x="10884268" y="6692383"/>
                  <a:pt x="10777842" y="6653172"/>
                  <a:pt x="10579608" y="6685808"/>
                </a:cubicBezTo>
                <a:cubicBezTo>
                  <a:pt x="10381374" y="6718444"/>
                  <a:pt x="10334502" y="6673227"/>
                  <a:pt x="10104120" y="6685808"/>
                </a:cubicBezTo>
                <a:cubicBezTo>
                  <a:pt x="9873738" y="6698389"/>
                  <a:pt x="9894865" y="6669970"/>
                  <a:pt x="9747504" y="6685808"/>
                </a:cubicBezTo>
                <a:cubicBezTo>
                  <a:pt x="9600143" y="6701646"/>
                  <a:pt x="9476085" y="6672392"/>
                  <a:pt x="9272016" y="6685808"/>
                </a:cubicBezTo>
                <a:cubicBezTo>
                  <a:pt x="9067947" y="6699224"/>
                  <a:pt x="8973728" y="6632165"/>
                  <a:pt x="8796528" y="6685808"/>
                </a:cubicBezTo>
                <a:cubicBezTo>
                  <a:pt x="8619328" y="6739451"/>
                  <a:pt x="8351330" y="6660249"/>
                  <a:pt x="8083296" y="6685808"/>
                </a:cubicBezTo>
                <a:cubicBezTo>
                  <a:pt x="7815262" y="6711367"/>
                  <a:pt x="7758011" y="6667118"/>
                  <a:pt x="7607808" y="6685808"/>
                </a:cubicBezTo>
                <a:cubicBezTo>
                  <a:pt x="7457605" y="6704498"/>
                  <a:pt x="7054090" y="6609861"/>
                  <a:pt x="6894576" y="6685808"/>
                </a:cubicBezTo>
                <a:cubicBezTo>
                  <a:pt x="6735062" y="6761755"/>
                  <a:pt x="6706360" y="6683454"/>
                  <a:pt x="6656832" y="6685808"/>
                </a:cubicBezTo>
                <a:cubicBezTo>
                  <a:pt x="6607304" y="6688162"/>
                  <a:pt x="6114220" y="6658264"/>
                  <a:pt x="5824728" y="6685808"/>
                </a:cubicBezTo>
                <a:cubicBezTo>
                  <a:pt x="5535236" y="6713352"/>
                  <a:pt x="5641209" y="6685723"/>
                  <a:pt x="5468112" y="6685808"/>
                </a:cubicBezTo>
                <a:cubicBezTo>
                  <a:pt x="5295015" y="6685893"/>
                  <a:pt x="5099019" y="6648002"/>
                  <a:pt x="4873752" y="6685808"/>
                </a:cubicBezTo>
                <a:cubicBezTo>
                  <a:pt x="4648485" y="6723614"/>
                  <a:pt x="4618118" y="6658175"/>
                  <a:pt x="4398264" y="6685808"/>
                </a:cubicBezTo>
                <a:cubicBezTo>
                  <a:pt x="4178410" y="6713441"/>
                  <a:pt x="3992469" y="6617104"/>
                  <a:pt x="3803904" y="6685808"/>
                </a:cubicBezTo>
                <a:cubicBezTo>
                  <a:pt x="3615339" y="6754512"/>
                  <a:pt x="3138868" y="6617419"/>
                  <a:pt x="2971800" y="6685808"/>
                </a:cubicBezTo>
                <a:cubicBezTo>
                  <a:pt x="2804732" y="6754197"/>
                  <a:pt x="2726481" y="6667138"/>
                  <a:pt x="2615184" y="6685808"/>
                </a:cubicBezTo>
                <a:cubicBezTo>
                  <a:pt x="2503887" y="6704478"/>
                  <a:pt x="2315904" y="6676931"/>
                  <a:pt x="2139696" y="6685808"/>
                </a:cubicBezTo>
                <a:cubicBezTo>
                  <a:pt x="1963488" y="6694685"/>
                  <a:pt x="1953677" y="6669905"/>
                  <a:pt x="1901952" y="6685808"/>
                </a:cubicBezTo>
                <a:cubicBezTo>
                  <a:pt x="1850227" y="6701711"/>
                  <a:pt x="1461784" y="6644536"/>
                  <a:pt x="1188720" y="6685808"/>
                </a:cubicBezTo>
                <a:cubicBezTo>
                  <a:pt x="915656" y="6727080"/>
                  <a:pt x="581016" y="6663617"/>
                  <a:pt x="0" y="6685808"/>
                </a:cubicBezTo>
                <a:cubicBezTo>
                  <a:pt x="-51204" y="6394537"/>
                  <a:pt x="27353" y="6271289"/>
                  <a:pt x="0" y="6061799"/>
                </a:cubicBezTo>
                <a:cubicBezTo>
                  <a:pt x="-27353" y="5852309"/>
                  <a:pt x="15562" y="5822541"/>
                  <a:pt x="0" y="5705223"/>
                </a:cubicBezTo>
                <a:cubicBezTo>
                  <a:pt x="-15562" y="5587905"/>
                  <a:pt x="3903" y="5368257"/>
                  <a:pt x="0" y="5281788"/>
                </a:cubicBezTo>
                <a:cubicBezTo>
                  <a:pt x="-3903" y="5195319"/>
                  <a:pt x="9557" y="4901769"/>
                  <a:pt x="0" y="4657780"/>
                </a:cubicBezTo>
                <a:cubicBezTo>
                  <a:pt x="-9557" y="4413791"/>
                  <a:pt x="5980" y="4476470"/>
                  <a:pt x="0" y="4301203"/>
                </a:cubicBezTo>
                <a:cubicBezTo>
                  <a:pt x="-5980" y="4125936"/>
                  <a:pt x="7522" y="3917828"/>
                  <a:pt x="0" y="3677194"/>
                </a:cubicBezTo>
                <a:cubicBezTo>
                  <a:pt x="-7522" y="3436560"/>
                  <a:pt x="3900" y="3474399"/>
                  <a:pt x="0" y="3320618"/>
                </a:cubicBezTo>
                <a:cubicBezTo>
                  <a:pt x="-3900" y="3166837"/>
                  <a:pt x="53084" y="2847914"/>
                  <a:pt x="0" y="2696609"/>
                </a:cubicBezTo>
                <a:cubicBezTo>
                  <a:pt x="-53084" y="2545304"/>
                  <a:pt x="25430" y="2332692"/>
                  <a:pt x="0" y="2206317"/>
                </a:cubicBezTo>
                <a:cubicBezTo>
                  <a:pt x="-25430" y="2079942"/>
                  <a:pt x="56330" y="1923542"/>
                  <a:pt x="0" y="1649166"/>
                </a:cubicBezTo>
                <a:cubicBezTo>
                  <a:pt x="-56330" y="1374790"/>
                  <a:pt x="37956" y="1297029"/>
                  <a:pt x="0" y="1025157"/>
                </a:cubicBezTo>
                <a:cubicBezTo>
                  <a:pt x="-37956" y="753285"/>
                  <a:pt x="1135" y="771861"/>
                  <a:pt x="0" y="601723"/>
                </a:cubicBezTo>
                <a:cubicBezTo>
                  <a:pt x="-1135" y="431585"/>
                  <a:pt x="69239" y="253003"/>
                  <a:pt x="0" y="0"/>
                </a:cubicBezTo>
                <a:close/>
              </a:path>
              <a:path w="11887200" h="668580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56010" y="266283"/>
                  <a:pt x="11878187" y="550196"/>
                  <a:pt x="11887200" y="690867"/>
                </a:cubicBezTo>
                <a:cubicBezTo>
                  <a:pt x="11896213" y="831538"/>
                  <a:pt x="11825301" y="1177603"/>
                  <a:pt x="11887200" y="1314876"/>
                </a:cubicBezTo>
                <a:cubicBezTo>
                  <a:pt x="11949099" y="1452149"/>
                  <a:pt x="11847269" y="1650762"/>
                  <a:pt x="11887200" y="1938884"/>
                </a:cubicBezTo>
                <a:cubicBezTo>
                  <a:pt x="11927131" y="2227006"/>
                  <a:pt x="11832884" y="2452457"/>
                  <a:pt x="11887200" y="2629751"/>
                </a:cubicBezTo>
                <a:cubicBezTo>
                  <a:pt x="11941516" y="2807045"/>
                  <a:pt x="11864076" y="2962860"/>
                  <a:pt x="11887200" y="3120044"/>
                </a:cubicBezTo>
                <a:cubicBezTo>
                  <a:pt x="11910324" y="3277228"/>
                  <a:pt x="11879107" y="3522594"/>
                  <a:pt x="11887200" y="3810911"/>
                </a:cubicBezTo>
                <a:cubicBezTo>
                  <a:pt x="11895293" y="4099228"/>
                  <a:pt x="11843962" y="4117398"/>
                  <a:pt x="11887200" y="4301203"/>
                </a:cubicBezTo>
                <a:cubicBezTo>
                  <a:pt x="11930438" y="4485008"/>
                  <a:pt x="11874067" y="4627241"/>
                  <a:pt x="11887200" y="4925212"/>
                </a:cubicBezTo>
                <a:cubicBezTo>
                  <a:pt x="11900333" y="5223183"/>
                  <a:pt x="11847367" y="5366938"/>
                  <a:pt x="11887200" y="5482363"/>
                </a:cubicBezTo>
                <a:cubicBezTo>
                  <a:pt x="11927033" y="5597788"/>
                  <a:pt x="11829346" y="5874056"/>
                  <a:pt x="11887200" y="5972655"/>
                </a:cubicBezTo>
                <a:cubicBezTo>
                  <a:pt x="11945054" y="6071254"/>
                  <a:pt x="11849171" y="6374686"/>
                  <a:pt x="11887200" y="6685808"/>
                </a:cubicBezTo>
                <a:cubicBezTo>
                  <a:pt x="11786900" y="6687804"/>
                  <a:pt x="11654978" y="6680441"/>
                  <a:pt x="11530584" y="6685808"/>
                </a:cubicBezTo>
                <a:cubicBezTo>
                  <a:pt x="11406190" y="6691175"/>
                  <a:pt x="11248425" y="6666132"/>
                  <a:pt x="11055096" y="6685808"/>
                </a:cubicBezTo>
                <a:cubicBezTo>
                  <a:pt x="10861767" y="6705484"/>
                  <a:pt x="10702114" y="6647305"/>
                  <a:pt x="10460736" y="6685808"/>
                </a:cubicBezTo>
                <a:cubicBezTo>
                  <a:pt x="10219358" y="6724311"/>
                  <a:pt x="10243257" y="6675913"/>
                  <a:pt x="10104120" y="6685808"/>
                </a:cubicBezTo>
                <a:cubicBezTo>
                  <a:pt x="9964983" y="6695703"/>
                  <a:pt x="9630361" y="6612141"/>
                  <a:pt x="9272016" y="6685808"/>
                </a:cubicBezTo>
                <a:cubicBezTo>
                  <a:pt x="8913671" y="6759475"/>
                  <a:pt x="8905892" y="6617679"/>
                  <a:pt x="8677656" y="6685808"/>
                </a:cubicBezTo>
                <a:cubicBezTo>
                  <a:pt x="8449420" y="6753937"/>
                  <a:pt x="8434772" y="6672799"/>
                  <a:pt x="8202168" y="6685808"/>
                </a:cubicBezTo>
                <a:cubicBezTo>
                  <a:pt x="7969564" y="6698817"/>
                  <a:pt x="8077504" y="6678781"/>
                  <a:pt x="7964424" y="6685808"/>
                </a:cubicBezTo>
                <a:cubicBezTo>
                  <a:pt x="7851344" y="6692835"/>
                  <a:pt x="7556521" y="6650405"/>
                  <a:pt x="7251192" y="6685808"/>
                </a:cubicBezTo>
                <a:cubicBezTo>
                  <a:pt x="6945863" y="6721211"/>
                  <a:pt x="6869120" y="6668286"/>
                  <a:pt x="6537960" y="6685808"/>
                </a:cubicBezTo>
                <a:cubicBezTo>
                  <a:pt x="6206800" y="6703330"/>
                  <a:pt x="5876050" y="6675724"/>
                  <a:pt x="5705856" y="6685808"/>
                </a:cubicBezTo>
                <a:cubicBezTo>
                  <a:pt x="5535662" y="6695892"/>
                  <a:pt x="5042180" y="6590581"/>
                  <a:pt x="4873752" y="6685808"/>
                </a:cubicBezTo>
                <a:cubicBezTo>
                  <a:pt x="4705324" y="6781035"/>
                  <a:pt x="4452257" y="6633524"/>
                  <a:pt x="4279392" y="6685808"/>
                </a:cubicBezTo>
                <a:cubicBezTo>
                  <a:pt x="4106527" y="6738092"/>
                  <a:pt x="3833337" y="6605057"/>
                  <a:pt x="3566160" y="6685808"/>
                </a:cubicBezTo>
                <a:cubicBezTo>
                  <a:pt x="3298983" y="6766559"/>
                  <a:pt x="3271771" y="6665371"/>
                  <a:pt x="3090672" y="6685808"/>
                </a:cubicBezTo>
                <a:cubicBezTo>
                  <a:pt x="2909573" y="6706245"/>
                  <a:pt x="2714258" y="6618677"/>
                  <a:pt x="2377440" y="6685808"/>
                </a:cubicBezTo>
                <a:cubicBezTo>
                  <a:pt x="2040622" y="6752939"/>
                  <a:pt x="2159687" y="6684816"/>
                  <a:pt x="2020824" y="6685808"/>
                </a:cubicBezTo>
                <a:cubicBezTo>
                  <a:pt x="1881961" y="6686800"/>
                  <a:pt x="1798761" y="6644284"/>
                  <a:pt x="1664208" y="6685808"/>
                </a:cubicBezTo>
                <a:cubicBezTo>
                  <a:pt x="1529655" y="6727332"/>
                  <a:pt x="1363836" y="6659956"/>
                  <a:pt x="1188720" y="6685808"/>
                </a:cubicBezTo>
                <a:cubicBezTo>
                  <a:pt x="1013604" y="6711660"/>
                  <a:pt x="955790" y="6677429"/>
                  <a:pt x="832104" y="6685808"/>
                </a:cubicBezTo>
                <a:cubicBezTo>
                  <a:pt x="708418" y="6694187"/>
                  <a:pt x="415891" y="6673330"/>
                  <a:pt x="0" y="6685808"/>
                </a:cubicBezTo>
                <a:cubicBezTo>
                  <a:pt x="-69975" y="6517224"/>
                  <a:pt x="16568" y="6221015"/>
                  <a:pt x="0" y="5994941"/>
                </a:cubicBezTo>
                <a:cubicBezTo>
                  <a:pt x="-16568" y="5768867"/>
                  <a:pt x="18575" y="5806607"/>
                  <a:pt x="0" y="5638365"/>
                </a:cubicBezTo>
                <a:cubicBezTo>
                  <a:pt x="-18575" y="5470123"/>
                  <a:pt x="54858" y="5305840"/>
                  <a:pt x="0" y="5014356"/>
                </a:cubicBezTo>
                <a:cubicBezTo>
                  <a:pt x="-54858" y="4722872"/>
                  <a:pt x="35391" y="4578011"/>
                  <a:pt x="0" y="4457205"/>
                </a:cubicBezTo>
                <a:cubicBezTo>
                  <a:pt x="-35391" y="4336399"/>
                  <a:pt x="4336" y="4054793"/>
                  <a:pt x="0" y="3900055"/>
                </a:cubicBezTo>
                <a:cubicBezTo>
                  <a:pt x="-4336" y="3745317"/>
                  <a:pt x="26922" y="3635880"/>
                  <a:pt x="0" y="3476620"/>
                </a:cubicBezTo>
                <a:cubicBezTo>
                  <a:pt x="-26922" y="3317361"/>
                  <a:pt x="38721" y="3141950"/>
                  <a:pt x="0" y="3053186"/>
                </a:cubicBezTo>
                <a:cubicBezTo>
                  <a:pt x="-38721" y="2964422"/>
                  <a:pt x="39568" y="2706775"/>
                  <a:pt x="0" y="2562893"/>
                </a:cubicBezTo>
                <a:cubicBezTo>
                  <a:pt x="-39568" y="2419011"/>
                  <a:pt x="48658" y="2256617"/>
                  <a:pt x="0" y="2072600"/>
                </a:cubicBezTo>
                <a:cubicBezTo>
                  <a:pt x="-48658" y="1888583"/>
                  <a:pt x="11122" y="1726336"/>
                  <a:pt x="0" y="1582308"/>
                </a:cubicBezTo>
                <a:cubicBezTo>
                  <a:pt x="-11122" y="1438280"/>
                  <a:pt x="16385" y="1109364"/>
                  <a:pt x="0" y="958299"/>
                </a:cubicBezTo>
                <a:cubicBezTo>
                  <a:pt x="-16385" y="807234"/>
                  <a:pt x="26165" y="754482"/>
                  <a:pt x="0" y="601723"/>
                </a:cubicBezTo>
                <a:cubicBezTo>
                  <a:pt x="-26165" y="448964"/>
                  <a:pt x="69723" y="17574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9" name="Group 30">
            <a:extLst>
              <a:ext uri="{FF2B5EF4-FFF2-40B4-BE49-F238E27FC236}">
                <a16:creationId xmlns:a16="http://schemas.microsoft.com/office/drawing/2014/main" xmlns="" id="{C80D22E7-F1A3-401B-A385-106E4548083D}"/>
              </a:ext>
            </a:extLst>
          </p:cNvPr>
          <p:cNvGrpSpPr/>
          <p:nvPr/>
        </p:nvGrpSpPr>
        <p:grpSpPr>
          <a:xfrm>
            <a:off x="2438400" y="2873375"/>
            <a:ext cx="2971800" cy="1882775"/>
            <a:chOff x="384" y="1680"/>
            <a:chExt cx="1680" cy="960"/>
          </a:xfrm>
        </p:grpSpPr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xmlns="" id="{B4B6EE27-D6B7-4667-A18D-2CC12B8B8195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xmlns="" id="{4702837F-16B0-43CC-A5AD-5D1A095A4EF9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xmlns="" id="{673754C7-9A3E-4EC5-A952-2E60A817EB04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</p:grpSp>
      <p:sp>
        <p:nvSpPr>
          <p:cNvPr id="17" name="Text Box 9">
            <a:extLst>
              <a:ext uri="{FF2B5EF4-FFF2-40B4-BE49-F238E27FC236}">
                <a16:creationId xmlns:a16="http://schemas.microsoft.com/office/drawing/2014/main" xmlns="" id="{7F323C91-0229-4262-AA10-D37C370363F5}"/>
              </a:ext>
            </a:extLst>
          </p:cNvPr>
          <p:cNvSpPr txBox="1"/>
          <p:nvPr/>
        </p:nvSpPr>
        <p:spPr>
          <a:xfrm>
            <a:off x="3581400" y="1447800"/>
            <a:ext cx="15240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393D2EF9-C31A-46D7-B6C1-C49B9D90D722}"/>
              </a:ext>
            </a:extLst>
          </p:cNvPr>
          <p:cNvSpPr txBox="1"/>
          <p:nvPr/>
        </p:nvSpPr>
        <p:spPr>
          <a:xfrm>
            <a:off x="2971800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 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xmlns="" id="{495149E4-E99B-42D6-B91A-4121DB9E84C6}"/>
              </a:ext>
            </a:extLst>
          </p:cNvPr>
          <p:cNvSpPr txBox="1"/>
          <p:nvPr/>
        </p:nvSpPr>
        <p:spPr>
          <a:xfrm>
            <a:off x="4354513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ô</a:t>
            </a: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xmlns="" id="{124ED324-9DE8-4E91-9817-66C839C2421B}"/>
              </a:ext>
            </a:extLst>
          </p:cNvPr>
          <p:cNvSpPr txBox="1"/>
          <p:nvPr/>
        </p:nvSpPr>
        <p:spPr>
          <a:xfrm>
            <a:off x="7772400" y="1471613"/>
            <a:ext cx="15240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tr</a:t>
            </a:r>
          </a:p>
        </p:txBody>
      </p:sp>
      <p:grpSp>
        <p:nvGrpSpPr>
          <p:cNvPr id="21" name="Group 30">
            <a:extLst>
              <a:ext uri="{FF2B5EF4-FFF2-40B4-BE49-F238E27FC236}">
                <a16:creationId xmlns:a16="http://schemas.microsoft.com/office/drawing/2014/main" xmlns="" id="{ACFD6CF5-2B04-48E1-9719-1BE974E18BEE}"/>
              </a:ext>
            </a:extLst>
          </p:cNvPr>
          <p:cNvGrpSpPr/>
          <p:nvPr/>
        </p:nvGrpSpPr>
        <p:grpSpPr>
          <a:xfrm>
            <a:off x="6488113" y="2855913"/>
            <a:ext cx="2971800" cy="1882775"/>
            <a:chOff x="384" y="1680"/>
            <a:chExt cx="1680" cy="960"/>
          </a:xfrm>
        </p:grpSpPr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xmlns="" id="{D42D7BFC-4055-4B5C-A9EB-A7CDED4FFDFC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  <p:sp>
          <p:nvSpPr>
            <p:cNvPr id="24" name="Line 28">
              <a:extLst>
                <a:ext uri="{FF2B5EF4-FFF2-40B4-BE49-F238E27FC236}">
                  <a16:creationId xmlns:a16="http://schemas.microsoft.com/office/drawing/2014/main" xmlns="" id="{2AC07A11-8D91-49D0-ADFA-AE3ABC8C7BFF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xmlns="" id="{BC108C07-04E0-487D-8449-5D14A07E9523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</p:grpSp>
      <p:sp>
        <p:nvSpPr>
          <p:cNvPr id="26" name="Text Box 9">
            <a:extLst>
              <a:ext uri="{FF2B5EF4-FFF2-40B4-BE49-F238E27FC236}">
                <a16:creationId xmlns:a16="http://schemas.microsoft.com/office/drawing/2014/main" xmlns="" id="{3A8117D8-2606-40D8-B059-936C8B8840D5}"/>
              </a:ext>
            </a:extLst>
          </p:cNvPr>
          <p:cNvSpPr txBox="1"/>
          <p:nvPr/>
        </p:nvSpPr>
        <p:spPr>
          <a:xfrm>
            <a:off x="7021513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tr 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xmlns="" id="{FD482351-BDF7-44D8-BC83-602F581F34F5}"/>
              </a:ext>
            </a:extLst>
          </p:cNvPr>
          <p:cNvSpPr txBox="1"/>
          <p:nvPr/>
        </p:nvSpPr>
        <p:spPr>
          <a:xfrm>
            <a:off x="8404225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e</a:t>
            </a: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xmlns="" id="{54F46AF6-CAD7-46E1-9861-D8963E3D2346}"/>
              </a:ext>
            </a:extLst>
          </p:cNvPr>
          <p:cNvSpPr txBox="1"/>
          <p:nvPr/>
        </p:nvSpPr>
        <p:spPr>
          <a:xfrm>
            <a:off x="7631113" y="3557588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xmlns="" id="{FE8EDF77-685D-4F49-8289-4A72D0582CF3}"/>
              </a:ext>
            </a:extLst>
          </p:cNvPr>
          <p:cNvSpPr txBox="1"/>
          <p:nvPr/>
        </p:nvSpPr>
        <p:spPr>
          <a:xfrm>
            <a:off x="3536950" y="3778250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</a:t>
            </a: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ô</a:t>
            </a: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xmlns="" id="{B3B07A8E-D561-4ACB-9E78-226ACB48D88A}"/>
              </a:ext>
            </a:extLst>
          </p:cNvPr>
          <p:cNvSpPr txBox="1"/>
          <p:nvPr/>
        </p:nvSpPr>
        <p:spPr>
          <a:xfrm>
            <a:off x="7467600" y="3727450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tr</a:t>
            </a: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e</a:t>
            </a:r>
          </a:p>
        </p:txBody>
      </p:sp>
      <p:sp>
        <p:nvSpPr>
          <p:cNvPr id="31" name="Text Box 1">
            <a:extLst>
              <a:ext uri="{FF2B5EF4-FFF2-40B4-BE49-F238E27FC236}">
                <a16:creationId xmlns:a16="http://schemas.microsoft.com/office/drawing/2014/main" xmlns="" id="{0D1BF437-BDE2-4B59-AC94-1F255A7A0279}"/>
              </a:ext>
            </a:extLst>
          </p:cNvPr>
          <p:cNvSpPr txBox="1"/>
          <p:nvPr/>
        </p:nvSpPr>
        <p:spPr>
          <a:xfrm>
            <a:off x="1744824" y="5146863"/>
            <a:ext cx="8500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+mn-ea"/>
                <a:cs typeface="UTM Avo" panose="02040603050506020204" pitchFamily="18" charset="0"/>
              </a:rPr>
              <a:t>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tá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tạ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tẻ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trê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trò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trổ</a:t>
            </a:r>
            <a:endParaRPr lang="en-US" sz="5400" dirty="0">
              <a:latin typeface="+mn-ea"/>
              <a:cs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6" grpId="0"/>
      <p:bldP spid="27" grpId="0"/>
      <p:bldP spid="29" grpId="0"/>
      <p:bldP spid="30" grpId="0"/>
      <p:bldP spid="31" grpId="1"/>
      <p:bldP spid="3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16DA5C6-0707-4EF1-A1EF-575397B6F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5" y="364168"/>
            <a:ext cx="1812054" cy="943583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xmlns="" id="{3B8BD5F6-632C-4B3E-9838-9961908ECD9C}"/>
              </a:ext>
            </a:extLst>
          </p:cNvPr>
          <p:cNvSpPr txBox="1"/>
          <p:nvPr/>
        </p:nvSpPr>
        <p:spPr>
          <a:xfrm>
            <a:off x="681135" y="4455074"/>
            <a:ext cx="2070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</a:t>
            </a:r>
            <a:endParaRPr lang="en-US" sz="5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xmlns="" id="{079DE662-1076-4118-8002-6846196810AB}"/>
              </a:ext>
            </a:extLst>
          </p:cNvPr>
          <p:cNvSpPr txBox="1"/>
          <p:nvPr/>
        </p:nvSpPr>
        <p:spPr>
          <a:xfrm>
            <a:off x="3885429" y="4415092"/>
            <a:ext cx="1701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tử</a:t>
            </a:r>
            <a:endParaRPr lang="en-US" sz="5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xmlns="" id="{0C34BB90-7962-4841-B482-EA9CE59CFE7C}"/>
              </a:ext>
            </a:extLst>
          </p:cNvPr>
          <p:cNvSpPr txBox="1"/>
          <p:nvPr/>
        </p:nvSpPr>
        <p:spPr>
          <a:xfrm>
            <a:off x="6980253" y="4359109"/>
            <a:ext cx="1701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</a:t>
            </a:r>
            <a:endParaRPr lang="en-US" sz="5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xmlns="" id="{F2AE2FEE-66D5-4CAB-BBF6-DE6DFD68A524}"/>
              </a:ext>
            </a:extLst>
          </p:cNvPr>
          <p:cNvSpPr txBox="1"/>
          <p:nvPr/>
        </p:nvSpPr>
        <p:spPr>
          <a:xfrm>
            <a:off x="9519031" y="4373398"/>
            <a:ext cx="2408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</a:t>
            </a:r>
            <a:endParaRPr lang="en-US" sz="5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0EDB2C7-69FA-4D8C-A61A-91E7293D1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2159189"/>
            <a:ext cx="3253107" cy="1985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0DEB770-1811-4EAF-9CFD-1495286A1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94" y="2215310"/>
            <a:ext cx="2691006" cy="19856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E8919BA-CCDF-4AC9-BD25-536222642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358" y="1375800"/>
            <a:ext cx="2859867" cy="28251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FC4AB49-F465-4C22-8C5B-623D46BD9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17" y="2314129"/>
            <a:ext cx="2419760" cy="1985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43" y="4979869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11" y="4934456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99" y="4934455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90" y="4911605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2" y="76201"/>
            <a:ext cx="10146881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4" name="t">
            <a:hlinkClick r:id="" action="ppaction://media"/>
            <a:extLst>
              <a:ext uri="{FF2B5EF4-FFF2-40B4-BE49-F238E27FC236}">
                <a16:creationId xmlns:a16="http://schemas.microsoft.com/office/drawing/2014/main" xmlns="" id="{2B89815E-51C3-4501-8F15-006BA02021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8081" y="625407"/>
            <a:ext cx="5187297" cy="5187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5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B22_tr_KN">
            <a:hlinkClick r:id="" action="ppaction://media"/>
            <a:extLst>
              <a:ext uri="{FF2B5EF4-FFF2-40B4-BE49-F238E27FC236}">
                <a16:creationId xmlns:a16="http://schemas.microsoft.com/office/drawing/2014/main" xmlns="" id="{921197C7-DF41-4764-AFD0-958802CDD4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3877" y="823494"/>
            <a:ext cx="6669229" cy="5548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4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7DC87-B3F1-2359-9EA1-3341D1FE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69CD87F-F800-43EF-E5D8-2257C5154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18458"/>
            <a:ext cx="9106678" cy="5407706"/>
          </a:xfrm>
        </p:spPr>
      </p:pic>
    </p:spTree>
    <p:extLst>
      <p:ext uri="{BB962C8B-B14F-4D97-AF65-F5344CB8AC3E}">
        <p14:creationId xmlns:p14="http://schemas.microsoft.com/office/powerpoint/2010/main" val="24274954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AA2819-CA58-7666-FA56-1C184D031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6FE3E0A-5963-45CE-ACDF-1A34A623D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78" y="1101012"/>
            <a:ext cx="8537510" cy="5215812"/>
          </a:xfrm>
        </p:spPr>
      </p:pic>
    </p:spTree>
    <p:extLst>
      <p:ext uri="{BB962C8B-B14F-4D97-AF65-F5344CB8AC3E}">
        <p14:creationId xmlns:p14="http://schemas.microsoft.com/office/powerpoint/2010/main" val="2868871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50098" y="2484596"/>
            <a:ext cx="8565502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Xin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chân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thành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cảm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ơn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thầy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cô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pitchFamily="18" charset="0"/>
              </a:rPr>
              <a:t>!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09486" y="334737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736235" y="3342514"/>
            <a:ext cx="536783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khởi động">
            <a:hlinkClick r:id="" action="ppaction://media"/>
            <a:extLst>
              <a:ext uri="{FF2B5EF4-FFF2-40B4-BE49-F238E27FC236}">
                <a16:creationId xmlns:a16="http://schemas.microsoft.com/office/drawing/2014/main" xmlns="" id="{B51A8CC9-8DB7-9169-8C3E-CD80ECF416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93306"/>
            <a:ext cx="12192000" cy="759511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1355" y="2344211"/>
            <a:ext cx="8033657" cy="1445623"/>
          </a:xfrm>
        </p:spPr>
        <p:txBody>
          <a:bodyPr>
            <a:normAutofit fontScale="90000"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nhìn tranh đoán chữ</a:t>
            </a:r>
            <a:b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âm r, s ở các chữ sau đây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6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en-US" sz="3600" b="1" dirty="0"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308" name="Text Box 20"/>
          <p:cNvSpPr txBox="1"/>
          <p:nvPr/>
        </p:nvSpPr>
        <p:spPr>
          <a:xfrm>
            <a:off x="4597666" y="5257430"/>
            <a:ext cx="2635885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vé</a:t>
            </a:r>
            <a:r>
              <a:rPr lang="en-US" sz="5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endParaRPr lang="vi-VN" sz="5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312" name="Line 24"/>
          <p:cNvSpPr/>
          <p:nvPr/>
        </p:nvSpPr>
        <p:spPr>
          <a:xfrm>
            <a:off x="6096000" y="6046237"/>
            <a:ext cx="211494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7" name="Picture 4" descr="F:\wellspring\tranh lop 1\hinh\i-a\236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578498"/>
            <a:ext cx="9834465" cy="45444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WordArt 6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en-US" sz="3600" b="1" dirty="0"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367" name="Text Box 7"/>
          <p:cNvSpPr txBox="1"/>
          <p:nvPr/>
        </p:nvSpPr>
        <p:spPr>
          <a:xfrm>
            <a:off x="4464784" y="5514148"/>
            <a:ext cx="3262432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ru bé </a:t>
            </a:r>
            <a:endParaRPr lang="vi-VN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369" name="Line 9"/>
          <p:cNvSpPr/>
          <p:nvPr/>
        </p:nvSpPr>
        <p:spPr>
          <a:xfrm>
            <a:off x="5691674" y="6296164"/>
            <a:ext cx="260188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>
              <a:highlight>
                <a:srgbClr val="FF0000"/>
              </a:highlight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8049" y="561836"/>
            <a:ext cx="7667625" cy="454287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WordArt 5"/>
          <p:cNvSpPr>
            <a:spLocks noTextEdit="1"/>
          </p:cNvSpPr>
          <p:nvPr/>
        </p:nvSpPr>
        <p:spPr>
          <a:xfrm>
            <a:off x="2590800" y="762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en-US" sz="3600" b="1" dirty="0"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38" name="Text Box 6"/>
          <p:cNvSpPr txBox="1"/>
          <p:nvPr/>
        </p:nvSpPr>
        <p:spPr>
          <a:xfrm>
            <a:off x="5470668" y="5495731"/>
            <a:ext cx="1723549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sĩ</a:t>
            </a:r>
            <a:endParaRPr lang="vi-VN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41" name="Line 9"/>
          <p:cNvSpPr/>
          <p:nvPr/>
        </p:nvSpPr>
        <p:spPr>
          <a:xfrm>
            <a:off x="6547683" y="6248610"/>
            <a:ext cx="291656" cy="1223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253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743" y="525415"/>
            <a:ext cx="8444204" cy="497031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WordArt 5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endParaRPr lang="en-US" sz="3600" b="1" dirty="0"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414" name="Text Box 6"/>
          <p:cNvSpPr txBox="1"/>
          <p:nvPr/>
        </p:nvSpPr>
        <p:spPr>
          <a:xfrm>
            <a:off x="4785360" y="5475605"/>
            <a:ext cx="2010487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5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 thú</a:t>
            </a:r>
            <a:endParaRPr lang="vi-VN" sz="5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416" name="Line 8"/>
          <p:cNvSpPr/>
          <p:nvPr/>
        </p:nvSpPr>
        <p:spPr>
          <a:xfrm>
            <a:off x="4867173" y="6260285"/>
            <a:ext cx="228600" cy="556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355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906" y="457199"/>
            <a:ext cx="9423918" cy="50184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C7B3ED-5A8B-66C9-2E86-37B1A30CE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xmlns="" id="{94224587-D648-65C1-90E2-2B31912E19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37319"/>
            <a:ext cx="11582400" cy="6583362"/>
          </a:xfrm>
        </p:spPr>
      </p:pic>
    </p:spTree>
    <p:extLst>
      <p:ext uri="{BB962C8B-B14F-4D97-AF65-F5344CB8AC3E}">
        <p14:creationId xmlns:p14="http://schemas.microsoft.com/office/powerpoint/2010/main" val="145860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7ADA2-F864-0686-2DFF-C55DB763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 TR">
            <a:hlinkClick r:id="" action="ppaction://media"/>
            <a:extLst>
              <a:ext uri="{FF2B5EF4-FFF2-40B4-BE49-F238E27FC236}">
                <a16:creationId xmlns:a16="http://schemas.microsoft.com/office/drawing/2014/main" xmlns="" id="{B7133F25-B299-96B8-DBFA-C32D3D3490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699" y="126081"/>
            <a:ext cx="11478602" cy="6457281"/>
          </a:xfrm>
        </p:spPr>
      </p:pic>
    </p:spTree>
    <p:extLst>
      <p:ext uri="{BB962C8B-B14F-4D97-AF65-F5344CB8AC3E}">
        <p14:creationId xmlns:p14="http://schemas.microsoft.com/office/powerpoint/2010/main" val="109180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4000" b="1" i="0" dirty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107</Words>
  <Application>Microsoft Office PowerPoint</Application>
  <PresentationFormat>Custom</PresentationFormat>
  <Paragraphs>34</Paragraphs>
  <Slides>19</Slides>
  <Notes>5</Notes>
  <HiddenSlides>0</HiddenSlides>
  <MMClips>6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Default Design</vt:lpstr>
      <vt:lpstr>2_Office Theme</vt:lpstr>
      <vt:lpstr>1_Default Design</vt:lpstr>
      <vt:lpstr>6_Default Design</vt:lpstr>
      <vt:lpstr>5_Office Theme</vt:lpstr>
      <vt:lpstr>默认设计模板</vt:lpstr>
      <vt:lpstr>Office 主题​​</vt:lpstr>
      <vt:lpstr>6_Office Theme</vt:lpstr>
      <vt:lpstr>2_Office 主题​​</vt:lpstr>
      <vt:lpstr>Office Theme</vt:lpstr>
      <vt:lpstr>2_Default Design</vt:lpstr>
      <vt:lpstr>PowerPoint Presentation</vt:lpstr>
      <vt:lpstr>PowerPoint Presentation</vt:lpstr>
      <vt:lpstr>Trò chơi: nhìn tranh đoán chữ Tìm âm r, s ở các chữ sau đây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Administrator</cp:lastModifiedBy>
  <cp:revision>65</cp:revision>
  <dcterms:created xsi:type="dcterms:W3CDTF">2020-10-07T08:19:00Z</dcterms:created>
  <dcterms:modified xsi:type="dcterms:W3CDTF">2025-09-22T13:24:04Z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