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32"/>
  </p:notesMasterIdLst>
  <p:sldIdLst>
    <p:sldId id="277" r:id="rId5"/>
    <p:sldId id="335" r:id="rId6"/>
    <p:sldId id="334" r:id="rId7"/>
    <p:sldId id="336" r:id="rId8"/>
    <p:sldId id="337" r:id="rId9"/>
    <p:sldId id="338" r:id="rId10"/>
    <p:sldId id="11697" r:id="rId11"/>
    <p:sldId id="11696" r:id="rId12"/>
    <p:sldId id="341" r:id="rId13"/>
    <p:sldId id="313" r:id="rId14"/>
    <p:sldId id="342" r:id="rId15"/>
    <p:sldId id="343" r:id="rId16"/>
    <p:sldId id="349" r:id="rId17"/>
    <p:sldId id="348" r:id="rId18"/>
    <p:sldId id="350" r:id="rId19"/>
    <p:sldId id="351" r:id="rId20"/>
    <p:sldId id="344" r:id="rId21"/>
    <p:sldId id="11698" r:id="rId22"/>
    <p:sldId id="346" r:id="rId23"/>
    <p:sldId id="305" r:id="rId24"/>
    <p:sldId id="11700" r:id="rId25"/>
    <p:sldId id="11699" r:id="rId26"/>
    <p:sldId id="355" r:id="rId27"/>
    <p:sldId id="11701" r:id="rId28"/>
    <p:sldId id="322" r:id="rId29"/>
    <p:sldId id="323" r:id="rId30"/>
    <p:sldId id="32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37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E341909-C73E-1EB9-DF33-B32535615B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26B1D08-63D0-93CC-56B5-1465A13430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1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F8C8C5E-0650-8B6F-6C49-E01E477B16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3.png"/><Relationship Id="rId12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svg"/><Relationship Id="rId11" Type="http://schemas.openxmlformats.org/officeDocument/2006/relationships/image" Target="../media/image38.svg"/><Relationship Id="rId5" Type="http://schemas.openxmlformats.org/officeDocument/2006/relationships/image" Target="../media/image19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9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.sv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12" Type="http://schemas.openxmlformats.org/officeDocument/2006/relationships/image" Target="../media/image45.pn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20.svg"/><Relationship Id="rId15" Type="http://schemas.openxmlformats.org/officeDocument/2006/relationships/image" Target="../media/image41.svg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43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5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0.png"/><Relationship Id="rId11" Type="http://schemas.openxmlformats.org/officeDocument/2006/relationships/image" Target="../media/image17.png"/><Relationship Id="rId5" Type="http://schemas.openxmlformats.org/officeDocument/2006/relationships/image" Target="../media/image49.png"/><Relationship Id="rId10" Type="http://schemas.openxmlformats.org/officeDocument/2006/relationships/image" Target="../media/image16.gif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51.png"/><Relationship Id="rId10" Type="http://schemas.openxmlformats.org/officeDocument/2006/relationships/image" Target="../media/image59.png"/><Relationship Id="rId19" Type="http://schemas.openxmlformats.org/officeDocument/2006/relationships/image" Target="../media/image66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5" Type="http://schemas.openxmlformats.org/officeDocument/2006/relationships/image" Target="../media/image20.svg"/><Relationship Id="rId10" Type="http://schemas.openxmlformats.org/officeDocument/2006/relationships/image" Target="../media/image50.png"/><Relationship Id="rId4" Type="http://schemas.openxmlformats.org/officeDocument/2006/relationships/image" Target="../media/image19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4.wdp"/><Relationship Id="rId18" Type="http://schemas.openxmlformats.org/officeDocument/2006/relationships/image" Target="../media/image72.sv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6.gif"/><Relationship Id="rId7" Type="http://schemas.openxmlformats.org/officeDocument/2006/relationships/image" Target="../media/image68.png"/><Relationship Id="rId12" Type="http://schemas.openxmlformats.org/officeDocument/2006/relationships/image" Target="../media/image43.png"/><Relationship Id="rId17" Type="http://schemas.openxmlformats.org/officeDocument/2006/relationships/image" Target="../media/image71.png"/><Relationship Id="rId2" Type="http://schemas.openxmlformats.org/officeDocument/2006/relationships/audio" Target="../media/media5.mp3"/><Relationship Id="rId16" Type="http://schemas.openxmlformats.org/officeDocument/2006/relationships/image" Target="../media/image70.svg"/><Relationship Id="rId20" Type="http://schemas.openxmlformats.org/officeDocument/2006/relationships/image" Target="../media/image74.svg"/><Relationship Id="rId1" Type="http://schemas.microsoft.com/office/2007/relationships/media" Target="../media/media5.mp3"/><Relationship Id="rId6" Type="http://schemas.openxmlformats.org/officeDocument/2006/relationships/image" Target="../media/image35.svg"/><Relationship Id="rId11" Type="http://schemas.openxmlformats.org/officeDocument/2006/relationships/image" Target="../media/image42.png"/><Relationship Id="rId5" Type="http://schemas.openxmlformats.org/officeDocument/2006/relationships/image" Target="../media/image19.png"/><Relationship Id="rId15" Type="http://schemas.openxmlformats.org/officeDocument/2006/relationships/image" Target="../media/image69.png"/><Relationship Id="rId10" Type="http://schemas.openxmlformats.org/officeDocument/2006/relationships/image" Target="../media/image38.svg"/><Relationship Id="rId19" Type="http://schemas.openxmlformats.org/officeDocument/2006/relationships/image" Target="../media/image7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7.png"/><Relationship Id="rId14" Type="http://schemas.openxmlformats.org/officeDocument/2006/relationships/image" Target="../media/image44.png"/><Relationship Id="rId2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png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5" Type="http://schemas.openxmlformats.org/officeDocument/2006/relationships/image" Target="../media/image75.pn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44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png"/><Relationship Id="rId11" Type="http://schemas.openxmlformats.org/officeDocument/2006/relationships/image" Target="../media/image44.png"/><Relationship Id="rId5" Type="http://schemas.openxmlformats.org/officeDocument/2006/relationships/image" Target="../media/image20.svg"/><Relationship Id="rId15" Type="http://schemas.openxmlformats.org/officeDocument/2006/relationships/image" Target="../media/image78.jpeg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43.png"/><Relationship Id="rId1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79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11" Type="http://schemas.microsoft.com/office/2007/relationships/hdphoto" Target="../media/hdphoto4.wdp"/><Relationship Id="rId5" Type="http://schemas.openxmlformats.org/officeDocument/2006/relationships/image" Target="../media/image68.png"/><Relationship Id="rId15" Type="http://schemas.openxmlformats.org/officeDocument/2006/relationships/image" Target="../media/image80.png"/><Relationship Id="rId10" Type="http://schemas.openxmlformats.org/officeDocument/2006/relationships/image" Target="../media/image43.png"/><Relationship Id="rId4" Type="http://schemas.openxmlformats.org/officeDocument/2006/relationships/image" Target="../media/image20.svg"/><Relationship Id="rId9" Type="http://schemas.openxmlformats.org/officeDocument/2006/relationships/image" Target="../media/image42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0">
            <a:extLst>
              <a:ext uri="{FF2B5EF4-FFF2-40B4-BE49-F238E27FC236}">
                <a16:creationId xmlns:a16="http://schemas.microsoft.com/office/drawing/2014/main" id="{C0911B0B-830C-B105-8CBB-EF0E1464FB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67200" y="1828800"/>
            <a:ext cx="3886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4</a:t>
            </a:r>
          </a:p>
        </p:txBody>
      </p:sp>
      <p:sp>
        <p:nvSpPr>
          <p:cNvPr id="3075" name="WordArt 21">
            <a:extLst>
              <a:ext uri="{FF2B5EF4-FFF2-40B4-BE49-F238E27FC236}">
                <a16:creationId xmlns:a16="http://schemas.microsoft.com/office/drawing/2014/main" id="{1E074E1E-1605-602B-B9B5-851DF1BC63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3276600"/>
            <a:ext cx="77724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3076" name="Picture 10" descr="Dove-02-june">
            <a:extLst>
              <a:ext uri="{FF2B5EF4-FFF2-40B4-BE49-F238E27FC236}">
                <a16:creationId xmlns:a16="http://schemas.microsoft.com/office/drawing/2014/main" id="{3F4C0622-7026-D0D4-932F-729CD21E7C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11430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Dove-02-june">
            <a:extLst>
              <a:ext uri="{FF2B5EF4-FFF2-40B4-BE49-F238E27FC236}">
                <a16:creationId xmlns:a16="http://schemas.microsoft.com/office/drawing/2014/main" id="{26700FE2-CB8E-5A1E-29FB-95816CD22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1430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5" descr="Dove-02-june">
            <a:extLst>
              <a:ext uri="{FF2B5EF4-FFF2-40B4-BE49-F238E27FC236}">
                <a16:creationId xmlns:a16="http://schemas.microsoft.com/office/drawing/2014/main" id="{98C522A3-6FDA-FE02-9265-7A08CD0F8D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4102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 descr="Bellcoll">
            <a:extLst>
              <a:ext uri="{FF2B5EF4-FFF2-40B4-BE49-F238E27FC236}">
                <a16:creationId xmlns:a16="http://schemas.microsoft.com/office/drawing/2014/main" id="{71FCE0F1-C526-9438-8957-7D1E0B7097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7532">
            <a:off x="1318420" y="5415757"/>
            <a:ext cx="1684337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" descr="Bellcoll">
            <a:extLst>
              <a:ext uri="{FF2B5EF4-FFF2-40B4-BE49-F238E27FC236}">
                <a16:creationId xmlns:a16="http://schemas.microsoft.com/office/drawing/2014/main" id="{2CDE4AED-33BD-0836-2276-4CAFC8BAF8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9086057" y="5488782"/>
            <a:ext cx="16462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22">
            <a:extLst>
              <a:ext uri="{FF2B5EF4-FFF2-40B4-BE49-F238E27FC236}">
                <a16:creationId xmlns:a16="http://schemas.microsoft.com/office/drawing/2014/main" id="{652AFB1C-51AC-74E1-B9A7-8367A5DDC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6" y="2209801"/>
            <a:ext cx="574675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pic>
        <p:nvPicPr>
          <p:cNvPr id="3082" name="Picture 15" descr="Dove-02-june">
            <a:extLst>
              <a:ext uri="{FF2B5EF4-FFF2-40B4-BE49-F238E27FC236}">
                <a16:creationId xmlns:a16="http://schemas.microsoft.com/office/drawing/2014/main" id="{805236BA-A3D2-9509-B4E8-B566B8A954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4102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WordArt 38">
            <a:extLst>
              <a:ext uri="{FF2B5EF4-FFF2-40B4-BE49-F238E27FC236}">
                <a16:creationId xmlns:a16="http://schemas.microsoft.com/office/drawing/2014/main" id="{D5F2622B-602A-C4D0-5F4E-A78CDC9724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1" y="395288"/>
            <a:ext cx="75469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LIÊN AM – LÝ HỌC</a:t>
            </a:r>
          </a:p>
        </p:txBody>
      </p:sp>
      <p:sp>
        <p:nvSpPr>
          <p:cNvPr id="23" name="AutoShape 21">
            <a:extLst>
              <a:ext uri="{FF2B5EF4-FFF2-40B4-BE49-F238E27FC236}">
                <a16:creationId xmlns:a16="http://schemas.microsoft.com/office/drawing/2014/main" id="{B9BD2CB2-BE8E-FDFE-3E66-9133E0C67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1" y="2286001"/>
            <a:ext cx="574675" cy="485775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373D55F3-53DD-1203-6052-8E439C515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5105401"/>
            <a:ext cx="574675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25" name="AutoShape 21">
            <a:extLst>
              <a:ext uri="{FF2B5EF4-FFF2-40B4-BE49-F238E27FC236}">
                <a16:creationId xmlns:a16="http://schemas.microsoft.com/office/drawing/2014/main" id="{7E3A97A4-6315-BD50-2F8E-4D7BA88CB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1" y="5334001"/>
            <a:ext cx="574675" cy="485775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087" name="WordArt 38">
            <a:extLst>
              <a:ext uri="{FF2B5EF4-FFF2-40B4-BE49-F238E27FC236}">
                <a16:creationId xmlns:a16="http://schemas.microsoft.com/office/drawing/2014/main" id="{6D4A85D6-32CD-B1E6-8697-8704318843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5819776"/>
            <a:ext cx="641350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NGÔ THỊ THÀNH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247B605-3E20-C3CC-73C6-F5A321CDC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040">
            <a:off x="1629166" y="4805362"/>
            <a:ext cx="611114" cy="234057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1D26071-CE93-DBC1-D4C2-627D84ABD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76580" y="13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Cây táo" descr="Icon&#10;&#10;Description automatically generated">
            <a:extLst>
              <a:ext uri="{FF2B5EF4-FFF2-40B4-BE49-F238E27FC236}">
                <a16:creationId xmlns:a16="http://schemas.microsoft.com/office/drawing/2014/main" id="{61970C96-2E82-7718-4580-8B847A4EBE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7819606" y="2513660"/>
            <a:ext cx="4372394" cy="4344340"/>
          </a:xfrm>
          <a:prstGeom prst="rect">
            <a:avLst/>
          </a:prstGeom>
        </p:spPr>
      </p:pic>
      <p:sp>
        <p:nvSpPr>
          <p:cNvPr id="20" name="Freeform 10">
            <a:extLst>
              <a:ext uri="{FF2B5EF4-FFF2-40B4-BE49-F238E27FC236}">
                <a16:creationId xmlns:a16="http://schemas.microsoft.com/office/drawing/2014/main" id="{9515FBAC-9D81-A404-0436-241E74EE8936}"/>
              </a:ext>
            </a:extLst>
          </p:cNvPr>
          <p:cNvSpPr/>
          <p:nvPr/>
        </p:nvSpPr>
        <p:spPr>
          <a:xfrm>
            <a:off x="8315325" y="36766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4A8881C5-73B6-B30F-38AA-4D7CED0D6647}"/>
              </a:ext>
            </a:extLst>
          </p:cNvPr>
          <p:cNvSpPr/>
          <p:nvPr/>
        </p:nvSpPr>
        <p:spPr>
          <a:xfrm>
            <a:off x="9753600" y="31432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C1AE6845-7459-B090-E700-0643E96EAE15}"/>
              </a:ext>
            </a:extLst>
          </p:cNvPr>
          <p:cNvSpPr/>
          <p:nvPr/>
        </p:nvSpPr>
        <p:spPr>
          <a:xfrm>
            <a:off x="10915650" y="42100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8D88A549-B71E-870D-5F48-A52D3C00473B}"/>
              </a:ext>
            </a:extLst>
          </p:cNvPr>
          <p:cNvSpPr/>
          <p:nvPr/>
        </p:nvSpPr>
        <p:spPr>
          <a:xfrm>
            <a:off x="9696450" y="418147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FB736790-49A5-A3A1-AE83-5A8E6AEFB8D1}"/>
              </a:ext>
            </a:extLst>
          </p:cNvPr>
          <p:cNvSpPr/>
          <p:nvPr/>
        </p:nvSpPr>
        <p:spPr>
          <a:xfrm>
            <a:off x="10706100" y="313372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1E34FA5-38D9-A687-8BF4-43C9F2863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86" y="4896802"/>
            <a:ext cx="614276" cy="235268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8545804E-774C-50B1-FE3D-437E181C3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96720" y="151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" action="ppaction://noaction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" action="ppaction://noaction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4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0363791F-0AA1-E633-E7B1-E98A8972BF7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0703" y="4489997"/>
            <a:ext cx="1331773" cy="1059314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5AA0C370-26EC-83B9-57EC-AA840CAC56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761678" y="4825703"/>
            <a:ext cx="957089" cy="93974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F78694B-F517-81AA-0AB9-90F345A47205}"/>
              </a:ext>
            </a:extLst>
          </p:cNvPr>
          <p:cNvSpPr/>
          <p:nvPr/>
        </p:nvSpPr>
        <p:spPr>
          <a:xfrm flipH="1">
            <a:off x="1170890" y="177759"/>
            <a:ext cx="8872093" cy="2276061"/>
          </a:xfrm>
          <a:prstGeom prst="wedgeRoundRectCallout">
            <a:avLst>
              <a:gd name="adj1" fmla="val -51060"/>
              <a:gd name="adj2" fmla="val 71509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FE91D05-2BA6-4F11-86D3-BE89CF4DC1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46" y="3982402"/>
            <a:ext cx="435216" cy="166688"/>
          </a:xfrm>
          <a:prstGeom prst="rect">
            <a:avLst/>
          </a:prstGeom>
        </p:spPr>
      </p:pic>
      <p:pic>
        <p:nvPicPr>
          <p:cNvPr id="6" name="J2TEAM-TTS-1751355586602">
            <a:hlinkClick r:id="" action="ppaction://media"/>
            <a:extLst>
              <a:ext uri="{FF2B5EF4-FFF2-40B4-BE49-F238E27FC236}">
                <a16:creationId xmlns:a16="http://schemas.microsoft.com/office/drawing/2014/main" id="{00354B85-01D3-98C6-D799-A3BB4E25D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68020" y="2768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91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07751F-57A8-00A6-7BFF-6FA7ADDDB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40048D6-BC36-2D49-7DF3-DD98ABC6F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086784-66A4-4F27-AFEF-DF6A76FE9EC5}"/>
              </a:ext>
            </a:extLst>
          </p:cNvPr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D2AA6-6B1E-0105-17DB-CA3C140389E1}"/>
              </a:ext>
            </a:extLst>
          </p:cNvPr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  <p:extLst>
      <p:ext uri="{BB962C8B-B14F-4D97-AF65-F5344CB8AC3E}">
        <p14:creationId xmlns:p14="http://schemas.microsoft.com/office/powerpoint/2010/main" val="10395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13948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2685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E29A60C-2AA6-4147-026D-22ED83149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86" y="4073842"/>
            <a:ext cx="611114" cy="234057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45F6B52C-B9A3-25D6-C638-4A8F7EBCA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19430" y="1282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151099730202441118">
            <a:hlinkClick r:id="" action="ppaction://media"/>
            <a:extLst>
              <a:ext uri="{FF2B5EF4-FFF2-40B4-BE49-F238E27FC236}">
                <a16:creationId xmlns:a16="http://schemas.microsoft.com/office/drawing/2014/main" id="{636201DA-33C3-2BEE-A7C9-4503659710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16333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735</Words>
  <Application>Microsoft Office PowerPoint</Application>
  <PresentationFormat>Widescreen</PresentationFormat>
  <Paragraphs>272</Paragraphs>
  <Slides>27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Berkshire Swash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1_Office Theme</vt:lpstr>
      <vt:lpstr>2_Office Theme</vt:lpstr>
      <vt:lpstr>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62</cp:revision>
  <dcterms:created xsi:type="dcterms:W3CDTF">2023-06-17T05:57:30Z</dcterms:created>
  <dcterms:modified xsi:type="dcterms:W3CDTF">2025-09-22T15:29:01Z</dcterms:modified>
</cp:coreProperties>
</file>