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8" r:id="rId2"/>
    <p:sldId id="259" r:id="rId3"/>
    <p:sldId id="260" r:id="rId4"/>
    <p:sldId id="261" r:id="rId5"/>
    <p:sldId id="262" r:id="rId6"/>
    <p:sldId id="277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FC05D9-1832-4C95-9ECB-3D72CAB35BA6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1B0ACC-D6C8-4A64-882E-DD45C6F01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822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2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372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15053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31599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4313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650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ngô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thách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33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02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106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384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008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008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533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D99B-8417-46EE-9727-A5C020291DD7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C39F8-2D60-4A36-8DE3-7E70998A1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19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D99B-8417-46EE-9727-A5C020291DD7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C39F8-2D60-4A36-8DE3-7E70998A1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841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D99B-8417-46EE-9727-A5C020291DD7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C39F8-2D60-4A36-8DE3-7E70998A1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766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60423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792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D99B-8417-46EE-9727-A5C020291DD7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C39F8-2D60-4A36-8DE3-7E70998A1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961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D99B-8417-46EE-9727-A5C020291DD7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C39F8-2D60-4A36-8DE3-7E70998A1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17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D99B-8417-46EE-9727-A5C020291DD7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C39F8-2D60-4A36-8DE3-7E70998A1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189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D99B-8417-46EE-9727-A5C020291DD7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C39F8-2D60-4A36-8DE3-7E70998A1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651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D99B-8417-46EE-9727-A5C020291DD7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C39F8-2D60-4A36-8DE3-7E70998A1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58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D99B-8417-46EE-9727-A5C020291DD7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C39F8-2D60-4A36-8DE3-7E70998A1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19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D99B-8417-46EE-9727-A5C020291DD7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C39F8-2D60-4A36-8DE3-7E70998A1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559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D99B-8417-46EE-9727-A5C020291DD7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C39F8-2D60-4A36-8DE3-7E70998A1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0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ED99B-8417-46EE-9727-A5C020291DD7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C39F8-2D60-4A36-8DE3-7E70998A1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75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openxmlformats.org/officeDocument/2006/relationships/image" Target="../media/image3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3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3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35.svg"/><Relationship Id="rId9" Type="http://schemas.openxmlformats.org/officeDocument/2006/relationships/image" Target="../media/image6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audio" Target="../media/audio1.wav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32.png"/><Relationship Id="rId5" Type="http://schemas.openxmlformats.org/officeDocument/2006/relationships/image" Target="../media/image35.svg"/><Relationship Id="rId10" Type="http://schemas.openxmlformats.org/officeDocument/2006/relationships/image" Target="../media/image31.png"/><Relationship Id="rId4" Type="http://schemas.openxmlformats.org/officeDocument/2006/relationships/image" Target="../media/image12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35.svg"/><Relationship Id="rId15" Type="http://schemas.openxmlformats.org/officeDocument/2006/relationships/image" Target="../media/image39.jpeg"/><Relationship Id="rId10" Type="http://schemas.microsoft.com/office/2007/relationships/hdphoto" Target="../media/hdphoto6.wdp"/><Relationship Id="rId4" Type="http://schemas.openxmlformats.org/officeDocument/2006/relationships/image" Target="../media/image12.png"/><Relationship Id="rId9" Type="http://schemas.openxmlformats.org/officeDocument/2006/relationships/image" Target="../media/image36.png"/><Relationship Id="rId1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sv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8.svg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6.wdp"/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12" Type="http://schemas.openxmlformats.org/officeDocument/2006/relationships/image" Target="../media/image36.png"/><Relationship Id="rId17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11" Type="http://schemas.microsoft.com/office/2007/relationships/hdphoto" Target="../media/hdphoto1.wdp"/><Relationship Id="rId5" Type="http://schemas.openxmlformats.org/officeDocument/2006/relationships/image" Target="../media/image35.svg"/><Relationship Id="rId15" Type="http://schemas.openxmlformats.org/officeDocument/2006/relationships/image" Target="../media/image42.png"/><Relationship Id="rId10" Type="http://schemas.openxmlformats.org/officeDocument/2006/relationships/image" Target="../media/image2.png"/><Relationship Id="rId4" Type="http://schemas.openxmlformats.org/officeDocument/2006/relationships/image" Target="../media/image12.png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4.sv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3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svg"/><Relationship Id="rId5" Type="http://schemas.openxmlformats.org/officeDocument/2006/relationships/image" Target="../media/image14.png"/><Relationship Id="rId4" Type="http://schemas.openxmlformats.org/officeDocument/2006/relationships/image" Target="../media/image3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openxmlformats.org/officeDocument/2006/relationships/image" Target="../media/image3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B94DD4-56DA-4FF5-8596-F77B6ECC2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4312" y="759030"/>
            <a:ext cx="8071804" cy="264589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9494F1D-773B-035C-30B0-66DA4A9C5E1D}"/>
              </a:ext>
            </a:extLst>
          </p:cNvPr>
          <p:cNvSpPr/>
          <p:nvPr/>
        </p:nvSpPr>
        <p:spPr>
          <a:xfrm>
            <a:off x="1971676" y="1952625"/>
            <a:ext cx="8505824" cy="2771775"/>
          </a:xfrm>
          <a:custGeom>
            <a:avLst/>
            <a:gdLst>
              <a:gd name="connsiteX0" fmla="*/ 0 w 8505824"/>
              <a:gd name="connsiteY0" fmla="*/ 1385888 h 2771775"/>
              <a:gd name="connsiteX1" fmla="*/ 1385888 w 8505824"/>
              <a:gd name="connsiteY1" fmla="*/ 0 h 2771775"/>
              <a:gd name="connsiteX2" fmla="*/ 1844612 w 8505824"/>
              <a:gd name="connsiteY2" fmla="*/ 0 h 2771775"/>
              <a:gd name="connsiteX3" fmla="*/ 2418017 w 8505824"/>
              <a:gd name="connsiteY3" fmla="*/ 0 h 2771775"/>
              <a:gd name="connsiteX4" fmla="*/ 2876741 w 8505824"/>
              <a:gd name="connsiteY4" fmla="*/ 0 h 2771775"/>
              <a:gd name="connsiteX5" fmla="*/ 3335465 w 8505824"/>
              <a:gd name="connsiteY5" fmla="*/ 0 h 2771775"/>
              <a:gd name="connsiteX6" fmla="*/ 4023551 w 8505824"/>
              <a:gd name="connsiteY6" fmla="*/ 0 h 2771775"/>
              <a:gd name="connsiteX7" fmla="*/ 4654296 w 8505824"/>
              <a:gd name="connsiteY7" fmla="*/ 0 h 2771775"/>
              <a:gd name="connsiteX8" fmla="*/ 5285041 w 8505824"/>
              <a:gd name="connsiteY8" fmla="*/ 0 h 2771775"/>
              <a:gd name="connsiteX9" fmla="*/ 5973127 w 8505824"/>
              <a:gd name="connsiteY9" fmla="*/ 0 h 2771775"/>
              <a:gd name="connsiteX10" fmla="*/ 6603873 w 8505824"/>
              <a:gd name="connsiteY10" fmla="*/ 0 h 2771775"/>
              <a:gd name="connsiteX11" fmla="*/ 7119937 w 8505824"/>
              <a:gd name="connsiteY11" fmla="*/ 0 h 2771775"/>
              <a:gd name="connsiteX12" fmla="*/ 8505825 w 8505824"/>
              <a:gd name="connsiteY12" fmla="*/ 1385888 h 2771775"/>
              <a:gd name="connsiteX13" fmla="*/ 8505824 w 8505824"/>
              <a:gd name="connsiteY13" fmla="*/ 1385888 h 2771775"/>
              <a:gd name="connsiteX14" fmla="*/ 7119936 w 8505824"/>
              <a:gd name="connsiteY14" fmla="*/ 2771776 h 2771775"/>
              <a:gd name="connsiteX15" fmla="*/ 6603872 w 8505824"/>
              <a:gd name="connsiteY15" fmla="*/ 2771776 h 2771775"/>
              <a:gd name="connsiteX16" fmla="*/ 6202488 w 8505824"/>
              <a:gd name="connsiteY16" fmla="*/ 2771776 h 2771775"/>
              <a:gd name="connsiteX17" fmla="*/ 5514403 w 8505824"/>
              <a:gd name="connsiteY17" fmla="*/ 2771776 h 2771775"/>
              <a:gd name="connsiteX18" fmla="*/ 5055679 w 8505824"/>
              <a:gd name="connsiteY18" fmla="*/ 2771776 h 2771775"/>
              <a:gd name="connsiteX19" fmla="*/ 4367593 w 8505824"/>
              <a:gd name="connsiteY19" fmla="*/ 2771776 h 2771775"/>
              <a:gd name="connsiteX20" fmla="*/ 3794188 w 8505824"/>
              <a:gd name="connsiteY20" fmla="*/ 2771775 h 2771775"/>
              <a:gd name="connsiteX21" fmla="*/ 3220783 w 8505824"/>
              <a:gd name="connsiteY21" fmla="*/ 2771775 h 2771775"/>
              <a:gd name="connsiteX22" fmla="*/ 2819400 w 8505824"/>
              <a:gd name="connsiteY22" fmla="*/ 2771775 h 2771775"/>
              <a:gd name="connsiteX23" fmla="*/ 2131314 w 8505824"/>
              <a:gd name="connsiteY23" fmla="*/ 2771775 h 2771775"/>
              <a:gd name="connsiteX24" fmla="*/ 1385888 w 8505824"/>
              <a:gd name="connsiteY24" fmla="*/ 2771775 h 2771775"/>
              <a:gd name="connsiteX25" fmla="*/ 0 w 8505824"/>
              <a:gd name="connsiteY25" fmla="*/ 1385887 h 2771775"/>
              <a:gd name="connsiteX26" fmla="*/ 0 w 8505824"/>
              <a:gd name="connsiteY26" fmla="*/ 1385888 h 277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505824" h="2771775" fill="none" extrusionOk="0">
                <a:moveTo>
                  <a:pt x="0" y="1385888"/>
                </a:moveTo>
                <a:cubicBezTo>
                  <a:pt x="74983" y="579087"/>
                  <a:pt x="410675" y="-54708"/>
                  <a:pt x="1385888" y="0"/>
                </a:cubicBezTo>
                <a:cubicBezTo>
                  <a:pt x="1556236" y="-40053"/>
                  <a:pt x="1724857" y="35727"/>
                  <a:pt x="1844612" y="0"/>
                </a:cubicBezTo>
                <a:cubicBezTo>
                  <a:pt x="1964367" y="-35727"/>
                  <a:pt x="2257742" y="54037"/>
                  <a:pt x="2418017" y="0"/>
                </a:cubicBezTo>
                <a:cubicBezTo>
                  <a:pt x="2578292" y="-54037"/>
                  <a:pt x="2769902" y="15585"/>
                  <a:pt x="2876741" y="0"/>
                </a:cubicBezTo>
                <a:cubicBezTo>
                  <a:pt x="2983580" y="-15585"/>
                  <a:pt x="3121097" y="9512"/>
                  <a:pt x="3335465" y="0"/>
                </a:cubicBezTo>
                <a:cubicBezTo>
                  <a:pt x="3549833" y="-9512"/>
                  <a:pt x="3715276" y="33406"/>
                  <a:pt x="4023551" y="0"/>
                </a:cubicBezTo>
                <a:cubicBezTo>
                  <a:pt x="4331826" y="-33406"/>
                  <a:pt x="4365299" y="61686"/>
                  <a:pt x="4654296" y="0"/>
                </a:cubicBezTo>
                <a:cubicBezTo>
                  <a:pt x="4943293" y="-61686"/>
                  <a:pt x="5066021" y="56083"/>
                  <a:pt x="5285041" y="0"/>
                </a:cubicBezTo>
                <a:cubicBezTo>
                  <a:pt x="5504061" y="-56083"/>
                  <a:pt x="5717953" y="23211"/>
                  <a:pt x="5973127" y="0"/>
                </a:cubicBezTo>
                <a:cubicBezTo>
                  <a:pt x="6228301" y="-23211"/>
                  <a:pt x="6377684" y="68093"/>
                  <a:pt x="6603873" y="0"/>
                </a:cubicBezTo>
                <a:cubicBezTo>
                  <a:pt x="6830062" y="-68093"/>
                  <a:pt x="6954430" y="53398"/>
                  <a:pt x="7119937" y="0"/>
                </a:cubicBezTo>
                <a:cubicBezTo>
                  <a:pt x="8005669" y="-191421"/>
                  <a:pt x="8375665" y="619549"/>
                  <a:pt x="8505825" y="1385888"/>
                </a:cubicBezTo>
                <a:lnTo>
                  <a:pt x="8505824" y="1385888"/>
                </a:lnTo>
                <a:cubicBezTo>
                  <a:pt x="8596415" y="2213124"/>
                  <a:pt x="7921542" y="2690528"/>
                  <a:pt x="7119936" y="2771776"/>
                </a:cubicBezTo>
                <a:cubicBezTo>
                  <a:pt x="6933749" y="2813280"/>
                  <a:pt x="6842583" y="2710156"/>
                  <a:pt x="6603872" y="2771776"/>
                </a:cubicBezTo>
                <a:cubicBezTo>
                  <a:pt x="6365161" y="2833396"/>
                  <a:pt x="6289983" y="2729858"/>
                  <a:pt x="6202488" y="2771776"/>
                </a:cubicBezTo>
                <a:cubicBezTo>
                  <a:pt x="6114993" y="2813694"/>
                  <a:pt x="5834549" y="2767903"/>
                  <a:pt x="5514403" y="2771776"/>
                </a:cubicBezTo>
                <a:cubicBezTo>
                  <a:pt x="5194257" y="2775649"/>
                  <a:pt x="5272605" y="2770457"/>
                  <a:pt x="5055679" y="2771776"/>
                </a:cubicBezTo>
                <a:cubicBezTo>
                  <a:pt x="4838753" y="2773095"/>
                  <a:pt x="4704992" y="2757617"/>
                  <a:pt x="4367593" y="2771776"/>
                </a:cubicBezTo>
                <a:cubicBezTo>
                  <a:pt x="4030194" y="2785935"/>
                  <a:pt x="4013520" y="2766469"/>
                  <a:pt x="3794188" y="2771775"/>
                </a:cubicBezTo>
                <a:cubicBezTo>
                  <a:pt x="3574856" y="2777081"/>
                  <a:pt x="3414283" y="2728299"/>
                  <a:pt x="3220783" y="2771775"/>
                </a:cubicBezTo>
                <a:cubicBezTo>
                  <a:pt x="3027284" y="2815251"/>
                  <a:pt x="2991807" y="2763214"/>
                  <a:pt x="2819400" y="2771775"/>
                </a:cubicBezTo>
                <a:cubicBezTo>
                  <a:pt x="2646993" y="2780336"/>
                  <a:pt x="2398749" y="2769738"/>
                  <a:pt x="2131314" y="2771775"/>
                </a:cubicBezTo>
                <a:cubicBezTo>
                  <a:pt x="1863879" y="2773812"/>
                  <a:pt x="1582356" y="2706409"/>
                  <a:pt x="1385888" y="2771775"/>
                </a:cubicBezTo>
                <a:cubicBezTo>
                  <a:pt x="754598" y="2796774"/>
                  <a:pt x="66436" y="2123302"/>
                  <a:pt x="0" y="1385887"/>
                </a:cubicBezTo>
                <a:lnTo>
                  <a:pt x="0" y="1385888"/>
                </a:lnTo>
                <a:close/>
              </a:path>
              <a:path w="8505824" h="2771775" stroke="0" extrusionOk="0">
                <a:moveTo>
                  <a:pt x="0" y="1385888"/>
                </a:moveTo>
                <a:cubicBezTo>
                  <a:pt x="17013" y="601557"/>
                  <a:pt x="513955" y="-40194"/>
                  <a:pt x="1385888" y="0"/>
                </a:cubicBezTo>
                <a:cubicBezTo>
                  <a:pt x="1580589" y="-37503"/>
                  <a:pt x="1654119" y="6066"/>
                  <a:pt x="1844612" y="0"/>
                </a:cubicBezTo>
                <a:cubicBezTo>
                  <a:pt x="2035105" y="-6066"/>
                  <a:pt x="2287754" y="27956"/>
                  <a:pt x="2418017" y="0"/>
                </a:cubicBezTo>
                <a:cubicBezTo>
                  <a:pt x="2548281" y="-27956"/>
                  <a:pt x="2823642" y="20040"/>
                  <a:pt x="3048762" y="0"/>
                </a:cubicBezTo>
                <a:cubicBezTo>
                  <a:pt x="3273882" y="-20040"/>
                  <a:pt x="3385008" y="48552"/>
                  <a:pt x="3507486" y="0"/>
                </a:cubicBezTo>
                <a:cubicBezTo>
                  <a:pt x="3629964" y="-48552"/>
                  <a:pt x="3754696" y="14987"/>
                  <a:pt x="3966210" y="0"/>
                </a:cubicBezTo>
                <a:cubicBezTo>
                  <a:pt x="4177724" y="-14987"/>
                  <a:pt x="4370282" y="41707"/>
                  <a:pt x="4482274" y="0"/>
                </a:cubicBezTo>
                <a:cubicBezTo>
                  <a:pt x="4594266" y="-41707"/>
                  <a:pt x="4724244" y="32576"/>
                  <a:pt x="4883658" y="0"/>
                </a:cubicBezTo>
                <a:cubicBezTo>
                  <a:pt x="5043072" y="-32576"/>
                  <a:pt x="5235540" y="22709"/>
                  <a:pt x="5571744" y="0"/>
                </a:cubicBezTo>
                <a:cubicBezTo>
                  <a:pt x="5907948" y="-22709"/>
                  <a:pt x="5839006" y="8537"/>
                  <a:pt x="6087808" y="0"/>
                </a:cubicBezTo>
                <a:cubicBezTo>
                  <a:pt x="6336610" y="-8537"/>
                  <a:pt x="6645902" y="116289"/>
                  <a:pt x="7119937" y="0"/>
                </a:cubicBezTo>
                <a:cubicBezTo>
                  <a:pt x="8040039" y="-147634"/>
                  <a:pt x="8414667" y="561932"/>
                  <a:pt x="8505825" y="1385888"/>
                </a:cubicBezTo>
                <a:lnTo>
                  <a:pt x="8505824" y="1385888"/>
                </a:lnTo>
                <a:cubicBezTo>
                  <a:pt x="8456587" y="2092148"/>
                  <a:pt x="7869439" y="2838973"/>
                  <a:pt x="7119936" y="2771776"/>
                </a:cubicBezTo>
                <a:cubicBezTo>
                  <a:pt x="6888548" y="2775519"/>
                  <a:pt x="6825038" y="2712459"/>
                  <a:pt x="6603872" y="2771776"/>
                </a:cubicBezTo>
                <a:cubicBezTo>
                  <a:pt x="6382706" y="2831093"/>
                  <a:pt x="6328804" y="2746573"/>
                  <a:pt x="6202488" y="2771776"/>
                </a:cubicBezTo>
                <a:cubicBezTo>
                  <a:pt x="6076172" y="2796979"/>
                  <a:pt x="5827179" y="2742157"/>
                  <a:pt x="5571743" y="2771776"/>
                </a:cubicBezTo>
                <a:cubicBezTo>
                  <a:pt x="5316307" y="2801395"/>
                  <a:pt x="5190433" y="2716540"/>
                  <a:pt x="4940998" y="2771776"/>
                </a:cubicBezTo>
                <a:cubicBezTo>
                  <a:pt x="4691564" y="2827012"/>
                  <a:pt x="4656348" y="2760521"/>
                  <a:pt x="4482274" y="2771776"/>
                </a:cubicBezTo>
                <a:cubicBezTo>
                  <a:pt x="4308200" y="2783030"/>
                  <a:pt x="4042994" y="2739341"/>
                  <a:pt x="3908869" y="2771775"/>
                </a:cubicBezTo>
                <a:cubicBezTo>
                  <a:pt x="3774744" y="2804210"/>
                  <a:pt x="3707479" y="2766089"/>
                  <a:pt x="3507486" y="2771775"/>
                </a:cubicBezTo>
                <a:cubicBezTo>
                  <a:pt x="3307493" y="2777461"/>
                  <a:pt x="3005017" y="2698536"/>
                  <a:pt x="2876740" y="2771775"/>
                </a:cubicBezTo>
                <a:cubicBezTo>
                  <a:pt x="2748463" y="2845014"/>
                  <a:pt x="2475316" y="2713143"/>
                  <a:pt x="2188655" y="2771775"/>
                </a:cubicBezTo>
                <a:cubicBezTo>
                  <a:pt x="1901994" y="2830407"/>
                  <a:pt x="1684208" y="2711261"/>
                  <a:pt x="1385888" y="2771775"/>
                </a:cubicBezTo>
                <a:cubicBezTo>
                  <a:pt x="619464" y="2711910"/>
                  <a:pt x="5263" y="2321631"/>
                  <a:pt x="0" y="1385887"/>
                </a:cubicBezTo>
                <a:lnTo>
                  <a:pt x="0" y="138588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CCD9FE2D-03A1-616A-74E5-265EEBB516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979" y="3093070"/>
            <a:ext cx="4942949" cy="3954169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>
            <a:extLst>
              <a:ext uri="{FF2B5EF4-FFF2-40B4-BE49-F238E27FC236}">
                <a16:creationId xmlns:a16="http://schemas.microsoft.com/office/drawing/2014/main" id="{A3A77891-E22F-5A2E-B1DD-F741355AD9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-552450" y="2895600"/>
            <a:ext cx="3871236" cy="40495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829394-0DF7-3BA1-3CCC-F0DB3EFA3D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0140" y="2627306"/>
            <a:ext cx="8571719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3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26913" y="228600"/>
            <a:ext cx="11368586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 descr="Engineering drawing&#10;&#10;Description automatically generated">
            <a:extLst>
              <a:ext uri="{FF2B5EF4-FFF2-40B4-BE49-F238E27FC236}">
                <a16:creationId xmlns:a16="http://schemas.microsoft.com/office/drawing/2014/main" id="{6B248C18-7C0D-4F31-3AFF-D9C298E75D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/>
        </p:blipFill>
        <p:spPr>
          <a:xfrm>
            <a:off x="-240536" y="2822942"/>
            <a:ext cx="3660011" cy="3861312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9ECCE07-FC63-D4B5-E603-5F5B58E23F25}"/>
              </a:ext>
            </a:extLst>
          </p:cNvPr>
          <p:cNvSpPr/>
          <p:nvPr/>
        </p:nvSpPr>
        <p:spPr>
          <a:xfrm flipH="1">
            <a:off x="1586358" y="431608"/>
            <a:ext cx="4395342" cy="2178242"/>
          </a:xfrm>
          <a:prstGeom prst="wedgeRoundRectCallout">
            <a:avLst>
              <a:gd name="adj1" fmla="val 50155"/>
              <a:gd name="adj2" fmla="val 63153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dễ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chẵn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lẻ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nhỉ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4A483B-818D-9431-9095-F19CDAF66814}"/>
              </a:ext>
            </a:extLst>
          </p:cNvPr>
          <p:cNvSpPr/>
          <p:nvPr/>
        </p:nvSpPr>
        <p:spPr>
          <a:xfrm>
            <a:off x="3476625" y="3343275"/>
            <a:ext cx="8134350" cy="27908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C649A5-8021-E6A8-C010-4CECE531FE58}"/>
              </a:ext>
            </a:extLst>
          </p:cNvPr>
          <p:cNvSpPr txBox="1"/>
          <p:nvPr/>
        </p:nvSpPr>
        <p:spPr>
          <a:xfrm>
            <a:off x="3600450" y="3409950"/>
            <a:ext cx="69723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4DAD47-0230-6273-037A-B4E4B3845F57}"/>
              </a:ext>
            </a:extLst>
          </p:cNvPr>
          <p:cNvSpPr txBox="1"/>
          <p:nvPr/>
        </p:nvSpPr>
        <p:spPr>
          <a:xfrm>
            <a:off x="3600449" y="3943350"/>
            <a:ext cx="7915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0, 2, 4, 6, 8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: 40, 72, 214, 96, 2 318…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16332B-8199-E6AE-2331-7A7D2EC4327F}"/>
              </a:ext>
            </a:extLst>
          </p:cNvPr>
          <p:cNvSpPr txBox="1"/>
          <p:nvPr/>
        </p:nvSpPr>
        <p:spPr>
          <a:xfrm>
            <a:off x="3638549" y="4991100"/>
            <a:ext cx="7915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1, 3, 5, 7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: 31, 73, 615, 107, 1 909…</a:t>
            </a:r>
          </a:p>
        </p:txBody>
      </p:sp>
    </p:spTree>
    <p:extLst>
      <p:ext uri="{BB962C8B-B14F-4D97-AF65-F5344CB8AC3E}">
        <p14:creationId xmlns:p14="http://schemas.microsoft.com/office/powerpoint/2010/main" val="87478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AutoShape 2" descr="Khung thép chèn biển số xe ô tô theo phong cách châu âu giảm chỉ còn  199,000 đ">
            <a:extLst>
              <a:ext uri="{FF2B5EF4-FFF2-40B4-BE49-F238E27FC236}">
                <a16:creationId xmlns:a16="http://schemas.microsoft.com/office/drawing/2014/main" id="{0E65254A-C8C3-AACD-57B9-D74F671EBD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AB57A8-9C5E-AD24-368E-1A2B320C4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49" y="511002"/>
            <a:ext cx="10683875" cy="5789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195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C4CF5B-346B-4207-632B-06E296D20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599" y="611532"/>
            <a:ext cx="9682953" cy="521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080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80 đoạn, tuyến phố ở Đà Nẵng cấm đậu đỗ ô tô theo ngày chẵn, ngày lẻ |  VOV.VN">
            <a:extLst>
              <a:ext uri="{FF2B5EF4-FFF2-40B4-BE49-F238E27FC236}">
                <a16:creationId xmlns:a16="http://schemas.microsoft.com/office/drawing/2014/main" id="{A14C79C1-68E6-062D-4413-C6E6A83E4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4" y="1031080"/>
            <a:ext cx="4937126" cy="370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à Nẵng: Nhan nhản ô tô vi phạm đỗ xe ngày chẵn - lẻ">
            <a:extLst>
              <a:ext uri="{FF2B5EF4-FFF2-40B4-BE49-F238E27FC236}">
                <a16:creationId xmlns:a16="http://schemas.microsoft.com/office/drawing/2014/main" id="{B9C60429-9AC8-314D-BB91-3284E9BE3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1066800"/>
            <a:ext cx="4933950" cy="370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EAD41C4-301B-7178-86BA-B37C3B9F630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17613" y="5117115"/>
          <a:ext cx="10271125" cy="1102360"/>
        </p:xfrm>
        <a:graphic>
          <a:graphicData uri="http://schemas.openxmlformats.org/drawingml/2006/table">
            <a:tbl>
              <a:tblPr/>
              <a:tblGrid>
                <a:gridCol w="10271125">
                  <a:extLst>
                    <a:ext uri="{9D8B030D-6E8A-4147-A177-3AD203B41FA5}">
                      <a16:colId xmlns:a16="http://schemas.microsoft.com/office/drawing/2014/main" val="11329376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Biển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báo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P.131b -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Cấm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đỗ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xe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ngày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lẻ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(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trái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)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và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Biển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báo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P.131c -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Cấm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đỗ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xe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ngày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chẵn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T="635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59977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908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CB6237-4291-BB8D-69CB-CFC85BECAC67}"/>
              </a:ext>
            </a:extLst>
          </p:cNvPr>
          <p:cNvSpPr txBox="1"/>
          <p:nvPr/>
        </p:nvSpPr>
        <p:spPr>
          <a:xfrm>
            <a:off x="6266931" y="1647825"/>
            <a:ext cx="6371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68560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DB8A0EC-8243-A377-811A-745D8E2AE06B}"/>
              </a:ext>
            </a:extLst>
          </p:cNvPr>
          <p:cNvSpPr/>
          <p:nvPr/>
        </p:nvSpPr>
        <p:spPr>
          <a:xfrm>
            <a:off x="513260" y="96291"/>
            <a:ext cx="11678740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B9CE82D-55C6-CA77-3E37-944E879D5FD5}"/>
              </a:ext>
            </a:extLst>
          </p:cNvPr>
          <p:cNvGrpSpPr/>
          <p:nvPr/>
        </p:nvGrpSpPr>
        <p:grpSpPr>
          <a:xfrm>
            <a:off x="3867150" y="4217363"/>
            <a:ext cx="1209675" cy="1188074"/>
            <a:chOff x="3867150" y="4217363"/>
            <a:chExt cx="1209675" cy="1188074"/>
          </a:xfrm>
        </p:grpSpPr>
        <p:pic>
          <p:nvPicPr>
            <p:cNvPr id="13" name="Picture 12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6C02F9ED-BD8C-D01E-62F1-49965C76E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150" y="4217363"/>
              <a:ext cx="1209675" cy="118807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E138229-F98C-94D5-C7B9-FAC822B7D9D3}"/>
                </a:ext>
              </a:extLst>
            </p:cNvPr>
            <p:cNvSpPr txBox="1"/>
            <p:nvPr/>
          </p:nvSpPr>
          <p:spPr>
            <a:xfrm>
              <a:off x="4133850" y="4467225"/>
              <a:ext cx="8096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A06EA9F-D0D1-F26C-F6D5-1CA9AAD5C39E}"/>
              </a:ext>
            </a:extLst>
          </p:cNvPr>
          <p:cNvGrpSpPr/>
          <p:nvPr/>
        </p:nvGrpSpPr>
        <p:grpSpPr>
          <a:xfrm>
            <a:off x="5143500" y="4198313"/>
            <a:ext cx="1209675" cy="1188074"/>
            <a:chOff x="5143500" y="4198313"/>
            <a:chExt cx="1209675" cy="1188074"/>
          </a:xfrm>
        </p:grpSpPr>
        <p:pic>
          <p:nvPicPr>
            <p:cNvPr id="15" name="Picture 1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B0DC5B97-1D25-7B3F-C42D-BDFDECBC1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3500" y="4198313"/>
              <a:ext cx="1209675" cy="118807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7AA26DA-5F72-18F1-7B1F-10C2EDED402B}"/>
                </a:ext>
              </a:extLst>
            </p:cNvPr>
            <p:cNvSpPr txBox="1"/>
            <p:nvPr/>
          </p:nvSpPr>
          <p:spPr>
            <a:xfrm>
              <a:off x="5314950" y="44767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315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5AF10D6-75CF-4339-AFD1-D38FE9ACAB4B}"/>
              </a:ext>
            </a:extLst>
          </p:cNvPr>
          <p:cNvGrpSpPr/>
          <p:nvPr/>
        </p:nvGrpSpPr>
        <p:grpSpPr>
          <a:xfrm>
            <a:off x="6515100" y="4207838"/>
            <a:ext cx="1209675" cy="1188074"/>
            <a:chOff x="6515100" y="4207838"/>
            <a:chExt cx="1209675" cy="1188074"/>
          </a:xfrm>
        </p:grpSpPr>
        <p:pic>
          <p:nvPicPr>
            <p:cNvPr id="17" name="Picture 16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573E12B5-08C9-1B76-9873-BC06281BE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5100" y="4207838"/>
              <a:ext cx="1209675" cy="118807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98B0E8C-DDCC-F9D8-C7B9-1FCC55B54D0E}"/>
                </a:ext>
              </a:extLst>
            </p:cNvPr>
            <p:cNvSpPr txBox="1"/>
            <p:nvPr/>
          </p:nvSpPr>
          <p:spPr>
            <a:xfrm>
              <a:off x="6724650" y="44481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108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0266815-B264-6E91-BCA1-8AFDA3663FCF}"/>
              </a:ext>
            </a:extLst>
          </p:cNvPr>
          <p:cNvGrpSpPr/>
          <p:nvPr/>
        </p:nvGrpSpPr>
        <p:grpSpPr>
          <a:xfrm>
            <a:off x="7924800" y="4207838"/>
            <a:ext cx="1266825" cy="1188074"/>
            <a:chOff x="7924800" y="4207838"/>
            <a:chExt cx="1266825" cy="1188074"/>
          </a:xfrm>
        </p:grpSpPr>
        <p:pic>
          <p:nvPicPr>
            <p:cNvPr id="18" name="Picture 17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9C4B9AC-6A04-1492-1A09-01AFE8D4C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4207838"/>
              <a:ext cx="1209675" cy="118807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FAD0431-DF08-9C87-433F-964AEFAE8FF9}"/>
                </a:ext>
              </a:extLst>
            </p:cNvPr>
            <p:cNvSpPr txBox="1"/>
            <p:nvPr/>
          </p:nvSpPr>
          <p:spPr>
            <a:xfrm>
              <a:off x="8220075" y="44100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A99440E-D38C-B387-07FC-F7B6887A460E}"/>
              </a:ext>
            </a:extLst>
          </p:cNvPr>
          <p:cNvGrpSpPr/>
          <p:nvPr/>
        </p:nvGrpSpPr>
        <p:grpSpPr>
          <a:xfrm>
            <a:off x="9353550" y="4217363"/>
            <a:ext cx="1257300" cy="1188074"/>
            <a:chOff x="9353550" y="4217363"/>
            <a:chExt cx="1257300" cy="1188074"/>
          </a:xfrm>
        </p:grpSpPr>
        <p:pic>
          <p:nvPicPr>
            <p:cNvPr id="19" name="Picture 18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24ABC03-A4C6-BC11-46C7-FB1952A3F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3550" y="4217363"/>
              <a:ext cx="1209675" cy="118807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9C51F38-CE20-BFB2-762E-E06B5E7C8A74}"/>
                </a:ext>
              </a:extLst>
            </p:cNvPr>
            <p:cNvSpPr txBox="1"/>
            <p:nvPr/>
          </p:nvSpPr>
          <p:spPr>
            <a:xfrm>
              <a:off x="9639300" y="44005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194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4D0F4F6-A3E6-30D4-5EEB-D21D41778717}"/>
              </a:ext>
            </a:extLst>
          </p:cNvPr>
          <p:cNvGrpSpPr/>
          <p:nvPr/>
        </p:nvGrpSpPr>
        <p:grpSpPr>
          <a:xfrm>
            <a:off x="3552825" y="5488737"/>
            <a:ext cx="1209675" cy="1188074"/>
            <a:chOff x="3552825" y="5488737"/>
            <a:chExt cx="1209675" cy="1188074"/>
          </a:xfrm>
        </p:grpSpPr>
        <p:pic>
          <p:nvPicPr>
            <p:cNvPr id="2" name="Picture 1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81072A5-3A81-EF39-8614-D021DFF61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2825" y="5488737"/>
              <a:ext cx="1209675" cy="118807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C315681-A701-41F1-87DF-86362E197D1D}"/>
                </a:ext>
              </a:extLst>
            </p:cNvPr>
            <p:cNvSpPr txBox="1"/>
            <p:nvPr/>
          </p:nvSpPr>
          <p:spPr>
            <a:xfrm>
              <a:off x="3771900" y="57054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656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D78DC23-883D-0E8B-E3F4-0290DD17FBCB}"/>
              </a:ext>
            </a:extLst>
          </p:cNvPr>
          <p:cNvGrpSpPr/>
          <p:nvPr/>
        </p:nvGrpSpPr>
        <p:grpSpPr>
          <a:xfrm>
            <a:off x="4829175" y="5469687"/>
            <a:ext cx="1209675" cy="1188074"/>
            <a:chOff x="4829175" y="5469687"/>
            <a:chExt cx="1209675" cy="1188074"/>
          </a:xfrm>
        </p:grpSpPr>
        <p:pic>
          <p:nvPicPr>
            <p:cNvPr id="3" name="Picture 2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097198E4-58BF-D901-FFF7-0A142FCDB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9175" y="5469687"/>
              <a:ext cx="1209675" cy="118807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D7CDF56-EE89-3A4A-D8BB-C4B4350D3B0F}"/>
                </a:ext>
              </a:extLst>
            </p:cNvPr>
            <p:cNvSpPr txBox="1"/>
            <p:nvPr/>
          </p:nvSpPr>
          <p:spPr>
            <a:xfrm>
              <a:off x="5000625" y="57054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649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B8E6A61-AC8C-6EDF-CD50-48D4B29E837C}"/>
              </a:ext>
            </a:extLst>
          </p:cNvPr>
          <p:cNvGrpSpPr/>
          <p:nvPr/>
        </p:nvGrpSpPr>
        <p:grpSpPr>
          <a:xfrm>
            <a:off x="6200775" y="5479212"/>
            <a:ext cx="1285875" cy="1188074"/>
            <a:chOff x="6200775" y="5479212"/>
            <a:chExt cx="1285875" cy="1188074"/>
          </a:xfrm>
        </p:grpSpPr>
        <p:pic>
          <p:nvPicPr>
            <p:cNvPr id="5" name="Picture 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A520DE4B-12C9-8AF9-097A-A414DBE51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775" y="5479212"/>
              <a:ext cx="1209675" cy="1188074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538A3FF-3F2C-0AD9-C7B4-E2FC6621FDA6}"/>
                </a:ext>
              </a:extLst>
            </p:cNvPr>
            <p:cNvSpPr txBox="1"/>
            <p:nvPr/>
          </p:nvSpPr>
          <p:spPr>
            <a:xfrm>
              <a:off x="6515100" y="56673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F074BD6-47BE-A716-9D34-37F37A4586E6}"/>
              </a:ext>
            </a:extLst>
          </p:cNvPr>
          <p:cNvGrpSpPr/>
          <p:nvPr/>
        </p:nvGrpSpPr>
        <p:grpSpPr>
          <a:xfrm>
            <a:off x="7610475" y="5479212"/>
            <a:ext cx="1209675" cy="1188074"/>
            <a:chOff x="7610475" y="5479212"/>
            <a:chExt cx="1209675" cy="1188074"/>
          </a:xfrm>
        </p:grpSpPr>
        <p:pic>
          <p:nvPicPr>
            <p:cNvPr id="6" name="Picture 5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A61DCCBD-07C0-FFC8-C7BC-EDD00D736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0475" y="5479212"/>
              <a:ext cx="1209675" cy="118807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0170957-3BBF-167B-9A19-8C05FF153062}"/>
                </a:ext>
              </a:extLst>
            </p:cNvPr>
            <p:cNvSpPr txBox="1"/>
            <p:nvPr/>
          </p:nvSpPr>
          <p:spPr>
            <a:xfrm>
              <a:off x="7848600" y="56673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52C2BC1-685F-C805-A528-237AC6B5E01F}"/>
              </a:ext>
            </a:extLst>
          </p:cNvPr>
          <p:cNvGrpSpPr/>
          <p:nvPr/>
        </p:nvGrpSpPr>
        <p:grpSpPr>
          <a:xfrm>
            <a:off x="9039225" y="5488737"/>
            <a:ext cx="1209675" cy="1188074"/>
            <a:chOff x="9039225" y="5488737"/>
            <a:chExt cx="1209675" cy="1188074"/>
          </a:xfrm>
        </p:grpSpPr>
        <p:pic>
          <p:nvPicPr>
            <p:cNvPr id="7" name="Picture 6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340D0DCF-4646-3DBB-E60C-E44DD33A9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9225" y="5488737"/>
              <a:ext cx="1209675" cy="1188074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4ED653B-D01B-A5E8-D788-FD9CA09EC1F5}"/>
                </a:ext>
              </a:extLst>
            </p:cNvPr>
            <p:cNvSpPr txBox="1"/>
            <p:nvPr/>
          </p:nvSpPr>
          <p:spPr>
            <a:xfrm>
              <a:off x="9258300" y="56197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107</a:t>
              </a:r>
            </a:p>
          </p:txBody>
        </p:sp>
      </p:grpSp>
      <p:pic>
        <p:nvPicPr>
          <p:cNvPr id="49" name="Graphic 48">
            <a:extLst>
              <a:ext uri="{FF2B5EF4-FFF2-40B4-BE49-F238E27FC236}">
                <a16:creationId xmlns:a16="http://schemas.microsoft.com/office/drawing/2014/main" id="{079EEA7D-BF4B-ABF4-6452-4E18FB7BFA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688678" y="4929898"/>
            <a:ext cx="2870937" cy="656728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97225577-38D6-B3C4-DF3A-EC17AC3A74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881053" y="4929898"/>
            <a:ext cx="2870937" cy="656728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F5DA546D-A8CB-D3A6-7F2D-A0B2DBA2CC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219003" y="4929110"/>
            <a:ext cx="2870937" cy="656728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8B13AC11-51E9-AE3A-7487-9998B59D5C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765128" y="4891798"/>
            <a:ext cx="2870937" cy="656728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E1477CDE-FCB8-48DE-BA1B-A49F9EC2B1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374353" y="6201272"/>
            <a:ext cx="2870937" cy="656728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08473CBC-78DC-A8D7-8EBD-16684D8436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566728" y="6201272"/>
            <a:ext cx="2870937" cy="656728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2846DD1F-C525-87D2-6974-3FE15273B2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904678" y="6200484"/>
            <a:ext cx="2870937" cy="656728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FD5265B8-003A-18C8-4AE2-4ABB4D637E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450803" y="6125072"/>
            <a:ext cx="2870937" cy="656728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A0398116-810B-407E-5EFE-A6CC5A40C439}"/>
              </a:ext>
            </a:extLst>
          </p:cNvPr>
          <p:cNvGrpSpPr/>
          <p:nvPr/>
        </p:nvGrpSpPr>
        <p:grpSpPr>
          <a:xfrm>
            <a:off x="0" y="1824718"/>
            <a:ext cx="4957099" cy="2479660"/>
            <a:chOff x="104775" y="1748518"/>
            <a:chExt cx="4957099" cy="2479660"/>
          </a:xfrm>
        </p:grpSpPr>
        <p:pic>
          <p:nvPicPr>
            <p:cNvPr id="60" name="Picture 26">
              <a:extLst>
                <a:ext uri="{FF2B5EF4-FFF2-40B4-BE49-F238E27FC236}">
                  <a16:creationId xmlns:a16="http://schemas.microsoft.com/office/drawing/2014/main" id="{C2A636EC-B73F-FDBE-E139-AB2663CFF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104775" y="1748518"/>
              <a:ext cx="4957099" cy="247966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680FE2D-F7B8-4176-BAA6-09CA5D525435}"/>
                </a:ext>
              </a:extLst>
            </p:cNvPr>
            <p:cNvSpPr txBox="1"/>
            <p:nvPr/>
          </p:nvSpPr>
          <p:spPr>
            <a:xfrm>
              <a:off x="1952625" y="2238375"/>
              <a:ext cx="1647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chẵn</a:t>
              </a:r>
              <a:endPara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9EF41D7-1BA4-8DB9-F685-D53B18945A97}"/>
              </a:ext>
            </a:extLst>
          </p:cNvPr>
          <p:cNvGrpSpPr/>
          <p:nvPr/>
        </p:nvGrpSpPr>
        <p:grpSpPr>
          <a:xfrm>
            <a:off x="7016804" y="1767568"/>
            <a:ext cx="5275872" cy="2479660"/>
            <a:chOff x="7226354" y="1300843"/>
            <a:chExt cx="5275872" cy="2479660"/>
          </a:xfrm>
        </p:grpSpPr>
        <p:pic>
          <p:nvPicPr>
            <p:cNvPr id="63" name="Picture 26">
              <a:extLst>
                <a:ext uri="{FF2B5EF4-FFF2-40B4-BE49-F238E27FC236}">
                  <a16:creationId xmlns:a16="http://schemas.microsoft.com/office/drawing/2014/main" id="{4F76ACC2-7F66-F805-7D88-73A74BCE3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226354" y="1300843"/>
              <a:ext cx="5275872" cy="2479660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309550C-FE65-1360-0B6E-AC1D73E9F79F}"/>
                </a:ext>
              </a:extLst>
            </p:cNvPr>
            <p:cNvSpPr txBox="1"/>
            <p:nvPr/>
          </p:nvSpPr>
          <p:spPr>
            <a:xfrm>
              <a:off x="9210675" y="1781175"/>
              <a:ext cx="1409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lẻ</a:t>
              </a:r>
              <a:endPara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001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2293 -0.476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-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21524 -0.45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0.41445 -0.486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29" y="-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0.04024 -0.476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-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-0.60781 -0.4988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91" y="-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0.0418 -0.6729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-3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24493 -0.6770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-3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0.3332 -0.6576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0.09648 -0.6798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3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06132 -0.6715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0" y="-3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nền" descr="A picture containing text&#10;&#10;Description automatically generated">
            <a:extLst>
              <a:ext uri="{FF2B5EF4-FFF2-40B4-BE49-F238E27FC236}">
                <a16:creationId xmlns:a16="http://schemas.microsoft.com/office/drawing/2014/main" id="{6CCB60C3-5240-4043-6913-D8545F9C11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7" name="Hình nền 2" descr="A picture containing text&#10;&#10;Description automatically generated">
            <a:extLst>
              <a:ext uri="{FF2B5EF4-FFF2-40B4-BE49-F238E27FC236}">
                <a16:creationId xmlns:a16="http://schemas.microsoft.com/office/drawing/2014/main" id="{CB766BFB-D82C-D196-FDD6-1D747B7BC8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3E718AAA-28E0-6114-59A1-63266D05ED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35" y="4477138"/>
            <a:ext cx="2737965" cy="2368229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EE3BAF3-3A90-65AF-AA51-AD10F3F788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3" r="22352"/>
          <a:stretch/>
        </p:blipFill>
        <p:spPr>
          <a:xfrm rot="190983">
            <a:off x="-285232" y="2817716"/>
            <a:ext cx="3486362" cy="4232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ADBCED-8F64-850D-94C4-C9DF02FB31C3}"/>
              </a:ext>
            </a:extLst>
          </p:cNvPr>
          <p:cNvSpPr/>
          <p:nvPr/>
        </p:nvSpPr>
        <p:spPr>
          <a:xfrm flipH="1">
            <a:off x="729101" y="136663"/>
            <a:ext cx="8872093" cy="2276061"/>
          </a:xfrm>
          <a:prstGeom prst="wedgeRoundRectCallout">
            <a:avLst>
              <a:gd name="adj1" fmla="val 37529"/>
              <a:gd name="adj2" fmla="val 70606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ngon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C5B645-B5E4-F1D9-540C-FC8E26F35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9500" y="1924549"/>
            <a:ext cx="4953264" cy="493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25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9F3A76A-A6A3-E6FC-A643-7DE24F3E7F7A}"/>
              </a:ext>
            </a:extLst>
          </p:cNvPr>
          <p:cNvSpPr/>
          <p:nvPr/>
        </p:nvSpPr>
        <p:spPr>
          <a:xfrm>
            <a:off x="421240" y="452063"/>
            <a:ext cx="11661169" cy="61850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19F5644-0195-7441-94F2-B2BB82A205D0}"/>
              </a:ext>
            </a:extLst>
          </p:cNvPr>
          <p:cNvSpPr/>
          <p:nvPr/>
        </p:nvSpPr>
        <p:spPr>
          <a:xfrm>
            <a:off x="729465" y="791187"/>
            <a:ext cx="10859784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5AA2B2-7D59-D4E1-5024-516F2DC1A544}"/>
              </a:ext>
            </a:extLst>
          </p:cNvPr>
          <p:cNvSpPr txBox="1"/>
          <p:nvPr/>
        </p:nvSpPr>
        <p:spPr>
          <a:xfrm>
            <a:off x="791110" y="2198670"/>
            <a:ext cx="112399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31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10; 12; 14; 16; 18; 20; 22; 24; 26; 28; 30</a:t>
            </a:r>
          </a:p>
          <a:p>
            <a:pPr algn="just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endParaRPr lang="en-US" sz="36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31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11; 13; 15; 17; 19; 21; 23; 25; 27; 29; 31</a:t>
            </a:r>
          </a:p>
          <a:p>
            <a:pPr algn="just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endParaRPr lang="en-US" sz="36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1B38D2F-DB97-59CC-E964-2BD3D9594C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933040" y="5645304"/>
            <a:ext cx="2870937" cy="6567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1976FD-8F43-A21B-A1D2-F1459876F53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9569583" y="5494136"/>
            <a:ext cx="868685" cy="5615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F128DE-3A9E-E734-D3BE-954079E7CC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735" y="4796521"/>
            <a:ext cx="1590752" cy="13658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58BB056-11B7-2E21-4746-6965037B9A6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10729807" y="5511655"/>
            <a:ext cx="868685" cy="5615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5398131-093E-5DBB-E0B2-E391BA9BD51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588" y="5245700"/>
            <a:ext cx="1547219" cy="8310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13F9D00-6E52-8A3C-E1EB-97EDCC6DB21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2" t="5800" r="46675" b="57452"/>
          <a:stretch/>
        </p:blipFill>
        <p:spPr>
          <a:xfrm>
            <a:off x="9672885" y="5711433"/>
            <a:ext cx="472121" cy="409833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2C0A1180-9D69-6E8E-8876-0F619CAFAD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196708" y="5624756"/>
            <a:ext cx="2870937" cy="6567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5AFDAAD-34B6-E1B5-65F8-A65825C580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322" y="4888989"/>
            <a:ext cx="1590752" cy="13658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13313A-46BC-7C32-E7DB-6154913370D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175" y="5338168"/>
            <a:ext cx="1547219" cy="83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4365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D996BA-03FB-B906-CDF4-429AEBC3E6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0200" y="1555176"/>
            <a:ext cx="6370872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8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824" y="-1310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DFCDEF-30A8-2ADF-816E-701EFA94FD0F}"/>
              </a:ext>
            </a:extLst>
          </p:cNvPr>
          <p:cNvSpPr/>
          <p:nvPr/>
        </p:nvSpPr>
        <p:spPr>
          <a:xfrm>
            <a:off x="513260" y="229640"/>
            <a:ext cx="11296821" cy="173830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5F4E0BB8-A13E-ED99-E1A2-3B82EC87B1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A6C3DF-1949-6F38-3298-4BB1081A2C6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0279" y="3878587"/>
            <a:ext cx="1879890" cy="1625469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08D7AA6-8D34-0103-5C0E-11F0AF805B01}"/>
              </a:ext>
            </a:extLst>
          </p:cNvPr>
          <p:cNvSpPr/>
          <p:nvPr/>
        </p:nvSpPr>
        <p:spPr>
          <a:xfrm>
            <a:off x="1787040" y="2331631"/>
            <a:ext cx="3321673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2644F1D-1F82-FFCC-C9E5-C6BA1B2E0403}"/>
              </a:ext>
            </a:extLst>
          </p:cNvPr>
          <p:cNvSpPr/>
          <p:nvPr/>
        </p:nvSpPr>
        <p:spPr>
          <a:xfrm>
            <a:off x="7386370" y="2224471"/>
            <a:ext cx="252739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2422FA-FC58-7A84-1635-CFE32E594160}"/>
              </a:ext>
            </a:extLst>
          </p:cNvPr>
          <p:cNvGrpSpPr/>
          <p:nvPr/>
        </p:nvGrpSpPr>
        <p:grpSpPr>
          <a:xfrm>
            <a:off x="2454965" y="417443"/>
            <a:ext cx="7921487" cy="1227372"/>
            <a:chOff x="-606287" y="3429000"/>
            <a:chExt cx="7921487" cy="1227372"/>
          </a:xfrm>
        </p:grpSpPr>
        <p:pic>
          <p:nvPicPr>
            <p:cNvPr id="5" name="Picture 5" descr="C:\Users\MINHMOBILE\Desktop\tải xuống.jpg">
              <a:extLst>
                <a:ext uri="{FF2B5EF4-FFF2-40B4-BE49-F238E27FC236}">
                  <a16:creationId xmlns:a16="http://schemas.microsoft.com/office/drawing/2014/main" id="{063DE8E0-182C-CC2E-9426-9D1ED9992E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858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6" name="Picture 5" descr="C:\Users\MINHMOBILE\Desktop\tải xuống.jpg">
              <a:extLst>
                <a:ext uri="{FF2B5EF4-FFF2-40B4-BE49-F238E27FC236}">
                  <a16:creationId xmlns:a16="http://schemas.microsoft.com/office/drawing/2014/main" id="{184CF25D-678A-6458-A00E-1FDC2CA2FD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0574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7" name="Picture 5" descr="C:\Users\MINHMOBILE\Desktop\tải xuống.jpg">
              <a:extLst>
                <a:ext uri="{FF2B5EF4-FFF2-40B4-BE49-F238E27FC236}">
                  <a16:creationId xmlns:a16="http://schemas.microsoft.com/office/drawing/2014/main" id="{C7F730FB-65BB-CF8E-C8F7-42F41A9136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4290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8" name="Picture 5" descr="C:\Users\MINHMOBILE\Desktop\tải xuống.jpg">
              <a:extLst>
                <a:ext uri="{FF2B5EF4-FFF2-40B4-BE49-F238E27FC236}">
                  <a16:creationId xmlns:a16="http://schemas.microsoft.com/office/drawing/2014/main" id="{2B05764E-F0A9-4920-FF1F-EF422A3A9C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770783" y="3518452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10" name="Picture 5" descr="C:\Users\MINHMOBILE\Desktop\tải xuống.jpg">
              <a:extLst>
                <a:ext uri="{FF2B5EF4-FFF2-40B4-BE49-F238E27FC236}">
                  <a16:creationId xmlns:a16="http://schemas.microsoft.com/office/drawing/2014/main" id="{F6FB6921-139D-B35A-970D-7AB7F96AE5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-606287" y="3458817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11" name="Picture 5" descr="C:\Users\MINHMOBILE\Desktop\tải xuống.jpg">
              <a:extLst>
                <a:ext uri="{FF2B5EF4-FFF2-40B4-BE49-F238E27FC236}">
                  <a16:creationId xmlns:a16="http://schemas.microsoft.com/office/drawing/2014/main" id="{E05E0409-23C7-9652-E58B-889238DC76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172200" y="3482008"/>
              <a:ext cx="1143000" cy="1137920"/>
            </a:xfrm>
            <a:prstGeom prst="rect">
              <a:avLst/>
            </a:prstGeom>
            <a:noFill/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EA7EC0E-69ED-53D0-AB8C-01EAA79859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-242371" y="4193010"/>
            <a:ext cx="5894024" cy="287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9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-0.46211 0.0002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12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6666 0.0002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" grpId="0" animBg="1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26C857-65AE-4A6F-AFE6-0EC00FDEAB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412725" y="1056241"/>
            <a:ext cx="6164439" cy="43487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3E64151-5439-BF8F-4052-2F17A3FD529D}"/>
              </a:ext>
            </a:extLst>
          </p:cNvPr>
          <p:cNvSpPr txBox="1"/>
          <p:nvPr/>
        </p:nvSpPr>
        <p:spPr>
          <a:xfrm>
            <a:off x="4678159" y="2281320"/>
            <a:ext cx="30537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ĐỐ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BẠN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6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2846" y="0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DFCDEF-30A8-2ADF-816E-701EFA94FD0F}"/>
              </a:ext>
            </a:extLst>
          </p:cNvPr>
          <p:cNvSpPr/>
          <p:nvPr/>
        </p:nvSpPr>
        <p:spPr>
          <a:xfrm>
            <a:off x="2114549" y="229640"/>
            <a:ext cx="8229601" cy="15324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5F4E0BB8-A13E-ED99-E1A2-3B82EC87B1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2644F1D-1F82-FFCC-C9E5-C6BA1B2E0403}"/>
              </a:ext>
            </a:extLst>
          </p:cNvPr>
          <p:cNvSpPr/>
          <p:nvPr/>
        </p:nvSpPr>
        <p:spPr>
          <a:xfrm>
            <a:off x="1190625" y="2098620"/>
            <a:ext cx="372427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AFEB80C-CE75-8E6A-DF9F-04B81D4DE7EB}"/>
              </a:ext>
            </a:extLst>
          </p:cNvPr>
          <p:cNvSpPr/>
          <p:nvPr/>
        </p:nvSpPr>
        <p:spPr>
          <a:xfrm>
            <a:off x="7568617" y="1966544"/>
            <a:ext cx="2699333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5981E61-03F0-7449-89DD-26400FDB1842}"/>
              </a:ext>
            </a:extLst>
          </p:cNvPr>
          <p:cNvGrpSpPr/>
          <p:nvPr/>
        </p:nvGrpSpPr>
        <p:grpSpPr>
          <a:xfrm>
            <a:off x="-242371" y="3481963"/>
            <a:ext cx="5894024" cy="3582215"/>
            <a:chOff x="-242371" y="3481963"/>
            <a:chExt cx="5894024" cy="358221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2FFAA94-944A-4B11-A03A-FA6394C868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2500" b="71852" l="26250" r="40260">
                          <a14:foregroundMark x1="29219" y1="71852" x2="29219" y2="71852"/>
                          <a14:foregroundMark x1="33698" y1="52130" x2="33698" y2="52130"/>
                          <a14:foregroundMark x1="31042" y1="46296" x2="31042" y2="46296"/>
                          <a14:foregroundMark x1="31979" y1="53056" x2="31979" y2="53056"/>
                          <a14:foregroundMark x1="28281" y1="45833" x2="28281" y2="45833"/>
                          <a14:foregroundMark x1="38802" y1="46111" x2="38802" y2="46111"/>
                          <a14:foregroundMark x1="34063" y1="32500" x2="34063" y2="32500"/>
                          <a14:foregroundMark x1="40260" y1="49815" x2="40260" y2="4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7" t="28528" r="58857" b="25553"/>
            <a:stretch/>
          </p:blipFill>
          <p:spPr>
            <a:xfrm>
              <a:off x="4793463" y="3481963"/>
              <a:ext cx="763475" cy="1202004"/>
            </a:xfrm>
            <a:prstGeom prst="rect">
              <a:avLst/>
            </a:prstGeom>
          </p:spPr>
        </p:pic>
        <p:pic>
          <p:nvPicPr>
            <p:cNvPr id="3" name="Picture 2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A06723B-26E8-5FB9-8CE7-59D87BEA5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0142" y="4543425"/>
              <a:ext cx="862927" cy="847518"/>
            </a:xfrm>
            <a:prstGeom prst="rect">
              <a:avLst/>
            </a:prstGeom>
          </p:spPr>
        </p:pic>
        <p:pic>
          <p:nvPicPr>
            <p:cNvPr id="5" name="Picture 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571ABBD0-B934-D932-8069-FD824CF2C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042" y="4495799"/>
              <a:ext cx="833833" cy="818943"/>
            </a:xfrm>
            <a:prstGeom prst="rect">
              <a:avLst/>
            </a:prstGeom>
          </p:spPr>
        </p:pic>
        <p:pic>
          <p:nvPicPr>
            <p:cNvPr id="6" name="Picture 5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B2E4C04-3C41-1897-5895-ECF352E04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842" y="4533899"/>
              <a:ext cx="833833" cy="81894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72B350-1649-6DED-A064-846370656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flipH="1">
              <a:off x="-242371" y="4193010"/>
              <a:ext cx="5894024" cy="287116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E3EB38F-B85C-A136-F038-235CCFF2ABB9}"/>
              </a:ext>
            </a:extLst>
          </p:cNvPr>
          <p:cNvGrpSpPr/>
          <p:nvPr/>
        </p:nvGrpSpPr>
        <p:grpSpPr>
          <a:xfrm>
            <a:off x="4349198" y="402535"/>
            <a:ext cx="3657600" cy="1099794"/>
            <a:chOff x="685800" y="1447800"/>
            <a:chExt cx="3657600" cy="1099794"/>
          </a:xfrm>
        </p:grpSpPr>
        <p:pic>
          <p:nvPicPr>
            <p:cNvPr id="10" name="Picture 4" descr="C:\Users\MINHMOBILE\Desktop\depositphotos_38786313-stock-illustration-cartoon-frog.jpg">
              <a:extLst>
                <a:ext uri="{FF2B5EF4-FFF2-40B4-BE49-F238E27FC236}">
                  <a16:creationId xmlns:a16="http://schemas.microsoft.com/office/drawing/2014/main" id="{66A1DB05-4632-E2F5-F84A-505F2A8CBA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85800" y="1447800"/>
              <a:ext cx="1066800" cy="1099794"/>
            </a:xfrm>
            <a:prstGeom prst="rect">
              <a:avLst/>
            </a:prstGeom>
            <a:noFill/>
          </p:spPr>
        </p:pic>
        <p:pic>
          <p:nvPicPr>
            <p:cNvPr id="11" name="Picture 4" descr="C:\Users\MINHMOBILE\Desktop\depositphotos_38786313-stock-illustration-cartoon-frog.jpg">
              <a:extLst>
                <a:ext uri="{FF2B5EF4-FFF2-40B4-BE49-F238E27FC236}">
                  <a16:creationId xmlns:a16="http://schemas.microsoft.com/office/drawing/2014/main" id="{D7FEB3E6-793F-E005-64F7-B3B469FBC4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981200" y="1447800"/>
              <a:ext cx="1066800" cy="1099794"/>
            </a:xfrm>
            <a:prstGeom prst="rect">
              <a:avLst/>
            </a:prstGeom>
            <a:noFill/>
          </p:spPr>
        </p:pic>
        <p:pic>
          <p:nvPicPr>
            <p:cNvPr id="12" name="Picture 4" descr="C:\Users\MINHMOBILE\Desktop\depositphotos_38786313-stock-illustration-cartoon-frog.jpg">
              <a:extLst>
                <a:ext uri="{FF2B5EF4-FFF2-40B4-BE49-F238E27FC236}">
                  <a16:creationId xmlns:a16="http://schemas.microsoft.com/office/drawing/2014/main" id="{A534AC95-40E9-8D54-2253-670C8626DF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276600" y="1447800"/>
              <a:ext cx="1066800" cy="109979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88166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022E-16 L -0.50846 0.0604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2A2EE9-C154-CC7A-E101-CDD3BE77EFEE}"/>
              </a:ext>
            </a:extLst>
          </p:cNvPr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80 000 : 4 = ?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36848CF-1A42-C169-DA81-D58106215511}"/>
              </a:ext>
            </a:extLst>
          </p:cNvPr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20 000</a:t>
            </a:r>
          </a:p>
        </p:txBody>
      </p:sp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8ECDA50-9CB4-B6A5-F3F8-968DE8F4BA3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49" y="171450"/>
            <a:ext cx="1266825" cy="1266825"/>
          </a:xfrm>
          <a:prstGeom prst="rect">
            <a:avLst/>
          </a:prstGeom>
        </p:spPr>
      </p:pic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AE77409-CAAA-5315-8B1F-DEA3FBFD5A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9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2A2EE9-C154-CC7A-E101-CDD3BE77EFEE}"/>
              </a:ext>
            </a:extLst>
          </p:cNvPr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5 000 x 6  =?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36848CF-1A42-C169-DA81-D58106215511}"/>
              </a:ext>
            </a:extLst>
          </p:cNvPr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30 000</a:t>
            </a:r>
          </a:p>
        </p:txBody>
      </p:sp>
    </p:spTree>
    <p:extLst>
      <p:ext uri="{BB962C8B-B14F-4D97-AF65-F5344CB8AC3E}">
        <p14:creationId xmlns:p14="http://schemas.microsoft.com/office/powerpoint/2010/main" val="414488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E9AEF8-4CD8-CB8C-847A-F7F65CC8B4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8207" y="1535379"/>
            <a:ext cx="6264830" cy="1522145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7223A44-6A1D-5BB0-A861-6B3C42C4C0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49" y="171450"/>
            <a:ext cx="1266825" cy="1266825"/>
          </a:xfrm>
          <a:prstGeom prst="rect">
            <a:avLst/>
          </a:prstGeom>
        </p:spPr>
      </p:pic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050582A-D4AF-F1A6-97D4-D03C00E78B3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9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số chẵn số lẻ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03315" y="-669303"/>
            <a:ext cx="12795315" cy="8399282"/>
          </a:xfrm>
        </p:spPr>
      </p:pic>
    </p:spTree>
    <p:extLst>
      <p:ext uri="{BB962C8B-B14F-4D97-AF65-F5344CB8AC3E}">
        <p14:creationId xmlns:p14="http://schemas.microsoft.com/office/powerpoint/2010/main" val="92241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45963" y="209550"/>
            <a:ext cx="11368586" cy="663981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CACFDE-39D4-64BC-2278-A5064807A9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493" y="2733675"/>
            <a:ext cx="9964120" cy="337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27AECC7-AE6E-D13C-87B7-D5927B4BF5E0}"/>
              </a:ext>
            </a:extLst>
          </p:cNvPr>
          <p:cNvSpPr/>
          <p:nvPr/>
        </p:nvSpPr>
        <p:spPr>
          <a:xfrm>
            <a:off x="1080640" y="571499"/>
            <a:ext cx="4548635" cy="2057245"/>
          </a:xfrm>
          <a:prstGeom prst="wedgeRoundRectCallout">
            <a:avLst>
              <a:gd name="adj1" fmla="val -30387"/>
              <a:gd name="adj2" fmla="val 72157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Tớ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thấy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một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phố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10, 12, 14, 16, 18…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kia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thì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11, 13, 15, 17, 19…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đó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có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đặc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điểm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nhỉ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?</a:t>
            </a:r>
            <a:endParaRPr kumimoji="0" lang="en-US" sz="26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2DC9BD6-4F4E-1B00-934A-E38C0067DCF6}"/>
              </a:ext>
            </a:extLst>
          </p:cNvPr>
          <p:cNvSpPr/>
          <p:nvPr/>
        </p:nvSpPr>
        <p:spPr>
          <a:xfrm>
            <a:off x="7534275" y="447675"/>
            <a:ext cx="4657725" cy="2609850"/>
          </a:xfrm>
          <a:prstGeom prst="wedgeRoundRectCallout">
            <a:avLst>
              <a:gd name="adj1" fmla="val -205"/>
              <a:gd name="adj2" fmla="val 7853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dễ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tìm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nhà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người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dùng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chẵn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(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như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10, 12, 14, 16, 18…)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đánh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nhà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ở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một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bên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phố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bên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còn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lại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người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dùng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lẻ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(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như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11, 13, 15, 17, 19..)</a:t>
            </a:r>
            <a:endParaRPr kumimoji="0" lang="en-US" sz="26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4B142E-060F-03A7-839E-108DE695C6A7}"/>
              </a:ext>
            </a:extLst>
          </p:cNvPr>
          <p:cNvSpPr txBox="1"/>
          <p:nvPr/>
        </p:nvSpPr>
        <p:spPr>
          <a:xfrm>
            <a:off x="76199" y="104775"/>
            <a:ext cx="923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326775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B18F473-2123-0398-0BAD-9CEDF800D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852EDDA-4B16-C2CD-15AC-9EB796B7A92B}"/>
              </a:ext>
            </a:extLst>
          </p:cNvPr>
          <p:cNvSpPr/>
          <p:nvPr/>
        </p:nvSpPr>
        <p:spPr>
          <a:xfrm>
            <a:off x="1930637" y="161233"/>
            <a:ext cx="8715949" cy="1009646"/>
          </a:xfrm>
          <a:prstGeom prst="rect">
            <a:avLst/>
          </a:prstGeom>
          <a:pattFill prst="ltUpDiag">
            <a:fgClr>
              <a:srgbClr val="009999"/>
            </a:fgClr>
            <a:bgClr>
              <a:schemeClr val="bg1"/>
            </a:bgClr>
          </a:patt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48D351-E619-3288-9740-440805548077}"/>
              </a:ext>
            </a:extLst>
          </p:cNvPr>
          <p:cNvSpPr/>
          <p:nvPr/>
        </p:nvSpPr>
        <p:spPr>
          <a:xfrm>
            <a:off x="1738025" y="67250"/>
            <a:ext cx="8715949" cy="997877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85BCBDE-DC3D-BCD5-1380-37EFD58F35D0}"/>
              </a:ext>
            </a:extLst>
          </p:cNvPr>
          <p:cNvSpPr/>
          <p:nvPr/>
        </p:nvSpPr>
        <p:spPr>
          <a:xfrm>
            <a:off x="545963" y="1308233"/>
            <a:ext cx="11368586" cy="554113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67A756-E22B-CC6D-865A-2AFF5464077A}"/>
              </a:ext>
            </a:extLst>
          </p:cNvPr>
          <p:cNvSpPr txBox="1"/>
          <p:nvPr/>
        </p:nvSpPr>
        <p:spPr>
          <a:xfrm>
            <a:off x="2958719" y="198365"/>
            <a:ext cx="6543074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09F5BF9-46E8-C2B0-24E6-3E5CA9888AB1}"/>
              </a:ext>
            </a:extLst>
          </p:cNvPr>
          <p:cNvSpPr/>
          <p:nvPr/>
        </p:nvSpPr>
        <p:spPr>
          <a:xfrm>
            <a:off x="1368355" y="2111467"/>
            <a:ext cx="9833045" cy="1317533"/>
          </a:xfrm>
          <a:custGeom>
            <a:avLst/>
            <a:gdLst>
              <a:gd name="connsiteX0" fmla="*/ 0 w 9833045"/>
              <a:gd name="connsiteY0" fmla="*/ 265773 h 1317533"/>
              <a:gd name="connsiteX1" fmla="*/ 265773 w 9833045"/>
              <a:gd name="connsiteY1" fmla="*/ 0 h 1317533"/>
              <a:gd name="connsiteX2" fmla="*/ 930166 w 9833045"/>
              <a:gd name="connsiteY2" fmla="*/ 0 h 1317533"/>
              <a:gd name="connsiteX3" fmla="*/ 1594559 w 9833045"/>
              <a:gd name="connsiteY3" fmla="*/ 0 h 1317533"/>
              <a:gd name="connsiteX4" fmla="*/ 2258951 w 9833045"/>
              <a:gd name="connsiteY4" fmla="*/ 0 h 1317533"/>
              <a:gd name="connsiteX5" fmla="*/ 3016359 w 9833045"/>
              <a:gd name="connsiteY5" fmla="*/ 0 h 1317533"/>
              <a:gd name="connsiteX6" fmla="*/ 3680752 w 9833045"/>
              <a:gd name="connsiteY6" fmla="*/ 0 h 1317533"/>
              <a:gd name="connsiteX7" fmla="*/ 4252130 w 9833045"/>
              <a:gd name="connsiteY7" fmla="*/ 0 h 1317533"/>
              <a:gd name="connsiteX8" fmla="*/ 4823508 w 9833045"/>
              <a:gd name="connsiteY8" fmla="*/ 0 h 1317533"/>
              <a:gd name="connsiteX9" fmla="*/ 5208855 w 9833045"/>
              <a:gd name="connsiteY9" fmla="*/ 0 h 1317533"/>
              <a:gd name="connsiteX10" fmla="*/ 5780233 w 9833045"/>
              <a:gd name="connsiteY10" fmla="*/ 0 h 1317533"/>
              <a:gd name="connsiteX11" fmla="*/ 6258596 w 9833045"/>
              <a:gd name="connsiteY11" fmla="*/ 0 h 1317533"/>
              <a:gd name="connsiteX12" fmla="*/ 6643944 w 9833045"/>
              <a:gd name="connsiteY12" fmla="*/ 0 h 1317533"/>
              <a:gd name="connsiteX13" fmla="*/ 7494367 w 9833045"/>
              <a:gd name="connsiteY13" fmla="*/ 0 h 1317533"/>
              <a:gd name="connsiteX14" fmla="*/ 8158759 w 9833045"/>
              <a:gd name="connsiteY14" fmla="*/ 0 h 1317533"/>
              <a:gd name="connsiteX15" fmla="*/ 8730137 w 9833045"/>
              <a:gd name="connsiteY15" fmla="*/ 0 h 1317533"/>
              <a:gd name="connsiteX16" fmla="*/ 9567272 w 9833045"/>
              <a:gd name="connsiteY16" fmla="*/ 0 h 1317533"/>
              <a:gd name="connsiteX17" fmla="*/ 9833045 w 9833045"/>
              <a:gd name="connsiteY17" fmla="*/ 265773 h 1317533"/>
              <a:gd name="connsiteX18" fmla="*/ 9833045 w 9833045"/>
              <a:gd name="connsiteY18" fmla="*/ 666626 h 1317533"/>
              <a:gd name="connsiteX19" fmla="*/ 9833045 w 9833045"/>
              <a:gd name="connsiteY19" fmla="*/ 1051760 h 1317533"/>
              <a:gd name="connsiteX20" fmla="*/ 9567272 w 9833045"/>
              <a:gd name="connsiteY20" fmla="*/ 1317533 h 1317533"/>
              <a:gd name="connsiteX21" fmla="*/ 9088909 w 9833045"/>
              <a:gd name="connsiteY21" fmla="*/ 1317533 h 1317533"/>
              <a:gd name="connsiteX22" fmla="*/ 8703561 w 9833045"/>
              <a:gd name="connsiteY22" fmla="*/ 1317533 h 1317533"/>
              <a:gd name="connsiteX23" fmla="*/ 7853139 w 9833045"/>
              <a:gd name="connsiteY23" fmla="*/ 1317533 h 1317533"/>
              <a:gd name="connsiteX24" fmla="*/ 7374776 w 9833045"/>
              <a:gd name="connsiteY24" fmla="*/ 1317533 h 1317533"/>
              <a:gd name="connsiteX25" fmla="*/ 6896413 w 9833045"/>
              <a:gd name="connsiteY25" fmla="*/ 1317533 h 1317533"/>
              <a:gd name="connsiteX26" fmla="*/ 6045990 w 9833045"/>
              <a:gd name="connsiteY26" fmla="*/ 1317533 h 1317533"/>
              <a:gd name="connsiteX27" fmla="*/ 5660642 w 9833045"/>
              <a:gd name="connsiteY27" fmla="*/ 1317533 h 1317533"/>
              <a:gd name="connsiteX28" fmla="*/ 4903235 w 9833045"/>
              <a:gd name="connsiteY28" fmla="*/ 1317533 h 1317533"/>
              <a:gd name="connsiteX29" fmla="*/ 4238842 w 9833045"/>
              <a:gd name="connsiteY29" fmla="*/ 1317533 h 1317533"/>
              <a:gd name="connsiteX30" fmla="*/ 3481434 w 9833045"/>
              <a:gd name="connsiteY30" fmla="*/ 1317533 h 1317533"/>
              <a:gd name="connsiteX31" fmla="*/ 2724026 w 9833045"/>
              <a:gd name="connsiteY31" fmla="*/ 1317533 h 1317533"/>
              <a:gd name="connsiteX32" fmla="*/ 2245664 w 9833045"/>
              <a:gd name="connsiteY32" fmla="*/ 1317533 h 1317533"/>
              <a:gd name="connsiteX33" fmla="*/ 1860316 w 9833045"/>
              <a:gd name="connsiteY33" fmla="*/ 1317533 h 1317533"/>
              <a:gd name="connsiteX34" fmla="*/ 1009893 w 9833045"/>
              <a:gd name="connsiteY34" fmla="*/ 1317533 h 1317533"/>
              <a:gd name="connsiteX35" fmla="*/ 265773 w 9833045"/>
              <a:gd name="connsiteY35" fmla="*/ 1317533 h 1317533"/>
              <a:gd name="connsiteX36" fmla="*/ 0 w 9833045"/>
              <a:gd name="connsiteY36" fmla="*/ 1051760 h 1317533"/>
              <a:gd name="connsiteX37" fmla="*/ 0 w 9833045"/>
              <a:gd name="connsiteY37" fmla="*/ 643047 h 1317533"/>
              <a:gd name="connsiteX38" fmla="*/ 0 w 9833045"/>
              <a:gd name="connsiteY38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833045" h="1317533" fill="none" extrusionOk="0">
                <a:moveTo>
                  <a:pt x="0" y="265773"/>
                </a:moveTo>
                <a:cubicBezTo>
                  <a:pt x="26715" y="102740"/>
                  <a:pt x="131169" y="4589"/>
                  <a:pt x="265773" y="0"/>
                </a:cubicBezTo>
                <a:cubicBezTo>
                  <a:pt x="560821" y="-6315"/>
                  <a:pt x="740731" y="25077"/>
                  <a:pt x="930166" y="0"/>
                </a:cubicBezTo>
                <a:cubicBezTo>
                  <a:pt x="1119601" y="-25077"/>
                  <a:pt x="1299097" y="-2671"/>
                  <a:pt x="1594559" y="0"/>
                </a:cubicBezTo>
                <a:cubicBezTo>
                  <a:pt x="1890021" y="2671"/>
                  <a:pt x="2112894" y="-28935"/>
                  <a:pt x="2258951" y="0"/>
                </a:cubicBezTo>
                <a:cubicBezTo>
                  <a:pt x="2405008" y="28935"/>
                  <a:pt x="2785803" y="2600"/>
                  <a:pt x="3016359" y="0"/>
                </a:cubicBezTo>
                <a:cubicBezTo>
                  <a:pt x="3246915" y="-2600"/>
                  <a:pt x="3524308" y="1462"/>
                  <a:pt x="3680752" y="0"/>
                </a:cubicBezTo>
                <a:cubicBezTo>
                  <a:pt x="3837196" y="-1462"/>
                  <a:pt x="4015419" y="27426"/>
                  <a:pt x="4252130" y="0"/>
                </a:cubicBezTo>
                <a:cubicBezTo>
                  <a:pt x="4488841" y="-27426"/>
                  <a:pt x="4687211" y="4561"/>
                  <a:pt x="4823508" y="0"/>
                </a:cubicBezTo>
                <a:cubicBezTo>
                  <a:pt x="4959805" y="-4561"/>
                  <a:pt x="5031872" y="8638"/>
                  <a:pt x="5208855" y="0"/>
                </a:cubicBezTo>
                <a:cubicBezTo>
                  <a:pt x="5385838" y="-8638"/>
                  <a:pt x="5631291" y="-11931"/>
                  <a:pt x="5780233" y="0"/>
                </a:cubicBezTo>
                <a:cubicBezTo>
                  <a:pt x="5929175" y="11931"/>
                  <a:pt x="6056086" y="23268"/>
                  <a:pt x="6258596" y="0"/>
                </a:cubicBezTo>
                <a:cubicBezTo>
                  <a:pt x="6461106" y="-23268"/>
                  <a:pt x="6539073" y="-10441"/>
                  <a:pt x="6643944" y="0"/>
                </a:cubicBezTo>
                <a:cubicBezTo>
                  <a:pt x="6748815" y="10441"/>
                  <a:pt x="7201395" y="23132"/>
                  <a:pt x="7494367" y="0"/>
                </a:cubicBezTo>
                <a:cubicBezTo>
                  <a:pt x="7787339" y="-23132"/>
                  <a:pt x="7919160" y="-22769"/>
                  <a:pt x="8158759" y="0"/>
                </a:cubicBezTo>
                <a:cubicBezTo>
                  <a:pt x="8398358" y="22769"/>
                  <a:pt x="8468045" y="28130"/>
                  <a:pt x="8730137" y="0"/>
                </a:cubicBezTo>
                <a:cubicBezTo>
                  <a:pt x="8992229" y="-28130"/>
                  <a:pt x="9312656" y="21549"/>
                  <a:pt x="9567272" y="0"/>
                </a:cubicBezTo>
                <a:cubicBezTo>
                  <a:pt x="9722546" y="25153"/>
                  <a:pt x="9834925" y="115482"/>
                  <a:pt x="9833045" y="265773"/>
                </a:cubicBezTo>
                <a:cubicBezTo>
                  <a:pt x="9851799" y="434270"/>
                  <a:pt x="9838058" y="532535"/>
                  <a:pt x="9833045" y="666626"/>
                </a:cubicBezTo>
                <a:cubicBezTo>
                  <a:pt x="9828032" y="800717"/>
                  <a:pt x="9844761" y="865678"/>
                  <a:pt x="9833045" y="1051760"/>
                </a:cubicBezTo>
                <a:cubicBezTo>
                  <a:pt x="9830554" y="1216446"/>
                  <a:pt x="9729174" y="1320925"/>
                  <a:pt x="9567272" y="1317533"/>
                </a:cubicBezTo>
                <a:cubicBezTo>
                  <a:pt x="9382928" y="1340060"/>
                  <a:pt x="9281693" y="1330139"/>
                  <a:pt x="9088909" y="1317533"/>
                </a:cubicBezTo>
                <a:cubicBezTo>
                  <a:pt x="8896125" y="1304927"/>
                  <a:pt x="8825495" y="1307697"/>
                  <a:pt x="8703561" y="1317533"/>
                </a:cubicBezTo>
                <a:cubicBezTo>
                  <a:pt x="8581627" y="1327369"/>
                  <a:pt x="8190564" y="1306649"/>
                  <a:pt x="7853139" y="1317533"/>
                </a:cubicBezTo>
                <a:cubicBezTo>
                  <a:pt x="7515714" y="1328417"/>
                  <a:pt x="7511694" y="1300110"/>
                  <a:pt x="7374776" y="1317533"/>
                </a:cubicBezTo>
                <a:cubicBezTo>
                  <a:pt x="7237858" y="1334956"/>
                  <a:pt x="7078084" y="1320513"/>
                  <a:pt x="6896413" y="1317533"/>
                </a:cubicBezTo>
                <a:cubicBezTo>
                  <a:pt x="6714742" y="1314553"/>
                  <a:pt x="6368984" y="1355625"/>
                  <a:pt x="6045990" y="1317533"/>
                </a:cubicBezTo>
                <a:cubicBezTo>
                  <a:pt x="5722996" y="1279441"/>
                  <a:pt x="5811310" y="1323614"/>
                  <a:pt x="5660642" y="1317533"/>
                </a:cubicBezTo>
                <a:cubicBezTo>
                  <a:pt x="5509974" y="1311452"/>
                  <a:pt x="5126708" y="1295012"/>
                  <a:pt x="4903235" y="1317533"/>
                </a:cubicBezTo>
                <a:cubicBezTo>
                  <a:pt x="4679762" y="1340054"/>
                  <a:pt x="4495036" y="1287334"/>
                  <a:pt x="4238842" y="1317533"/>
                </a:cubicBezTo>
                <a:cubicBezTo>
                  <a:pt x="3982648" y="1347732"/>
                  <a:pt x="3854251" y="1317520"/>
                  <a:pt x="3481434" y="1317533"/>
                </a:cubicBezTo>
                <a:cubicBezTo>
                  <a:pt x="3108617" y="1317546"/>
                  <a:pt x="3001006" y="1317206"/>
                  <a:pt x="2724026" y="1317533"/>
                </a:cubicBezTo>
                <a:cubicBezTo>
                  <a:pt x="2447046" y="1317860"/>
                  <a:pt x="2480842" y="1305877"/>
                  <a:pt x="2245664" y="1317533"/>
                </a:cubicBezTo>
                <a:cubicBezTo>
                  <a:pt x="2010486" y="1329189"/>
                  <a:pt x="1967273" y="1327523"/>
                  <a:pt x="1860316" y="1317533"/>
                </a:cubicBezTo>
                <a:cubicBezTo>
                  <a:pt x="1753359" y="1307543"/>
                  <a:pt x="1325247" y="1326529"/>
                  <a:pt x="1009893" y="1317533"/>
                </a:cubicBezTo>
                <a:cubicBezTo>
                  <a:pt x="694539" y="1308537"/>
                  <a:pt x="465839" y="1301463"/>
                  <a:pt x="265773" y="1317533"/>
                </a:cubicBezTo>
                <a:cubicBezTo>
                  <a:pt x="110721" y="1315858"/>
                  <a:pt x="5974" y="1173201"/>
                  <a:pt x="0" y="1051760"/>
                </a:cubicBezTo>
                <a:cubicBezTo>
                  <a:pt x="8428" y="934620"/>
                  <a:pt x="-11131" y="799028"/>
                  <a:pt x="0" y="643047"/>
                </a:cubicBezTo>
                <a:cubicBezTo>
                  <a:pt x="11131" y="487066"/>
                  <a:pt x="-8479" y="427444"/>
                  <a:pt x="0" y="265773"/>
                </a:cubicBezTo>
                <a:close/>
              </a:path>
              <a:path w="9833045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13607" y="12489"/>
                  <a:pt x="769096" y="-29188"/>
                  <a:pt x="1023181" y="0"/>
                </a:cubicBezTo>
                <a:cubicBezTo>
                  <a:pt x="1277266" y="29188"/>
                  <a:pt x="1325756" y="15011"/>
                  <a:pt x="1501544" y="0"/>
                </a:cubicBezTo>
                <a:cubicBezTo>
                  <a:pt x="1677332" y="-15011"/>
                  <a:pt x="1741953" y="-22008"/>
                  <a:pt x="1979906" y="0"/>
                </a:cubicBezTo>
                <a:cubicBezTo>
                  <a:pt x="2217859" y="22008"/>
                  <a:pt x="2521029" y="3848"/>
                  <a:pt x="2737314" y="0"/>
                </a:cubicBezTo>
                <a:cubicBezTo>
                  <a:pt x="2953599" y="-3848"/>
                  <a:pt x="3156453" y="-13990"/>
                  <a:pt x="3308692" y="0"/>
                </a:cubicBezTo>
                <a:cubicBezTo>
                  <a:pt x="3460931" y="13990"/>
                  <a:pt x="3897077" y="-28273"/>
                  <a:pt x="4159115" y="0"/>
                </a:cubicBezTo>
                <a:cubicBezTo>
                  <a:pt x="4421153" y="28273"/>
                  <a:pt x="4792037" y="-23256"/>
                  <a:pt x="5009537" y="0"/>
                </a:cubicBezTo>
                <a:cubicBezTo>
                  <a:pt x="5227037" y="23256"/>
                  <a:pt x="5397713" y="-35020"/>
                  <a:pt x="5766945" y="0"/>
                </a:cubicBezTo>
                <a:cubicBezTo>
                  <a:pt x="6136177" y="35020"/>
                  <a:pt x="6108503" y="-6611"/>
                  <a:pt x="6245308" y="0"/>
                </a:cubicBezTo>
                <a:cubicBezTo>
                  <a:pt x="6382113" y="6611"/>
                  <a:pt x="6504334" y="-14573"/>
                  <a:pt x="6630656" y="0"/>
                </a:cubicBezTo>
                <a:cubicBezTo>
                  <a:pt x="6756978" y="14573"/>
                  <a:pt x="7182653" y="-5425"/>
                  <a:pt x="7481079" y="0"/>
                </a:cubicBezTo>
                <a:cubicBezTo>
                  <a:pt x="7779505" y="5425"/>
                  <a:pt x="7932746" y="19916"/>
                  <a:pt x="8145471" y="0"/>
                </a:cubicBezTo>
                <a:cubicBezTo>
                  <a:pt x="8358196" y="-19916"/>
                  <a:pt x="8634739" y="-13805"/>
                  <a:pt x="8809864" y="0"/>
                </a:cubicBezTo>
                <a:cubicBezTo>
                  <a:pt x="8984989" y="13805"/>
                  <a:pt x="9350881" y="31694"/>
                  <a:pt x="9567272" y="0"/>
                </a:cubicBezTo>
                <a:cubicBezTo>
                  <a:pt x="9726987" y="-3779"/>
                  <a:pt x="9835175" y="155068"/>
                  <a:pt x="9833045" y="265773"/>
                </a:cubicBezTo>
                <a:cubicBezTo>
                  <a:pt x="9847470" y="443466"/>
                  <a:pt x="9821828" y="580462"/>
                  <a:pt x="9833045" y="674486"/>
                </a:cubicBezTo>
                <a:cubicBezTo>
                  <a:pt x="9844262" y="768510"/>
                  <a:pt x="9818090" y="926582"/>
                  <a:pt x="9833045" y="1051760"/>
                </a:cubicBezTo>
                <a:cubicBezTo>
                  <a:pt x="9820888" y="1206168"/>
                  <a:pt x="9715979" y="1292589"/>
                  <a:pt x="9567272" y="1317533"/>
                </a:cubicBezTo>
                <a:cubicBezTo>
                  <a:pt x="9329180" y="1342231"/>
                  <a:pt x="9070110" y="1299169"/>
                  <a:pt x="8902879" y="1317533"/>
                </a:cubicBezTo>
                <a:cubicBezTo>
                  <a:pt x="8735648" y="1335897"/>
                  <a:pt x="8659862" y="1314167"/>
                  <a:pt x="8424516" y="1317533"/>
                </a:cubicBezTo>
                <a:cubicBezTo>
                  <a:pt x="8189170" y="1320899"/>
                  <a:pt x="8073081" y="1312645"/>
                  <a:pt x="7946154" y="1317533"/>
                </a:cubicBezTo>
                <a:cubicBezTo>
                  <a:pt x="7819227" y="1322421"/>
                  <a:pt x="7373159" y="1316081"/>
                  <a:pt x="7095731" y="1317533"/>
                </a:cubicBezTo>
                <a:cubicBezTo>
                  <a:pt x="6818303" y="1318985"/>
                  <a:pt x="6701257" y="1302641"/>
                  <a:pt x="6524353" y="1317533"/>
                </a:cubicBezTo>
                <a:cubicBezTo>
                  <a:pt x="6347449" y="1332425"/>
                  <a:pt x="5955841" y="1291747"/>
                  <a:pt x="5673930" y="1317533"/>
                </a:cubicBezTo>
                <a:cubicBezTo>
                  <a:pt x="5392019" y="1343319"/>
                  <a:pt x="5222694" y="1356176"/>
                  <a:pt x="4823508" y="1317533"/>
                </a:cubicBezTo>
                <a:cubicBezTo>
                  <a:pt x="4424322" y="1278890"/>
                  <a:pt x="4452270" y="1296288"/>
                  <a:pt x="4252130" y="1317533"/>
                </a:cubicBezTo>
                <a:cubicBezTo>
                  <a:pt x="4051990" y="1338778"/>
                  <a:pt x="4010195" y="1300062"/>
                  <a:pt x="3866782" y="1317533"/>
                </a:cubicBezTo>
                <a:cubicBezTo>
                  <a:pt x="3723369" y="1335004"/>
                  <a:pt x="3492002" y="1321683"/>
                  <a:pt x="3388419" y="1317533"/>
                </a:cubicBezTo>
                <a:cubicBezTo>
                  <a:pt x="3284836" y="1313383"/>
                  <a:pt x="3036408" y="1311445"/>
                  <a:pt x="2910056" y="1317533"/>
                </a:cubicBezTo>
                <a:cubicBezTo>
                  <a:pt x="2783704" y="1323621"/>
                  <a:pt x="2312073" y="1304302"/>
                  <a:pt x="2152649" y="1317533"/>
                </a:cubicBezTo>
                <a:cubicBezTo>
                  <a:pt x="1993225" y="1330764"/>
                  <a:pt x="1952637" y="1314823"/>
                  <a:pt x="1767301" y="1317533"/>
                </a:cubicBezTo>
                <a:cubicBezTo>
                  <a:pt x="1581965" y="1320243"/>
                  <a:pt x="1407678" y="1301286"/>
                  <a:pt x="1288938" y="1317533"/>
                </a:cubicBezTo>
                <a:cubicBezTo>
                  <a:pt x="1170198" y="1333780"/>
                  <a:pt x="595426" y="1274786"/>
                  <a:pt x="265773" y="1317533"/>
                </a:cubicBezTo>
                <a:cubicBezTo>
                  <a:pt x="121261" y="1282065"/>
                  <a:pt x="-2883" y="1187683"/>
                  <a:pt x="0" y="1051760"/>
                </a:cubicBezTo>
                <a:cubicBezTo>
                  <a:pt x="-3717" y="902132"/>
                  <a:pt x="-2163" y="789216"/>
                  <a:pt x="0" y="650907"/>
                </a:cubicBezTo>
                <a:cubicBezTo>
                  <a:pt x="2163" y="512598"/>
                  <a:pt x="-14242" y="441900"/>
                  <a:pt x="0" y="26577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108858D0-4D68-0B35-F4F3-376DC0906A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-123825" y="3740276"/>
            <a:ext cx="2736711" cy="276336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B028F18-AC56-F062-BF3E-6B0591576160}"/>
              </a:ext>
            </a:extLst>
          </p:cNvPr>
          <p:cNvSpPr/>
          <p:nvPr/>
        </p:nvSpPr>
        <p:spPr>
          <a:xfrm>
            <a:off x="2730431" y="4130767"/>
            <a:ext cx="9118670" cy="1317533"/>
          </a:xfrm>
          <a:custGeom>
            <a:avLst/>
            <a:gdLst>
              <a:gd name="connsiteX0" fmla="*/ 0 w 9118670"/>
              <a:gd name="connsiteY0" fmla="*/ 265773 h 1317533"/>
              <a:gd name="connsiteX1" fmla="*/ 265773 w 9118670"/>
              <a:gd name="connsiteY1" fmla="*/ 0 h 1317533"/>
              <a:gd name="connsiteX2" fmla="*/ 1012192 w 9118670"/>
              <a:gd name="connsiteY2" fmla="*/ 0 h 1317533"/>
              <a:gd name="connsiteX3" fmla="*/ 1672740 w 9118670"/>
              <a:gd name="connsiteY3" fmla="*/ 0 h 1317533"/>
              <a:gd name="connsiteX4" fmla="*/ 2505031 w 9118670"/>
              <a:gd name="connsiteY4" fmla="*/ 0 h 1317533"/>
              <a:gd name="connsiteX5" fmla="*/ 3165579 w 9118670"/>
              <a:gd name="connsiteY5" fmla="*/ 0 h 1317533"/>
              <a:gd name="connsiteX6" fmla="*/ 3826127 w 9118670"/>
              <a:gd name="connsiteY6" fmla="*/ 0 h 1317533"/>
              <a:gd name="connsiteX7" fmla="*/ 4572546 w 9118670"/>
              <a:gd name="connsiteY7" fmla="*/ 0 h 1317533"/>
              <a:gd name="connsiteX8" fmla="*/ 5233094 w 9118670"/>
              <a:gd name="connsiteY8" fmla="*/ 0 h 1317533"/>
              <a:gd name="connsiteX9" fmla="*/ 5807771 w 9118670"/>
              <a:gd name="connsiteY9" fmla="*/ 0 h 1317533"/>
              <a:gd name="connsiteX10" fmla="*/ 6382447 w 9118670"/>
              <a:gd name="connsiteY10" fmla="*/ 0 h 1317533"/>
              <a:gd name="connsiteX11" fmla="*/ 6785382 w 9118670"/>
              <a:gd name="connsiteY11" fmla="*/ 0 h 1317533"/>
              <a:gd name="connsiteX12" fmla="*/ 7360059 w 9118670"/>
              <a:gd name="connsiteY12" fmla="*/ 0 h 1317533"/>
              <a:gd name="connsiteX13" fmla="*/ 7848864 w 9118670"/>
              <a:gd name="connsiteY13" fmla="*/ 0 h 1317533"/>
              <a:gd name="connsiteX14" fmla="*/ 8251798 w 9118670"/>
              <a:gd name="connsiteY14" fmla="*/ 0 h 1317533"/>
              <a:gd name="connsiteX15" fmla="*/ 8852897 w 9118670"/>
              <a:gd name="connsiteY15" fmla="*/ 0 h 1317533"/>
              <a:gd name="connsiteX16" fmla="*/ 9118670 w 9118670"/>
              <a:gd name="connsiteY16" fmla="*/ 265773 h 1317533"/>
              <a:gd name="connsiteX17" fmla="*/ 9118670 w 9118670"/>
              <a:gd name="connsiteY17" fmla="*/ 650907 h 1317533"/>
              <a:gd name="connsiteX18" fmla="*/ 9118670 w 9118670"/>
              <a:gd name="connsiteY18" fmla="*/ 1051760 h 1317533"/>
              <a:gd name="connsiteX19" fmla="*/ 8852897 w 9118670"/>
              <a:gd name="connsiteY19" fmla="*/ 1317533 h 1317533"/>
              <a:gd name="connsiteX20" fmla="*/ 8364091 w 9118670"/>
              <a:gd name="connsiteY20" fmla="*/ 1317533 h 1317533"/>
              <a:gd name="connsiteX21" fmla="*/ 7789415 w 9118670"/>
              <a:gd name="connsiteY21" fmla="*/ 1317533 h 1317533"/>
              <a:gd name="connsiteX22" fmla="*/ 7386480 w 9118670"/>
              <a:gd name="connsiteY22" fmla="*/ 1317533 h 1317533"/>
              <a:gd name="connsiteX23" fmla="*/ 6897675 w 9118670"/>
              <a:gd name="connsiteY23" fmla="*/ 1317533 h 1317533"/>
              <a:gd name="connsiteX24" fmla="*/ 6494741 w 9118670"/>
              <a:gd name="connsiteY24" fmla="*/ 1317533 h 1317533"/>
              <a:gd name="connsiteX25" fmla="*/ 5662450 w 9118670"/>
              <a:gd name="connsiteY25" fmla="*/ 1317533 h 1317533"/>
              <a:gd name="connsiteX26" fmla="*/ 5173645 w 9118670"/>
              <a:gd name="connsiteY26" fmla="*/ 1317533 h 1317533"/>
              <a:gd name="connsiteX27" fmla="*/ 4684839 w 9118670"/>
              <a:gd name="connsiteY27" fmla="*/ 1317533 h 1317533"/>
              <a:gd name="connsiteX28" fmla="*/ 3852549 w 9118670"/>
              <a:gd name="connsiteY28" fmla="*/ 1317533 h 1317533"/>
              <a:gd name="connsiteX29" fmla="*/ 3449614 w 9118670"/>
              <a:gd name="connsiteY29" fmla="*/ 1317533 h 1317533"/>
              <a:gd name="connsiteX30" fmla="*/ 2703195 w 9118670"/>
              <a:gd name="connsiteY30" fmla="*/ 1317533 h 1317533"/>
              <a:gd name="connsiteX31" fmla="*/ 2042647 w 9118670"/>
              <a:gd name="connsiteY31" fmla="*/ 1317533 h 1317533"/>
              <a:gd name="connsiteX32" fmla="*/ 1296228 w 9118670"/>
              <a:gd name="connsiteY32" fmla="*/ 1317533 h 1317533"/>
              <a:gd name="connsiteX33" fmla="*/ 265773 w 9118670"/>
              <a:gd name="connsiteY33" fmla="*/ 1317533 h 1317533"/>
              <a:gd name="connsiteX34" fmla="*/ 0 w 9118670"/>
              <a:gd name="connsiteY34" fmla="*/ 1051760 h 1317533"/>
              <a:gd name="connsiteX35" fmla="*/ 0 w 9118670"/>
              <a:gd name="connsiteY35" fmla="*/ 674486 h 1317533"/>
              <a:gd name="connsiteX36" fmla="*/ 0 w 9118670"/>
              <a:gd name="connsiteY36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118670" h="1317533" fill="none" extrusionOk="0">
                <a:moveTo>
                  <a:pt x="0" y="265773"/>
                </a:moveTo>
                <a:cubicBezTo>
                  <a:pt x="24472" y="119200"/>
                  <a:pt x="132598" y="24000"/>
                  <a:pt x="265773" y="0"/>
                </a:cubicBezTo>
                <a:cubicBezTo>
                  <a:pt x="428755" y="-31104"/>
                  <a:pt x="795600" y="35539"/>
                  <a:pt x="1012192" y="0"/>
                </a:cubicBezTo>
                <a:cubicBezTo>
                  <a:pt x="1228784" y="-35539"/>
                  <a:pt x="1364878" y="20345"/>
                  <a:pt x="1672740" y="0"/>
                </a:cubicBezTo>
                <a:cubicBezTo>
                  <a:pt x="1980602" y="-20345"/>
                  <a:pt x="2253906" y="-13161"/>
                  <a:pt x="2505031" y="0"/>
                </a:cubicBezTo>
                <a:cubicBezTo>
                  <a:pt x="2756156" y="13161"/>
                  <a:pt x="2977244" y="-28373"/>
                  <a:pt x="3165579" y="0"/>
                </a:cubicBezTo>
                <a:cubicBezTo>
                  <a:pt x="3353914" y="28373"/>
                  <a:pt x="3630523" y="18637"/>
                  <a:pt x="3826127" y="0"/>
                </a:cubicBezTo>
                <a:cubicBezTo>
                  <a:pt x="4021731" y="-18637"/>
                  <a:pt x="4240324" y="-14330"/>
                  <a:pt x="4572546" y="0"/>
                </a:cubicBezTo>
                <a:cubicBezTo>
                  <a:pt x="4904768" y="14330"/>
                  <a:pt x="4986144" y="20932"/>
                  <a:pt x="5233094" y="0"/>
                </a:cubicBezTo>
                <a:cubicBezTo>
                  <a:pt x="5480044" y="-20932"/>
                  <a:pt x="5571054" y="12053"/>
                  <a:pt x="5807771" y="0"/>
                </a:cubicBezTo>
                <a:cubicBezTo>
                  <a:pt x="6044488" y="-12053"/>
                  <a:pt x="6151103" y="-6579"/>
                  <a:pt x="6382447" y="0"/>
                </a:cubicBezTo>
                <a:cubicBezTo>
                  <a:pt x="6613791" y="6579"/>
                  <a:pt x="6701096" y="-18628"/>
                  <a:pt x="6785382" y="0"/>
                </a:cubicBezTo>
                <a:cubicBezTo>
                  <a:pt x="6869669" y="18628"/>
                  <a:pt x="7134634" y="-4575"/>
                  <a:pt x="7360059" y="0"/>
                </a:cubicBezTo>
                <a:cubicBezTo>
                  <a:pt x="7585484" y="4575"/>
                  <a:pt x="7697868" y="8624"/>
                  <a:pt x="7848864" y="0"/>
                </a:cubicBezTo>
                <a:cubicBezTo>
                  <a:pt x="7999861" y="-8624"/>
                  <a:pt x="8058835" y="3685"/>
                  <a:pt x="8251798" y="0"/>
                </a:cubicBezTo>
                <a:cubicBezTo>
                  <a:pt x="8444761" y="-3685"/>
                  <a:pt x="8728777" y="6091"/>
                  <a:pt x="8852897" y="0"/>
                </a:cubicBezTo>
                <a:cubicBezTo>
                  <a:pt x="8965271" y="2924"/>
                  <a:pt x="9133198" y="122103"/>
                  <a:pt x="9118670" y="265773"/>
                </a:cubicBezTo>
                <a:cubicBezTo>
                  <a:pt x="9125550" y="392320"/>
                  <a:pt x="9120681" y="482353"/>
                  <a:pt x="9118670" y="650907"/>
                </a:cubicBezTo>
                <a:cubicBezTo>
                  <a:pt x="9116659" y="819461"/>
                  <a:pt x="9122787" y="876841"/>
                  <a:pt x="9118670" y="1051760"/>
                </a:cubicBezTo>
                <a:cubicBezTo>
                  <a:pt x="9115081" y="1225799"/>
                  <a:pt x="9030337" y="1324012"/>
                  <a:pt x="8852897" y="1317533"/>
                </a:cubicBezTo>
                <a:cubicBezTo>
                  <a:pt x="8746042" y="1328429"/>
                  <a:pt x="8510445" y="1339195"/>
                  <a:pt x="8364091" y="1317533"/>
                </a:cubicBezTo>
                <a:cubicBezTo>
                  <a:pt x="8217737" y="1295871"/>
                  <a:pt x="7906268" y="1328569"/>
                  <a:pt x="7789415" y="1317533"/>
                </a:cubicBezTo>
                <a:cubicBezTo>
                  <a:pt x="7672562" y="1306497"/>
                  <a:pt x="7478675" y="1305583"/>
                  <a:pt x="7386480" y="1317533"/>
                </a:cubicBezTo>
                <a:cubicBezTo>
                  <a:pt x="7294286" y="1329483"/>
                  <a:pt x="7088138" y="1308201"/>
                  <a:pt x="6897675" y="1317533"/>
                </a:cubicBezTo>
                <a:cubicBezTo>
                  <a:pt x="6707212" y="1326865"/>
                  <a:pt x="6673801" y="1308612"/>
                  <a:pt x="6494741" y="1317533"/>
                </a:cubicBezTo>
                <a:cubicBezTo>
                  <a:pt x="6315681" y="1326454"/>
                  <a:pt x="6063073" y="1346943"/>
                  <a:pt x="5662450" y="1317533"/>
                </a:cubicBezTo>
                <a:cubicBezTo>
                  <a:pt x="5261827" y="1288123"/>
                  <a:pt x="5297064" y="1335006"/>
                  <a:pt x="5173645" y="1317533"/>
                </a:cubicBezTo>
                <a:cubicBezTo>
                  <a:pt x="5050227" y="1300060"/>
                  <a:pt x="4831917" y="1325514"/>
                  <a:pt x="4684839" y="1317533"/>
                </a:cubicBezTo>
                <a:cubicBezTo>
                  <a:pt x="4537761" y="1309552"/>
                  <a:pt x="4125626" y="1308328"/>
                  <a:pt x="3852549" y="1317533"/>
                </a:cubicBezTo>
                <a:cubicBezTo>
                  <a:pt x="3579472" y="1326739"/>
                  <a:pt x="3601474" y="1321327"/>
                  <a:pt x="3449614" y="1317533"/>
                </a:cubicBezTo>
                <a:cubicBezTo>
                  <a:pt x="3297755" y="1313739"/>
                  <a:pt x="3022347" y="1284003"/>
                  <a:pt x="2703195" y="1317533"/>
                </a:cubicBezTo>
                <a:cubicBezTo>
                  <a:pt x="2384043" y="1351063"/>
                  <a:pt x="2203517" y="1336061"/>
                  <a:pt x="2042647" y="1317533"/>
                </a:cubicBezTo>
                <a:cubicBezTo>
                  <a:pt x="1881777" y="1299005"/>
                  <a:pt x="1458962" y="1299176"/>
                  <a:pt x="1296228" y="1317533"/>
                </a:cubicBezTo>
                <a:cubicBezTo>
                  <a:pt x="1133494" y="1335890"/>
                  <a:pt x="524289" y="1344948"/>
                  <a:pt x="265773" y="1317533"/>
                </a:cubicBezTo>
                <a:cubicBezTo>
                  <a:pt x="120720" y="1329848"/>
                  <a:pt x="-24349" y="1194654"/>
                  <a:pt x="0" y="1051760"/>
                </a:cubicBezTo>
                <a:cubicBezTo>
                  <a:pt x="11424" y="895865"/>
                  <a:pt x="11461" y="806299"/>
                  <a:pt x="0" y="674486"/>
                </a:cubicBezTo>
                <a:cubicBezTo>
                  <a:pt x="-11461" y="542673"/>
                  <a:pt x="-14805" y="451342"/>
                  <a:pt x="0" y="265773"/>
                </a:cubicBezTo>
                <a:close/>
              </a:path>
              <a:path w="9118670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57136" y="-29382"/>
                  <a:pt x="758638" y="16878"/>
                  <a:pt x="1012192" y="0"/>
                </a:cubicBezTo>
                <a:cubicBezTo>
                  <a:pt x="1265746" y="-16878"/>
                  <a:pt x="1290568" y="-19359"/>
                  <a:pt x="1500998" y="0"/>
                </a:cubicBezTo>
                <a:cubicBezTo>
                  <a:pt x="1711428" y="19359"/>
                  <a:pt x="1798498" y="-2643"/>
                  <a:pt x="1989803" y="0"/>
                </a:cubicBezTo>
                <a:cubicBezTo>
                  <a:pt x="2181109" y="2643"/>
                  <a:pt x="2392990" y="-7875"/>
                  <a:pt x="2736223" y="0"/>
                </a:cubicBezTo>
                <a:cubicBezTo>
                  <a:pt x="3079456" y="7875"/>
                  <a:pt x="3033941" y="25731"/>
                  <a:pt x="3310899" y="0"/>
                </a:cubicBezTo>
                <a:cubicBezTo>
                  <a:pt x="3587857" y="-25731"/>
                  <a:pt x="3858754" y="-33268"/>
                  <a:pt x="4143190" y="0"/>
                </a:cubicBezTo>
                <a:cubicBezTo>
                  <a:pt x="4427626" y="33268"/>
                  <a:pt x="4639226" y="31302"/>
                  <a:pt x="4975480" y="0"/>
                </a:cubicBezTo>
                <a:cubicBezTo>
                  <a:pt x="5311734" y="-31302"/>
                  <a:pt x="5420189" y="29987"/>
                  <a:pt x="5721899" y="0"/>
                </a:cubicBezTo>
                <a:cubicBezTo>
                  <a:pt x="6023609" y="-29987"/>
                  <a:pt x="6005596" y="-11177"/>
                  <a:pt x="6210705" y="0"/>
                </a:cubicBezTo>
                <a:cubicBezTo>
                  <a:pt x="6415814" y="11177"/>
                  <a:pt x="6528067" y="-3213"/>
                  <a:pt x="6613639" y="0"/>
                </a:cubicBezTo>
                <a:cubicBezTo>
                  <a:pt x="6699211" y="3213"/>
                  <a:pt x="7222273" y="-38829"/>
                  <a:pt x="7445930" y="0"/>
                </a:cubicBezTo>
                <a:cubicBezTo>
                  <a:pt x="7669587" y="38829"/>
                  <a:pt x="7918196" y="16004"/>
                  <a:pt x="8106478" y="0"/>
                </a:cubicBezTo>
                <a:cubicBezTo>
                  <a:pt x="8294760" y="-16004"/>
                  <a:pt x="8616054" y="-21892"/>
                  <a:pt x="8852897" y="0"/>
                </a:cubicBezTo>
                <a:cubicBezTo>
                  <a:pt x="9027595" y="3451"/>
                  <a:pt x="9121594" y="133879"/>
                  <a:pt x="9118670" y="265773"/>
                </a:cubicBezTo>
                <a:cubicBezTo>
                  <a:pt x="9105021" y="416085"/>
                  <a:pt x="9121862" y="469047"/>
                  <a:pt x="9118670" y="666626"/>
                </a:cubicBezTo>
                <a:cubicBezTo>
                  <a:pt x="9115478" y="864205"/>
                  <a:pt x="9109269" y="931599"/>
                  <a:pt x="9118670" y="1051760"/>
                </a:cubicBezTo>
                <a:cubicBezTo>
                  <a:pt x="9113218" y="1196330"/>
                  <a:pt x="8997817" y="1335229"/>
                  <a:pt x="8852897" y="1317533"/>
                </a:cubicBezTo>
                <a:cubicBezTo>
                  <a:pt x="8680607" y="1332361"/>
                  <a:pt x="8378718" y="1309829"/>
                  <a:pt x="8192349" y="1317533"/>
                </a:cubicBezTo>
                <a:cubicBezTo>
                  <a:pt x="8005980" y="1325237"/>
                  <a:pt x="7774151" y="1299182"/>
                  <a:pt x="7617672" y="1317533"/>
                </a:cubicBezTo>
                <a:cubicBezTo>
                  <a:pt x="7461193" y="1335884"/>
                  <a:pt x="7292118" y="1308417"/>
                  <a:pt x="7128867" y="1317533"/>
                </a:cubicBezTo>
                <a:cubicBezTo>
                  <a:pt x="6965617" y="1326649"/>
                  <a:pt x="6872020" y="1332046"/>
                  <a:pt x="6640061" y="1317533"/>
                </a:cubicBezTo>
                <a:cubicBezTo>
                  <a:pt x="6408102" y="1303020"/>
                  <a:pt x="6188628" y="1339719"/>
                  <a:pt x="5807771" y="1317533"/>
                </a:cubicBezTo>
                <a:cubicBezTo>
                  <a:pt x="5426914" y="1295348"/>
                  <a:pt x="5491167" y="1293565"/>
                  <a:pt x="5233094" y="1317533"/>
                </a:cubicBezTo>
                <a:cubicBezTo>
                  <a:pt x="4975021" y="1341501"/>
                  <a:pt x="4600053" y="1278369"/>
                  <a:pt x="4400803" y="1317533"/>
                </a:cubicBezTo>
                <a:cubicBezTo>
                  <a:pt x="4201553" y="1356697"/>
                  <a:pt x="3961653" y="1312858"/>
                  <a:pt x="3568513" y="1317533"/>
                </a:cubicBezTo>
                <a:cubicBezTo>
                  <a:pt x="3175373" y="1322209"/>
                  <a:pt x="3220188" y="1300443"/>
                  <a:pt x="2993836" y="1317533"/>
                </a:cubicBezTo>
                <a:cubicBezTo>
                  <a:pt x="2767484" y="1334623"/>
                  <a:pt x="2756675" y="1308518"/>
                  <a:pt x="2590902" y="1317533"/>
                </a:cubicBezTo>
                <a:cubicBezTo>
                  <a:pt x="2425129" y="1326548"/>
                  <a:pt x="2284297" y="1324849"/>
                  <a:pt x="2102096" y="1317533"/>
                </a:cubicBezTo>
                <a:cubicBezTo>
                  <a:pt x="1919895" y="1310217"/>
                  <a:pt x="1758442" y="1301386"/>
                  <a:pt x="1613291" y="1317533"/>
                </a:cubicBezTo>
                <a:cubicBezTo>
                  <a:pt x="1468141" y="1333680"/>
                  <a:pt x="1025664" y="1326897"/>
                  <a:pt x="866872" y="1317533"/>
                </a:cubicBezTo>
                <a:cubicBezTo>
                  <a:pt x="708080" y="1308169"/>
                  <a:pt x="536844" y="1297681"/>
                  <a:pt x="265773" y="1317533"/>
                </a:cubicBezTo>
                <a:cubicBezTo>
                  <a:pt x="128202" y="1316776"/>
                  <a:pt x="-9458" y="1180192"/>
                  <a:pt x="0" y="1051760"/>
                </a:cubicBezTo>
                <a:cubicBezTo>
                  <a:pt x="-13659" y="960269"/>
                  <a:pt x="-14449" y="803901"/>
                  <a:pt x="0" y="666626"/>
                </a:cubicBezTo>
                <a:cubicBezTo>
                  <a:pt x="14449" y="529351"/>
                  <a:pt x="-6062" y="361975"/>
                  <a:pt x="0" y="265773"/>
                </a:cubicBezTo>
                <a:close/>
              </a:path>
            </a:pathLst>
          </a:custGeom>
          <a:solidFill>
            <a:schemeClr val="bg2">
              <a:lumMod val="9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99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26913" y="228600"/>
            <a:ext cx="11368586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 descr="Engineering drawing&#10;&#10;Description automatically generated">
            <a:extLst>
              <a:ext uri="{FF2B5EF4-FFF2-40B4-BE49-F238E27FC236}">
                <a16:creationId xmlns:a16="http://schemas.microsoft.com/office/drawing/2014/main" id="{6B248C18-7C0D-4F31-3AFF-D9C298E75D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/>
        </p:blipFill>
        <p:spPr>
          <a:xfrm>
            <a:off x="-240536" y="2822942"/>
            <a:ext cx="3660011" cy="3861312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9ECCE07-FC63-D4B5-E603-5F5B58E23F25}"/>
              </a:ext>
            </a:extLst>
          </p:cNvPr>
          <p:cNvSpPr/>
          <p:nvPr/>
        </p:nvSpPr>
        <p:spPr>
          <a:xfrm flipH="1">
            <a:off x="1586358" y="431608"/>
            <a:ext cx="4395342" cy="2178242"/>
          </a:xfrm>
          <a:prstGeom prst="wedgeRoundRectCallout">
            <a:avLst>
              <a:gd name="adj1" fmla="val 50155"/>
              <a:gd name="adj2" fmla="val 63153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dễ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chẵn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lẻ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nhỉ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4A483B-818D-9431-9095-F19CDAF66814}"/>
              </a:ext>
            </a:extLst>
          </p:cNvPr>
          <p:cNvSpPr/>
          <p:nvPr/>
        </p:nvSpPr>
        <p:spPr>
          <a:xfrm>
            <a:off x="3476625" y="3343275"/>
            <a:ext cx="8134350" cy="27908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C649A5-8021-E6A8-C010-4CECE531FE58}"/>
              </a:ext>
            </a:extLst>
          </p:cNvPr>
          <p:cNvSpPr txBox="1"/>
          <p:nvPr/>
        </p:nvSpPr>
        <p:spPr>
          <a:xfrm>
            <a:off x="3600450" y="3409950"/>
            <a:ext cx="69723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4DAD47-0230-6273-037A-B4E4B3845F57}"/>
              </a:ext>
            </a:extLst>
          </p:cNvPr>
          <p:cNvSpPr txBox="1"/>
          <p:nvPr/>
        </p:nvSpPr>
        <p:spPr>
          <a:xfrm>
            <a:off x="3600449" y="3943350"/>
            <a:ext cx="7915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0, 2, 4, 6, 8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: 40, 72, 214, 96, 2 318…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16332B-8199-E6AE-2331-7A7D2EC4327F}"/>
              </a:ext>
            </a:extLst>
          </p:cNvPr>
          <p:cNvSpPr txBox="1"/>
          <p:nvPr/>
        </p:nvSpPr>
        <p:spPr>
          <a:xfrm>
            <a:off x="3638549" y="4991100"/>
            <a:ext cx="7915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1, 3, 5, 7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: 31, 73, 615, 107, 1 909…</a:t>
            </a:r>
          </a:p>
        </p:txBody>
      </p:sp>
    </p:spTree>
    <p:extLst>
      <p:ext uri="{BB962C8B-B14F-4D97-AF65-F5344CB8AC3E}">
        <p14:creationId xmlns:p14="http://schemas.microsoft.com/office/powerpoint/2010/main" val="242501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/>
      <p:bldP spid="9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610</Words>
  <Application>Microsoft Office PowerPoint</Application>
  <PresentationFormat>Widescreen</PresentationFormat>
  <Paragraphs>61</Paragraphs>
  <Slides>20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Cambria</vt:lpstr>
      <vt:lpstr>SVN-Hole Hearted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Hong PC</dc:creator>
  <cp:lastModifiedBy>Hong PC</cp:lastModifiedBy>
  <cp:revision>5</cp:revision>
  <dcterms:created xsi:type="dcterms:W3CDTF">2025-08-12T08:19:51Z</dcterms:created>
  <dcterms:modified xsi:type="dcterms:W3CDTF">2025-09-24T08:13:18Z</dcterms:modified>
</cp:coreProperties>
</file>