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0" r:id="rId2"/>
    <p:sldMasterId id="2147483823" r:id="rId3"/>
    <p:sldMasterId id="2147483836" r:id="rId4"/>
    <p:sldMasterId id="2147483849" r:id="rId5"/>
    <p:sldMasterId id="2147483862" r:id="rId6"/>
    <p:sldMasterId id="2147483875" r:id="rId7"/>
  </p:sldMasterIdLst>
  <p:notesMasterIdLst>
    <p:notesMasterId r:id="rId24"/>
  </p:notesMasterIdLst>
  <p:sldIdLst>
    <p:sldId id="462" r:id="rId8"/>
    <p:sldId id="465" r:id="rId9"/>
    <p:sldId id="466" r:id="rId10"/>
    <p:sldId id="467" r:id="rId11"/>
    <p:sldId id="468" r:id="rId12"/>
    <p:sldId id="469" r:id="rId13"/>
    <p:sldId id="470" r:id="rId14"/>
    <p:sldId id="296" r:id="rId15"/>
    <p:sldId id="297" r:id="rId16"/>
    <p:sldId id="308" r:id="rId17"/>
    <p:sldId id="298" r:id="rId18"/>
    <p:sldId id="299" r:id="rId19"/>
    <p:sldId id="300" r:id="rId20"/>
    <p:sldId id="301" r:id="rId21"/>
    <p:sldId id="464" r:id="rId22"/>
    <p:sldId id="427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BE2FBE-A62F-4955-A659-2ED8507821EE}" v="38" dt="2024-10-16T05:02:10.2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5" autoAdjust="0"/>
    <p:restoredTop sz="92007" autoAdjust="0"/>
  </p:normalViewPr>
  <p:slideViewPr>
    <p:cSldViewPr>
      <p:cViewPr varScale="1">
        <p:scale>
          <a:sx n="62" d="100"/>
          <a:sy n="62" d="100"/>
        </p:scale>
        <p:origin x="136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ị Linh Vũ" userId="e9170ab55bbe9b3c" providerId="LiveId" clId="{8FBE2FBE-A62F-4955-A659-2ED8507821EE}"/>
    <pc:docChg chg="undo custSel addSld delSld modSld">
      <pc:chgData name="Thị Linh Vũ" userId="e9170ab55bbe9b3c" providerId="LiveId" clId="{8FBE2FBE-A62F-4955-A659-2ED8507821EE}" dt="2024-10-16T05:02:10.271" v="87"/>
      <pc:docMkLst>
        <pc:docMk/>
      </pc:docMkLst>
      <pc:sldChg chg="addSp delSp modSp mod delAnim modAnim">
        <pc:chgData name="Thị Linh Vũ" userId="e9170ab55bbe9b3c" providerId="LiveId" clId="{8FBE2FBE-A62F-4955-A659-2ED8507821EE}" dt="2024-10-14T10:24:04.387" v="9"/>
        <pc:sldMkLst>
          <pc:docMk/>
          <pc:sldMk cId="0" sldId="296"/>
        </pc:sldMkLst>
        <pc:picChg chg="del">
          <ac:chgData name="Thị Linh Vũ" userId="e9170ab55bbe9b3c" providerId="LiveId" clId="{8FBE2FBE-A62F-4955-A659-2ED8507821EE}" dt="2024-10-14T10:23:38.359" v="0" actId="478"/>
          <ac:picMkLst>
            <pc:docMk/>
            <pc:sldMk cId="0" sldId="296"/>
            <ac:picMk id="2" creationId="{6529E960-DFC0-A118-827A-E6E914CB3235}"/>
          </ac:picMkLst>
        </pc:picChg>
        <pc:picChg chg="add mod">
          <ac:chgData name="Thị Linh Vũ" userId="e9170ab55bbe9b3c" providerId="LiveId" clId="{8FBE2FBE-A62F-4955-A659-2ED8507821EE}" dt="2024-10-14T10:24:00.608" v="7" actId="14100"/>
          <ac:picMkLst>
            <pc:docMk/>
            <pc:sldMk cId="0" sldId="296"/>
            <ac:picMk id="3" creationId="{9A1E0A0F-15E4-6F0D-73F0-E53176DC215A}"/>
          </ac:picMkLst>
        </pc:picChg>
      </pc:sldChg>
      <pc:sldChg chg="modSp mod">
        <pc:chgData name="Thị Linh Vũ" userId="e9170ab55bbe9b3c" providerId="LiveId" clId="{8FBE2FBE-A62F-4955-A659-2ED8507821EE}" dt="2024-10-14T10:25:18.509" v="21" actId="1076"/>
        <pc:sldMkLst>
          <pc:docMk/>
          <pc:sldMk cId="0" sldId="298"/>
        </pc:sldMkLst>
        <pc:spChg chg="mod">
          <ac:chgData name="Thị Linh Vũ" userId="e9170ab55bbe9b3c" providerId="LiveId" clId="{8FBE2FBE-A62F-4955-A659-2ED8507821EE}" dt="2024-10-14T10:25:18.509" v="21" actId="1076"/>
          <ac:spMkLst>
            <pc:docMk/>
            <pc:sldMk cId="0" sldId="298"/>
            <ac:spMk id="15" creationId="{77EF75E8-88A3-E369-9B6A-FE4B1B3C8349}"/>
          </ac:spMkLst>
        </pc:spChg>
      </pc:sldChg>
      <pc:sldChg chg="modSp">
        <pc:chgData name="Thị Linh Vũ" userId="e9170ab55bbe9b3c" providerId="LiveId" clId="{8FBE2FBE-A62F-4955-A659-2ED8507821EE}" dt="2024-10-14T10:25:33.573" v="23" actId="14100"/>
        <pc:sldMkLst>
          <pc:docMk/>
          <pc:sldMk cId="0" sldId="299"/>
        </pc:sldMkLst>
        <pc:picChg chg="mod">
          <ac:chgData name="Thị Linh Vũ" userId="e9170ab55bbe9b3c" providerId="LiveId" clId="{8FBE2FBE-A62F-4955-A659-2ED8507821EE}" dt="2024-10-14T10:25:33.573" v="23" actId="14100"/>
          <ac:picMkLst>
            <pc:docMk/>
            <pc:sldMk cId="0" sldId="299"/>
            <ac:picMk id="23554" creationId="{F617F062-AD66-AE2A-BAAB-BBC67875431C}"/>
          </ac:picMkLst>
        </pc:picChg>
      </pc:sldChg>
      <pc:sldChg chg="addSp delSp modSp mod addAnim delAnim modAnim">
        <pc:chgData name="Thị Linh Vũ" userId="e9170ab55bbe9b3c" providerId="LiveId" clId="{8FBE2FBE-A62F-4955-A659-2ED8507821EE}" dt="2024-10-14T10:30:56.292" v="68"/>
        <pc:sldMkLst>
          <pc:docMk/>
          <pc:sldMk cId="0" sldId="300"/>
        </pc:sldMkLst>
        <pc:spChg chg="mod">
          <ac:chgData name="Thị Linh Vũ" userId="e9170ab55bbe9b3c" providerId="LiveId" clId="{8FBE2FBE-A62F-4955-A659-2ED8507821EE}" dt="2024-10-14T10:28:35.177" v="46" actId="14100"/>
          <ac:spMkLst>
            <pc:docMk/>
            <pc:sldMk cId="0" sldId="300"/>
            <ac:spMk id="2" creationId="{E763AD5F-ACFC-BAA3-5492-F090D1AC64E1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7" creationId="{1BF1F3A5-752A-4E14-C1C5-3866D288BACE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8" creationId="{D765A1CD-E94B-6091-D63E-DA6D29E1A5A2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9" creationId="{B09B5189-0BD7-6333-5FB9-4C5E03DA1067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0" creationId="{73B6C975-F745-2CC3-132E-768199B0E439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1" creationId="{3F76BBC3-29B4-F1A2-E938-160308B9B89F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2" creationId="{EEB16516-0A80-9196-8431-9F88D12B4187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6" creationId="{78EDD9C3-00D7-A5CA-05E5-45CD9F9E5412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7" creationId="{F371D776-4FF6-AAEF-8A2F-F454207A504C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8" creationId="{1A26BD6E-DB54-1BCF-BC4D-B1B855F51983}"/>
          </ac:spMkLst>
        </pc:spChg>
        <pc:spChg chg="mod">
          <ac:chgData name="Thị Linh Vũ" userId="e9170ab55bbe9b3c" providerId="LiveId" clId="{8FBE2FBE-A62F-4955-A659-2ED8507821EE}" dt="2024-10-14T10:26:56.429" v="33" actId="1076"/>
          <ac:spMkLst>
            <pc:docMk/>
            <pc:sldMk cId="0" sldId="300"/>
            <ac:spMk id="19" creationId="{4EEE6401-0975-8C5B-F38B-6792FFCC61CE}"/>
          </ac:spMkLst>
        </pc:spChg>
        <pc:spChg chg="mod">
          <ac:chgData name="Thị Linh Vũ" userId="e9170ab55bbe9b3c" providerId="LiveId" clId="{8FBE2FBE-A62F-4955-A659-2ED8507821EE}" dt="2024-10-14T10:28:32.485" v="45" actId="14100"/>
          <ac:spMkLst>
            <pc:docMk/>
            <pc:sldMk cId="0" sldId="300"/>
            <ac:spMk id="20" creationId="{3737B338-E867-2265-F0BD-F018A3E8F5B5}"/>
          </ac:spMkLst>
        </pc:spChg>
        <pc:graphicFrameChg chg="mod">
          <ac:chgData name="Thị Linh Vũ" userId="e9170ab55bbe9b3c" providerId="LiveId" clId="{8FBE2FBE-A62F-4955-A659-2ED8507821EE}" dt="2024-10-14T10:26:56.429" v="33" actId="1076"/>
          <ac:graphicFrameMkLst>
            <pc:docMk/>
            <pc:sldMk cId="0" sldId="300"/>
            <ac:graphicFrameMk id="5" creationId="{314BAA65-A990-7C23-8358-EB07BD730D39}"/>
          </ac:graphicFrameMkLst>
        </pc:graphicFrameChg>
        <pc:picChg chg="add del">
          <ac:chgData name="Thị Linh Vũ" userId="e9170ab55bbe9b3c" providerId="LiveId" clId="{8FBE2FBE-A62F-4955-A659-2ED8507821EE}" dt="2024-10-14T10:30:05.628" v="55" actId="478"/>
          <ac:picMkLst>
            <pc:docMk/>
            <pc:sldMk cId="0" sldId="300"/>
            <ac:picMk id="3" creationId="{5E8CA707-F152-7EE5-12E7-B2395C75319E}"/>
          </ac:picMkLst>
        </pc:picChg>
        <pc:picChg chg="add mod">
          <ac:chgData name="Thị Linh Vũ" userId="e9170ab55bbe9b3c" providerId="LiveId" clId="{8FBE2FBE-A62F-4955-A659-2ED8507821EE}" dt="2024-10-14T10:30:32.217" v="62" actId="14100"/>
          <ac:picMkLst>
            <pc:docMk/>
            <pc:sldMk cId="0" sldId="300"/>
            <ac:picMk id="4" creationId="{6E881EC2-FCAD-6074-85FD-BBE2E3957B14}"/>
          </ac:picMkLst>
        </pc:picChg>
        <pc:picChg chg="mod">
          <ac:chgData name="Thị Linh Vũ" userId="e9170ab55bbe9b3c" providerId="LiveId" clId="{8FBE2FBE-A62F-4955-A659-2ED8507821EE}" dt="2024-10-14T10:29:05.268" v="48" actId="14100"/>
          <ac:picMkLst>
            <pc:docMk/>
            <pc:sldMk cId="0" sldId="300"/>
            <ac:picMk id="48130" creationId="{B86941ED-E04C-33C5-7046-8733438D05AF}"/>
          </ac:picMkLst>
        </pc:picChg>
      </pc:sldChg>
      <pc:sldChg chg="modSp">
        <pc:chgData name="Thị Linh Vũ" userId="e9170ab55bbe9b3c" providerId="LiveId" clId="{8FBE2FBE-A62F-4955-A659-2ED8507821EE}" dt="2024-10-14T10:31:57.616" v="69" actId="14100"/>
        <pc:sldMkLst>
          <pc:docMk/>
          <pc:sldMk cId="0" sldId="301"/>
        </pc:sldMkLst>
        <pc:picChg chg="mod">
          <ac:chgData name="Thị Linh Vũ" userId="e9170ab55bbe9b3c" providerId="LiveId" clId="{8FBE2FBE-A62F-4955-A659-2ED8507821EE}" dt="2024-10-14T10:31:57.616" v="69" actId="14100"/>
          <ac:picMkLst>
            <pc:docMk/>
            <pc:sldMk cId="0" sldId="301"/>
            <ac:picMk id="18440" creationId="{EE8633E6-3123-47F7-E098-E8A9AEBA9737}"/>
          </ac:picMkLst>
        </pc:picChg>
      </pc:sldChg>
      <pc:sldChg chg="addSp delSp modSp mod modAnim">
        <pc:chgData name="Thị Linh Vũ" userId="e9170ab55bbe9b3c" providerId="LiveId" clId="{8FBE2FBE-A62F-4955-A659-2ED8507821EE}" dt="2024-10-14T10:40:38.485" v="78" actId="14100"/>
        <pc:sldMkLst>
          <pc:docMk/>
          <pc:sldMk cId="2339839542" sldId="305"/>
        </pc:sldMkLst>
        <pc:spChg chg="add del mod">
          <ac:chgData name="Thị Linh Vũ" userId="e9170ab55bbe9b3c" providerId="LiveId" clId="{8FBE2FBE-A62F-4955-A659-2ED8507821EE}" dt="2024-10-14T10:40:13.338" v="73"/>
          <ac:spMkLst>
            <pc:docMk/>
            <pc:sldMk cId="2339839542" sldId="305"/>
            <ac:spMk id="2" creationId="{089B6109-7D12-8B25-456E-1669EF59B06C}"/>
          </ac:spMkLst>
        </pc:spChg>
        <pc:picChg chg="add mod">
          <ac:chgData name="Thị Linh Vũ" userId="e9170ab55bbe9b3c" providerId="LiveId" clId="{8FBE2FBE-A62F-4955-A659-2ED8507821EE}" dt="2024-10-14T10:40:38.485" v="78" actId="14100"/>
          <ac:picMkLst>
            <pc:docMk/>
            <pc:sldMk cId="2339839542" sldId="305"/>
            <ac:picMk id="3" creationId="{F28BC44B-F014-2446-B180-FFFBBB7E9081}"/>
          </ac:picMkLst>
        </pc:picChg>
        <pc:picChg chg="del">
          <ac:chgData name="Thị Linh Vũ" userId="e9170ab55bbe9b3c" providerId="LiveId" clId="{8FBE2FBE-A62F-4955-A659-2ED8507821EE}" dt="2024-10-14T10:39:58.360" v="72" actId="478"/>
          <ac:picMkLst>
            <pc:docMk/>
            <pc:sldMk cId="2339839542" sldId="305"/>
            <ac:picMk id="4" creationId="{DA102DCE-4EB6-2200-0B88-E8A207F46060}"/>
          </ac:picMkLst>
        </pc:picChg>
      </pc:sldChg>
      <pc:sldChg chg="addSp delSp modSp mod delAnim modAnim">
        <pc:chgData name="Thị Linh Vũ" userId="e9170ab55bbe9b3c" providerId="LiveId" clId="{8FBE2FBE-A62F-4955-A659-2ED8507821EE}" dt="2024-10-16T04:46:01.238" v="79"/>
        <pc:sldMkLst>
          <pc:docMk/>
          <pc:sldMk cId="3312828323" sldId="308"/>
        </pc:sldMkLst>
        <pc:picChg chg="add mod">
          <ac:chgData name="Thị Linh Vũ" userId="e9170ab55bbe9b3c" providerId="LiveId" clId="{8FBE2FBE-A62F-4955-A659-2ED8507821EE}" dt="2024-10-14T10:24:37.200" v="17" actId="14100"/>
          <ac:picMkLst>
            <pc:docMk/>
            <pc:sldMk cId="3312828323" sldId="308"/>
            <ac:picMk id="2" creationId="{0C12F2B8-6E3D-CA2D-440F-CCB3E2515935}"/>
          </ac:picMkLst>
        </pc:picChg>
        <pc:picChg chg="del">
          <ac:chgData name="Thị Linh Vũ" userId="e9170ab55bbe9b3c" providerId="LiveId" clId="{8FBE2FBE-A62F-4955-A659-2ED8507821EE}" dt="2024-10-14T10:24:09.076" v="10" actId="478"/>
          <ac:picMkLst>
            <pc:docMk/>
            <pc:sldMk cId="3312828323" sldId="308"/>
            <ac:picMk id="3" creationId="{4BE2678E-9A52-07AB-7C06-9CC1A296619E}"/>
          </ac:picMkLst>
        </pc:picChg>
      </pc:sldChg>
      <pc:sldChg chg="del">
        <pc:chgData name="Thị Linh Vũ" userId="e9170ab55bbe9b3c" providerId="LiveId" clId="{8FBE2FBE-A62F-4955-A659-2ED8507821EE}" dt="2024-10-14T10:32:28.072" v="71" actId="2696"/>
        <pc:sldMkLst>
          <pc:docMk/>
          <pc:sldMk cId="4044151692" sldId="463"/>
        </pc:sldMkLst>
      </pc:sldChg>
      <pc:sldChg chg="addSp modSp new mod modAnim">
        <pc:chgData name="Thị Linh Vũ" userId="e9170ab55bbe9b3c" providerId="LiveId" clId="{8FBE2FBE-A62F-4955-A659-2ED8507821EE}" dt="2024-10-16T05:02:10.271" v="87"/>
        <pc:sldMkLst>
          <pc:docMk/>
          <pc:sldMk cId="1847610286" sldId="464"/>
        </pc:sldMkLst>
        <pc:picChg chg="add mod">
          <ac:chgData name="Thị Linh Vũ" userId="e9170ab55bbe9b3c" providerId="LiveId" clId="{8FBE2FBE-A62F-4955-A659-2ED8507821EE}" dt="2024-10-16T05:02:05.512" v="85" actId="14100"/>
          <ac:picMkLst>
            <pc:docMk/>
            <pc:sldMk cId="1847610286" sldId="464"/>
            <ac:picMk id="2" creationId="{791BBF56-9255-F116-6ADB-2CD62DC5ED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802672-AF18-B1F7-9F32-B009DC6667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88284-ECD0-BCD1-30C8-E160CD23304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12DC33B-2D7D-42F7-8C0F-1F0CF66401D5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7F2830-DCFD-4348-F5D3-FD529D673A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8F2ADE0-A740-A417-AB7B-0B5800165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9EE3B-553B-E507-842F-DE80F9CCD0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12FA1-1F19-2477-CDE1-65BFD7368F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44D4EA29-9135-40CF-AAF0-D91B2D146E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hỗ dành sẵn cho Hình ảnh của Bản chiếu 1">
            <a:extLst>
              <a:ext uri="{FF2B5EF4-FFF2-40B4-BE49-F238E27FC236}">
                <a16:creationId xmlns:a16="http://schemas.microsoft.com/office/drawing/2014/main" id="{AAB3BAD1-EA20-6F6C-EEA3-DB27A30716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Chỗ dành sẵn cho Ghi chú 2">
            <a:extLst>
              <a:ext uri="{FF2B5EF4-FFF2-40B4-BE49-F238E27FC236}">
                <a16:creationId xmlns:a16="http://schemas.microsoft.com/office/drawing/2014/main" id="{98E1560A-4DEE-AD4A-4DA5-5C8E79B307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7412" name="Chỗ dành sẵn cho Số hiệu Bản chiếu 3">
            <a:extLst>
              <a:ext uri="{FF2B5EF4-FFF2-40B4-BE49-F238E27FC236}">
                <a16:creationId xmlns:a16="http://schemas.microsoft.com/office/drawing/2014/main" id="{F40F62A9-51E4-EE10-09C1-8EAC4008F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3169697-77FF-42F3-B0B1-C269CC1355E8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8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hỗ dành sẵn cho Hình ảnh của Bản chiếu 1">
            <a:extLst>
              <a:ext uri="{FF2B5EF4-FFF2-40B4-BE49-F238E27FC236}">
                <a16:creationId xmlns:a16="http://schemas.microsoft.com/office/drawing/2014/main" id="{C4BE75A0-74D0-9010-C035-B39A18F3F6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Chỗ dành sẵn cho Ghi chú 2">
            <a:extLst>
              <a:ext uri="{FF2B5EF4-FFF2-40B4-BE49-F238E27FC236}">
                <a16:creationId xmlns:a16="http://schemas.microsoft.com/office/drawing/2014/main" id="{863DE854-5A4D-29D5-B071-5238CD9121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19460" name="Chỗ dành sẵn cho Số hiệu Bản chiếu 3">
            <a:extLst>
              <a:ext uri="{FF2B5EF4-FFF2-40B4-BE49-F238E27FC236}">
                <a16:creationId xmlns:a16="http://schemas.microsoft.com/office/drawing/2014/main" id="{242280C5-A6E8-F510-39B5-240DF5522D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B8A9C9-A6CB-4F90-825F-9FFBF997A2B6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9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20E26-7C96-91BA-1D48-D7C29205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hỗ dành sẵn cho Hình ảnh của Bản chiếu 1">
            <a:extLst>
              <a:ext uri="{FF2B5EF4-FFF2-40B4-BE49-F238E27FC236}">
                <a16:creationId xmlns:a16="http://schemas.microsoft.com/office/drawing/2014/main" id="{1407F5AC-F7B4-71F8-D125-80B550E432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Chỗ dành sẵn cho Ghi chú 2">
            <a:extLst>
              <a:ext uri="{FF2B5EF4-FFF2-40B4-BE49-F238E27FC236}">
                <a16:creationId xmlns:a16="http://schemas.microsoft.com/office/drawing/2014/main" id="{D1FF7243-4CAE-B0A2-141A-8C4D34CF06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1508" name="Chỗ dành sẵn cho Số hiệu Bản chiếu 3">
            <a:extLst>
              <a:ext uri="{FF2B5EF4-FFF2-40B4-BE49-F238E27FC236}">
                <a16:creationId xmlns:a16="http://schemas.microsoft.com/office/drawing/2014/main" id="{D214EF2C-528B-A3A2-43DC-F6C0DF5E7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E2E798-8ECC-4779-8D0C-90837543CA9F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10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297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hỗ dành sẵn cho Hình ảnh của Bản chiếu 1">
            <a:extLst>
              <a:ext uri="{FF2B5EF4-FFF2-40B4-BE49-F238E27FC236}">
                <a16:creationId xmlns:a16="http://schemas.microsoft.com/office/drawing/2014/main" id="{EEAFF21A-98BB-1DA3-DAE0-FA3B3044B3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Chỗ dành sẵn cho Ghi chú 2">
            <a:extLst>
              <a:ext uri="{FF2B5EF4-FFF2-40B4-BE49-F238E27FC236}">
                <a16:creationId xmlns:a16="http://schemas.microsoft.com/office/drawing/2014/main" id="{21A725C4-122F-CAD8-3D62-8BB5D7C948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1508" name="Chỗ dành sẵn cho Số hiệu Bản chiếu 3">
            <a:extLst>
              <a:ext uri="{FF2B5EF4-FFF2-40B4-BE49-F238E27FC236}">
                <a16:creationId xmlns:a16="http://schemas.microsoft.com/office/drawing/2014/main" id="{A6AD3F7E-9524-F4BD-70EA-ED4FE8F1CE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E2E798-8ECC-4779-8D0C-90837543CA9F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11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hỗ dành sẵn cho Hình ảnh của Bản chiếu 1">
            <a:extLst>
              <a:ext uri="{FF2B5EF4-FFF2-40B4-BE49-F238E27FC236}">
                <a16:creationId xmlns:a16="http://schemas.microsoft.com/office/drawing/2014/main" id="{76EFC4A4-C909-8681-EDF4-3D8565B89B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Chỗ dành sẵn cho Ghi chú 2">
            <a:extLst>
              <a:ext uri="{FF2B5EF4-FFF2-40B4-BE49-F238E27FC236}">
                <a16:creationId xmlns:a16="http://schemas.microsoft.com/office/drawing/2014/main" id="{F555A92B-E0AB-8B5B-0A37-0E18930DD6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4580" name="Chỗ dành sẵn cho Số hiệu Bản chiếu 3">
            <a:extLst>
              <a:ext uri="{FF2B5EF4-FFF2-40B4-BE49-F238E27FC236}">
                <a16:creationId xmlns:a16="http://schemas.microsoft.com/office/drawing/2014/main" id="{746032A5-634E-C784-2E81-838F15C2E4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A69B21-0F20-4C90-B303-793B1A331EF7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12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hỗ dành sẵn cho Hình ảnh của Bản chiếu 1">
            <a:extLst>
              <a:ext uri="{FF2B5EF4-FFF2-40B4-BE49-F238E27FC236}">
                <a16:creationId xmlns:a16="http://schemas.microsoft.com/office/drawing/2014/main" id="{65C82B57-FB4A-2F6A-C39C-1E677B6DCF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Chỗ dành sẵn cho Ghi chú 2">
            <a:extLst>
              <a:ext uri="{FF2B5EF4-FFF2-40B4-BE49-F238E27FC236}">
                <a16:creationId xmlns:a16="http://schemas.microsoft.com/office/drawing/2014/main" id="{B2C57C61-B1B4-32A8-D3E6-EA36CE0AA6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6628" name="Chỗ dành sẵn cho Số hiệu Bản chiếu 3">
            <a:extLst>
              <a:ext uri="{FF2B5EF4-FFF2-40B4-BE49-F238E27FC236}">
                <a16:creationId xmlns:a16="http://schemas.microsoft.com/office/drawing/2014/main" id="{500059EC-82DB-B529-8D04-F5F5A5F27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D570EAC-A993-434D-84AF-DC92B382BBD3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13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hỗ dành sẵn cho Hình ảnh của Bản chiếu 1">
            <a:extLst>
              <a:ext uri="{FF2B5EF4-FFF2-40B4-BE49-F238E27FC236}">
                <a16:creationId xmlns:a16="http://schemas.microsoft.com/office/drawing/2014/main" id="{01701EAC-0797-4FBD-2735-685D586974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Chỗ dành sẵn cho Ghi chú 2">
            <a:extLst>
              <a:ext uri="{FF2B5EF4-FFF2-40B4-BE49-F238E27FC236}">
                <a16:creationId xmlns:a16="http://schemas.microsoft.com/office/drawing/2014/main" id="{5BE9D26A-7487-27C2-EF11-576795B594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  <p:sp>
        <p:nvSpPr>
          <p:cNvPr id="28676" name="Chỗ dành sẵn cho Số hiệu Bản chiếu 3">
            <a:extLst>
              <a:ext uri="{FF2B5EF4-FFF2-40B4-BE49-F238E27FC236}">
                <a16:creationId xmlns:a16="http://schemas.microsoft.com/office/drawing/2014/main" id="{2EAAD98D-B9E2-6652-D48C-A998E7636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C6002B-1149-4E6B-8F69-1573CCE047F2}" type="slidenum">
              <a:rPr lang="vi-VN" altLang="en-US">
                <a:solidFill>
                  <a:srgbClr val="000000"/>
                </a:solidFill>
                <a:cs typeface="Arial" panose="020B0604020202020204" pitchFamily="34" charset="0"/>
              </a:rPr>
              <a:pPr/>
              <a:t>14</a:t>
            </a:fld>
            <a:endParaRPr lang="vi-V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345B215-FF8B-03D2-4434-2AD974534B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ED7242-AFD2-0ADD-3EAA-08EED4A692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F65A78-D043-D8CD-5D54-D83F94067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5B24C-A03B-436E-B5D2-43CE7370E4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711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188488-CFA8-4A2A-E1FD-002004CD4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3398D8-C3C9-2078-864F-FEB647BCB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2DE22E-7F62-ED36-B891-E74B94A9B9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50026-C6B9-4047-9760-D0373243F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056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B9A84F-15E6-2B7C-0B8A-4C66EFF62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940E84-892C-2BF6-0A9B-7275DC4093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0C3878-65AD-0185-DD97-2D44AB15A0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9B5BB-53E3-4F49-B09F-DB1D0518C0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378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31066-D347-9696-72FD-D6B0DA586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6D0DD-D4FE-4422-97BD-C6979532BFA8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F03EF-72B4-460F-00E5-6EBD6C9E8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F5C4D-EA13-6CBC-0AB2-86248B74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28819-2F5E-4D60-BCDF-178702789D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64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2C1E-D949-82CD-D9A7-62DCEFD0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31550-ADB2-4907-9705-0D76892DFD68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2029-6E0E-24CD-F7F8-555A453A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50B91-A4BA-8E34-9B42-CCC9D8E9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1124-8B77-41EB-BE33-C9E0916CC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156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9A2BA-DD91-0F9D-91A6-CB4A86F97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A3D36-098C-4F2E-A4F8-972254801B9E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B5FE8-61D3-23E5-07A6-2D0DA1F9A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751A4-D0DF-5B59-97BB-AD1B36B7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BBD24-0EBD-4500-B939-9B8BC1D50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311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526959-D0BB-DDBE-C6BE-682400A2B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01F13-ABF0-4DE5-9E59-D26C312704D8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E240C6-1530-F03E-0ED1-68F88438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3B814-D343-5BFF-F65A-D157F254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C51FE-FD12-4DD0-A77D-779C865ACB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56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D4B1DFA-273D-56DB-E230-24E1D6A4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D406D-C7DA-481E-BD9E-794217A93C91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104E904-9647-C2D4-5555-2CAC1D1C2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74FD74-4783-B973-0011-CEAC1C8C9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77455-7283-4413-BCBB-0821E8AC3C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476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69AB4B8-BC5E-0D12-B284-EEB1FF692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2E808-68E2-4DA2-97B3-BAE426358F43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0B5E91-F707-EB84-F80C-52EDE860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232E7A-3EFC-5409-9102-2C7B9B62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F8A5E-AA4E-47F8-B4D3-6202AF9160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959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A25C718-773A-1296-55BC-0B95D5F3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B69C3-BC7A-4DF0-BD79-E3F7872FB14D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B58A48D-CFEF-520F-C151-8C2CC4D5D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BFB0F7-459E-AA18-A7A2-CFC05A0A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85C0B-B106-4F0E-89FB-4A0B5D4581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6697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794928-6E75-089B-5A0E-AEEC8F2ED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6906-92AC-484F-867B-DEA6F983F000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AC823A-CA9A-67A0-2B6B-A8BE2DC4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F781DF-9C33-C073-6A2E-E65EBD2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C6690-EC56-4FF8-8C10-2A92CC26D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96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380C16F-772B-0794-3E2C-28C855C1C0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491956-47D6-34AF-59FF-E8284067B6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D2FF6D-C55E-6165-3AF4-94CEC95BC5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5828B-0BAE-40B3-B62F-71E34D983A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660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659FB9-207A-35F5-9D3B-9E7B4B1BF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00CA7-8527-4036-9F5C-28BF8EEB1AF5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0C54A14-91EE-A4EE-068C-01FB02AB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8B2354-1F2E-DC9D-2AB6-16EB2351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E1BC9-8498-4382-A629-8ECC4CC3D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43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B0E58-3E0B-0901-E65F-00AA35C8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442B2-FBF2-4C13-9B91-7780C7F3E23C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48B85-B7E2-3425-B1F9-762FC2B71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37B0F-958C-DC28-DF91-DE124A806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CBB51-3A51-44D6-A5B6-50D6873D0E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193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F0125-FC54-BC0E-425A-5523098F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D7BC-9849-4B3E-B250-6C902C678262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7BEC6-CA97-EE02-70C7-1D2025F1D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39ECE-63CC-122A-5A19-DD0CB77A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27E7B-46D2-4ADD-84FB-1FB033F89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6751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8ACE7-43C8-DAC2-313D-AE089CA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AC92F-4F1E-418E-8E2C-49EF5E825A5B}" type="datetimeFigureOut">
              <a:rPr lang="zh-CN" altLang="en-US"/>
              <a:pPr>
                <a:defRPr/>
              </a:pPr>
              <a:t>2025/9/24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8D2AE-618E-0902-863C-8C3A9034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253AE-76B2-947E-1337-77ACFC92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C0C688-7745-46FE-9760-B3C217C6ED7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288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E675-B404-86A6-0315-249806D6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75CE9-060C-4818-ADBD-06B20FAB52A4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23CE1-DF9B-67EA-3D4F-8D5744D9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AE2B-5A1D-09A1-EDD4-B4A1C3BA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CE45C-543A-45E5-B477-4502522B2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7726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A3A65-61FA-41C6-AC32-2C53826A8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8666-0110-4091-AC92-EFF621F75721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535AE-91EB-901A-1065-7F719028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D8039-5617-22D9-6755-E496E5F7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36D58-BBEA-43B5-AEC1-2E72475A0B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726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9873-0146-4CFC-E893-B67374A9E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8D94A-B92B-48A1-AC4D-5D90F917758A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323FB-5B76-B2BA-6174-0DAACCEA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0C60C-A36C-30E1-5FEB-09CAD44F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8E94B-63FE-42DE-ACE2-48B29F857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116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FB1198-3574-8D74-8F7D-8DBC4049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45D2B-266C-454F-89A5-29127A8CA714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C6D229-4C77-48B7-CE46-8F391AB9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67B392-738A-B67C-FF93-5E77F7BE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84FD-C0A4-4E38-9E86-80F9F050CF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6459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27BAFD-2E1F-68D9-5EDA-B10CC00A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35725-EC87-4794-8889-1FCD50F42272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296B57-0372-0433-EB84-DD2031DA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24938B-580E-6BA7-9D2C-3AFFDB803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3AA12-CE14-4018-9C6E-450F6CD301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85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D5A0C92-3510-B444-AD50-11907945B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4B450-C9B7-48C1-A830-270D8CAD59FF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4DFED43-BC4B-30E3-6468-726A646B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99BCAE9-083D-8A0E-FA80-A7DE442F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579C4-FF0A-4C63-89CD-F73F85DA5A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1FE717-A324-A62A-7C4C-1E75ACCCA4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5EB2A5-530A-FA74-414E-E64293DD77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D49297-B08C-5888-DED8-3562869421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EAA59-74AB-4E35-BB33-2B8CC2898C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1180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8A0E4C2-5C52-C857-1A62-66762215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9F0A4-E9F9-45C9-B4DD-A447B39107C6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A9260F7-E39F-CAFA-B720-5A9AA7BCE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DD5B1D-C20D-ADF7-69DA-19F4BEA6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9FBA2-7E68-48C3-8E2D-2DEF7C70B5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12123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F1A79D-8CB0-5628-7B05-80A6E230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09802-B86A-4F1D-A1F9-7679DD252E77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5C4BFA-AC0C-88E3-D87B-668C864D6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B8F05A6-D007-3BF9-4310-3BD564E8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FD82-A1E2-403E-94BC-93CC18E713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518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2D7F3D-64CF-2473-F785-E40AF3F7B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A1D58-6D04-4CC3-842A-1000E60CE44B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7D39219-68E0-EB9C-27F7-4C66C8FC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B9A7F4-A4B0-FCB1-B05A-C117D1C2D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ED8D7-D57D-414A-8171-BCA704691E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01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DEEF8-3ED5-4210-A165-4B58404F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8D32E-197D-4D6B-9EB9-C1AF66A67CEC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F065A-890A-4298-47C2-17B16AB5C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91FE2-ADDE-02AA-60EF-F0922244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DE6C8-FF2F-4B3A-A9B3-2C20D4BB84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87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147A2-1BC4-BAD5-C42B-180E52D8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2C2C0-64B2-486C-94E0-E81089942A84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D8C2B-0125-9458-916A-C96666C6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62C7E-CD13-AC93-FBF5-557A965D2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B215-3183-456A-BA2F-B83AFF436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1759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F176E-6C0F-DCB8-4EF6-B2EEAF1E7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E8AA8-99F5-4DEF-94E8-45AA6EFF33B1}" type="datetimeFigureOut">
              <a:rPr lang="zh-CN" altLang="en-US"/>
              <a:pPr>
                <a:defRPr/>
              </a:pPr>
              <a:t>2025/9/24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68EFD-CDF4-A87C-4312-F2CE0E4E6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4DF27-5A25-6B74-1908-B68A940B8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B7D2E86-B0E7-4EC3-A0CD-CFB500240D8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360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8A749-8012-1B3D-E834-FAA8B0CFC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53B0F-5027-416E-8FFF-5BC957958F10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F26EA-2185-F8D6-601C-7EEF94C91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1909D-9998-337F-682C-8CFAD746D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2B71E-5292-4A97-9A53-62BF4C26DF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39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05E53-CEF7-432F-B666-25E9D2CE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3B3F3-8844-4D7A-B934-32D32FF6B3D0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3B0A5-8031-8743-3EF7-C813B7DB8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CC2AE-E8B8-6CC8-5B9D-CC11BCF55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573F0-B372-4F25-92E0-73E3F8EE1F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6513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E43CB-91B7-C5BE-224F-19EAACE03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28AF4-F059-4B71-848F-1263A41B9A24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BFFA9-D560-0DD2-FC68-ED6912511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347CA-5A20-231D-6243-ACAF7337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B2811-85E4-4B92-9518-D1802C89CF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194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990DE2-7BE6-D8E5-BE9E-143EA799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4DB35-5B75-46C5-A07F-EFC31A070909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25849ED-93E2-29B9-6F67-E0587F304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5CBDA4-8029-3745-A972-BBAE053D1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4DF9C-5951-43F4-A661-68855EFCB6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179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B0504-2A0E-44B1-702A-92B3E25D2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0E0FF-BF9E-F9BA-5296-F4D8A8787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C18B06-F8FB-A243-C73B-EAABFCE063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0AA1E-688B-47F6-ADE4-0895985CF8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010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44B059-976D-C926-FAFB-570F27F41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C39C1-906F-4116-B682-249A8E395919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994856-403B-7F38-8E8F-191E9429F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A25DDD-6627-E4D4-6218-D4A470465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95146-3AA1-4329-A5FB-51EC073FA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260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423F6F-284D-306A-82AD-E9A49EF6E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5FC18-C357-4DBD-BFBE-028237173E62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960C514-D305-2E5C-0DC3-64DFA577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6CAC24-2D03-0B80-2D60-7DA4CFD2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C9279-24FF-47F2-98F7-1DE704582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1188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C807F36-A091-A028-A199-EB1215EE0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D39C0-D27B-4B8F-83BB-BCB0EB8272E1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137CA5-B601-3CBB-A6C2-D8686A05F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6CB1BC-E8B0-6455-04B2-2890348F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191F3-4C46-4E19-A855-41F9ED562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70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AEFB12-93B3-C404-CD68-0DE06BB3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0D30C-5A35-4B52-899C-17C0D8B79EFF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5C860B-4B5B-0906-72D5-55CC186A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4AF29E-6DC4-4870-96FC-1BBA402D6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2B187-4E78-4EF8-BB87-8C67FE588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0503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7097B2-1940-B14E-5922-E73E980C8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EC584-1CC6-49B3-A944-1B4D29861C26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AFF5F5-9815-93E4-6C6A-F5A3457AA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683DBA-9CA5-7D0A-6236-769968E4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FFD-15EB-4A58-9D3D-B5F236CB9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2647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89F12-30AC-23B1-2CCE-B02E67CCC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2E099-C834-42D4-8E95-8FD2C88CF291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0112D-4BA2-6EB6-4DCF-F4E5B462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5027E-08FA-9EE5-B4A7-064F29626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4E5B9-3AE8-4436-99BC-A41E4E010E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629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901E7-E3FE-D3C6-A021-EE6B556B6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FAC61-AC52-4F03-AAD1-D190EAFCF573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A818B-B177-9DF0-7F78-D3C8B730B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58536-4164-A49D-8AE8-23C17A276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951D0-4A5D-4869-8C5F-B0FCCCAC9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231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69033-CD9D-1F5B-750A-BED2CFAD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2239-DFAE-4D7A-A17B-54C75E02196E}" type="datetimeFigureOut">
              <a:rPr lang="zh-CN" altLang="en-US"/>
              <a:pPr>
                <a:defRPr/>
              </a:pPr>
              <a:t>2025/9/24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90946-8FA6-7692-FBE9-B12CC901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F74CE-CFA7-ACE7-D4DD-87B25D58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C59D94-F87C-4993-AA60-06B62175087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7681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77DAF-4636-53F0-B89D-2D76E4084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9B0B7-4DA4-40DB-AD6C-F7D96F868203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7598-44EC-1E55-45B9-08D0D50D7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61321-A706-E457-38CE-391098E5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BC045-591D-48E9-9194-D7FBFFBB4C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1897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EF599-6296-5937-87FE-B0F97F93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C4739-3ECC-41C2-AA42-05A3474CF23E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24F46-4078-9DFD-4350-7612FB3F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BD20F-8792-759E-2EDB-5C0E8C30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F54D2-5E67-40A2-8999-28B2FCC091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82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339C78-40B4-1F75-FD43-E1F95E042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5A085F-96B0-4992-432B-1C2B91CDB8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EC0E1D-C6B3-54CC-FD73-29F093959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85DE-9201-4507-BC99-5C4D53DDF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63824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FE011-D988-67E4-409B-0AE2B88C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3057F-034D-41FC-B0A0-3E056349314E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17B44-507A-E7DB-2BD1-D7580B81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006C6-6E43-4C23-537F-9DDB7C6DB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ECA88-2C20-40C9-BF63-579667F02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0199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1AF06D-A8A9-BDD4-AFF6-B7A3F26D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7D6B4-9C6E-404E-8B76-3351EAD90373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77B022-3B7E-8E51-C2BE-2DC794586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C376026-5923-DF1D-D171-05BE4A36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58F6-A755-4AC2-9E01-68D145E633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4318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5F5B0D-BFA3-1E8A-08B1-6CA945E5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9D761-D057-437D-B334-BBA9F459274E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05A8F21-AC37-DF88-A117-ED6C45B62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2F2152-3AAE-9AD7-1229-C034FE54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3A9D-CF6C-4E8A-9422-E9651108D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777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77D273F-B60D-61EC-C102-B4E66F29D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4E00F-0D7C-441C-AB53-F3FC076F7E5C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037D78-9DAB-1F12-50E1-E24DD5A7D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EEC1F5-2FDF-A8C0-8AFC-D52547CBC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A24D0-7A73-4020-B848-16A7FA885E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2867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4DFC09-1964-6236-EC05-DD3F7207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11FB8-4F21-4361-8A3C-F1FED8263278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E2C7D07-0841-F486-1CF2-09369C67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AA2C43-73A1-5BDF-F366-B7E7EDC1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42923-EBD8-474D-A35C-18603C50E1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02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F01A43-3AAA-2FF4-18D1-6E0F2F09D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C0F0C-238F-4773-B339-8DFA74C33C4B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0F9826-AD65-2FD1-30AC-1F78450AB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534FFB-FD39-051B-4885-709552F9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F61C7-3181-4F3B-9251-7D8B378DF3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149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0A3D82-3C19-26AD-7CB5-9C7E20C0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9C414-F7FB-43B1-8DD4-823907BD7684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1B8C93-D61C-84CB-D085-6A00EBFED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5CADB1-4A2A-C336-2B60-9E00FC52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0D0CC-591C-4572-86BD-0FBA7E7923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5204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A080-2B23-4FFC-94D9-C04E4366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02824-0B75-4CE8-A563-FF46BFA25247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C8678-05A8-9220-FBCB-301A2F7A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706EA-1ACB-F293-671F-6CEBB070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3F89-3D1B-4263-ADDC-B1AF1785E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5808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2708A-F768-9946-325B-EBBB79F4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247E-F219-438E-9330-BFDFB134787F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3B0C8-08B0-3EEE-1EC8-9B321CEDC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4131A-4594-C299-FA7F-53B3EFC9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4322A-45D7-46A0-8BA8-573001D16E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43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E147D-68ED-AF57-B4D9-4F9B9A84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44F70-38DF-4184-9CB2-72C634F70A55}" type="datetimeFigureOut">
              <a:rPr lang="zh-CN" altLang="en-US"/>
              <a:pPr>
                <a:defRPr/>
              </a:pPr>
              <a:t>2025/9/24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49899-DA3B-C8DE-4585-AF74345B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77A46-8879-9B7D-8114-B0D6288F2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6168BE3-B29D-452B-835F-D37139CCCF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3AC2F44-D9B7-017B-301C-E709E7170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4311F0-5C70-3377-BD59-4FEA72D72B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167F0B-7525-CDBB-25FE-5E7A29923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5EF08-90C4-4689-B604-AA977345D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0337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8290A-7A4C-90B3-C2C7-9AE2F860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C9156-021E-4014-B96D-90D63572BF85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5A418-1B23-4831-FA41-F8225F60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C050B-14D6-A262-8132-B27B9CA8F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EF66-A99B-4EAC-905E-C8BCD879F5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421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73373-FA8A-9682-5954-6E9D8DE20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2B735-074F-4A99-80EE-231DD4054D2D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AD296-CF80-A919-4D67-C5C1A522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E509F-FC53-D2D2-EB2C-23E84054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8F1E3-DCBB-4924-8CEA-F0685C352E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9001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AD3F0-7DB2-F6B2-B2F4-4F9383E61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A0DB7-2670-4A56-993F-E317E31B1B68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81EF-DC14-6484-71CD-B42498815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DFEA5-EF6B-3DD0-EB3E-D7B22AAD2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4E42-334C-47A0-8524-1EE4F5D65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0170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2DE79B-6DA9-659C-5175-2375A892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E3F5D-C3B6-4676-BEE3-820730B0588D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B908E72-0EEA-C7E0-7C5D-03C075FA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AF84BB-F6FC-0ECB-0521-C5388668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EFBEB-26C9-44F1-AC62-5E513529D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752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CB4CC9-C17F-E3A8-196A-88A314485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54C6B-04B9-4CD1-8C50-24AAB5C708EB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64283C6-B8D0-001F-2144-83874C93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413A95-4317-2A42-D453-BE79A58B2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43349-7C60-4789-8322-76AE0389D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595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89E0F54-5E94-645E-781D-50FC75B55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4AB49-624B-4D66-91C4-222F8DBA1FAC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DCB8DD-7BD3-9004-0A1A-E02AC6121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6BDC9B-36E8-8796-6272-986F0982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2772D-CFC0-4E1A-ABC7-2687D588AC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159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B972FE-0A6F-600F-D423-AC672BAEC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BD699-311C-4D47-A946-9478615910F7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F7273CC-40C2-5E15-6099-4AA88872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5FE703-1ED8-1CE1-410B-9518BE7DC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9F404-5749-4F39-A613-767C559969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0138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300972-0A16-02D2-ED39-D73D458D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512B2-D992-45B7-A67C-33200ADFEACE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8F38FE-B694-46B5-21B1-30CFE940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610A6D-B843-2CEA-24CE-F3C4618E1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21B3A-D71F-4DEE-9C5B-E972D38DF7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77980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42FC11-0E5B-8421-503F-4C8E9010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71F13-CEE3-46CF-8557-DA2BCB2AECCD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A02377-AFCB-2534-E94F-F02FB345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E989D9-CF76-D34E-9F1B-54F4FE28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0DF2-20CD-4B5E-8109-7427E6E42F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07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64FDD-4BE5-8D31-0C6D-4C33B50A3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6060C-D854-4850-A72D-9E435714592B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E6B97-892E-99F8-179E-86C15BF7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3E9AF-A11B-DD8E-6CBB-8CAE3946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CAA8-50AA-484E-9568-AE74807D5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77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AFFCEEC-0E4A-CBE3-250D-699D5CE71C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3C8F14-D111-C2CC-C827-19162DDED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4F4CB2-3C33-A039-CD2E-17AB3AC6B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77D2-42DB-4435-A049-AAA2D078C8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11887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D0BE7-DA22-4C2E-0834-480ECF23C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BC323-F8D4-4431-BC95-1A99AFBC2A72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AB2C1-5C08-A8AC-F8B0-0FCB908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5F69E-DC3E-D0DB-1BCA-A103F286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D3091-BAA1-4883-AB4B-C029D0773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586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005E3-071F-E32C-7555-4D9A322E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DEE0D-DD71-4CAA-96FD-E9A3435B6334}" type="datetimeFigureOut">
              <a:rPr lang="zh-CN" altLang="en-US"/>
              <a:pPr>
                <a:defRPr/>
              </a:pPr>
              <a:t>2025/9/24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747E6-A3BE-E374-44F5-C6987640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0833D-76A3-7883-5EF5-8BD68E8C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E1212C-9213-4FD3-AD4C-52152B9346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092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C8E64-02EA-AAD5-52B6-EC7B00064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BCD5-F433-4651-8147-123A647A419F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2B377-623B-B6FE-3B3E-A5ACD10E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FD1E7-AC74-8E7A-F773-99F1AC47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DEBC6-6805-453A-8DE9-D6043A2C7D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6007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F0466-8359-2450-3536-7ABB80D2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6BAF6-22BD-42F7-B5CF-8394173BDB0E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3452A-910F-87C2-787B-B1C30E7A6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89750A-170F-FE91-BB01-13DE421F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25E1F-1BD7-4CE0-BA0D-BA19E3280E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4525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02C67-B2C4-C8D2-8B76-23D0B275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D747F-E08D-4676-AA3C-C2A7BB4F6C62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DC92-38ED-D04B-5C8B-114EEE638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BF6D-8103-4EB0-CEBA-64797D2A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32036-1810-45E8-87F3-3A7599EE9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618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D9BCF1-6FC1-1359-3D49-B2C112C0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A8B65-CBAA-4093-8B78-83B102007832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B19CCE-9796-B482-A6F1-60EAE6EAA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7D1A554-83B2-2BDD-003F-78AB0C1C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E2BCD-E9B0-4F2D-A31A-E50E74066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4100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2A7B0B-D9F4-6718-A898-215FDF4C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2026C-2B5F-4EAA-809C-7786EC2F6AF2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857C7D-7AD8-BFBC-84A4-A955593C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46A414-6ACF-9A5D-1B5D-5955CE98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9878-D75A-44FD-8DAB-7C78BA064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3459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AEEB98C-1C1E-9DCB-E27A-FFC48DBA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B4B23-AD91-464A-92A6-EC1AE0632B68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89B39B-287D-BCA1-A46B-F0338983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8B8DAC6-63D9-9985-8A5C-1B7C1F882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706B3-D67B-4204-98A1-5160DBFE85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2304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E4D16F-4A41-7E39-ACB0-0EA564B8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0474-015C-428F-803C-1380F1B43E1C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AD21A90-2346-3B8C-4ED7-C3C41771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047293-3BFC-A22F-FBF0-7575797E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23390-ABEF-421D-A98E-5886A95619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3083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82181D-E417-55EF-3201-F978240D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0803E-9C3D-4AC4-8445-181BA269C5A3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53DBF1-E196-C33F-D527-E7CCA9950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4CB417-2953-76A5-F7E6-7AB69D44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D2C2D-EF11-4576-9C39-0412DC3283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65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3251EC-3F2A-C393-7E72-273BF3B493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E2DC95-F0DE-0CB1-1FAF-4DC933964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087A0A-D44D-8192-C2E0-BF0F7132D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C05E6-82F7-4684-8F36-B0DDD0E6C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60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CD4857-1436-080D-92CE-FC313CDA8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B9931-D5F4-40E1-B873-FF220E50E2BB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05388E-824B-36D6-63FE-3E93F726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E5E9F2-453E-7E0D-9C32-63205F0C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7DA5C-1AF2-49EC-8577-B85C8F8B36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063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9CC47-F762-4904-938B-0B7412FD3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E7C33-DFBE-4D6E-96B4-2ECAE227A940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8E490-C456-BFCF-4C9D-011949459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DEFA2-2DDE-2EEF-7050-7DFA05B27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DDE5E-F1D3-4B21-8EC7-73E669295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4694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33B7E-8C07-BFB7-9A6D-BDACF94E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AF3A-B13D-49C7-8E36-B5024D290E9D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2D6F0-787B-B87A-0AE7-CADED62B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0ACA9-0534-5322-C63C-449B788C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A61B4-374D-40D0-BD40-D087BBCF5C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8340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C9268-48CC-C9AD-FE77-49523E0A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BEDDD-A2D9-48FF-9F33-0EA786A44DBB}" type="datetimeFigureOut">
              <a:rPr lang="zh-CN" altLang="en-US"/>
              <a:pPr>
                <a:defRPr/>
              </a:pPr>
              <a:t>2025/9/24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D7C22C-A16C-F9F2-8B95-7FA74F6A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F086D-C0BC-EBBD-834B-11B87B892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96EFA7-0D0D-4994-94C8-09AC5BE845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15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053BD9-2D4C-7AEA-5F89-2A067BA447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F0900C-6CCF-3C70-C107-33399EE8C5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6C940-398A-4849-987A-213A148ACF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89953-5403-4757-8B47-8B402245E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37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F0C96AA-AC1B-0011-F81D-A45A88952C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8A5D5EC-CF42-A1CA-BCCA-A9485FF79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DE0FFAA-71A7-79E5-808C-098AA712F3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4815DA-D62B-12DF-ACD6-8EA41DB5F9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97D493-B5F5-0F20-3CB9-CDDFFA2E6B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76FB2FF-B052-4A39-B291-5FAC40B5B0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886F3D09-DD0D-C437-7A41-D0F4699F03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EE095D60-FF36-9B86-983B-AD1529B3D7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09F8A-C35E-F094-895C-733CEA99A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0D177E-6599-4BBC-8D74-59230A61DE2C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CD370-DB19-03D1-DF0D-259416330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041F0-BC27-21A7-45D5-70CADB858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F7E494-E8DD-43FF-867F-9BA4A185A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06535384-73DD-E3D7-53F8-C20D5B32277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2E13B618-3323-387E-A2CB-4A64F214AF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967C8-A519-DBBA-DA74-CCD96C5A9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76DF2-3854-4A0C-B79A-8105651E5F60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ED51E-7F8E-FB52-FB5E-6956F8275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4E938-7115-FBB0-8C3C-3B6C8F168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05BEFC7-6936-4716-9298-4D06F77DE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59431E6-C2B3-021F-61DD-C6B424A7B66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3C40F8B8-1673-ED89-68AD-8DA2568DC9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D51DB-9929-9A98-DE48-D64BB6281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0DB3E5-AAFE-4198-AF83-A2BE40CB3E6F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3F0A0-2900-E673-99CF-6BADDE73B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24EDD-3D50-8B19-751C-560D09847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38526D-0604-4E1F-BD7F-6EC56C9D95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  <p:sldLayoutId id="214748406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6703FD65-3992-3250-395F-C14347E59ED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0A4939DA-B0D7-E298-0951-1E3FFC931E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02E53-2C96-56F8-3F00-048822498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D890B8-1755-4FE4-894E-3D51D39824D2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DA3DD-D8C8-0166-9603-F38E4B7D4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F33E4-B162-DCB5-8F68-B7697BB16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1AA753-9D4F-415A-B713-860B3016E3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07B68EAA-3A26-14EA-9253-91C58FE8F6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D3961C9E-FC96-7738-0038-B11EEF583C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B3393-00DC-9909-F68D-1F2980F93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46BD90-8E16-4048-89B8-187619466A84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42C0F-6FA5-3D01-89DD-E3278CAFD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A3648-E69E-AD69-BA41-9E78F2724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66D0BB-206B-4144-BAAF-8F9AAB57B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F2303EA2-7419-29BA-3E80-0AB98DACCC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C362752E-EDF4-BE86-A0ED-CE68416216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1E6D5-323C-9177-D7BC-210C03D6B7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E4C09B-651F-4293-B68B-07C42810001F}" type="datetimeFigureOut">
              <a:rPr lang="en-US"/>
              <a:pPr>
                <a:defRPr/>
              </a:pPr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7AE4D-7C8D-99AB-F35F-4287799E6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6F1D6-7DF0-C682-0F12-11C4158B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CF0135-DB86-46D4-A63F-A4B9EB9FF4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  <p:sldLayoutId id="21474840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Picture4">
            <a:extLst>
              <a:ext uri="{FF2B5EF4-FFF2-40B4-BE49-F238E27FC236}">
                <a16:creationId xmlns:a16="http://schemas.microsoft.com/office/drawing/2014/main" id="{83130221-E3FE-ED0E-A5AC-DEEFED5A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48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lang hoa">
            <a:extLst>
              <a:ext uri="{FF2B5EF4-FFF2-40B4-BE49-F238E27FC236}">
                <a16:creationId xmlns:a16="http://schemas.microsoft.com/office/drawing/2014/main" id="{9077400D-0F1B-CAA4-DEFF-92BD983CC2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281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lang hoa">
            <a:extLst>
              <a:ext uri="{FF2B5EF4-FFF2-40B4-BE49-F238E27FC236}">
                <a16:creationId xmlns:a16="http://schemas.microsoft.com/office/drawing/2014/main" id="{D4F08D8E-EE12-AD41-7C7B-EEF5995BE7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5">
            <a:extLst>
              <a:ext uri="{FF2B5EF4-FFF2-40B4-BE49-F238E27FC236}">
                <a16:creationId xmlns:a16="http://schemas.microsoft.com/office/drawing/2014/main" id="{99F1ED3A-6642-A766-2A6E-1749215715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762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5">
            <a:extLst>
              <a:ext uri="{FF2B5EF4-FFF2-40B4-BE49-F238E27FC236}">
                <a16:creationId xmlns:a16="http://schemas.microsoft.com/office/drawing/2014/main" id="{99A7DB5F-C6F5-5A4D-8849-132CD3AFB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76200"/>
            <a:ext cx="20097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Picture7">
            <a:extLst>
              <a:ext uri="{FF2B5EF4-FFF2-40B4-BE49-F238E27FC236}">
                <a16:creationId xmlns:a16="http://schemas.microsoft.com/office/drawing/2014/main" id="{9DF262D5-5B1C-D3C0-0A99-6359B1A1E6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1360488" y="60483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Picture7">
            <a:extLst>
              <a:ext uri="{FF2B5EF4-FFF2-40B4-BE49-F238E27FC236}">
                <a16:creationId xmlns:a16="http://schemas.microsoft.com/office/drawing/2014/main" id="{1B9EBE4F-8A4D-0C47-3921-C80DE5ECCD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8077200" y="3657600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Picture7">
            <a:extLst>
              <a:ext uri="{FF2B5EF4-FFF2-40B4-BE49-F238E27FC236}">
                <a16:creationId xmlns:a16="http://schemas.microsoft.com/office/drawing/2014/main" id="{E47FB236-0B9F-7134-5FF0-C4A147CFDC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979488" y="397033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Picture7">
            <a:extLst>
              <a:ext uri="{FF2B5EF4-FFF2-40B4-BE49-F238E27FC236}">
                <a16:creationId xmlns:a16="http://schemas.microsoft.com/office/drawing/2014/main" id="{09C73518-9ED3-029A-BB45-24874CEB2D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91653">
            <a:off x="6553200" y="37623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4" descr="Picture1">
            <a:extLst>
              <a:ext uri="{FF2B5EF4-FFF2-40B4-BE49-F238E27FC236}">
                <a16:creationId xmlns:a16="http://schemas.microsoft.com/office/drawing/2014/main" id="{CE881C95-5AE0-9AB9-609E-BF1D0F9E3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098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15" descr="Picture1">
            <a:extLst>
              <a:ext uri="{FF2B5EF4-FFF2-40B4-BE49-F238E27FC236}">
                <a16:creationId xmlns:a16="http://schemas.microsoft.com/office/drawing/2014/main" id="{3FB95F8C-1134-1348-14E7-84C8DDE4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Picture1">
            <a:extLst>
              <a:ext uri="{FF2B5EF4-FFF2-40B4-BE49-F238E27FC236}">
                <a16:creationId xmlns:a16="http://schemas.microsoft.com/office/drawing/2014/main" id="{92EDD0F5-BEB3-67F7-5539-1E006C3B2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19939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7" name="WordArt 19">
            <a:extLst>
              <a:ext uri="{FF2B5EF4-FFF2-40B4-BE49-F238E27FC236}">
                <a16:creationId xmlns:a16="http://schemas.microsoft.com/office/drawing/2014/main" id="{74BA30D9-5263-7B26-E243-2E7942ACDAC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2590800"/>
            <a:ext cx="8086725" cy="1514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40975" name="Picture 21" descr="flowerba[1]">
            <a:extLst>
              <a:ext uri="{FF2B5EF4-FFF2-40B4-BE49-F238E27FC236}">
                <a16:creationId xmlns:a16="http://schemas.microsoft.com/office/drawing/2014/main" id="{233F13AE-2262-52AB-EF9E-FA126D5F9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3246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E3558BD2-75DA-458A-A6ED-5C1973963CB4}"/>
              </a:ext>
            </a:extLst>
          </p:cNvPr>
          <p:cNvSpPr/>
          <p:nvPr/>
        </p:nvSpPr>
        <p:spPr>
          <a:xfrm>
            <a:off x="762000" y="1295400"/>
            <a:ext cx="769620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Nhiệt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liệt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chào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mừng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các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thầy</a:t>
            </a:r>
            <a:r>
              <a:rPr lang="en-US" sz="32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cô</a:t>
            </a:r>
            <a:endParaRPr lang="en-US" sz="3200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0977" name="WordArt 7">
            <a:extLst>
              <a:ext uri="{FF2B5EF4-FFF2-40B4-BE49-F238E27FC236}">
                <a16:creationId xmlns:a16="http://schemas.microsoft.com/office/drawing/2014/main" id="{A4C04F4F-AC7E-F90D-2C43-623B4A30020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2514600"/>
            <a:ext cx="7924800" cy="15240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cs typeface="Times New Roman" panose="02020603050405020304" pitchFamily="18" charset="0"/>
              </a:rPr>
              <a:t>Kính chúc các thầy cô mạnh khỏe 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78" name="Picture 27" descr="hoa nhap nhay 9">
            <a:extLst>
              <a:ext uri="{FF2B5EF4-FFF2-40B4-BE49-F238E27FC236}">
                <a16:creationId xmlns:a16="http://schemas.microsoft.com/office/drawing/2014/main" id="{D87ED883-FF08-B7F6-96B3-8905845496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28850" y="-10477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9" name="Picture 27" descr="hoa nhap nhay 9">
            <a:extLst>
              <a:ext uri="{FF2B5EF4-FFF2-40B4-BE49-F238E27FC236}">
                <a16:creationId xmlns:a16="http://schemas.microsoft.com/office/drawing/2014/main" id="{F9D507F9-F7D4-6748-170A-674783FAD8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4450" y="-112395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0C397-A98C-5FEB-4B88-F17C8AC6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>
            <a:extLst>
              <a:ext uri="{FF2B5EF4-FFF2-40B4-BE49-F238E27FC236}">
                <a16:creationId xmlns:a16="http://schemas.microsoft.com/office/drawing/2014/main" id="{DC7B3291-C4DF-19CA-8736-F6D86E075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00038"/>
            <a:ext cx="87249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>
            <a:extLst>
              <a:ext uri="{FF2B5EF4-FFF2-40B4-BE49-F238E27FC236}">
                <a16:creationId xmlns:a16="http://schemas.microsoft.com/office/drawing/2014/main" id="{3E50FC6A-9B99-B07B-55FA-8CA5E66E7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7">
            <a:extLst>
              <a:ext uri="{FF2B5EF4-FFF2-40B4-BE49-F238E27FC236}">
                <a16:creationId xmlns:a16="http://schemas.microsoft.com/office/drawing/2014/main" id="{B1FC0A4C-9503-6904-9445-4A96EF185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E8E9C70E-7CEC-0E73-3455-C23CCBDD0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chuẩn Đồng hồ đếm ngược 2 phút có tiế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C12F2B8-6E3D-CA2D-440F-CCB3E2515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0900" y="0"/>
            <a:ext cx="16764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28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>
            <a:extLst>
              <a:ext uri="{FF2B5EF4-FFF2-40B4-BE49-F238E27FC236}">
                <a16:creationId xmlns:a16="http://schemas.microsoft.com/office/drawing/2014/main" id="{5C1052B0-C5BF-322E-832C-7FD6AFDE9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00038"/>
            <a:ext cx="87249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7">
            <a:extLst>
              <a:ext uri="{FF2B5EF4-FFF2-40B4-BE49-F238E27FC236}">
                <a16:creationId xmlns:a16="http://schemas.microsoft.com/office/drawing/2014/main" id="{89102C91-ED43-7CD1-7DAD-FB304E646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864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vuông.</a:t>
            </a:r>
          </a:p>
        </p:txBody>
      </p:sp>
      <p:sp>
        <p:nvSpPr>
          <p:cNvPr id="16389" name="TextBox 8">
            <a:extLst>
              <a:ext uri="{FF2B5EF4-FFF2-40B4-BE49-F238E27FC236}">
                <a16:creationId xmlns:a16="http://schemas.microsoft.com/office/drawing/2014/main" id="{1B347438-FA4B-B94A-41DB-0FBC6FE2A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096000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tam giác.</a:t>
            </a:r>
          </a:p>
        </p:txBody>
      </p:sp>
      <p:pic>
        <p:nvPicPr>
          <p:cNvPr id="16399" name="Picture 3">
            <a:extLst>
              <a:ext uri="{FF2B5EF4-FFF2-40B4-BE49-F238E27FC236}">
                <a16:creationId xmlns:a16="http://schemas.microsoft.com/office/drawing/2014/main" id="{D8F00C68-B179-C58A-0F29-2FE709424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4267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F4FCFF-4849-2C7B-896B-307154D81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386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BB4535-EF6E-88AC-9EFA-32D5BECA5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4648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CDEE59-42BF-8CF2-4299-731FB152F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648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28550-7AAC-601D-7FBF-F8B78F52D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648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8DDCC9-EEBE-352A-4A3A-3D945F715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286125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629C65-807E-C13F-BD26-446C6EB9E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26670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18DA44-5564-6247-5AB6-C6FC96485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124200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AAEDDE-2C45-72C3-7F74-969866884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362325"/>
            <a:ext cx="53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7EF75E8-88A3-E369-9B6A-FE4B1B3C8349}"/>
              </a:ext>
            </a:extLst>
          </p:cNvPr>
          <p:cNvSpPr/>
          <p:nvPr/>
        </p:nvSpPr>
        <p:spPr>
          <a:xfrm>
            <a:off x="3204772" y="2540833"/>
            <a:ext cx="1447800" cy="12192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AutoShape 7">
            <a:extLst>
              <a:ext uri="{FF2B5EF4-FFF2-40B4-BE49-F238E27FC236}">
                <a16:creationId xmlns:a16="http://schemas.microsoft.com/office/drawing/2014/main" id="{15745E27-8AF9-D3DF-6A90-DD4D12407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91B3197B-48E2-9A9E-ED27-03C44D006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" name="AutoShape 7">
            <a:extLst>
              <a:ext uri="{FF2B5EF4-FFF2-40B4-BE49-F238E27FC236}">
                <a16:creationId xmlns:a16="http://schemas.microsoft.com/office/drawing/2014/main" id="{DE254335-0F0E-30EF-ADDA-70E371849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16389" grpId="0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2" grpId="0"/>
      <p:bldP spid="23" grpId="0"/>
      <p:bldP spid="2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8">
            <a:extLst>
              <a:ext uri="{FF2B5EF4-FFF2-40B4-BE49-F238E27FC236}">
                <a16:creationId xmlns:a16="http://schemas.microsoft.com/office/drawing/2014/main" id="{F617F062-AD66-AE2A-BAAB-BBC678754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52400"/>
            <a:ext cx="72390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7">
            <a:extLst>
              <a:ext uri="{FF2B5EF4-FFF2-40B4-BE49-F238E27FC236}">
                <a16:creationId xmlns:a16="http://schemas.microsoft.com/office/drawing/2014/main" id="{79D64A87-BBD1-04FF-2627-54B1D1572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A38ED28-23F4-AB19-3AF4-C413A8B64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09D546F-1FE4-E165-A2CD-D4DCBFE3A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81663"/>
              </p:ext>
            </p:extLst>
          </p:nvPr>
        </p:nvGraphicFramePr>
        <p:xfrm>
          <a:off x="206875" y="4838825"/>
          <a:ext cx="8610600" cy="201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0273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0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30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30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4781DA9E-08E6-FCA7-C2E1-6DC217BAA08F}"/>
              </a:ext>
            </a:extLst>
          </p:cNvPr>
          <p:cNvSpPr/>
          <p:nvPr/>
        </p:nvSpPr>
        <p:spPr>
          <a:xfrm>
            <a:off x="7936780" y="4899207"/>
            <a:ext cx="369020" cy="32960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7D85F9-EB8E-DBD5-5965-A4A3E9984216}"/>
              </a:ext>
            </a:extLst>
          </p:cNvPr>
          <p:cNvSpPr/>
          <p:nvPr/>
        </p:nvSpPr>
        <p:spPr>
          <a:xfrm>
            <a:off x="1764580" y="4940591"/>
            <a:ext cx="369020" cy="32960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EE7C264-1933-0A40-3442-7D55F115C477}"/>
              </a:ext>
            </a:extLst>
          </p:cNvPr>
          <p:cNvSpPr/>
          <p:nvPr/>
        </p:nvSpPr>
        <p:spPr>
          <a:xfrm>
            <a:off x="5857395" y="4890752"/>
            <a:ext cx="369020" cy="329604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443CC2-3EBD-3D62-18FD-F0E97DA76A09}"/>
              </a:ext>
            </a:extLst>
          </p:cNvPr>
          <p:cNvSpPr/>
          <p:nvPr/>
        </p:nvSpPr>
        <p:spPr>
          <a:xfrm>
            <a:off x="3778010" y="4981977"/>
            <a:ext cx="434975" cy="23837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B86941ED-E04C-33C5-7046-8733438D0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9050"/>
            <a:ext cx="6438900" cy="37147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4BAA65-A990-7C23-8358-EB07BD730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40819"/>
              </p:ext>
            </p:extLst>
          </p:nvPr>
        </p:nvGraphicFramePr>
        <p:xfrm>
          <a:off x="266700" y="4156648"/>
          <a:ext cx="8610600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770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tròn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tam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endParaRPr lang="en-US" sz="1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imes New Roman" pitchFamily="18" charset="0"/>
                          <a:cs typeface="Times New Roman" pitchFamily="18" charset="0"/>
                        </a:rPr>
                        <a:t>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F1F3A5-752A-4E14-C1C5-3866D288B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5463161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65A1CD-E94B-6091-D63E-DA6D29E1A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6101336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B5189-0BD7-6333-5FB9-4C5E03DA1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1650" y="486149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B6C975-F745-2CC3-132E-768199B0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45204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6BBC3-29B4-F1A2-E938-160308B9B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610609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6516-0A80-9196-8431-9F88D12B4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482974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73F72E2B-F193-AB75-EFC7-27AF036C0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9BEBFE60-B26C-B935-6C49-5F26FD2E4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-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EDD9C3-00D7-A5CA-05E5-45CD9F9E5412}"/>
              </a:ext>
            </a:extLst>
          </p:cNvPr>
          <p:cNvSpPr/>
          <p:nvPr/>
        </p:nvSpPr>
        <p:spPr>
          <a:xfrm>
            <a:off x="7829550" y="4328098"/>
            <a:ext cx="342900" cy="304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371D776-4FF6-AAEF-8A2F-F454207A504C}"/>
              </a:ext>
            </a:extLst>
          </p:cNvPr>
          <p:cNvSpPr/>
          <p:nvPr/>
        </p:nvSpPr>
        <p:spPr>
          <a:xfrm>
            <a:off x="1866900" y="4309048"/>
            <a:ext cx="304800" cy="30321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1A26BD6E-DB54-1BCF-BC4D-B1B855F51983}"/>
              </a:ext>
            </a:extLst>
          </p:cNvPr>
          <p:cNvSpPr/>
          <p:nvPr/>
        </p:nvSpPr>
        <p:spPr>
          <a:xfrm>
            <a:off x="5981700" y="4229673"/>
            <a:ext cx="342900" cy="342900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EE6401-0975-8C5B-F38B-6792FFCC61CE}"/>
              </a:ext>
            </a:extLst>
          </p:cNvPr>
          <p:cNvSpPr/>
          <p:nvPr/>
        </p:nvSpPr>
        <p:spPr>
          <a:xfrm>
            <a:off x="3817938" y="4348736"/>
            <a:ext cx="434975" cy="22383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63AD5F-ACFC-BAA3-5492-F090D1AC64E1}"/>
              </a:ext>
            </a:extLst>
          </p:cNvPr>
          <p:cNvSpPr/>
          <p:nvPr/>
        </p:nvSpPr>
        <p:spPr>
          <a:xfrm>
            <a:off x="5219700" y="169368"/>
            <a:ext cx="2664953" cy="21928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37B338-E867-2265-F0BD-F018A3E8F5B5}"/>
              </a:ext>
            </a:extLst>
          </p:cNvPr>
          <p:cNvSpPr/>
          <p:nvPr/>
        </p:nvSpPr>
        <p:spPr>
          <a:xfrm>
            <a:off x="2895600" y="2133600"/>
            <a:ext cx="3086100" cy="1905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chuẩn Đếm ngược 3 phút có tiế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E881EC2-FCAD-6074-85FD-BBE2E3957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-12180"/>
            <a:ext cx="1828800" cy="8503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82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 animBg="1"/>
      <p:bldP spid="17" grpId="0" animBg="1"/>
      <p:bldP spid="18" grpId="0" animBg="1"/>
      <p:bldP spid="19" grpId="0" animBg="1"/>
      <p:bldP spid="2" grpId="0" animBg="1"/>
      <p:bldP spid="2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0" name="Picture 8">
            <a:extLst>
              <a:ext uri="{FF2B5EF4-FFF2-40B4-BE49-F238E27FC236}">
                <a16:creationId xmlns:a16="http://schemas.microsoft.com/office/drawing/2014/main" id="{EE8633E6-3123-47F7-E098-E8A9AEBA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1644"/>
            <a:ext cx="8686800" cy="404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ình Bầu dục 6">
            <a:extLst>
              <a:ext uri="{FF2B5EF4-FFF2-40B4-BE49-F238E27FC236}">
                <a16:creationId xmlns:a16="http://schemas.microsoft.com/office/drawing/2014/main" id="{48AB5B81-8D95-356A-6316-D8858C22CACA}"/>
              </a:ext>
            </a:extLst>
          </p:cNvPr>
          <p:cNvSpPr/>
          <p:nvPr/>
        </p:nvSpPr>
        <p:spPr>
          <a:xfrm>
            <a:off x="3733800" y="1790700"/>
            <a:ext cx="1676400" cy="1371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C0504D"/>
              </a:solidFill>
            </a:endParaRPr>
          </a:p>
        </p:txBody>
      </p:sp>
      <p:sp>
        <p:nvSpPr>
          <p:cNvPr id="10" name="Hình Bầu dục 6">
            <a:extLst>
              <a:ext uri="{FF2B5EF4-FFF2-40B4-BE49-F238E27FC236}">
                <a16:creationId xmlns:a16="http://schemas.microsoft.com/office/drawing/2014/main" id="{DEE2CBD6-0BED-8B79-7E59-5A2697967B86}"/>
              </a:ext>
            </a:extLst>
          </p:cNvPr>
          <p:cNvSpPr/>
          <p:nvPr/>
        </p:nvSpPr>
        <p:spPr>
          <a:xfrm>
            <a:off x="5181600" y="3048000"/>
            <a:ext cx="1676400" cy="1295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C0504D"/>
              </a:solidFill>
            </a:endParaRPr>
          </a:p>
        </p:txBody>
      </p:sp>
      <p:sp>
        <p:nvSpPr>
          <p:cNvPr id="11" name="Hình Bầu dục 6">
            <a:extLst>
              <a:ext uri="{FF2B5EF4-FFF2-40B4-BE49-F238E27FC236}">
                <a16:creationId xmlns:a16="http://schemas.microsoft.com/office/drawing/2014/main" id="{1371A4CC-C6A9-9044-EE25-3943B4F5A122}"/>
              </a:ext>
            </a:extLst>
          </p:cNvPr>
          <p:cNvSpPr/>
          <p:nvPr/>
        </p:nvSpPr>
        <p:spPr>
          <a:xfrm>
            <a:off x="5867400" y="1676400"/>
            <a:ext cx="1981200" cy="1143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srgbClr val="C0504D"/>
              </a:solidFill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CADE8EF-4B49-5889-AA69-47B26CCB7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7761F82-EBCA-286C-5DFF-6F10CB705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0" y="-3048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ỀN RAP IQ . TẢI VỀ MP3">
            <a:hlinkClick r:id="" action="ppaction://media"/>
            <a:extLst>
              <a:ext uri="{FF2B5EF4-FFF2-40B4-BE49-F238E27FC236}">
                <a16:creationId xmlns:a16="http://schemas.microsoft.com/office/drawing/2014/main" id="{791BBF56-9255-F116-6ADB-2CD62DC5ED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0"/>
            <a:ext cx="10668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1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9" descr="Bellcoll">
            <a:extLst>
              <a:ext uri="{FF2B5EF4-FFF2-40B4-BE49-F238E27FC236}">
                <a16:creationId xmlns:a16="http://schemas.microsoft.com/office/drawing/2014/main" id="{38935FAE-96FB-5577-48F4-8B06326E72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62564">
            <a:off x="762000" y="6858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6" descr="1145086ejqsyt499z">
            <a:extLst>
              <a:ext uri="{FF2B5EF4-FFF2-40B4-BE49-F238E27FC236}">
                <a16:creationId xmlns:a16="http://schemas.microsoft.com/office/drawing/2014/main" id="{7D723E8D-A35A-AF0A-3EEF-448A99B7CF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7" descr="1145086ejqsyt499z">
            <a:extLst>
              <a:ext uri="{FF2B5EF4-FFF2-40B4-BE49-F238E27FC236}">
                <a16:creationId xmlns:a16="http://schemas.microsoft.com/office/drawing/2014/main" id="{CFE45637-587A-AB74-33DF-B8739049D1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9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8" descr="1145086ejqsyt499z">
            <a:extLst>
              <a:ext uri="{FF2B5EF4-FFF2-40B4-BE49-F238E27FC236}">
                <a16:creationId xmlns:a16="http://schemas.microsoft.com/office/drawing/2014/main" id="{A9BA5ADC-1F88-A1BB-261F-C0DE0912F7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9" descr="1145086ejqsyt499z">
            <a:extLst>
              <a:ext uri="{FF2B5EF4-FFF2-40B4-BE49-F238E27FC236}">
                <a16:creationId xmlns:a16="http://schemas.microsoft.com/office/drawing/2014/main" id="{C2C34027-4A21-4E1C-4492-B9B4B0D278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34225" y="-88582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9" name="Group 6">
            <a:extLst>
              <a:ext uri="{FF2B5EF4-FFF2-40B4-BE49-F238E27FC236}">
                <a16:creationId xmlns:a16="http://schemas.microsoft.com/office/drawing/2014/main" id="{9AECB467-3D5A-2921-CE7C-6F8AB48C56A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4495800" y="0"/>
            <a:ext cx="4648200" cy="3657600"/>
            <a:chOff x="192" y="1968"/>
            <a:chExt cx="2928" cy="2304"/>
          </a:xfrm>
        </p:grpSpPr>
        <p:pic>
          <p:nvPicPr>
            <p:cNvPr id="74770" name="Picture 7" descr="N7">
              <a:extLst>
                <a:ext uri="{FF2B5EF4-FFF2-40B4-BE49-F238E27FC236}">
                  <a16:creationId xmlns:a16="http://schemas.microsoft.com/office/drawing/2014/main" id="{6BAD015B-CFD5-81F3-BBD8-BFD37B38A9B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71" name="Picture 8" descr="N3">
              <a:extLst>
                <a:ext uri="{FF2B5EF4-FFF2-40B4-BE49-F238E27FC236}">
                  <a16:creationId xmlns:a16="http://schemas.microsoft.com/office/drawing/2014/main" id="{4230FA91-322A-6A8D-3AF8-9AAA50BAC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60" name="Picture 13" descr="1145086ejqsyt499z">
            <a:extLst>
              <a:ext uri="{FF2B5EF4-FFF2-40B4-BE49-F238E27FC236}">
                <a16:creationId xmlns:a16="http://schemas.microsoft.com/office/drawing/2014/main" id="{80E66572-6872-1B6B-F26F-893042D4F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14" descr="1145086ejqsyt499z">
            <a:extLst>
              <a:ext uri="{FF2B5EF4-FFF2-40B4-BE49-F238E27FC236}">
                <a16:creationId xmlns:a16="http://schemas.microsoft.com/office/drawing/2014/main" id="{51648772-AB9D-DD15-F229-E0CEA48D1D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8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62" name="Group 6">
            <a:extLst>
              <a:ext uri="{FF2B5EF4-FFF2-40B4-BE49-F238E27FC236}">
                <a16:creationId xmlns:a16="http://schemas.microsoft.com/office/drawing/2014/main" id="{4CC600F2-99A0-3ABE-399C-996EF08F6799}"/>
              </a:ext>
            </a:extLst>
          </p:cNvPr>
          <p:cNvGrpSpPr>
            <a:grpSpLocks/>
          </p:cNvGrpSpPr>
          <p:nvPr/>
        </p:nvGrpSpPr>
        <p:grpSpPr bwMode="auto">
          <a:xfrm>
            <a:off x="0" y="3200400"/>
            <a:ext cx="4648200" cy="3657600"/>
            <a:chOff x="192" y="1968"/>
            <a:chExt cx="2928" cy="2304"/>
          </a:xfrm>
        </p:grpSpPr>
        <p:pic>
          <p:nvPicPr>
            <p:cNvPr id="74768" name="Picture 7" descr="N7">
              <a:extLst>
                <a:ext uri="{FF2B5EF4-FFF2-40B4-BE49-F238E27FC236}">
                  <a16:creationId xmlns:a16="http://schemas.microsoft.com/office/drawing/2014/main" id="{CD62CC37-D53A-0FF1-EEC4-91BE27F90D2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9" name="Picture 8" descr="N3">
              <a:extLst>
                <a:ext uri="{FF2B5EF4-FFF2-40B4-BE49-F238E27FC236}">
                  <a16:creationId xmlns:a16="http://schemas.microsoft.com/office/drawing/2014/main" id="{FD68410E-CF92-D91A-F880-394FB38E9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63" name="Picture 18" descr="1145086ejqsyt499z">
            <a:extLst>
              <a:ext uri="{FF2B5EF4-FFF2-40B4-BE49-F238E27FC236}">
                <a16:creationId xmlns:a16="http://schemas.microsoft.com/office/drawing/2014/main" id="{0FA7A983-BB4F-0E29-1BD1-36E32563A3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29425" y="5210175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19" descr="1145086ejqsyt499z">
            <a:extLst>
              <a:ext uri="{FF2B5EF4-FFF2-40B4-BE49-F238E27FC236}">
                <a16:creationId xmlns:a16="http://schemas.microsoft.com/office/drawing/2014/main" id="{8D6BE0D6-3F59-1DED-1A1E-A8E9E3A6F0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324350"/>
            <a:ext cx="762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20" descr="chuc">
            <a:extLst>
              <a:ext uri="{FF2B5EF4-FFF2-40B4-BE49-F238E27FC236}">
                <a16:creationId xmlns:a16="http://schemas.microsoft.com/office/drawing/2014/main" id="{52BF227A-FB4B-1681-B216-FF13BC85A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153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6" name="Picture 21" descr="1">
            <a:extLst>
              <a:ext uri="{FF2B5EF4-FFF2-40B4-BE49-F238E27FC236}">
                <a16:creationId xmlns:a16="http://schemas.microsoft.com/office/drawing/2014/main" id="{3E9F0CE7-8F3A-F785-E2AA-3A63599CCD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7239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7" name="Picture 12" descr="Entertainment-02-june">
            <a:extLst>
              <a:ext uri="{FF2B5EF4-FFF2-40B4-BE49-F238E27FC236}">
                <a16:creationId xmlns:a16="http://schemas.microsoft.com/office/drawing/2014/main" id="{709B68E8-6D9C-F053-123A-7987CA1FBC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5895975"/>
            <a:ext cx="100012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0"/>
    </mc:Choice>
    <mc:Fallback xmlns="">
      <p:transition spd="slow" advClick="0" advTm="120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A3CF9-57C0-7660-2748-B0C6D2FE3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ẩn">
            <a:hlinkClick r:id="" action="ppaction://media"/>
            <a:extLst>
              <a:ext uri="{FF2B5EF4-FFF2-40B4-BE49-F238E27FC236}">
                <a16:creationId xmlns:a16="http://schemas.microsoft.com/office/drawing/2014/main" id="{F33D3101-A349-D9A7-2E79-9C425FA848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4000" cy="6049963"/>
          </a:xfrm>
        </p:spPr>
      </p:pic>
    </p:spTree>
    <p:extLst>
      <p:ext uri="{BB962C8B-B14F-4D97-AF65-F5344CB8AC3E}">
        <p14:creationId xmlns:p14="http://schemas.microsoft.com/office/powerpoint/2010/main" val="132238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4612-986A-3E1F-58E2-8A6E85E7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124A5-3648-16E1-9F88-0B17DE38662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gì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đây</a:t>
            </a:r>
            <a:r>
              <a:rPr lang="en-US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2E6A287-5B50-45AE-F7C3-94E519B2E41E}"/>
              </a:ext>
            </a:extLst>
          </p:cNvPr>
          <p:cNvSpPr/>
          <p:nvPr/>
        </p:nvSpPr>
        <p:spPr>
          <a:xfrm>
            <a:off x="2209800" y="274638"/>
            <a:ext cx="4572000" cy="452596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641AB-6923-4241-1AB5-E5FB4546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A41E-1234-F977-7EAF-A2A6C2CFF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gì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đây</a:t>
            </a:r>
            <a:r>
              <a:rPr lang="en-US" dirty="0">
                <a:solidFill>
                  <a:srgbClr val="FF0000"/>
                </a:solidFill>
              </a:rPr>
              <a:t> ?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2B7CC36B-171B-C2CA-3AEF-AE1C20080E24}"/>
              </a:ext>
            </a:extLst>
          </p:cNvPr>
          <p:cNvSpPr/>
          <p:nvPr/>
        </p:nvSpPr>
        <p:spPr>
          <a:xfrm>
            <a:off x="1981200" y="488182"/>
            <a:ext cx="5562600" cy="3093218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8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5F46-C21D-45F7-A145-EF9BB16E5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2EEF-0278-57E9-CBDC-580D49205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Hình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gì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đây</a:t>
            </a:r>
            <a:r>
              <a:rPr lang="en-US" dirty="0">
                <a:solidFill>
                  <a:srgbClr val="00B0F0"/>
                </a:solidFill>
              </a:rPr>
              <a:t> ?</a:t>
            </a:r>
          </a:p>
        </p:txBody>
      </p:sp>
      <p:sp>
        <p:nvSpPr>
          <p:cNvPr id="4" name="Flowchart: Extract 3">
            <a:extLst>
              <a:ext uri="{FF2B5EF4-FFF2-40B4-BE49-F238E27FC236}">
                <a16:creationId xmlns:a16="http://schemas.microsoft.com/office/drawing/2014/main" id="{10015B0C-52E7-4113-D9D1-A906A8517BC1}"/>
              </a:ext>
            </a:extLst>
          </p:cNvPr>
          <p:cNvSpPr/>
          <p:nvPr/>
        </p:nvSpPr>
        <p:spPr>
          <a:xfrm>
            <a:off x="1905000" y="533400"/>
            <a:ext cx="5105400" cy="3962400"/>
          </a:xfrm>
          <a:prstGeom prst="flowChartExtra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6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0FAF-4656-7959-3645-83BCDAD24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4527E-03E5-6FE3-02A8-A1ADF6696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>
                <a:solidFill>
                  <a:srgbClr val="00B0F0"/>
                </a:solidFill>
              </a:rPr>
              <a:t>Hình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gì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đây</a:t>
            </a:r>
            <a:r>
              <a:rPr lang="en-US" dirty="0">
                <a:solidFill>
                  <a:srgbClr val="00B0F0"/>
                </a:solidFill>
              </a:rPr>
              <a:t> ?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46293D5E-F56B-17DA-9BF8-4A636B8A0B3B}"/>
              </a:ext>
            </a:extLst>
          </p:cNvPr>
          <p:cNvSpPr/>
          <p:nvPr/>
        </p:nvSpPr>
        <p:spPr>
          <a:xfrm>
            <a:off x="2705100" y="609600"/>
            <a:ext cx="3733800" cy="3624105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6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AB3C-F580-2D1F-7418-95757833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ackboard with a wooden frame&#10;&#10;Description automatically generated">
            <a:extLst>
              <a:ext uri="{FF2B5EF4-FFF2-40B4-BE49-F238E27FC236}">
                <a16:creationId xmlns:a16="http://schemas.microsoft.com/office/drawing/2014/main" id="{DF99A11B-D3FF-7062-E4B0-75BA976FD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372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B64AB-F3A6-585F-9AFA-9B983202F510}"/>
              </a:ext>
            </a:extLst>
          </p:cNvPr>
          <p:cNvSpPr txBox="1"/>
          <p:nvPr/>
        </p:nvSpPr>
        <p:spPr>
          <a:xfrm>
            <a:off x="1981200" y="940584"/>
            <a:ext cx="6324600" cy="220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Thứ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Sáu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ngày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22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tháng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8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năm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2025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                        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Toán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7: HÌNH VUÔNG – HÌNH TRÒN – HÌNH CHỮ NHẬT – HÌNH TAM GIÁC ( TIẾT 2 )</a:t>
            </a:r>
            <a:endParaRPr lang="en-US" sz="1900" kern="100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7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Hình ảnh 2">
            <a:extLst>
              <a:ext uri="{FF2B5EF4-FFF2-40B4-BE49-F238E27FC236}">
                <a16:creationId xmlns:a16="http://schemas.microsoft.com/office/drawing/2014/main" id="{A55072BD-9793-1A92-645B-93D9100F9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6" b="52222"/>
          <a:stretch>
            <a:fillRect/>
          </a:stretch>
        </p:blipFill>
        <p:spPr bwMode="auto">
          <a:xfrm>
            <a:off x="76200" y="609600"/>
            <a:ext cx="302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>
            <a:extLst>
              <a:ext uri="{FF2B5EF4-FFF2-40B4-BE49-F238E27FC236}">
                <a16:creationId xmlns:a16="http://schemas.microsoft.com/office/drawing/2014/main" id="{56D2A2F7-B210-A85C-EA7B-1252CE72F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57350"/>
            <a:ext cx="8839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>
            <a:extLst>
              <a:ext uri="{FF2B5EF4-FFF2-40B4-BE49-F238E27FC236}">
                <a16:creationId xmlns:a16="http://schemas.microsoft.com/office/drawing/2014/main" id="{3A4C0AF0-DBFC-6B92-B7BE-CC2C130C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7086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>
            <a:extLst>
              <a:ext uri="{FF2B5EF4-FFF2-40B4-BE49-F238E27FC236}">
                <a16:creationId xmlns:a16="http://schemas.microsoft.com/office/drawing/2014/main" id="{BC3F734C-FC28-4F09-36B6-4D90159F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B613FAB-854D-D715-41A9-A3AB720D0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3" name="chuẩn Đồng hồ đếm ngược 2 phút có tiế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A1E0A0F-15E4-6F0D-73F0-E53176DC21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0800" y="170201"/>
            <a:ext cx="2057400" cy="1066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Hình ảnh 2">
            <a:extLst>
              <a:ext uri="{FF2B5EF4-FFF2-40B4-BE49-F238E27FC236}">
                <a16:creationId xmlns:a16="http://schemas.microsoft.com/office/drawing/2014/main" id="{BB601363-F32A-25B3-9707-49E4A89CA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6" b="52222"/>
          <a:stretch>
            <a:fillRect/>
          </a:stretch>
        </p:blipFill>
        <p:spPr bwMode="auto">
          <a:xfrm>
            <a:off x="76200" y="-3175"/>
            <a:ext cx="30226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CB4167C6-9435-4263-4480-6EC24533B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34" y="2352674"/>
            <a:ext cx="5257800" cy="3662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318B4F-A304-8C79-6ADF-6DD90DD5F1E2}"/>
              </a:ext>
            </a:extLst>
          </p:cNvPr>
          <p:cNvSpPr/>
          <p:nvPr/>
        </p:nvSpPr>
        <p:spPr>
          <a:xfrm>
            <a:off x="990600" y="3429000"/>
            <a:ext cx="762000" cy="6858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F8FEEE91-724D-E48F-0C8E-2FA1D9E4D214}"/>
              </a:ext>
            </a:extLst>
          </p:cNvPr>
          <p:cNvSpPr/>
          <p:nvPr/>
        </p:nvSpPr>
        <p:spPr>
          <a:xfrm>
            <a:off x="838200" y="4419600"/>
            <a:ext cx="914400" cy="838200"/>
          </a:xfrm>
          <a:prstGeom prst="triangl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937A079-E87B-F1E2-49A4-A963DB84D2BB}"/>
              </a:ext>
            </a:extLst>
          </p:cNvPr>
          <p:cNvSpPr/>
          <p:nvPr/>
        </p:nvSpPr>
        <p:spPr>
          <a:xfrm>
            <a:off x="914400" y="2438400"/>
            <a:ext cx="838200" cy="76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BCC8B-5C9A-EAB9-E115-24C2183A2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428875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D5D9FA-E590-B26F-C464-4EEC21C67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343275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59F702-2922-41AA-B972-032EFD892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419600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4F62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0BBA10-E515-FF5D-5BD8-A619CF19E210}"/>
              </a:ext>
            </a:extLst>
          </p:cNvPr>
          <p:cNvSpPr/>
          <p:nvPr/>
        </p:nvSpPr>
        <p:spPr>
          <a:xfrm>
            <a:off x="762000" y="5715000"/>
            <a:ext cx="1143000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E7F83B-4675-07F8-0596-083320500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553075"/>
            <a:ext cx="838200" cy="9239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B1B018D1-AC1F-40C9-D79D-475D01387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flowChartAlternateProcess">
            <a:avLst/>
          </a:prstGeom>
          <a:noFill/>
          <a:ln w="38100" cmpd="dbl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kern="0">
              <a:solidFill>
                <a:srgbClr val="000000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1F53243D-0B1A-0244-27E5-DAD714B3B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76200"/>
            <a:ext cx="69723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147</Words>
  <Application>Microsoft Office PowerPoint</Application>
  <PresentationFormat>On-screen Show (4:3)</PresentationFormat>
  <Paragraphs>90</Paragraphs>
  <Slides>16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宋体</vt:lpstr>
      <vt:lpstr>.VnTime</vt:lpstr>
      <vt:lpstr>Aptos</vt:lpstr>
      <vt:lpstr>Arial</vt:lpstr>
      <vt:lpstr>Calibri</vt:lpstr>
      <vt:lpstr>Times New Roman</vt:lpstr>
      <vt:lpstr>Default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lavanhung</dc:creator>
  <cp:lastModifiedBy>HP</cp:lastModifiedBy>
  <cp:revision>152</cp:revision>
  <dcterms:created xsi:type="dcterms:W3CDTF">2012-10-22T11:31:10Z</dcterms:created>
  <dcterms:modified xsi:type="dcterms:W3CDTF">2025-09-24T08:51:53Z</dcterms:modified>
</cp:coreProperties>
</file>