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72" r:id="rId3"/>
    <p:sldId id="270" r:id="rId4"/>
    <p:sldId id="269" r:id="rId5"/>
    <p:sldId id="271" r:id="rId6"/>
    <p:sldId id="415" r:id="rId7"/>
    <p:sldId id="417" r:id="rId8"/>
    <p:sldId id="418" r:id="rId9"/>
    <p:sldId id="419" r:id="rId10"/>
    <p:sldId id="420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90381DBC-A5FB-4470-91FC-E9B4BDC0608E}">
          <p14:sldIdLst>
            <p14:sldId id="257"/>
            <p14:sldId id="272"/>
            <p14:sldId id="270"/>
            <p14:sldId id="269"/>
            <p14:sldId id="271"/>
            <p14:sldId id="415"/>
            <p14:sldId id="417"/>
            <p14:sldId id="418"/>
            <p14:sldId id="419"/>
            <p14:sldId id="420"/>
          </p14:sldIdLst>
        </p14:section>
        <p14:section name="Mục Chưa có tên" id="{AC0051DE-F5C3-47F0-A432-75743A678E4E}">
          <p14:sldIdLst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7982C-00AF-4549-92C2-491B55D553C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2338D-7044-4810-B456-C0965729B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2D1D09-1147-4A3B-93E7-4BB414F76D65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670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A06E-3B62-40D3-A316-85A9830807C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CD42-D7EC-4231-8175-8F0E48C6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7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A06E-3B62-40D3-A316-85A9830807C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CD42-D7EC-4231-8175-8F0E48C6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3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A06E-3B62-40D3-A316-85A9830807C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CD42-D7EC-4231-8175-8F0E48C6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92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A06E-3B62-40D3-A316-85A9830807C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CD42-D7EC-4231-8175-8F0E48C6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96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A06E-3B62-40D3-A316-85A9830807C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CD42-D7EC-4231-8175-8F0E48C6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6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A06E-3B62-40D3-A316-85A9830807C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CD42-D7EC-4231-8175-8F0E48C6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81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A06E-3B62-40D3-A316-85A9830807C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CD42-D7EC-4231-8175-8F0E48C6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3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A06E-3B62-40D3-A316-85A9830807C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CD42-D7EC-4231-8175-8F0E48C6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1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A06E-3B62-40D3-A316-85A9830807C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CD42-D7EC-4231-8175-8F0E48C6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98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A06E-3B62-40D3-A316-85A9830807C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CD42-D7EC-4231-8175-8F0E48C6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25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A06E-3B62-40D3-A316-85A9830807C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CD42-D7EC-4231-8175-8F0E48C6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0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6A06E-3B62-40D3-A316-85A9830807C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CCD42-D7EC-4231-8175-8F0E48C6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9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hyperlink" Target="V&#192;O%20R&#7914;NG%20HOA%20-%20SGK%20K&#7870;T%20N&#7888;I%20TRI%20TH&#7912;C%20V&#7898;I%20CU&#7896;C%20S&#7888;NG%20-%20&#194;M%20NH&#7840;C%20L&#7898;P%201%20-%20NH&#7840;C%20M&#7898;I%20S&#212;I%20&#272;&#7896;NG%20-.mp4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048000" y="609601"/>
            <a:ext cx="701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1" name="Rectangle 10"/>
          <p:cNvSpPr/>
          <p:nvPr/>
        </p:nvSpPr>
        <p:spPr>
          <a:xfrm>
            <a:off x="1703842" y="2057906"/>
            <a:ext cx="7412607" cy="265303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0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3: </a:t>
            </a:r>
          </a:p>
          <a:p>
            <a:pPr marL="457200" indent="-457200" algn="ctr">
              <a:lnSpc>
                <a:spcPct val="120000"/>
              </a:lnSpc>
            </a:pPr>
            <a:r>
              <a:rPr lang="nl-NL" sz="36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 điểm: Những trải nghiệm thú vị</a:t>
            </a:r>
            <a:endParaRPr lang="en-US" sz="3600">
              <a:solidFill>
                <a:schemeClr val="accent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ctr">
              <a:lnSpc>
                <a:spcPct val="120000"/>
              </a:lnSpc>
            </a:pPr>
            <a:r>
              <a:rPr lang="nl-NL" sz="36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7: Mùa hè lấp lánh (Tiết </a:t>
            </a:r>
            <a:r>
              <a:rPr lang="nl-NL" sz="3600" b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nl-NL" sz="36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>
              <a:solidFill>
                <a:schemeClr val="accent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4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800" y="580507"/>
            <a:ext cx="8864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en-US" sz="3600" b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 QUÝ THẦY CÔ VỀ DỰ CHUYÊN ĐỀ HÈ 2025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6" name="TextBox 1"/>
          <p:cNvSpPr txBox="1">
            <a:spLocks noChangeArrowheads="1"/>
          </p:cNvSpPr>
          <p:nvPr/>
        </p:nvSpPr>
        <p:spPr bwMode="auto">
          <a:xfrm>
            <a:off x="2839914" y="4758615"/>
            <a:ext cx="62765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Vĩnh Am, ngày 20 tháng 8 năm 2025</a:t>
            </a:r>
          </a:p>
        </p:txBody>
      </p:sp>
      <p:sp>
        <p:nvSpPr>
          <p:cNvPr id="10" name="TextBox 1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4508500" y="4084834"/>
            <a:ext cx="4508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Người thực hiện: GV: Nguyễn Thị Hiền</a:t>
            </a:r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             Đơn vị Tiểu học Liên Am- Lý Học</a:t>
            </a:r>
          </a:p>
        </p:txBody>
      </p:sp>
      <p:sp>
        <p:nvSpPr>
          <p:cNvPr id="2" name="5-Point Star 1">
            <a:hlinkClick r:id="rId5" action="ppaction://hlinkfile"/>
          </p:cNvPr>
          <p:cNvSpPr/>
          <p:nvPr/>
        </p:nvSpPr>
        <p:spPr>
          <a:xfrm>
            <a:off x="9017000" y="5138537"/>
            <a:ext cx="4318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0610822"/>
      </p:ext>
    </p:extLst>
  </p:cSld>
  <p:clrMapOvr>
    <a:masterClrMapping/>
  </p:clrMapOvr>
  <p:transition advTm="911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D853664-F627-45FE-8DC4-89AC01A3E2C0}"/>
              </a:ext>
            </a:extLst>
          </p:cNvPr>
          <p:cNvSpPr/>
          <p:nvPr/>
        </p:nvSpPr>
        <p:spPr>
          <a:xfrm>
            <a:off x="1621510" y="828884"/>
            <a:ext cx="9545253" cy="53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/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A994D4-078E-4005-8770-E22072035780}"/>
              </a:ext>
            </a:extLst>
          </p:cNvPr>
          <p:cNvSpPr txBox="1"/>
          <p:nvPr/>
        </p:nvSpPr>
        <p:spPr>
          <a:xfrm>
            <a:off x="2048255" y="690256"/>
            <a:ext cx="3977561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413371-06AC-4EED-8A01-EBE92FAC1BF5}"/>
              </a:ext>
            </a:extLst>
          </p:cNvPr>
          <p:cNvSpPr txBox="1"/>
          <p:nvPr/>
        </p:nvSpPr>
        <p:spPr>
          <a:xfrm>
            <a:off x="7054743" y="684426"/>
            <a:ext cx="411201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542062" y="22246"/>
            <a:ext cx="54667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 LẤP LÁNH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47964" y="6270571"/>
            <a:ext cx="2718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pic>
        <p:nvPicPr>
          <p:cNvPr id="5" name="mua_he_lap_lanhsom_nay_em_thuc_daytroi_sang_tu_9ee52eea-d48e-49fc-9e2c-325b11fb8438">
            <a:hlinkClick r:id="" action="ppaction://media"/>
            <a:extLst>
              <a:ext uri="{FF2B5EF4-FFF2-40B4-BE49-F238E27FC236}">
                <a16:creationId xmlns:a16="http://schemas.microsoft.com/office/drawing/2014/main" id="{1EFBD1FB-9734-C6CF-80CC-461C83165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128" y="13258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1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1452222" y="1409994"/>
            <a:ext cx="7212012" cy="11033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00FF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kết thúc</a:t>
            </a:r>
          </a:p>
        </p:txBody>
      </p:sp>
      <p:pic>
        <p:nvPicPr>
          <p:cNvPr id="8" name="Picture 7" descr="DOV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749">
            <a:off x="5782128" y="-101464"/>
            <a:ext cx="9207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OV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749">
            <a:off x="7336291" y="49348"/>
            <a:ext cx="923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863600" y="2776113"/>
            <a:ext cx="98678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Cảm ơn các quý thầy cô và các đã chú ý lắng nghe.</a:t>
            </a:r>
          </a:p>
          <a:p>
            <a:r>
              <a:rPr lang="en-US" altLang="en-US" sz="3200">
                <a:solidFill>
                  <a:srgbClr val="FF0000"/>
                </a:solidFill>
              </a:rPr>
              <a:t>           Thân ái, Chào tạm biệt !</a:t>
            </a:r>
          </a:p>
        </p:txBody>
      </p:sp>
    </p:spTree>
    <p:extLst>
      <p:ext uri="{BB962C8B-B14F-4D97-AF65-F5344CB8AC3E}">
        <p14:creationId xmlns:p14="http://schemas.microsoft.com/office/powerpoint/2010/main" val="484943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TB">
            <a:hlinkClick r:id="" action="ppaction://media"/>
            <a:extLst>
              <a:ext uri="{FF2B5EF4-FFF2-40B4-BE49-F238E27FC236}">
                <a16:creationId xmlns:a16="http://schemas.microsoft.com/office/drawing/2014/main" id="{D230FDF6-5446-390F-C14B-410C38A405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686" y="511629"/>
            <a:ext cx="9797143" cy="572588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615C1D-1354-20B0-8FBC-C009B273E96C}"/>
              </a:ext>
            </a:extLst>
          </p:cNvPr>
          <p:cNvSpPr txBox="1"/>
          <p:nvPr/>
        </p:nvSpPr>
        <p:spPr>
          <a:xfrm>
            <a:off x="375920" y="3429000"/>
            <a:ext cx="2519680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</a:pPr>
            <a:r>
              <a:rPr lang="nl-NL" sz="3200" b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20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DEBD1C9-DB59-A345-F916-E79BD9C72D3A}"/>
              </a:ext>
            </a:extLst>
          </p:cNvPr>
          <p:cNvSpPr txBox="1"/>
          <p:nvPr/>
        </p:nvSpPr>
        <p:spPr>
          <a:xfrm>
            <a:off x="375920" y="4134904"/>
            <a:ext cx="2852382" cy="1813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</a:pPr>
            <a:r>
              <a:rPr lang="nl-NL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 nói về mùa hè của em 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36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I THÀNH LỒNG">
            <a:hlinkClick r:id="" action="ppaction://media"/>
            <a:extLst>
              <a:ext uri="{FF2B5EF4-FFF2-40B4-BE49-F238E27FC236}">
                <a16:creationId xmlns:a16="http://schemas.microsoft.com/office/drawing/2014/main" id="{F259E139-0E87-A503-9FB0-BF7D42DBB0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503" y="631372"/>
            <a:ext cx="5737496" cy="5040084"/>
          </a:xfrm>
          <a:prstGeom prst="rect">
            <a:avLst/>
          </a:prstGeom>
        </p:spPr>
      </p:pic>
      <p:pic>
        <p:nvPicPr>
          <p:cNvPr id="9" name="Hình ảnh 8" descr="Ảnh có chứa cỏ, ngoài trời, bầu trời, thực vật&#10;&#10;Nội dung do AI tạo ra có thể không chính xác.">
            <a:extLst>
              <a:ext uri="{FF2B5EF4-FFF2-40B4-BE49-F238E27FC236}">
                <a16:creationId xmlns:a16="http://schemas.microsoft.com/office/drawing/2014/main" id="{4DA2F6F0-3168-B9BB-C985-25FADCA03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631372"/>
            <a:ext cx="5966465" cy="50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5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F9AA59-4BBE-4D7F-C6BB-78383F5BD4A6}"/>
              </a:ext>
            </a:extLst>
          </p:cNvPr>
          <p:cNvSpPr txBox="1"/>
          <p:nvPr/>
        </p:nvSpPr>
        <p:spPr>
          <a:xfrm>
            <a:off x="109182" y="9944"/>
            <a:ext cx="12082818" cy="1725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20000"/>
              </a:lnSpc>
            </a:pPr>
            <a:r>
              <a:rPr lang="nl-NL" sz="2400" b="1" i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 ba ngày 20 tháng 8 năm 2025</a:t>
            </a:r>
            <a:endParaRPr lang="en-US" sz="240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ctr">
              <a:lnSpc>
                <a:spcPct val="120000"/>
              </a:lnSpc>
            </a:pP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</a:t>
            </a:r>
            <a:endParaRPr lang="en-US" sz="24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ctr">
              <a:lnSpc>
                <a:spcPct val="120000"/>
              </a:lnSpc>
            </a:pPr>
            <a:r>
              <a:rPr lang="nl-NL" sz="2400" b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7: Mùa hè lấp lánh (Tiết 1)</a:t>
            </a:r>
            <a:endParaRPr lang="en-US" sz="240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nl-NL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, hoa, ảnh chụp màn hình, thực vật&#10;&#10;Nội dung do AI tạo ra có thể không chính xác.">
            <a:extLst>
              <a:ext uri="{FF2B5EF4-FFF2-40B4-BE49-F238E27FC236}">
                <a16:creationId xmlns:a16="http://schemas.microsoft.com/office/drawing/2014/main" id="{27DA25F3-762D-E190-0F47-AD7253163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86" y="1386114"/>
            <a:ext cx="10711541" cy="5275943"/>
          </a:xfrm>
          <a:prstGeom prst="rect">
            <a:avLst/>
          </a:prstGeom>
        </p:spPr>
      </p:pic>
      <p:pic>
        <p:nvPicPr>
          <p:cNvPr id="4" name="lời giới thiệu tranh SGK">
            <a:hlinkClick r:id="" action="ppaction://media"/>
            <a:extLst>
              <a:ext uri="{FF2B5EF4-FFF2-40B4-BE49-F238E27FC236}">
                <a16:creationId xmlns:a16="http://schemas.microsoft.com/office/drawing/2014/main" id="{6BBB79BA-7035-5F2B-D901-FB2A4AA9E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1000" y="59036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4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 Hiền">
            <a:hlinkClick r:id="" action="ppaction://media"/>
            <a:extLst>
              <a:ext uri="{FF2B5EF4-FFF2-40B4-BE49-F238E27FC236}">
                <a16:creationId xmlns:a16="http://schemas.microsoft.com/office/drawing/2014/main" id="{13EC543C-AA01-4D34-A777-86FD0B61F3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371" y="85725"/>
            <a:ext cx="11789229" cy="640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outdoor, nature, highland&#10;&#10;Description automatically generated">
            <a:extLst>
              <a:ext uri="{FF2B5EF4-FFF2-40B4-BE49-F238E27FC236}">
                <a16:creationId xmlns:a16="http://schemas.microsoft.com/office/drawing/2014/main" id="{41461413-DD9A-4AE7-8984-365DA957E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" y="308670"/>
            <a:ext cx="11423175" cy="48228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2994" y="5348079"/>
            <a:ext cx="80772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Dài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)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bất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tận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: </a:t>
            </a:r>
            <a:r>
              <a:rPr lang="en-US" sz="3200" dirty="0">
                <a:solidFill>
                  <a:srgbClr val="0000FF"/>
                </a:solidFill>
                <a:latin typeface="Times New Roman"/>
              </a:rPr>
              <a:t>(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</a:rPr>
              <a:t>dài</a:t>
            </a:r>
            <a:r>
              <a:rPr lang="en-US" sz="3200" dirty="0">
                <a:solidFill>
                  <a:srgbClr val="0000FF"/>
                </a:solidFill>
                <a:latin typeface="Times New Roman"/>
              </a:rPr>
              <a:t>)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</a:rPr>
              <a:t>kết</a:t>
            </a:r>
            <a:r>
              <a:rPr lang="en-US" sz="32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</a:rPr>
              <a:t>thúc</a:t>
            </a:r>
            <a:r>
              <a:rPr lang="en-US" sz="3200" dirty="0">
                <a:solidFill>
                  <a:srgbClr val="0000FF"/>
                </a:solidFill>
                <a:latin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29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64768" y="131172"/>
            <a:ext cx="2606040" cy="545942"/>
          </a:xfrm>
          <a:prstGeom prst="rect">
            <a:avLst/>
          </a:prstGeom>
          <a:noFill/>
        </p:spPr>
        <p:txBody>
          <a:bodyPr wrap="square" lIns="83462" tIns="41731" rIns="83462" bIns="41731" rtlCol="0">
            <a:spAutoFit/>
          </a:bodyPr>
          <a:lstStyle/>
          <a:p>
            <a:pPr algn="ctr" defTabSz="834625">
              <a:defRPr/>
            </a:pPr>
            <a:r>
              <a:rPr lang="en-US" sz="3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1392" y="674795"/>
            <a:ext cx="8233444" cy="821622"/>
          </a:xfrm>
          <a:prstGeom prst="rect">
            <a:avLst/>
          </a:prstGeom>
          <a:noFill/>
        </p:spPr>
        <p:txBody>
          <a:bodyPr wrap="square" lIns="83462" tIns="41731" rIns="83462" bIns="41731" rtlCol="0">
            <a:spAutoFit/>
          </a:bodyPr>
          <a:lstStyle/>
          <a:p>
            <a:pPr algn="ctr" defTabSz="834625">
              <a:defRPr/>
            </a:pP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endParaRPr lang="en-US" sz="4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H="1" flipV="1">
            <a:off x="744699" y="1979614"/>
            <a:ext cx="3928901" cy="653664"/>
          </a:xfrm>
          <a:prstGeom prst="rect">
            <a:avLst/>
          </a:prstGeom>
          <a:noFill/>
        </p:spPr>
        <p:txBody>
          <a:bodyPr wrap="square" lIns="83462" tIns="41731" rIns="83462" bIns="41731" rtlCol="0">
            <a:spAutoFit/>
          </a:bodyPr>
          <a:lstStyle/>
          <a:p>
            <a:pPr algn="ctr" defTabSz="834625">
              <a:defRPr/>
            </a:pPr>
            <a:r>
              <a:rPr lang="en-US" sz="3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 flipH="1" flipV="1">
            <a:off x="6267788" y="1979608"/>
            <a:ext cx="4297048" cy="653664"/>
          </a:xfrm>
          <a:prstGeom prst="rect">
            <a:avLst/>
          </a:prstGeom>
          <a:noFill/>
        </p:spPr>
        <p:txBody>
          <a:bodyPr wrap="square" lIns="83462" tIns="41731" rIns="83462" bIns="41731" rtlCol="0">
            <a:spAutoFit/>
          </a:bodyPr>
          <a:lstStyle/>
          <a:p>
            <a:pPr algn="ctr" defTabSz="834625">
              <a:defRPr/>
            </a:pPr>
            <a:r>
              <a:rPr lang="en-US" sz="3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935502" y="2659666"/>
            <a:ext cx="10107637" cy="721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3462" tIns="41731" rIns="83462" bIns="41731"/>
          <a:lstStyle/>
          <a:p>
            <a:pPr defTabSz="83462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6120227" y="2144060"/>
            <a:ext cx="0" cy="4191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3462" tIns="41731" rIns="83462" bIns="41731"/>
          <a:lstStyle/>
          <a:p>
            <a:pPr defTabSz="83462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6353496" y="3439459"/>
            <a:ext cx="335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EBE655-4055-4458-8D00-A2E6066EC27A}"/>
              </a:ext>
            </a:extLst>
          </p:cNvPr>
          <p:cNvSpPr txBox="1"/>
          <p:nvPr/>
        </p:nvSpPr>
        <p:spPr>
          <a:xfrm>
            <a:off x="6516354" y="4344432"/>
            <a:ext cx="3632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7788" y="2733889"/>
            <a:ext cx="29322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28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320" y="207832"/>
            <a:ext cx="2606040" cy="545982"/>
          </a:xfrm>
          <a:prstGeom prst="rect">
            <a:avLst/>
          </a:prstGeom>
          <a:noFill/>
        </p:spPr>
        <p:txBody>
          <a:bodyPr wrap="square" lIns="83502" tIns="41751" rIns="83502" bIns="41751" rtlCol="0">
            <a:spAutoFit/>
          </a:bodyPr>
          <a:lstStyle/>
          <a:p>
            <a:pPr algn="ctr" defTabSz="835023">
              <a:defRPr/>
            </a:pPr>
            <a:r>
              <a:rPr lang="en-US" sz="3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2754" y="775933"/>
            <a:ext cx="8568447" cy="792204"/>
          </a:xfrm>
          <a:prstGeom prst="rect">
            <a:avLst/>
          </a:prstGeom>
          <a:noFill/>
        </p:spPr>
        <p:txBody>
          <a:bodyPr wrap="square" lIns="83502" tIns="41751" rIns="83502" bIns="41751" rtlCol="0">
            <a:spAutoFit/>
          </a:bodyPr>
          <a:lstStyle/>
          <a:p>
            <a:pPr algn="ctr" defTabSz="835023">
              <a:defRPr/>
            </a:pP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endParaRPr lang="en-US" sz="4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738909" y="2667000"/>
            <a:ext cx="13768917" cy="145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/>
          <a:p>
            <a:pPr algn="ctr"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theo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nhóm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1636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" y="3515151"/>
            <a:ext cx="3491233" cy="3120403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2736" y="6046872"/>
            <a:ext cx="637921" cy="63980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" y="0"/>
            <a:ext cx="1181659" cy="1181659"/>
          </a:xfrm>
          <a:prstGeom prst="rect">
            <a:avLst/>
          </a:prstGeom>
        </p:spPr>
      </p:pic>
      <p:pic>
        <p:nvPicPr>
          <p:cNvPr id="30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2" y="4316110"/>
            <a:ext cx="7155460" cy="2255259"/>
          </a:xfrm>
          <a:prstGeom prst="rect">
            <a:avLst/>
          </a:prstGeom>
        </p:spPr>
      </p:pic>
      <p:pic>
        <p:nvPicPr>
          <p:cNvPr id="32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1041"/>
            <a:ext cx="2279804" cy="227980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8092" y="350869"/>
            <a:ext cx="2263968" cy="22639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1055" y="2326294"/>
            <a:ext cx="2579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THI ĐỌC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6320" y="207832"/>
            <a:ext cx="2606040" cy="545982"/>
          </a:xfrm>
          <a:prstGeom prst="rect">
            <a:avLst/>
          </a:prstGeom>
          <a:noFill/>
        </p:spPr>
        <p:txBody>
          <a:bodyPr wrap="square" lIns="83502" tIns="41751" rIns="83502" bIns="41751" rtlCol="0">
            <a:spAutoFit/>
          </a:bodyPr>
          <a:lstStyle/>
          <a:p>
            <a:pPr algn="ctr" defTabSz="835023">
              <a:defRPr/>
            </a:pPr>
            <a:r>
              <a:rPr lang="en-US" sz="3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2754" y="775933"/>
            <a:ext cx="8568447" cy="792204"/>
          </a:xfrm>
          <a:prstGeom prst="rect">
            <a:avLst/>
          </a:prstGeom>
          <a:noFill/>
        </p:spPr>
        <p:txBody>
          <a:bodyPr wrap="square" lIns="83502" tIns="41751" rIns="83502" bIns="41751" rtlCol="0">
            <a:spAutoFit/>
          </a:bodyPr>
          <a:lstStyle/>
          <a:p>
            <a:pPr algn="ctr" defTabSz="835023">
              <a:defRPr/>
            </a:pP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endParaRPr lang="en-US" sz="4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hào mừng"/>
  <p:tag name="ISPRING_SLIDE_INDENT_LEVEL" val="0"/>
  <p:tag name="GENSWF_ADVANCE_TIME" val="9.118"/>
  <p:tag name="ISPRING_SLIDE_ID_2" val="{4E194C0B-DA35-4C81-8A2C-D73DA101937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280</Words>
  <Application>Microsoft Office PowerPoint</Application>
  <PresentationFormat>Màn hình rộng</PresentationFormat>
  <Paragraphs>55</Paragraphs>
  <Slides>11</Slides>
  <Notes>2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Microsoft YaHei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Duc Thanh Do</cp:lastModifiedBy>
  <cp:revision>56</cp:revision>
  <dcterms:created xsi:type="dcterms:W3CDTF">2020-09-13T08:23:42Z</dcterms:created>
  <dcterms:modified xsi:type="dcterms:W3CDTF">2025-09-23T12:52:07Z</dcterms:modified>
</cp:coreProperties>
</file>