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8" r:id="rId2"/>
  </p:sldMasterIdLst>
  <p:notesMasterIdLst>
    <p:notesMasterId r:id="rId33"/>
  </p:notesMasterIdLst>
  <p:sldIdLst>
    <p:sldId id="2007577380" r:id="rId3"/>
    <p:sldId id="259" r:id="rId4"/>
    <p:sldId id="260" r:id="rId5"/>
    <p:sldId id="366" r:id="rId6"/>
    <p:sldId id="367" r:id="rId7"/>
    <p:sldId id="368" r:id="rId8"/>
    <p:sldId id="311" r:id="rId9"/>
    <p:sldId id="2007577378" r:id="rId10"/>
    <p:sldId id="2007577405" r:id="rId11"/>
    <p:sldId id="2007577406" r:id="rId12"/>
    <p:sldId id="2007577382" r:id="rId13"/>
    <p:sldId id="2007577383" r:id="rId14"/>
    <p:sldId id="2007577384" r:id="rId15"/>
    <p:sldId id="2007577402" r:id="rId16"/>
    <p:sldId id="2007577385" r:id="rId17"/>
    <p:sldId id="2007577386" r:id="rId18"/>
    <p:sldId id="2007577387" r:id="rId19"/>
    <p:sldId id="2007577407" r:id="rId20"/>
    <p:sldId id="2007577394" r:id="rId21"/>
    <p:sldId id="2007577390" r:id="rId22"/>
    <p:sldId id="270" r:id="rId23"/>
    <p:sldId id="278" r:id="rId24"/>
    <p:sldId id="2007577212" r:id="rId25"/>
    <p:sldId id="331" r:id="rId26"/>
    <p:sldId id="2007577391" r:id="rId27"/>
    <p:sldId id="332" r:id="rId28"/>
    <p:sldId id="2007577393" r:id="rId29"/>
    <p:sldId id="2007577392" r:id="rId30"/>
    <p:sldId id="2007577395" r:id="rId31"/>
    <p:sldId id="200757739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624"/>
    </p:cViewPr>
  </p:sorter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cây theo thứ tự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C1E12-36B2-421F-AE73-33F44B863D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501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bình tưới để quay lại 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C1E12-36B2-421F-AE73-33F44B863D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15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bình tưới để quay lại 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C1E12-36B2-421F-AE73-33F44B863D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624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bình tưới để quay lại 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C1E12-36B2-421F-AE73-33F44B863D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17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bình tưới để quay lại 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C1E12-36B2-421F-AE73-33F44B863D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31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92BF4-C828-E34E-5A4F-A16E3BE9F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83F56-CCDA-61B5-969F-DCC732ACA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C741AC-D47C-90C1-549B-1C30F437B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80A4A-66C0-2AC5-57A0-7B8A22FAC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DF28-52D1-45C3-BB55-FBC138DAE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690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6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5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15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09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9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E7B4AAC-4D67-7951-AAEE-150CE3FBC9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144158"/>
            <a:ext cx="1429406" cy="14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18D9CEBC-CE62-4512-AE8E-27A33C66198E}"/>
              </a:ext>
            </a:extLst>
          </p:cNvPr>
          <p:cNvSpPr txBox="1"/>
          <p:nvPr userDrawn="1"/>
        </p:nvSpPr>
        <p:spPr>
          <a:xfrm>
            <a:off x="5187066" y="-1893332"/>
            <a:ext cx="181786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8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80" y="1949318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8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02339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7.png"/><Relationship Id="rId18" Type="http://schemas.microsoft.com/office/2007/relationships/hdphoto" Target="../media/hdphoto13.wdp"/><Relationship Id="rId3" Type="http://schemas.openxmlformats.org/officeDocument/2006/relationships/image" Target="../media/image48.png"/><Relationship Id="rId21" Type="http://schemas.openxmlformats.org/officeDocument/2006/relationships/image" Target="../media/image61.png"/><Relationship Id="rId7" Type="http://schemas.openxmlformats.org/officeDocument/2006/relationships/image" Target="../media/image54.png"/><Relationship Id="rId12" Type="http://schemas.microsoft.com/office/2007/relationships/hdphoto" Target="../media/hdphoto10.wdp"/><Relationship Id="rId17" Type="http://schemas.openxmlformats.org/officeDocument/2006/relationships/image" Target="../media/image59.png"/><Relationship Id="rId2" Type="http://schemas.openxmlformats.org/officeDocument/2006/relationships/image" Target="../media/image13.jpg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16.xml"/><Relationship Id="rId6" Type="http://schemas.microsoft.com/office/2007/relationships/hdphoto" Target="../media/hdphoto7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10" Type="http://schemas.microsoft.com/office/2007/relationships/hdphoto" Target="../media/hdphoto9.wdp"/><Relationship Id="rId19" Type="http://schemas.openxmlformats.org/officeDocument/2006/relationships/image" Target="../media/image60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Relationship Id="rId14" Type="http://schemas.microsoft.com/office/2007/relationships/hdphoto" Target="../media/hdphoto11.wdp"/><Relationship Id="rId22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9.png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4.xml"/><Relationship Id="rId18" Type="http://schemas.openxmlformats.org/officeDocument/2006/relationships/image" Target="../media/image25.gif"/><Relationship Id="rId3" Type="http://schemas.openxmlformats.org/officeDocument/2006/relationships/image" Target="../media/image18.jpg"/><Relationship Id="rId7" Type="http://schemas.openxmlformats.org/officeDocument/2006/relationships/slide" Target="slide6.xml"/><Relationship Id="rId12" Type="http://schemas.microsoft.com/office/2007/relationships/hdphoto" Target="../media/hdphoto3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slide" Target="slide3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microsoft.com/office/2007/relationships/hdphoto" Target="../media/hdphoto4.wdp"/><Relationship Id="rId10" Type="http://schemas.openxmlformats.org/officeDocument/2006/relationships/slide" Target="slide5.xml"/><Relationship Id="rId19" Type="http://schemas.openxmlformats.org/officeDocument/2006/relationships/slide" Target="slide7.xml"/><Relationship Id="rId4" Type="http://schemas.openxmlformats.org/officeDocument/2006/relationships/image" Target="../media/image19.gif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png"/><Relationship Id="rId11" Type="http://schemas.openxmlformats.org/officeDocument/2006/relationships/image" Target="../media/image28.png"/><Relationship Id="rId5" Type="http://schemas.openxmlformats.org/officeDocument/2006/relationships/image" Target="../media/image70.png"/><Relationship Id="rId10" Type="http://schemas.openxmlformats.org/officeDocument/2006/relationships/image" Target="../media/image73.gif"/><Relationship Id="rId4" Type="http://schemas.openxmlformats.org/officeDocument/2006/relationships/notesSlide" Target="../notesSlides/notesSlide11.xml"/><Relationship Id="rId9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9.png"/><Relationship Id="rId10" Type="http://schemas.openxmlformats.org/officeDocument/2006/relationships/image" Target="../media/image70.png"/><Relationship Id="rId4" Type="http://schemas.openxmlformats.org/officeDocument/2006/relationships/image" Target="../media/image5.png"/><Relationship Id="rId9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png"/><Relationship Id="rId7" Type="http://schemas.microsoft.com/office/2007/relationships/hdphoto" Target="../media/hdphoto1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9.png"/><Relationship Id="rId10" Type="http://schemas.openxmlformats.org/officeDocument/2006/relationships/image" Target="../media/image70.png"/><Relationship Id="rId4" Type="http://schemas.openxmlformats.org/officeDocument/2006/relationships/image" Target="../media/image5.png"/><Relationship Id="rId9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73.gif"/><Relationship Id="rId3" Type="http://schemas.microsoft.com/office/2007/relationships/media" Target="../media/media6.mp3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70.png"/><Relationship Id="rId4" Type="http://schemas.openxmlformats.org/officeDocument/2006/relationships/audio" Target="../media/media6.mp3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media" Target="../media/media2.wav"/><Relationship Id="rId7" Type="http://schemas.openxmlformats.org/officeDocument/2006/relationships/image" Target="../media/image18.jp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media" Target="../media/media2.wav"/><Relationship Id="rId7" Type="http://schemas.openxmlformats.org/officeDocument/2006/relationships/image" Target="../media/image18.jp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media" Target="../media/media2.wav"/><Relationship Id="rId7" Type="http://schemas.openxmlformats.org/officeDocument/2006/relationships/image" Target="../media/image18.jp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image" Target="../media/image18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9.png"/><Relationship Id="rId4" Type="http://schemas.openxmlformats.org/officeDocument/2006/relationships/audio" Target="../media/media2.wav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0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B00D2988-0E6E-8588-927B-361BCAEE6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2390135"/>
            <a:ext cx="8592738" cy="29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94221-5830-AEEB-7100-F7A3375F9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">
            <a:hlinkClick r:id="" action="ppaction://media"/>
            <a:extLst>
              <a:ext uri="{FF2B5EF4-FFF2-40B4-BE49-F238E27FC236}">
                <a16:creationId xmlns:a16="http://schemas.microsoft.com/office/drawing/2014/main" id="{FBC0BB9E-DF70-90C7-2F3D-286F1B1176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9992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D6764-CCEF-7584-41AF-3DB8F8EBDD31}"/>
              </a:ext>
            </a:extLst>
          </p:cNvPr>
          <p:cNvSpPr txBox="1"/>
          <p:nvPr/>
        </p:nvSpPr>
        <p:spPr>
          <a:xfrm>
            <a:off x="662704" y="101995"/>
            <a:ext cx="8664176" cy="146423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Tìm từ chỉ hoạt động thích hợp với người và vật trong tranh. 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596526"/>
            <a:chOff x="2006826" y="1120840"/>
            <a:chExt cx="5858631" cy="1466895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02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55743437-B5CC-4CF2-AE0C-D03C728618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00" y="3515519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6F283C29-577B-4D1B-9643-07FF678B76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6" y="4716192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4C78C42F-7CAB-4B8E-8AE6-9E93CCC7B2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612" y="3457755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8EF5DBE3-2738-41AA-A166-F19C3E4CA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44" y="4786360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Em bé" descr="Boy Watering Plant Can - Free image on Pixabay">
            <a:extLst>
              <a:ext uri="{FF2B5EF4-FFF2-40B4-BE49-F238E27FC236}">
                <a16:creationId xmlns:a16="http://schemas.microsoft.com/office/drawing/2014/main" id="{4EBCF5B8-DD03-4A1A-8BB2-E606A2F5A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3" b="97830" l="6250" r="62500">
                        <a14:foregroundMark x1="60313" y1="57095" x2="60313" y2="57095"/>
                        <a14:foregroundMark x1="60313" y1="57095" x2="56875" y2="56928"/>
                        <a14:backgroundMark x1="61406" y1="58932" x2="61406" y2="58932"/>
                        <a14:backgroundMark x1="61719" y1="59432" x2="62969" y2="5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250"/>
          <a:stretch/>
        </p:blipFill>
        <p:spPr bwMode="auto">
          <a:xfrm flipH="1">
            <a:off x="8033410" y="3305875"/>
            <a:ext cx="2419351" cy="35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4">
            <a:extLst>
              <a:ext uri="{FF2B5EF4-FFF2-40B4-BE49-F238E27FC236}">
                <a16:creationId xmlns:a16="http://schemas.microsoft.com/office/drawing/2014/main" id="{EB7BA227-AFDD-4274-BB68-2BABE90EFA28}"/>
              </a:ext>
            </a:extLst>
          </p:cNvPr>
          <p:cNvSpPr/>
          <p:nvPr/>
        </p:nvSpPr>
        <p:spPr>
          <a:xfrm>
            <a:off x="3505201" y="3200401"/>
            <a:ext cx="823195" cy="82319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Slide 6" descr="Sapling Clipart - Png Download (#5642250) - PinClipart">
            <a:hlinkClick r:id="rId7" action="ppaction://hlinksldjump"/>
            <a:extLst>
              <a:ext uri="{FF2B5EF4-FFF2-40B4-BE49-F238E27FC236}">
                <a16:creationId xmlns:a16="http://schemas.microsoft.com/office/drawing/2014/main" id="{62BC5313-A3C8-4256-94BC-3FF35EBBA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35" b="899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6" t="12939" r="8321" b="6186"/>
          <a:stretch/>
        </p:blipFill>
        <p:spPr bwMode="auto">
          <a:xfrm>
            <a:off x="3130463" y="4102273"/>
            <a:ext cx="1333472" cy="136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3">
            <a:extLst>
              <a:ext uri="{FF2B5EF4-FFF2-40B4-BE49-F238E27FC236}">
                <a16:creationId xmlns:a16="http://schemas.microsoft.com/office/drawing/2014/main" id="{8D35BB02-BBBD-4ECA-A168-4EB194067DDF}"/>
              </a:ext>
            </a:extLst>
          </p:cNvPr>
          <p:cNvSpPr/>
          <p:nvPr/>
        </p:nvSpPr>
        <p:spPr>
          <a:xfrm>
            <a:off x="4792313" y="4158343"/>
            <a:ext cx="823195" cy="82319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3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2050" name="Slide 5" descr="Sprout Icon In Cartoon Style Isolated On White Background Bio And Ecology  Symbol Stock Vector Illustration Stock Illustration - Download Image Now -  iStock">
            <a:hlinkClick r:id="rId10" action="ppaction://hlinksldjump"/>
            <a:extLst>
              <a:ext uri="{FF2B5EF4-FFF2-40B4-BE49-F238E27FC236}">
                <a16:creationId xmlns:a16="http://schemas.microsoft.com/office/drawing/2014/main" id="{E8A280C7-844D-42D4-A91C-A8BF81EA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56" b="93029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51" y="4815483"/>
            <a:ext cx="1707036" cy="170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">
            <a:extLst>
              <a:ext uri="{FF2B5EF4-FFF2-40B4-BE49-F238E27FC236}">
                <a16:creationId xmlns:a16="http://schemas.microsoft.com/office/drawing/2014/main" id="{20E85F4A-76B7-44AC-89D7-05BEDD7784BB}"/>
              </a:ext>
            </a:extLst>
          </p:cNvPr>
          <p:cNvSpPr/>
          <p:nvPr/>
        </p:nvSpPr>
        <p:spPr>
          <a:xfrm>
            <a:off x="6056368" y="2250377"/>
            <a:ext cx="823195" cy="82319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Slide 4" descr="Plant Sprout Cartoon Stock Video Footage - 4K and HD Video Clips |  Shutterstock">
            <a:hlinkClick r:id="rId13" action="ppaction://hlinksldjump"/>
            <a:extLst>
              <a:ext uri="{FF2B5EF4-FFF2-40B4-BE49-F238E27FC236}">
                <a16:creationId xmlns:a16="http://schemas.microsoft.com/office/drawing/2014/main" id="{BF34A5FE-3588-45EF-8204-DCAFD6387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2083" r="6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1482" r="35392" b="8518"/>
          <a:stretch/>
        </p:blipFill>
        <p:spPr bwMode="auto">
          <a:xfrm>
            <a:off x="5899576" y="3073571"/>
            <a:ext cx="120126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Em bé 2" descr="Boy Watering Plant Can - Free image on Pixabay">
            <a:extLst>
              <a:ext uri="{FF2B5EF4-FFF2-40B4-BE49-F238E27FC236}">
                <a16:creationId xmlns:a16="http://schemas.microsoft.com/office/drawing/2014/main" id="{AC92665D-6B10-4CD3-BE41-7A899ED47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3" b="97830" l="6250" r="62500">
                        <a14:foregroundMark x1="60313" y1="57095" x2="60313" y2="57095"/>
                        <a14:foregroundMark x1="60313" y1="57095" x2="56875" y2="56928"/>
                        <a14:backgroundMark x1="61406" y1="58932" x2="61406" y2="58932"/>
                        <a14:backgroundMark x1="61719" y1="59432" x2="62969" y2="5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250"/>
          <a:stretch/>
        </p:blipFill>
        <p:spPr bwMode="auto">
          <a:xfrm flipH="1">
            <a:off x="6676918" y="1455645"/>
            <a:ext cx="2419351" cy="35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1">
            <a:extLst>
              <a:ext uri="{FF2B5EF4-FFF2-40B4-BE49-F238E27FC236}">
                <a16:creationId xmlns:a16="http://schemas.microsoft.com/office/drawing/2014/main" id="{4015AA34-FECA-4FDE-AC2C-E1B658300605}"/>
              </a:ext>
            </a:extLst>
          </p:cNvPr>
          <p:cNvSpPr/>
          <p:nvPr/>
        </p:nvSpPr>
        <p:spPr>
          <a:xfrm>
            <a:off x="7093329" y="4716193"/>
            <a:ext cx="823195" cy="823195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+mn-ea"/>
                <a:cs typeface="+mn-cs"/>
                <a:sym typeface="Arial"/>
              </a:rPr>
              <a:t>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5" name="Slide 3">
            <a:hlinkClick r:id="rId16" action="ppaction://hlinksldjump"/>
            <a:extLst>
              <a:ext uri="{FF2B5EF4-FFF2-40B4-BE49-F238E27FC236}">
                <a16:creationId xmlns:a16="http://schemas.microsoft.com/office/drawing/2014/main" id="{7E200892-0FF2-4624-8D4B-3D858D9A141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9830" r="25223" b="25478"/>
          <a:stretch/>
        </p:blipFill>
        <p:spPr>
          <a:xfrm>
            <a:off x="7054577" y="5592492"/>
            <a:ext cx="839511" cy="922403"/>
          </a:xfrm>
          <a:prstGeom prst="rect">
            <a:avLst/>
          </a:prstGeom>
        </p:spPr>
      </p:pic>
      <p:pic>
        <p:nvPicPr>
          <p:cNvPr id="2056" name="Giọt nước" descr="Top Rain Drops Stickers for Android &amp;amp; iOS | Gfycat">
            <a:extLst>
              <a:ext uri="{FF2B5EF4-FFF2-40B4-BE49-F238E27FC236}">
                <a16:creationId xmlns:a16="http://schemas.microsoft.com/office/drawing/2014/main" id="{75DA98A0-88EC-4882-BEB4-CDFAD70351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1410">
            <a:off x="7370245" y="5178794"/>
            <a:ext cx="827399" cy="82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iọt nước 2" descr="Top Rain Drops Stickers for Android &amp;amp; iOS | Gfycat">
            <a:extLst>
              <a:ext uri="{FF2B5EF4-FFF2-40B4-BE49-F238E27FC236}">
                <a16:creationId xmlns:a16="http://schemas.microsoft.com/office/drawing/2014/main" id="{6E5E3D12-5C5C-4E8F-8543-1EA4DE80D6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1410">
            <a:off x="6086322" y="3485766"/>
            <a:ext cx="827399" cy="82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Em bé 3" descr="Boy Watering Plant Can - Free image on Pixabay">
            <a:extLst>
              <a:ext uri="{FF2B5EF4-FFF2-40B4-BE49-F238E27FC236}">
                <a16:creationId xmlns:a16="http://schemas.microsoft.com/office/drawing/2014/main" id="{3FFD73F2-D490-4007-91A0-BF7F91E34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3" b="97830" l="6250" r="62500">
                        <a14:foregroundMark x1="60313" y1="57095" x2="60313" y2="57095"/>
                        <a14:foregroundMark x1="60313" y1="57095" x2="56875" y2="56928"/>
                        <a14:backgroundMark x1="61406" y1="58932" x2="61406" y2="58932"/>
                        <a14:backgroundMark x1="61719" y1="59432" x2="62969" y2="5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250"/>
          <a:stretch/>
        </p:blipFill>
        <p:spPr bwMode="auto">
          <a:xfrm flipH="1">
            <a:off x="5321733" y="3073572"/>
            <a:ext cx="2419351" cy="35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iọt nước 3" descr="Top Rain Drops Stickers for Android &amp;amp; iOS | Gfycat">
            <a:extLst>
              <a:ext uri="{FF2B5EF4-FFF2-40B4-BE49-F238E27FC236}">
                <a16:creationId xmlns:a16="http://schemas.microsoft.com/office/drawing/2014/main" id="{6A0352AB-88F4-448B-BCF4-D2FE7672E6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1410">
            <a:off x="4993091" y="5011143"/>
            <a:ext cx="827399" cy="82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Em bé 4" descr="Boy Watering Plant Can - Free image on Pixabay">
            <a:extLst>
              <a:ext uri="{FF2B5EF4-FFF2-40B4-BE49-F238E27FC236}">
                <a16:creationId xmlns:a16="http://schemas.microsoft.com/office/drawing/2014/main" id="{9F70A5D8-B975-4202-858E-4B1EEB64C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3" b="97830" l="6250" r="62500">
                        <a14:foregroundMark x1="60313" y1="57095" x2="60313" y2="57095"/>
                        <a14:foregroundMark x1="60313" y1="57095" x2="56875" y2="56928"/>
                        <a14:backgroundMark x1="61406" y1="58932" x2="61406" y2="58932"/>
                        <a14:backgroundMark x1="61719" y1="59432" x2="62969" y2="5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250"/>
          <a:stretch/>
        </p:blipFill>
        <p:spPr bwMode="auto">
          <a:xfrm flipH="1">
            <a:off x="3776026" y="2109951"/>
            <a:ext cx="2419351" cy="35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iọt nước 4" descr="Top Rain Drops Stickers for Android &amp;amp; iOS | Gfycat">
            <a:extLst>
              <a:ext uri="{FF2B5EF4-FFF2-40B4-BE49-F238E27FC236}">
                <a16:creationId xmlns:a16="http://schemas.microsoft.com/office/drawing/2014/main" id="{39EDD32C-2992-462E-8B3D-DBF9797779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1410">
            <a:off x="3637891" y="3930677"/>
            <a:ext cx="827399" cy="82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hlinkClick r:id="rId19" action="ppaction://hlinksldjump"/>
            <a:extLst>
              <a:ext uri="{FF2B5EF4-FFF2-40B4-BE49-F238E27FC236}">
                <a16:creationId xmlns:a16="http://schemas.microsoft.com/office/drawing/2014/main" id="{15EBE823-5D10-4C1A-A9BD-432898D22475}"/>
              </a:ext>
            </a:extLst>
          </p:cNvPr>
          <p:cNvSpPr/>
          <p:nvPr/>
        </p:nvSpPr>
        <p:spPr>
          <a:xfrm>
            <a:off x="10640292" y="285009"/>
            <a:ext cx="1201261" cy="58584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8E88BD-60DF-AB29-5F08-5EA3CE8296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5926" y="440211"/>
            <a:ext cx="4371211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70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5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27" grpId="0" animBg="1"/>
      <p:bldP spid="26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id="{829DDC45-18FD-E87F-B43C-B2E7E94DD1F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id="{207FE0A1-C0E8-2C64-F97A-C8CA7F43E63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id="{3289C0BF-112B-1E1E-52A9-E99F91C90153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038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5624531E-E02E-9C86-E9A8-8D8F737626BD}"/>
                </a:ext>
              </a:extLst>
            </p:cNvPr>
            <p:cNvPicPr preferRelativeResize="0"/>
            <p:nvPr/>
          </p:nvPicPr>
          <p:blipFill>
            <a:blip r:embed="rId5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5450498-699E-8846-4B93-FAFDEBDAF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5092138"/>
            <a:ext cx="480060" cy="279962"/>
          </a:xfrm>
          <a:prstGeom prst="rect">
            <a:avLst/>
          </a:prstGeom>
        </p:spPr>
      </p:pic>
      <p:pic>
        <p:nvPicPr>
          <p:cNvPr id="8" name="tải xuống (4)_B_major__bpm_142">
            <a:hlinkClick r:id="" action="ppaction://media"/>
            <a:extLst>
              <a:ext uri="{FF2B5EF4-FFF2-40B4-BE49-F238E27FC236}">
                <a16:creationId xmlns:a16="http://schemas.microsoft.com/office/drawing/2014/main" id="{6AB3033E-AC6A-E210-27FE-3D6C56A42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9520" y="29972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866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664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9414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164"/>
                                </p:stCondLst>
                                <p:childTnLst>
                                  <p:par>
                                    <p:cTn id="29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914"/>
                                </p:stCondLst>
                                <p:childTnLst>
                                  <p:par>
                                    <p:cTn id="34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866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664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9414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164"/>
                                </p:stCondLst>
                                <p:childTnLst>
                                  <p:par>
                                    <p:cTn id="2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914"/>
                                </p:stCondLst>
                                <p:childTnLst>
                                  <p:par>
                                    <p:cTn id="3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1418970" y="712012"/>
            <a:ext cx="9440708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oogle Shape;2382;p68">
            <a:extLst>
              <a:ext uri="{FF2B5EF4-FFF2-40B4-BE49-F238E27FC236}">
                <a16:creationId xmlns:a16="http://schemas.microsoft.com/office/drawing/2014/main" id="{5CBFADDC-A2DC-E6F7-4C5E-242B67F678B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95560" y="3097530"/>
            <a:ext cx="1567955" cy="1371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1309710" y="742255"/>
            <a:ext cx="9571985" cy="1447428"/>
            <a:chOff x="1278541" y="1036534"/>
            <a:chExt cx="7178989" cy="108557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2375;p68">
            <a:extLst>
              <a:ext uri="{FF2B5EF4-FFF2-40B4-BE49-F238E27FC236}">
                <a16:creationId xmlns:a16="http://schemas.microsoft.com/office/drawing/2014/main" id="{13B970A3-2559-F0D2-223C-22D004D0757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35590" y="2903220"/>
            <a:ext cx="1359005" cy="152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06002" y="2611387"/>
            <a:ext cx="1292628" cy="1320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1418970" y="712014"/>
            <a:ext cx="9440708" cy="1447429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oogle Shape;2382;p68">
            <a:extLst>
              <a:ext uri="{FF2B5EF4-FFF2-40B4-BE49-F238E27FC236}">
                <a16:creationId xmlns:a16="http://schemas.microsoft.com/office/drawing/2014/main" id="{5CBFADDC-A2DC-E6F7-4C5E-242B67F678B8}"/>
              </a:ext>
            </a:extLst>
          </p:cNvPr>
          <p:cNvPicPr preferRelativeResize="0"/>
          <p:nvPr/>
        </p:nvPicPr>
        <p:blipFill>
          <a:blip r:embed="rId10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0198756" y="3160467"/>
            <a:ext cx="1488496" cy="1476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10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9" name="tải xuống (5)_F_major__bpm_110">
            <a:hlinkClick r:id="" action="ppaction://media"/>
            <a:extLst>
              <a:ext uri="{FF2B5EF4-FFF2-40B4-BE49-F238E27FC236}">
                <a16:creationId xmlns:a16="http://schemas.microsoft.com/office/drawing/2014/main" id="{61000765-7B87-7E32-7D99-A81023D595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85190" y="436880"/>
            <a:ext cx="406400" cy="406400"/>
          </a:xfrm>
          <a:prstGeom prst="rect">
            <a:avLst/>
          </a:prstGeom>
        </p:spPr>
      </p:pic>
      <p:pic>
        <p:nvPicPr>
          <p:cNvPr id="20" name="Picture 19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6B97AFA-E978-9DA6-D59B-DB0A9C4C59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70" y="4874968"/>
            <a:ext cx="480060" cy="2799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744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3744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10563095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410257" y="1264458"/>
              <a:ext cx="5018143" cy="1064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Các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22377" y="1358565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i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i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55743437-B5CC-4CF2-AE0C-D03C728618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00" y="3515519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6F283C29-577B-4D1B-9643-07FF678B76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6" y="4716192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4C78C42F-7CAB-4B8E-8AE6-9E93CCC7B2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612" y="3457755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8EF5DBE3-2738-41AA-A166-F19C3E4CA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44" y="4786360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ai">
            <a:extLst>
              <a:ext uri="{FF2B5EF4-FFF2-40B4-BE49-F238E27FC236}">
                <a16:creationId xmlns:a16="http://schemas.microsoft.com/office/drawing/2014/main" id="{B3440D0D-A2A2-49C0-AEA8-031228908673}"/>
              </a:ext>
            </a:extLst>
          </p:cNvPr>
          <p:cNvSpPr/>
          <p:nvPr/>
        </p:nvSpPr>
        <p:spPr>
          <a:xfrm>
            <a:off x="1901625" y="3878978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X">
            <a:extLst>
              <a:ext uri="{FF2B5EF4-FFF2-40B4-BE49-F238E27FC236}">
                <a16:creationId xmlns:a16="http://schemas.microsoft.com/office/drawing/2014/main" id="{3075AB0B-7A5E-410A-A7F1-75198B8B46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00601" y="4128748"/>
            <a:ext cx="1266513" cy="1052853"/>
          </a:xfrm>
          <a:prstGeom prst="rect">
            <a:avLst/>
          </a:prstGeom>
        </p:spPr>
      </p:pic>
      <p:sp>
        <p:nvSpPr>
          <p:cNvPr id="17" name="Sai 2">
            <a:extLst>
              <a:ext uri="{FF2B5EF4-FFF2-40B4-BE49-F238E27FC236}">
                <a16:creationId xmlns:a16="http://schemas.microsoft.com/office/drawing/2014/main" id="{39D36BB4-039B-4AF8-8D6E-9F116E79CFB8}"/>
              </a:ext>
            </a:extLst>
          </p:cNvPr>
          <p:cNvSpPr/>
          <p:nvPr/>
        </p:nvSpPr>
        <p:spPr>
          <a:xfrm>
            <a:off x="1901625" y="5410201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biếc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X 2">
            <a:extLst>
              <a:ext uri="{FF2B5EF4-FFF2-40B4-BE49-F238E27FC236}">
                <a16:creationId xmlns:a16="http://schemas.microsoft.com/office/drawing/2014/main" id="{CE1F4A37-1962-4481-83CF-53AB19CD1E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00601" y="5728948"/>
            <a:ext cx="1266513" cy="1052853"/>
          </a:xfrm>
          <a:prstGeom prst="rect">
            <a:avLst/>
          </a:prstGeom>
        </p:spPr>
      </p:pic>
      <p:sp>
        <p:nvSpPr>
          <p:cNvPr id="18" name="Sai 3">
            <a:extLst>
              <a:ext uri="{FF2B5EF4-FFF2-40B4-BE49-F238E27FC236}">
                <a16:creationId xmlns:a16="http://schemas.microsoft.com/office/drawing/2014/main" id="{338A89DE-8724-429D-AC42-3979E425AAE0}"/>
              </a:ext>
            </a:extLst>
          </p:cNvPr>
          <p:cNvSpPr/>
          <p:nvPr/>
        </p:nvSpPr>
        <p:spPr>
          <a:xfrm>
            <a:off x="6596266" y="5410201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lang="en-US" sz="3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ỏ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thắm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X 3">
            <a:extLst>
              <a:ext uri="{FF2B5EF4-FFF2-40B4-BE49-F238E27FC236}">
                <a16:creationId xmlns:a16="http://schemas.microsoft.com/office/drawing/2014/main" id="{E7C12879-A765-4C2B-ADDC-8ADCEE52F0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89825" y="5728948"/>
            <a:ext cx="1266513" cy="1052853"/>
          </a:xfrm>
          <a:prstGeom prst="rect">
            <a:avLst/>
          </a:prstGeom>
        </p:spPr>
      </p:pic>
      <p:sp>
        <p:nvSpPr>
          <p:cNvPr id="13" name="Đúng">
            <a:extLst>
              <a:ext uri="{FF2B5EF4-FFF2-40B4-BE49-F238E27FC236}">
                <a16:creationId xmlns:a16="http://schemas.microsoft.com/office/drawing/2014/main" id="{A253B3E4-4B9C-44A2-BE90-44F71B3D7DAC}"/>
              </a:ext>
            </a:extLst>
          </p:cNvPr>
          <p:cNvSpPr/>
          <p:nvPr/>
        </p:nvSpPr>
        <p:spPr>
          <a:xfrm>
            <a:off x="6622146" y="3878978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nhảy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V">
            <a:extLst>
              <a:ext uri="{FF2B5EF4-FFF2-40B4-BE49-F238E27FC236}">
                <a16:creationId xmlns:a16="http://schemas.microsoft.com/office/drawing/2014/main" id="{0F25F857-3EBE-4E0E-99BE-F0F88E51F3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90470" y="3947453"/>
            <a:ext cx="1266513" cy="1266513"/>
          </a:xfrm>
          <a:prstGeom prst="rect">
            <a:avLst/>
          </a:prstGeom>
        </p:spPr>
      </p:pic>
      <p:sp>
        <p:nvSpPr>
          <p:cNvPr id="14" name="Câu hỏi">
            <a:extLst>
              <a:ext uri="{FF2B5EF4-FFF2-40B4-BE49-F238E27FC236}">
                <a16:creationId xmlns:a16="http://schemas.microsoft.com/office/drawing/2014/main" id="{EFB2F7A5-C29E-4307-8625-47E2D5FBA7BD}"/>
              </a:ext>
            </a:extLst>
          </p:cNvPr>
          <p:cNvSpPr/>
          <p:nvPr/>
        </p:nvSpPr>
        <p:spPr>
          <a:xfrm>
            <a:off x="1524000" y="381002"/>
            <a:ext cx="9144000" cy="3206719"/>
          </a:xfrm>
          <a:prstGeom prst="flowChartTerminator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đang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……..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DFDE13-5C56-4F35-A739-0F55E23C6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5224" y="-1068832"/>
            <a:ext cx="812800" cy="8128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659309F6-DFFE-4D7A-B24D-C7B58ABC18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20527" y="-972827"/>
            <a:ext cx="812800" cy="812800"/>
          </a:xfrm>
          <a:prstGeom prst="rect">
            <a:avLst/>
          </a:prstGeom>
        </p:spPr>
      </p:pic>
      <p:pic>
        <p:nvPicPr>
          <p:cNvPr id="22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909CBC3-EB4C-4BB0-B33A-F9C000F179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21056" y="-990773"/>
            <a:ext cx="812800" cy="812800"/>
          </a:xfrm>
          <a:prstGeom prst="rect">
            <a:avLst/>
          </a:prstGeom>
        </p:spPr>
      </p:pic>
      <p:sp>
        <p:nvSpPr>
          <p:cNvPr id="4" name="Arrow: Left 3">
            <a:hlinkClick r:id="rId11" action="ppaction://hlinksldjump"/>
            <a:extLst>
              <a:ext uri="{FF2B5EF4-FFF2-40B4-BE49-F238E27FC236}">
                <a16:creationId xmlns:a16="http://schemas.microsoft.com/office/drawing/2014/main" id="{4DB17FD4-7E3A-4AA1-B4FC-3FBBBB482A3D}"/>
              </a:ext>
            </a:extLst>
          </p:cNvPr>
          <p:cNvSpPr/>
          <p:nvPr/>
        </p:nvSpPr>
        <p:spPr>
          <a:xfrm>
            <a:off x="10933349" y="1809999"/>
            <a:ext cx="1008347" cy="6383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344BD26A-0A83-AE89-BCCE-AD0822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" y="1876301"/>
            <a:ext cx="1963460" cy="149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18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5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55743437-B5CC-4CF2-AE0C-D03C728618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00" y="3515519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6F283C29-577B-4D1B-9643-07FF678B76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6" y="4716192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4C78C42F-7CAB-4B8E-8AE6-9E93CCC7B2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612" y="3457755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8EF5DBE3-2738-41AA-A166-F19C3E4CA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44" y="4786360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ai">
            <a:extLst>
              <a:ext uri="{FF2B5EF4-FFF2-40B4-BE49-F238E27FC236}">
                <a16:creationId xmlns:a16="http://schemas.microsoft.com/office/drawing/2014/main" id="{B3440D0D-A2A2-49C0-AEA8-031228908673}"/>
              </a:ext>
            </a:extLst>
          </p:cNvPr>
          <p:cNvSpPr/>
          <p:nvPr/>
        </p:nvSpPr>
        <p:spPr>
          <a:xfrm>
            <a:off x="1901625" y="3878978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lvl="0" algn="ctr" defTabSz="914377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Vui vẻ, ngoan ngoãn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X">
            <a:extLst>
              <a:ext uri="{FF2B5EF4-FFF2-40B4-BE49-F238E27FC236}">
                <a16:creationId xmlns:a16="http://schemas.microsoft.com/office/drawing/2014/main" id="{3075AB0B-7A5E-410A-A7F1-75198B8B46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00601" y="4128748"/>
            <a:ext cx="1266513" cy="1052853"/>
          </a:xfrm>
          <a:prstGeom prst="rect">
            <a:avLst/>
          </a:prstGeom>
        </p:spPr>
      </p:pic>
      <p:sp>
        <p:nvSpPr>
          <p:cNvPr id="17" name="Sai 2">
            <a:extLst>
              <a:ext uri="{FF2B5EF4-FFF2-40B4-BE49-F238E27FC236}">
                <a16:creationId xmlns:a16="http://schemas.microsoft.com/office/drawing/2014/main" id="{39D36BB4-039B-4AF8-8D6E-9F116E79CFB8}"/>
              </a:ext>
            </a:extLst>
          </p:cNvPr>
          <p:cNvSpPr/>
          <p:nvPr/>
        </p:nvSpPr>
        <p:spPr>
          <a:xfrm>
            <a:off x="6636629" y="3831533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lvl="0" algn="ctr" defTabSz="914377">
              <a:defRPr/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chạy nhảy, nói cười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X 2">
            <a:extLst>
              <a:ext uri="{FF2B5EF4-FFF2-40B4-BE49-F238E27FC236}">
                <a16:creationId xmlns:a16="http://schemas.microsoft.com/office/drawing/2014/main" id="{CE1F4A37-1962-4481-83CF-53AB19CD1E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35605" y="4150280"/>
            <a:ext cx="1266513" cy="1052853"/>
          </a:xfrm>
          <a:prstGeom prst="rect">
            <a:avLst/>
          </a:prstGeom>
        </p:spPr>
      </p:pic>
      <p:sp>
        <p:nvSpPr>
          <p:cNvPr id="18" name="Sai 3">
            <a:extLst>
              <a:ext uri="{FF2B5EF4-FFF2-40B4-BE49-F238E27FC236}">
                <a16:creationId xmlns:a16="http://schemas.microsoft.com/office/drawing/2014/main" id="{338A89DE-8724-429D-AC42-3979E425AAE0}"/>
              </a:ext>
            </a:extLst>
          </p:cNvPr>
          <p:cNvSpPr/>
          <p:nvPr/>
        </p:nvSpPr>
        <p:spPr>
          <a:xfrm>
            <a:off x="6596266" y="5410201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Ngọt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X 3">
            <a:extLst>
              <a:ext uri="{FF2B5EF4-FFF2-40B4-BE49-F238E27FC236}">
                <a16:creationId xmlns:a16="http://schemas.microsoft.com/office/drawing/2014/main" id="{E7C12879-A765-4C2B-ADDC-8ADCEE52F0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89825" y="5728948"/>
            <a:ext cx="1266513" cy="1052853"/>
          </a:xfrm>
          <a:prstGeom prst="rect">
            <a:avLst/>
          </a:prstGeom>
        </p:spPr>
      </p:pic>
      <p:sp>
        <p:nvSpPr>
          <p:cNvPr id="13" name="Đúng">
            <a:extLst>
              <a:ext uri="{FF2B5EF4-FFF2-40B4-BE49-F238E27FC236}">
                <a16:creationId xmlns:a16="http://schemas.microsoft.com/office/drawing/2014/main" id="{A253B3E4-4B9C-44A2-BE90-44F71B3D7DAC}"/>
              </a:ext>
            </a:extLst>
          </p:cNvPr>
          <p:cNvSpPr/>
          <p:nvPr/>
        </p:nvSpPr>
        <p:spPr>
          <a:xfrm>
            <a:off x="1970924" y="5343415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Thầy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bác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V">
            <a:extLst>
              <a:ext uri="{FF2B5EF4-FFF2-40B4-BE49-F238E27FC236}">
                <a16:creationId xmlns:a16="http://schemas.microsoft.com/office/drawing/2014/main" id="{0F25F857-3EBE-4E0E-99BE-F0F88E51F3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39248" y="5411890"/>
            <a:ext cx="1266513" cy="1266513"/>
          </a:xfrm>
          <a:prstGeom prst="rect">
            <a:avLst/>
          </a:prstGeom>
        </p:spPr>
      </p:pic>
      <p:sp>
        <p:nvSpPr>
          <p:cNvPr id="14" name="Câu hỏi">
            <a:extLst>
              <a:ext uri="{FF2B5EF4-FFF2-40B4-BE49-F238E27FC236}">
                <a16:creationId xmlns:a16="http://schemas.microsoft.com/office/drawing/2014/main" id="{EFB2F7A5-C29E-4307-8625-47E2D5FBA7BD}"/>
              </a:ext>
            </a:extLst>
          </p:cNvPr>
          <p:cNvSpPr/>
          <p:nvPr/>
        </p:nvSpPr>
        <p:spPr>
          <a:xfrm>
            <a:off x="1524000" y="381002"/>
            <a:ext cx="9144000" cy="3206719"/>
          </a:xfrm>
          <a:prstGeom prst="flowChartTerminator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DFDE13-5C56-4F35-A739-0F55E23C6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5224" y="-1068832"/>
            <a:ext cx="812800" cy="8128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659309F6-DFFE-4D7A-B24D-C7B58ABC18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20527" y="-972827"/>
            <a:ext cx="812800" cy="812800"/>
          </a:xfrm>
          <a:prstGeom prst="rect">
            <a:avLst/>
          </a:prstGeom>
        </p:spPr>
      </p:pic>
      <p:pic>
        <p:nvPicPr>
          <p:cNvPr id="22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909CBC3-EB4C-4BB0-B33A-F9C000F179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21056" y="-990773"/>
            <a:ext cx="812800" cy="812800"/>
          </a:xfrm>
          <a:prstGeom prst="rect">
            <a:avLst/>
          </a:prstGeom>
        </p:spPr>
      </p:pic>
      <p:sp>
        <p:nvSpPr>
          <p:cNvPr id="23" name="Arrow: Left 22">
            <a:hlinkClick r:id="rId11" action="ppaction://hlinksldjump"/>
            <a:extLst>
              <a:ext uri="{FF2B5EF4-FFF2-40B4-BE49-F238E27FC236}">
                <a16:creationId xmlns:a16="http://schemas.microsoft.com/office/drawing/2014/main" id="{C7FB1C0A-AC19-4892-84AD-8D47A1898BFB}"/>
              </a:ext>
            </a:extLst>
          </p:cNvPr>
          <p:cNvSpPr/>
          <p:nvPr/>
        </p:nvSpPr>
        <p:spPr>
          <a:xfrm>
            <a:off x="10933349" y="1809999"/>
            <a:ext cx="1008347" cy="6383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D50414D9-F201-5BCA-10DF-C96D6481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" y="1876301"/>
            <a:ext cx="1963460" cy="149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365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5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55743437-B5CC-4CF2-AE0C-D03C728618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00" y="3515519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6F283C29-577B-4D1B-9643-07FF678B76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6" y="4716192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4C78C42F-7CAB-4B8E-8AE6-9E93CCC7B2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612" y="3457755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lant Sticker by Colvin for iOS &amp;amp; Android | GIPHY | Art drawings for kids,  Farm cartoon, Cute gif">
            <a:extLst>
              <a:ext uri="{FF2B5EF4-FFF2-40B4-BE49-F238E27FC236}">
                <a16:creationId xmlns:a16="http://schemas.microsoft.com/office/drawing/2014/main" id="{8EF5DBE3-2738-41AA-A166-F19C3E4CA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44" y="4786360"/>
            <a:ext cx="12012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ai">
            <a:extLst>
              <a:ext uri="{FF2B5EF4-FFF2-40B4-BE49-F238E27FC236}">
                <a16:creationId xmlns:a16="http://schemas.microsoft.com/office/drawing/2014/main" id="{B3440D0D-A2A2-49C0-AEA8-031228908673}"/>
              </a:ext>
            </a:extLst>
          </p:cNvPr>
          <p:cNvSpPr/>
          <p:nvPr/>
        </p:nvSpPr>
        <p:spPr>
          <a:xfrm>
            <a:off x="1901625" y="3878978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gầy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X">
            <a:extLst>
              <a:ext uri="{FF2B5EF4-FFF2-40B4-BE49-F238E27FC236}">
                <a16:creationId xmlns:a16="http://schemas.microsoft.com/office/drawing/2014/main" id="{3075AB0B-7A5E-410A-A7F1-75198B8B46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00601" y="4128748"/>
            <a:ext cx="1266513" cy="1052853"/>
          </a:xfrm>
          <a:prstGeom prst="rect">
            <a:avLst/>
          </a:prstGeom>
        </p:spPr>
      </p:pic>
      <p:sp>
        <p:nvSpPr>
          <p:cNvPr id="17" name="Sai 2">
            <a:extLst>
              <a:ext uri="{FF2B5EF4-FFF2-40B4-BE49-F238E27FC236}">
                <a16:creationId xmlns:a16="http://schemas.microsoft.com/office/drawing/2014/main" id="{39D36BB4-039B-4AF8-8D6E-9F116E79CFB8}"/>
              </a:ext>
            </a:extLst>
          </p:cNvPr>
          <p:cNvSpPr/>
          <p:nvPr/>
        </p:nvSpPr>
        <p:spPr>
          <a:xfrm>
            <a:off x="6636629" y="3831533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lvl="0" algn="ctr" defTabSz="914377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xanh, cao, đẹp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X 2">
            <a:extLst>
              <a:ext uri="{FF2B5EF4-FFF2-40B4-BE49-F238E27FC236}">
                <a16:creationId xmlns:a16="http://schemas.microsoft.com/office/drawing/2014/main" id="{CE1F4A37-1962-4481-83CF-53AB19CD1E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35605" y="4150280"/>
            <a:ext cx="1266513" cy="1052853"/>
          </a:xfrm>
          <a:prstGeom prst="rect">
            <a:avLst/>
          </a:prstGeom>
        </p:spPr>
      </p:pic>
      <p:sp>
        <p:nvSpPr>
          <p:cNvPr id="18" name="Sai 3">
            <a:extLst>
              <a:ext uri="{FF2B5EF4-FFF2-40B4-BE49-F238E27FC236}">
                <a16:creationId xmlns:a16="http://schemas.microsoft.com/office/drawing/2014/main" id="{338A89DE-8724-429D-AC42-3979E425AAE0}"/>
              </a:ext>
            </a:extLst>
          </p:cNvPr>
          <p:cNvSpPr/>
          <p:nvPr/>
        </p:nvSpPr>
        <p:spPr>
          <a:xfrm>
            <a:off x="1879730" y="5410199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lvl="0" algn="ctr"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gà, bưởi, mây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X 3">
            <a:extLst>
              <a:ext uri="{FF2B5EF4-FFF2-40B4-BE49-F238E27FC236}">
                <a16:creationId xmlns:a16="http://schemas.microsoft.com/office/drawing/2014/main" id="{E7C12879-A765-4C2B-ADDC-8ADCEE52F0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773289" y="5728947"/>
            <a:ext cx="1266513" cy="1052853"/>
          </a:xfrm>
          <a:prstGeom prst="rect">
            <a:avLst/>
          </a:prstGeom>
        </p:spPr>
      </p:pic>
      <p:sp>
        <p:nvSpPr>
          <p:cNvPr id="13" name="Đúng">
            <a:extLst>
              <a:ext uri="{FF2B5EF4-FFF2-40B4-BE49-F238E27FC236}">
                <a16:creationId xmlns:a16="http://schemas.microsoft.com/office/drawing/2014/main" id="{A253B3E4-4B9C-44A2-BE90-44F71B3D7DAC}"/>
              </a:ext>
            </a:extLst>
          </p:cNvPr>
          <p:cNvSpPr/>
          <p:nvPr/>
        </p:nvSpPr>
        <p:spPr>
          <a:xfrm>
            <a:off x="6607405" y="5320325"/>
            <a:ext cx="3668233" cy="1378823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5" tIns="60935" rIns="121845" bIns="60935" rtlCol="0" anchor="ctr"/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nhảy, hát, 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V">
            <a:extLst>
              <a:ext uri="{FF2B5EF4-FFF2-40B4-BE49-F238E27FC236}">
                <a16:creationId xmlns:a16="http://schemas.microsoft.com/office/drawing/2014/main" id="{0F25F857-3EBE-4E0E-99BE-F0F88E51F3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75729" y="5388800"/>
            <a:ext cx="1266513" cy="1266513"/>
          </a:xfrm>
          <a:prstGeom prst="rect">
            <a:avLst/>
          </a:prstGeom>
        </p:spPr>
      </p:pic>
      <p:sp>
        <p:nvSpPr>
          <p:cNvPr id="14" name="Câu hỏi">
            <a:extLst>
              <a:ext uri="{FF2B5EF4-FFF2-40B4-BE49-F238E27FC236}">
                <a16:creationId xmlns:a16="http://schemas.microsoft.com/office/drawing/2014/main" id="{EFB2F7A5-C29E-4307-8625-47E2D5FBA7BD}"/>
              </a:ext>
            </a:extLst>
          </p:cNvPr>
          <p:cNvSpPr/>
          <p:nvPr/>
        </p:nvSpPr>
        <p:spPr>
          <a:xfrm>
            <a:off x="1524000" y="381002"/>
            <a:ext cx="9144000" cy="3206719"/>
          </a:xfrm>
          <a:prstGeom prst="flowChartTerminator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Đâu là những từ chỉ hoạt động?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74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80625DB5-1FDE-4601-9806-1D15F24A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" y="1876301"/>
            <a:ext cx="1963460" cy="149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DFDE13-5C56-4F35-A739-0F55E23C6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5224" y="-1068832"/>
            <a:ext cx="812800" cy="8128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659309F6-DFFE-4D7A-B24D-C7B58ABC18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20527" y="-972827"/>
            <a:ext cx="812800" cy="812800"/>
          </a:xfrm>
          <a:prstGeom prst="rect">
            <a:avLst/>
          </a:prstGeom>
        </p:spPr>
      </p:pic>
      <p:pic>
        <p:nvPicPr>
          <p:cNvPr id="22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909CBC3-EB4C-4BB0-B33A-F9C000F179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21056" y="-990773"/>
            <a:ext cx="812800" cy="812800"/>
          </a:xfrm>
          <a:prstGeom prst="rect">
            <a:avLst/>
          </a:prstGeom>
        </p:spPr>
      </p:pic>
      <p:sp>
        <p:nvSpPr>
          <p:cNvPr id="23" name="Arrow: Left 22">
            <a:hlinkClick r:id="rId10" action="ppaction://hlinksldjump"/>
            <a:extLst>
              <a:ext uri="{FF2B5EF4-FFF2-40B4-BE49-F238E27FC236}">
                <a16:creationId xmlns:a16="http://schemas.microsoft.com/office/drawing/2014/main" id="{5632A6C4-E035-4A63-BC7D-923416AEDDB9}"/>
              </a:ext>
            </a:extLst>
          </p:cNvPr>
          <p:cNvSpPr/>
          <p:nvPr/>
        </p:nvSpPr>
        <p:spPr>
          <a:xfrm>
            <a:off x="10933349" y="1809999"/>
            <a:ext cx="1008347" cy="638300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9775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5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172B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8DFDE13-5C56-4F35-A739-0F55E23C6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95224" y="-1068832"/>
            <a:ext cx="812800" cy="812800"/>
          </a:xfrm>
          <a:prstGeom prst="rect">
            <a:avLst/>
          </a:prstGeom>
        </p:spPr>
      </p:pic>
      <p:pic>
        <p:nvPicPr>
          <p:cNvPr id="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659309F6-DFFE-4D7A-B24D-C7B58ABC18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20527" y="-972827"/>
            <a:ext cx="812800" cy="812800"/>
          </a:xfrm>
          <a:prstGeom prst="rect">
            <a:avLst/>
          </a:prstGeom>
        </p:spPr>
      </p:pic>
      <p:pic>
        <p:nvPicPr>
          <p:cNvPr id="22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A909CBC3-EB4C-4BB0-B33A-F9C000F179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1056" y="-990773"/>
            <a:ext cx="812800" cy="812800"/>
          </a:xfrm>
          <a:prstGeom prst="rect">
            <a:avLst/>
          </a:prstGeom>
        </p:spPr>
      </p:pic>
      <p:pic>
        <p:nvPicPr>
          <p:cNvPr id="4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45E5AB14-14C2-B26F-E079-7A2DF4CF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" y="1876301"/>
            <a:ext cx="1963460" cy="149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45;p9" descr="Cartoon Candy Png Download - Cartoon Candy Transparent Background Clipart -  Full Size Clipart (#5296278) - P… | Clip art, Background clipart,  Transparent background">
            <a:extLst>
              <a:ext uri="{FF2B5EF4-FFF2-40B4-BE49-F238E27FC236}">
                <a16:creationId xmlns:a16="http://schemas.microsoft.com/office/drawing/2014/main" id="{2FDF995D-DFD1-4E08-C7FB-BCB43A097B8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33849" y="1862619"/>
            <a:ext cx="4002601" cy="3766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836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456D54-4B1F-EF51-29AF-DC0195027C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6416C3-146F-027A-DCBB-DF008BF851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061C93-AE1A-CBBD-EC15-7EB4291971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66921-12E8-B11B-B051-CDD97E2AE2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9331" y="1868921"/>
            <a:ext cx="8327858" cy="6114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19FB90-732D-DBD6-F218-F533AA50BC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2938" y="0"/>
            <a:ext cx="4383404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405644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9F41DB-A75C-BEBD-4896-0C0D06BE7F92}"/>
              </a:ext>
            </a:extLst>
          </p:cNvPr>
          <p:cNvSpPr/>
          <p:nvPr/>
        </p:nvSpPr>
        <p:spPr>
          <a:xfrm>
            <a:off x="522787" y="1903279"/>
            <a:ext cx="11059613" cy="2021021"/>
          </a:xfrm>
          <a:custGeom>
            <a:avLst/>
            <a:gdLst>
              <a:gd name="connsiteX0" fmla="*/ 0 w 11059613"/>
              <a:gd name="connsiteY0" fmla="*/ 212106 h 2021021"/>
              <a:gd name="connsiteX1" fmla="*/ 212106 w 11059613"/>
              <a:gd name="connsiteY1" fmla="*/ 0 h 2021021"/>
              <a:gd name="connsiteX2" fmla="*/ 10847507 w 11059613"/>
              <a:gd name="connsiteY2" fmla="*/ 0 h 2021021"/>
              <a:gd name="connsiteX3" fmla="*/ 11059613 w 11059613"/>
              <a:gd name="connsiteY3" fmla="*/ 212106 h 2021021"/>
              <a:gd name="connsiteX4" fmla="*/ 11059613 w 11059613"/>
              <a:gd name="connsiteY4" fmla="*/ 1808915 h 2021021"/>
              <a:gd name="connsiteX5" fmla="*/ 10847507 w 11059613"/>
              <a:gd name="connsiteY5" fmla="*/ 2021021 h 2021021"/>
              <a:gd name="connsiteX6" fmla="*/ 212106 w 11059613"/>
              <a:gd name="connsiteY6" fmla="*/ 2021021 h 2021021"/>
              <a:gd name="connsiteX7" fmla="*/ 0 w 11059613"/>
              <a:gd name="connsiteY7" fmla="*/ 1808915 h 2021021"/>
              <a:gd name="connsiteX8" fmla="*/ 0 w 11059613"/>
              <a:gd name="connsiteY8" fmla="*/ 212106 h 20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613" h="2021021" fill="none" extrusionOk="0">
                <a:moveTo>
                  <a:pt x="0" y="212106"/>
                </a:moveTo>
                <a:cubicBezTo>
                  <a:pt x="719" y="114426"/>
                  <a:pt x="104986" y="16821"/>
                  <a:pt x="212106" y="0"/>
                </a:cubicBezTo>
                <a:cubicBezTo>
                  <a:pt x="3086213" y="72427"/>
                  <a:pt x="9489886" y="61419"/>
                  <a:pt x="10847507" y="0"/>
                </a:cubicBezTo>
                <a:cubicBezTo>
                  <a:pt x="10961976" y="-18410"/>
                  <a:pt x="11054511" y="93420"/>
                  <a:pt x="11059613" y="212106"/>
                </a:cubicBezTo>
                <a:cubicBezTo>
                  <a:pt x="10961049" y="715900"/>
                  <a:pt x="11171699" y="1312942"/>
                  <a:pt x="11059613" y="1808915"/>
                </a:cubicBezTo>
                <a:cubicBezTo>
                  <a:pt x="11063924" y="1904181"/>
                  <a:pt x="10950266" y="2004897"/>
                  <a:pt x="10847507" y="2021021"/>
                </a:cubicBezTo>
                <a:cubicBezTo>
                  <a:pt x="8595363" y="2050848"/>
                  <a:pt x="4081500" y="1941715"/>
                  <a:pt x="212106" y="2021021"/>
                </a:cubicBezTo>
                <a:cubicBezTo>
                  <a:pt x="114098" y="2018858"/>
                  <a:pt x="-20438" y="1930099"/>
                  <a:pt x="0" y="1808915"/>
                </a:cubicBezTo>
                <a:cubicBezTo>
                  <a:pt x="14535" y="1378417"/>
                  <a:pt x="131351" y="895476"/>
                  <a:pt x="0" y="212106"/>
                </a:cubicBezTo>
                <a:close/>
              </a:path>
              <a:path w="11059613" h="2021021" stroke="0" extrusionOk="0">
                <a:moveTo>
                  <a:pt x="0" y="212106"/>
                </a:moveTo>
                <a:cubicBezTo>
                  <a:pt x="16069" y="99343"/>
                  <a:pt x="104917" y="20738"/>
                  <a:pt x="212106" y="0"/>
                </a:cubicBezTo>
                <a:cubicBezTo>
                  <a:pt x="2974070" y="123000"/>
                  <a:pt x="7978450" y="-96860"/>
                  <a:pt x="10847507" y="0"/>
                </a:cubicBezTo>
                <a:cubicBezTo>
                  <a:pt x="10959560" y="-3879"/>
                  <a:pt x="11061508" y="91143"/>
                  <a:pt x="11059613" y="212106"/>
                </a:cubicBezTo>
                <a:cubicBezTo>
                  <a:pt x="11001273" y="943613"/>
                  <a:pt x="11008771" y="1161243"/>
                  <a:pt x="11059613" y="1808915"/>
                </a:cubicBezTo>
                <a:cubicBezTo>
                  <a:pt x="11047634" y="1930398"/>
                  <a:pt x="10952335" y="2019006"/>
                  <a:pt x="10847507" y="2021021"/>
                </a:cubicBezTo>
                <a:cubicBezTo>
                  <a:pt x="6100023" y="1860314"/>
                  <a:pt x="4279870" y="2060688"/>
                  <a:pt x="212106" y="2021021"/>
                </a:cubicBezTo>
                <a:cubicBezTo>
                  <a:pt x="89100" y="2019837"/>
                  <a:pt x="-6316" y="1923197"/>
                  <a:pt x="0" y="1808915"/>
                </a:cubicBezTo>
                <a:cubicBezTo>
                  <a:pt x="-12094" y="1240459"/>
                  <a:pt x="49756" y="505377"/>
                  <a:pt x="0" y="21210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B781EF-E15B-6484-1943-A3DE8547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065811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449FE8-C31E-C963-E833-4D6DAF7C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245" y="731471"/>
            <a:ext cx="6218459" cy="112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3D0A29-A48E-6A30-A136-C9E8383A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627786"/>
            <a:ext cx="467048" cy="467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E0C65-297F-DDEA-8085-B7CC5295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6" y="323738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51139-55DE-B6B3-958C-233CFFFEE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53687D07-4703-422D-26DE-1D18D493C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28079EEC-5187-3992-B430-C061961AC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7A3D4CFF-72C0-0FEA-9CC2-867D8A4C34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359E760F-E71A-9856-DF62-9A07DD7124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60" y="2849632"/>
            <a:ext cx="9368790" cy="21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737</Words>
  <Application>Microsoft Office PowerPoint</Application>
  <PresentationFormat>Widescreen</PresentationFormat>
  <Paragraphs>101</Paragraphs>
  <Slides>30</Slides>
  <Notes>17</Notes>
  <HiddenSlides>0</HiddenSlides>
  <MMClips>16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等线</vt:lpstr>
      <vt:lpstr>#9Slide02 Noi dung dai</vt:lpstr>
      <vt:lpstr>#9Slide02 Tieu de dai</vt:lpstr>
      <vt:lpstr>#9Slide03 BoosterNextFYBlack</vt:lpstr>
      <vt:lpstr>Arial</vt:lpstr>
      <vt:lpstr>Bebas Neue</vt:lpstr>
      <vt:lpstr>Calibri</vt:lpstr>
      <vt:lpstr>Calibri Light</vt:lpstr>
      <vt:lpstr>Cambria</vt:lpstr>
      <vt:lpstr>Handlee</vt:lpstr>
      <vt:lpstr>SVN-SAF</vt:lpstr>
      <vt:lpstr>UTM Duepuntozero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Hoàng Vũ Mai Phương Hoàng Vũ Mai Phương</cp:lastModifiedBy>
  <cp:revision>89</cp:revision>
  <dcterms:created xsi:type="dcterms:W3CDTF">2023-06-05T11:16:01Z</dcterms:created>
  <dcterms:modified xsi:type="dcterms:W3CDTF">2025-10-20T01:43:18Z</dcterms:modified>
</cp:coreProperties>
</file>