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887" y="3663683"/>
            <a:ext cx="6370320" cy="1655762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>
                <a:solidFill>
                  <a:srgbClr val="002060"/>
                </a:solidFill>
              </a:rPr>
              <a:t>Lớp</a:t>
            </a:r>
            <a:r>
              <a:rPr lang="en-US" dirty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/>
          <a:stretch/>
        </p:blipFill>
        <p:spPr>
          <a:xfrm>
            <a:off x="443282" y="4064106"/>
            <a:ext cx="3298176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" y="1690688"/>
            <a:ext cx="3248478" cy="241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/>
        </p:blipFill>
        <p:spPr>
          <a:xfrm>
            <a:off x="3888005" y="1937068"/>
            <a:ext cx="7829377" cy="1484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1"/>
          <a:stretch/>
        </p:blipFill>
        <p:spPr>
          <a:xfrm>
            <a:off x="3888005" y="4649824"/>
            <a:ext cx="7829377" cy="15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ở bài Cd2 - mt3">
            <a:hlinkClick r:id="" action="ppaction://media"/>
            <a:extLst>
              <a:ext uri="{FF2B5EF4-FFF2-40B4-BE49-F238E27FC236}">
                <a16:creationId xmlns:a16="http://schemas.microsoft.com/office/drawing/2014/main" id="{C1B748E6-9E56-4DA2-323F-852CC227088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34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" y="571500"/>
            <a:ext cx="1212032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5" y="0"/>
            <a:ext cx="9839682" cy="175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5"/>
            <a:ext cx="5954486" cy="4345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05" y="2120904"/>
            <a:ext cx="4353309" cy="4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8" y="1690688"/>
            <a:ext cx="9453283" cy="5167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" y="0"/>
            <a:ext cx="9474891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6" y="-31531"/>
            <a:ext cx="8953623" cy="162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8" y="1433515"/>
            <a:ext cx="2521290" cy="275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" y="4172884"/>
            <a:ext cx="2584350" cy="268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0" y="2218589"/>
            <a:ext cx="8271135" cy="3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7" y="1689285"/>
            <a:ext cx="6932250" cy="5163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5" y="365125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" y="297656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69" y="1827284"/>
            <a:ext cx="7908662" cy="4148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23" y="366528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" y="368187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1946190"/>
            <a:ext cx="3458058" cy="44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1"/>
          <a:stretch/>
        </p:blipFill>
        <p:spPr>
          <a:xfrm>
            <a:off x="6489139" y="4180114"/>
            <a:ext cx="3286584" cy="236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>
          <a:xfrm>
            <a:off x="6344550" y="1469832"/>
            <a:ext cx="3575761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</Words>
  <Application>Microsoft Office PowerPoint</Application>
  <PresentationFormat>Widescreen</PresentationFormat>
  <Paragraphs>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5</cp:revision>
  <dcterms:created xsi:type="dcterms:W3CDTF">2022-09-04T02:35:10Z</dcterms:created>
  <dcterms:modified xsi:type="dcterms:W3CDTF">2025-08-25T13:41:57Z</dcterms:modified>
</cp:coreProperties>
</file>