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6" r:id="rId4"/>
    <p:sldMasterId id="2147483679" r:id="rId5"/>
  </p:sldMasterIdLst>
  <p:notesMasterIdLst>
    <p:notesMasterId r:id="rId14"/>
  </p:notesMasterIdLst>
  <p:sldIdLst>
    <p:sldId id="385" r:id="rId6"/>
    <p:sldId id="383" r:id="rId7"/>
    <p:sldId id="264" r:id="rId8"/>
    <p:sldId id="265" r:id="rId9"/>
    <p:sldId id="266" r:id="rId10"/>
    <p:sldId id="267" r:id="rId11"/>
    <p:sldId id="384" r:id="rId12"/>
    <p:sldId id="382" r:id="rId13"/>
    <p:sldId id="379" r:id="rId15"/>
    <p:sldId id="375" r:id="rId16"/>
    <p:sldId id="302" r:id="rId17"/>
    <p:sldId id="303" r:id="rId18"/>
    <p:sldId id="305" r:id="rId19"/>
    <p:sldId id="377" r:id="rId20"/>
    <p:sldId id="282" r:id="rId21"/>
    <p:sldId id="373" r:id="rId22"/>
    <p:sldId id="296" r:id="rId23"/>
    <p:sldId id="378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1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>
            <a:fillRect/>
          </a:stretch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>
            <a:fillRect/>
          </a:stretch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3.xml"/><Relationship Id="rId15" Type="http://schemas.openxmlformats.org/officeDocument/2006/relationships/image" Target="../media/image8.png"/><Relationship Id="rId14" Type="http://schemas.openxmlformats.org/officeDocument/2006/relationships/image" Target="../media/image7.png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5752-5A48-48D5-B16E-A299102342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B8E1-DA42-432C-9C04-2A8895E16389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12" name="THANH TÂM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003898" y="-972851"/>
            <a:ext cx="1408298" cy="530398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43.jpeg"/><Relationship Id="rId2" Type="http://schemas.openxmlformats.org/officeDocument/2006/relationships/image" Target="../media/image40.GIF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43.jpeg"/><Relationship Id="rId2" Type="http://schemas.openxmlformats.org/officeDocument/2006/relationships/image" Target="../media/image40.GIF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microsoft.com/office/2007/relationships/hdphoto" Target="../media/image51.wdp"/><Relationship Id="rId7" Type="http://schemas.openxmlformats.org/officeDocument/2006/relationships/image" Target="../media/image50.png"/><Relationship Id="rId6" Type="http://schemas.microsoft.com/office/2007/relationships/hdphoto" Target="../media/image49.wdp"/><Relationship Id="rId5" Type="http://schemas.openxmlformats.org/officeDocument/2006/relationships/image" Target="../media/image48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microsoft.com/office/2007/relationships/hdphoto" Target="../media/image45.wdp"/><Relationship Id="rId13" Type="http://schemas.openxmlformats.org/officeDocument/2006/relationships/slideLayout" Target="../slideLayouts/slideLayout13.xml"/><Relationship Id="rId12" Type="http://schemas.microsoft.com/office/2007/relationships/hdphoto" Target="../media/image55.wdp"/><Relationship Id="rId11" Type="http://schemas.openxmlformats.org/officeDocument/2006/relationships/image" Target="../media/image54.png"/><Relationship Id="rId10" Type="http://schemas.microsoft.com/office/2007/relationships/hdphoto" Target="../media/image53.wdp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65.png"/><Relationship Id="rId1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66.png"/><Relationship Id="rId1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slide" Target="slide6.xml"/><Relationship Id="rId7" Type="http://schemas.openxmlformats.org/officeDocument/2006/relationships/image" Target="../media/image18.png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slide" Target="slide4.xml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4" Type="http://schemas.openxmlformats.org/officeDocument/2006/relationships/slideLayout" Target="../slideLayouts/slideLayout17.xml"/><Relationship Id="rId13" Type="http://schemas.openxmlformats.org/officeDocument/2006/relationships/image" Target="../media/image21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20.png"/><Relationship Id="rId1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audio" Target="../media/audio1.wav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audio" Target="../media/audio1.wav"/><Relationship Id="rId3" Type="http://schemas.openxmlformats.org/officeDocument/2006/relationships/image" Target="../media/image18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audio" Target="../media/audio1.wav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24.xml"/><Relationship Id="rId10" Type="http://schemas.openxmlformats.org/officeDocument/2006/relationships/image" Target="../media/image26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40.xml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3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Picture 4" descr="ChatGPT Image 15_29_40, 23 thg 9, 2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/>
          <p:cNvSpPr/>
          <p:nvPr/>
        </p:nvSpPr>
        <p:spPr>
          <a:xfrm>
            <a:off x="4003711" y="2230688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  <a:endParaRPr lang="en-US"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8"/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+ 6 + 6 + 6 = 24</a:t>
            </a:r>
            <a:endParaRPr lang="en-US"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21"/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22"/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ight Arrow 3"/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8"/>
          <p:cNvSpPr/>
          <p:nvPr/>
        </p:nvSpPr>
        <p:spPr>
          <a:xfrm>
            <a:off x="581214" y="565983"/>
            <a:ext cx="3126879" cy="2356549"/>
          </a:xfrm>
          <a:prstGeom prst="round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5"/>
          <p:cNvSpPr/>
          <p:nvPr/>
        </p:nvSpPr>
        <p:spPr>
          <a:xfrm rot="16590813">
            <a:off x="689688" y="5817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5"/>
          <p:cNvSpPr/>
          <p:nvPr/>
        </p:nvSpPr>
        <p:spPr>
          <a:xfrm rot="16590813">
            <a:off x="1680289" y="5722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5"/>
          <p:cNvSpPr/>
          <p:nvPr/>
        </p:nvSpPr>
        <p:spPr>
          <a:xfrm rot="16590813">
            <a:off x="2651839" y="5817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5"/>
          <p:cNvSpPr/>
          <p:nvPr/>
        </p:nvSpPr>
        <p:spPr>
          <a:xfrm rot="16590813">
            <a:off x="699214" y="16485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5"/>
          <p:cNvSpPr/>
          <p:nvPr/>
        </p:nvSpPr>
        <p:spPr>
          <a:xfrm rot="16590813">
            <a:off x="1689815" y="16390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/>
          <p:cNvSpPr/>
          <p:nvPr/>
        </p:nvSpPr>
        <p:spPr>
          <a:xfrm rot="16590813">
            <a:off x="2661365" y="16485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en-US" sz="4400" b="1" dirty="0">
              <a:solidFill>
                <a:srgbClr val="FF27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9624" y="18618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1 = 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3 = 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5 = 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= ?</a:t>
            </a:r>
            <a:endParaRPr lang="en-US" sz="3000" b="1" kern="0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?</a:t>
            </a:r>
            <a:endParaRPr kumimoji="0" lang="en-US" sz="3000" b="1" i="0" u="none" strike="noStrike" kern="0" cap="none" spc="0" normalizeH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?</a:t>
            </a:r>
            <a:endParaRPr lang="en-US" sz="3000" b="1" kern="0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?</a:t>
            </a:r>
            <a:endParaRPr kumimoji="0" lang="en-US" sz="3000" b="1" i="0" u="none" strike="noStrike" kern="0" cap="none" spc="0" normalizeH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3</a:t>
              </a:r>
              <a:endParaRPr lang="en-US" sz="2800" b="1" dirty="0">
                <a:solidFill>
                  <a:srgbClr val="01BD5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en-US" sz="4400" b="1" dirty="0">
              <a:solidFill>
                <a:srgbClr val="FF27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>
            <a:fillRect/>
          </a:stretch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>
            <a:fillRect/>
          </a:stretch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3" name="矩形: 圆角 1"/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26"/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  <a:endPara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  <a:endPara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  <a:endPara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  <a:endPara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  <a:endPara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  <a:endPara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/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/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  <a:endPara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  <a:endPara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>
            <a:fillRect/>
          </a:stretch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>
            <a:fillRect/>
          </a:stretch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27" name="图片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28" name="图片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4" y="1486347"/>
            <a:ext cx="5649686" cy="5649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>
            <a:fillRect/>
          </a:stretch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 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2" name="îṩ1iďê"/>
          <p:cNvSpPr/>
          <p:nvPr/>
        </p:nvSpPr>
        <p:spPr bwMode="auto">
          <a:xfrm>
            <a:off x="282575" y="-330200"/>
            <a:ext cx="4199890" cy="1449705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/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21" y="1956390"/>
            <a:ext cx="7624086" cy="2561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层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11" name="图片 10" descr="组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12" name="图片 11" descr="组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811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0779760" y="2130425"/>
            <a:ext cx="1038225" cy="1038225"/>
            <a:chOff x="12010" y="1633"/>
            <a:chExt cx="1140" cy="1140"/>
          </a:xfrm>
        </p:grpSpPr>
        <p:sp>
          <p:nvSpPr>
            <p:cNvPr id="28" name="三十二角星 27"/>
            <p:cNvSpPr/>
            <p:nvPr>
              <p:custDataLst>
                <p:tags r:id="rId4"/>
              </p:custDataLst>
            </p:nvPr>
          </p:nvSpPr>
          <p:spPr>
            <a:xfrm>
              <a:off x="12010" y="1633"/>
              <a:ext cx="1140" cy="1140"/>
            </a:xfrm>
            <a:prstGeom prst="star32">
              <a:avLst/>
            </a:prstGeom>
            <a:solidFill>
              <a:srgbClr val="FDE0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思源黑体 CN Light" panose="020B0300000000000000" charset="-122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5"/>
              </p:custDataLst>
            </p:nvPr>
          </p:nvSpPr>
          <p:spPr>
            <a:xfrm>
              <a:off x="12190" y="1813"/>
              <a:ext cx="780" cy="780"/>
            </a:xfrm>
            <a:prstGeom prst="ellipse">
              <a:avLst/>
            </a:prstGeom>
            <a:solidFill>
              <a:srgbClr val="FE7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思源黑体 CN Light" panose="020B0300000000000000" charset="-122"/>
              </a:endParaRPr>
            </a:p>
          </p:txBody>
        </p:sp>
      </p:grpSp>
      <p:pic>
        <p:nvPicPr>
          <p:cNvPr id="32" name="图片 31" descr="E:\PPT\包图网\审核中\组 15.png组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235" y="1936115"/>
            <a:ext cx="1838325" cy="713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753" y="1216853"/>
            <a:ext cx="9181372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>
            <a:fillRect/>
          </a:stretch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  <a:endParaRPr kumimoji="0" lang="vi-VN" sz="13800" b="1" i="0" u="none" strike="noStrike" kern="1200" cap="none" spc="0" normalizeH="0" baseline="0" noProof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63500" dir="2700000" algn="tl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  <a:endParaRPr kumimoji="0" lang="vi-VN" sz="13800" b="1" i="0" u="none" strike="noStrike" kern="1200" cap="none" spc="0" normalizeH="0" baseline="0" noProof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63500" dir="2700000" algn="tl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57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81" y="3124374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2059" y="3375716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28726" y="523874"/>
            <a:ext cx="862013" cy="862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THANH TÂ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454733" y="963880"/>
            <a:ext cx="382333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72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 : ? = 6</a:t>
            </a:r>
            <a:endParaRPr kumimoji="0" lang="vi-VN" sz="72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7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Cartoon Green Check Mark Icon Isolated Stock Vector (Royalty Free)  666622858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7591" y="963880"/>
            <a:ext cx="3817620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</a:t>
            </a:r>
            <a:r>
              <a:rPr lang="vi-VN" alt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2" descr="Cartoon Green Check Mark Icon Isolated Stock Vector (Royalty Free)  666622858 | Shutterstock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39248" y="740047"/>
            <a:ext cx="46323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 : 5 = ?</a:t>
            </a:r>
            <a:endParaRPr kumimoji="0" lang="vi-VN" sz="88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5722375" y="3394511"/>
            <a:ext cx="2322869" cy="1205526"/>
            <a:chOff x="2087441" y="2843905"/>
            <a:chExt cx="8809157" cy="1205526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21574" y="2850551"/>
              <a:ext cx="2612842" cy="11988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kumimoji="0" lang="vi-VN" altLang="en-US" sz="7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2" descr="Cartoon Green Check Mark Icon Isolated Stock Vector (Royalty Free)  666622858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7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层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11" name="图片 10" descr="组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12" name="图片 11" descr="组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811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0779760" y="2130425"/>
            <a:ext cx="1038225" cy="1038225"/>
            <a:chOff x="12010" y="1633"/>
            <a:chExt cx="1140" cy="1140"/>
          </a:xfrm>
        </p:grpSpPr>
        <p:sp>
          <p:nvSpPr>
            <p:cNvPr id="28" name="三十二角星 27"/>
            <p:cNvSpPr/>
            <p:nvPr>
              <p:custDataLst>
                <p:tags r:id="rId4"/>
              </p:custDataLst>
            </p:nvPr>
          </p:nvSpPr>
          <p:spPr>
            <a:xfrm>
              <a:off x="12010" y="1633"/>
              <a:ext cx="1140" cy="1140"/>
            </a:xfrm>
            <a:prstGeom prst="star32">
              <a:avLst/>
            </a:prstGeom>
            <a:solidFill>
              <a:srgbClr val="FDE0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思源黑体 CN Light" panose="020B0300000000000000" charset="-122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5"/>
              </p:custDataLst>
            </p:nvPr>
          </p:nvSpPr>
          <p:spPr>
            <a:xfrm>
              <a:off x="12190" y="1813"/>
              <a:ext cx="780" cy="780"/>
            </a:xfrm>
            <a:prstGeom prst="ellipse">
              <a:avLst/>
            </a:prstGeom>
            <a:solidFill>
              <a:srgbClr val="FE7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思源黑体 CN Light" panose="020B0300000000000000" charset="-122"/>
              </a:endParaRPr>
            </a:p>
          </p:txBody>
        </p:sp>
      </p:grpSp>
      <p:pic>
        <p:nvPicPr>
          <p:cNvPr id="32" name="图片 31" descr="E:\PPT\包图网\审核中\组 15.png组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235" y="1936115"/>
            <a:ext cx="1838325" cy="713740"/>
          </a:xfrm>
          <a:prstGeom prst="rect">
            <a:avLst/>
          </a:prstGeom>
        </p:spPr>
      </p:pic>
      <p:sp>
        <p:nvSpPr>
          <p:cNvPr id="9" name="PA_圆角矩形 10"/>
          <p:cNvSpPr/>
          <p:nvPr>
            <p:custDataLst>
              <p:tags r:id="rId7"/>
            </p:custDataLst>
          </p:nvPr>
        </p:nvSpPr>
        <p:spPr>
          <a:xfrm>
            <a:off x="1033670" y="277906"/>
            <a:ext cx="10277060" cy="343224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3" name="文本框 14"/>
          <p:cNvSpPr txBox="1"/>
          <p:nvPr/>
        </p:nvSpPr>
        <p:spPr>
          <a:xfrm>
            <a:off x="1398872" y="431787"/>
            <a:ext cx="2080801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TOÁN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4990" y="747041"/>
            <a:ext cx="7710839" cy="2730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63" y="4973053"/>
            <a:ext cx="12192000" cy="1885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0" y="156948"/>
            <a:ext cx="12573358" cy="6703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70" y="522488"/>
            <a:ext cx="11075822" cy="3197069"/>
          </a:xfrm>
          <a:prstGeom prst="rect">
            <a:avLst/>
          </a:prstGeom>
        </p:spPr>
      </p:pic>
      <p:grpSp>
        <p:nvGrpSpPr>
          <p:cNvPr id="22" name="组合 1"/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WPS Presentation</Application>
  <PresentationFormat>Widescreen</PresentationFormat>
  <Paragraphs>205</Paragraphs>
  <Slides>19</Slides>
  <Notes>4</Notes>
  <HiddenSlides>0</HiddenSlides>
  <MMClips>3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47" baseType="lpstr">
      <vt:lpstr>Arial</vt:lpstr>
      <vt:lpstr>SimSun</vt:lpstr>
      <vt:lpstr>Wingdings</vt:lpstr>
      <vt:lpstr>字魂59号-创粗黑</vt:lpstr>
      <vt:lpstr>iCiel Gotham Medium</vt:lpstr>
      <vt:lpstr>Segoe Print</vt:lpstr>
      <vt:lpstr>Arial</vt:lpstr>
      <vt:lpstr>Microsoft YaHei</vt:lpstr>
      <vt:lpstr>思源黑体 CN Light</vt:lpstr>
      <vt:lpstr>UTM Cookies</vt:lpstr>
      <vt:lpstr>Cambria</vt:lpstr>
      <vt:lpstr>Calibri</vt:lpstr>
      <vt:lpstr>UTM Colossalis</vt:lpstr>
      <vt:lpstr>思源黑体 CN Medium</vt:lpstr>
      <vt:lpstr>等线</vt:lpstr>
      <vt:lpstr>等线</vt:lpstr>
      <vt:lpstr>Arial Unicode MS</vt:lpstr>
      <vt:lpstr>Aptos Display</vt:lpstr>
      <vt:lpstr>Segoe UI</vt:lpstr>
      <vt:lpstr>Times New Roman</vt:lpstr>
      <vt:lpstr>Aptos</vt:lpstr>
      <vt:lpstr>SVN-Cookies</vt:lpstr>
      <vt:lpstr>Aptos</vt:lpstr>
      <vt:lpstr>Calibri Light</vt:lpstr>
      <vt:lpstr>1_Office Theme</vt:lpstr>
      <vt:lpstr>Office 主题​​</vt:lpstr>
      <vt:lpstr>2_Office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Lan Pham</cp:lastModifiedBy>
  <cp:revision>43</cp:revision>
  <dcterms:created xsi:type="dcterms:W3CDTF">2022-06-22T08:31:00Z</dcterms:created>
  <dcterms:modified xsi:type="dcterms:W3CDTF">2025-09-23T08:38:04Z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411D016C893E473BA70CE00AB7CF7719_12</vt:lpwstr>
  </property>
  <property fmtid="{D5CDD505-2E9C-101B-9397-08002B2CF9AE}" pid="3" name="KSOProductBuildVer">
    <vt:lpwstr>1033-12.2.0.22549</vt:lpwstr>
  </property>
</Properties>
</file>