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4"/>
  </p:notesMasterIdLst>
  <p:sldIdLst>
    <p:sldId id="259" r:id="rId5"/>
    <p:sldId id="262" r:id="rId6"/>
    <p:sldId id="256" r:id="rId7"/>
    <p:sldId id="267" r:id="rId8"/>
    <p:sldId id="258" r:id="rId9"/>
    <p:sldId id="261" r:id="rId10"/>
    <p:sldId id="367" r:id="rId11"/>
    <p:sldId id="263" r:id="rId12"/>
    <p:sldId id="357" r:id="rId13"/>
    <p:sldId id="368" r:id="rId14"/>
    <p:sldId id="369" r:id="rId15"/>
    <p:sldId id="370" r:id="rId16"/>
    <p:sldId id="265" r:id="rId17"/>
    <p:sldId id="371" r:id="rId18"/>
    <p:sldId id="372" r:id="rId19"/>
    <p:sldId id="373" r:id="rId20"/>
    <p:sldId id="294" r:id="rId21"/>
    <p:sldId id="301" r:id="rId22"/>
    <p:sldId id="266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820" y="1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6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07135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1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4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2024/7/26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3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40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5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3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3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7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7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1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44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4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5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3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4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4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71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7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EC1A2-E0E9-4DEE-19C5-D619360D62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9785A-4BB0-35C8-6F0D-78B76CE9A0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13716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D03CF-FCB3-8E9E-FA93-43B23383C0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-190500"/>
            <a:ext cx="2838152" cy="2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2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4643B4-FBB8-B54E-9F76-3D690F6F1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09E3CF5-0094-26C2-B06A-DEB45455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E171F-9198-1B35-0622-DCE2EB22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570E66-B317-ECCF-A2A7-1CF39D92E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746241B-3C26-E1C4-3082-A85B9606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34C91-20C2-F01A-3157-3E9204BF9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CCB43C-AA4E-D0CA-EA8D-01737569EDB8}"/>
              </a:ext>
            </a:extLst>
          </p:cNvPr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5D666EC0-44A4-EC5C-02A0-0CE92C5655DB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C2AA3367-AB38-39AB-25B1-BEC07D6E68A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>
            <a:extLst>
              <a:ext uri="{FF2B5EF4-FFF2-40B4-BE49-F238E27FC236}">
                <a16:creationId xmlns:a16="http://schemas.microsoft.com/office/drawing/2014/main" id="{FCDAC7F1-0AAC-1977-3604-2B52098E3E1D}"/>
              </a:ext>
            </a:extLst>
          </p:cNvPr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EA3B2-F489-1A97-9EE7-26DAD2BB3F6F}"/>
              </a:ext>
            </a:extLst>
          </p:cNvPr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7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>
            <a:extLst>
              <a:ext uri="{FF2B5EF4-FFF2-40B4-BE49-F238E27FC236}">
                <a16:creationId xmlns:a16="http://schemas.microsoft.com/office/drawing/2014/main" id="{DDBE026D-FDE8-11EE-8709-88B69832BF27}"/>
              </a:ext>
            </a:extLst>
          </p:cNvPr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5301B6D6-4A9C-B3B2-9CD7-8B604532251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9B44A179-736C-4D6E-60FF-5276791F3BE1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9B0EC4A9-B96E-0809-D5E2-01BAD6AF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354FFB1C-6470-BC6F-B0C8-DDAEF739A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EEB9968C-77A7-2F81-C934-DC14AAFF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>
                <a:extLst>
                  <a:ext uri="{FF2B5EF4-FFF2-40B4-BE49-F238E27FC236}">
                    <a16:creationId xmlns:a16="http://schemas.microsoft.com/office/drawing/2014/main" id="{986625CC-5DF1-8007-D283-E70C8FDFB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>
                <a:extLst>
                  <a:ext uri="{FF2B5EF4-FFF2-40B4-BE49-F238E27FC236}">
                    <a16:creationId xmlns:a16="http://schemas.microsoft.com/office/drawing/2014/main" id="{0017BE5F-A685-0364-FC64-585F28803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>
                <a:extLst>
                  <a:ext uri="{FF2B5EF4-FFF2-40B4-BE49-F238E27FC236}">
                    <a16:creationId xmlns:a16="http://schemas.microsoft.com/office/drawing/2014/main" id="{5EC6A85F-A76D-5956-145C-31AA51241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338630C-ED69-1E22-16E2-9930EFAFAFA2}"/>
              </a:ext>
            </a:extLst>
          </p:cNvPr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>
              <a:extLst>
                <a:ext uri="{FF2B5EF4-FFF2-40B4-BE49-F238E27FC236}">
                  <a16:creationId xmlns:a16="http://schemas.microsoft.com/office/drawing/2014/main" id="{0FDF635E-3920-CA7F-1957-12D4FFAABDB2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700628B-3D07-E099-2335-A7342D38B36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>
                <a:extLst>
                  <a:ext uri="{FF2B5EF4-FFF2-40B4-BE49-F238E27FC236}">
                    <a16:creationId xmlns:a16="http://schemas.microsoft.com/office/drawing/2014/main" id="{0C074C44-536E-8BFB-8A25-AF2C8C989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6B499888-FEEE-AC05-B42C-24FA32AA9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>
                <a:extLst>
                  <a:ext uri="{FF2B5EF4-FFF2-40B4-BE49-F238E27FC236}">
                    <a16:creationId xmlns:a16="http://schemas.microsoft.com/office/drawing/2014/main" id="{E7D102FE-8F55-B2B1-1E4D-B8ABF1BCF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>
                <a:extLst>
                  <a:ext uri="{FF2B5EF4-FFF2-40B4-BE49-F238E27FC236}">
                    <a16:creationId xmlns:a16="http://schemas.microsoft.com/office/drawing/2014/main" id="{8AF9A7EA-A7F8-64B1-8877-A474697A6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>
                <a:extLst>
                  <a:ext uri="{FF2B5EF4-FFF2-40B4-BE49-F238E27FC236}">
                    <a16:creationId xmlns:a16="http://schemas.microsoft.com/office/drawing/2014/main" id="{5EDAC54A-BCBD-D8B1-5C44-DFF5906D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>
                <a:extLst>
                  <a:ext uri="{FF2B5EF4-FFF2-40B4-BE49-F238E27FC236}">
                    <a16:creationId xmlns:a16="http://schemas.microsoft.com/office/drawing/2014/main" id="{2568268D-A67F-5A08-FC68-74A3C2820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>
            <a:extLst>
              <a:ext uri="{FF2B5EF4-FFF2-40B4-BE49-F238E27FC236}">
                <a16:creationId xmlns:a16="http://schemas.microsoft.com/office/drawing/2014/main" id="{B45CF899-30ED-8742-1016-2A325B0045F7}"/>
              </a:ext>
            </a:extLst>
          </p:cNvPr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>
              <a:extLst>
                <a:ext uri="{FF2B5EF4-FFF2-40B4-BE49-F238E27FC236}">
                  <a16:creationId xmlns:a16="http://schemas.microsoft.com/office/drawing/2014/main" id="{D4CE4ECB-1296-75A7-EC4A-09D577AB9B5C}"/>
                </a:ext>
              </a:extLst>
            </p:cNvPr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>
              <a:extLst>
                <a:ext uri="{FF2B5EF4-FFF2-40B4-BE49-F238E27FC236}">
                  <a16:creationId xmlns:a16="http://schemas.microsoft.com/office/drawing/2014/main" id="{BB7797C3-598D-2A57-9E4D-962A9BFBE794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ECDBB31D-A7EC-444A-F9CA-42D636AAC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id="{0DD6EA5E-6E2E-543D-DCBE-B78E2E6A3C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>
                <a:extLst>
                  <a:ext uri="{FF2B5EF4-FFF2-40B4-BE49-F238E27FC236}">
                    <a16:creationId xmlns:a16="http://schemas.microsoft.com/office/drawing/2014/main" id="{41ADB30A-E261-F6F0-D139-6A07522E3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>
                <a:extLst>
                  <a:ext uri="{FF2B5EF4-FFF2-40B4-BE49-F238E27FC236}">
                    <a16:creationId xmlns:a16="http://schemas.microsoft.com/office/drawing/2014/main" id="{E2E3ED03-2F34-8F01-4707-356A4C59C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>
                <a:extLst>
                  <a:ext uri="{FF2B5EF4-FFF2-40B4-BE49-F238E27FC236}">
                    <a16:creationId xmlns:a16="http://schemas.microsoft.com/office/drawing/2014/main" id="{CDFF91F8-7AA2-2881-DDC6-FA62211F2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>
                <a:extLst>
                  <a:ext uri="{FF2B5EF4-FFF2-40B4-BE49-F238E27FC236}">
                    <a16:creationId xmlns:a16="http://schemas.microsoft.com/office/drawing/2014/main" id="{3A980A43-C220-3E42-33A4-646D799B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F7B134-87E6-ABDA-71C4-9670C6D14F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32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4"/>
              </a:lnSpc>
            </a:pPr>
            <a:r>
              <a:rPr lang="en-US" sz="18717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4CF3BC-A2F3-420E-2718-7BBF5F1D4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56CE29-5756-603D-1E12-FD6CED1E4711}"/>
              </a:ext>
            </a:extLst>
          </p:cNvPr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4383B-6868-BE21-02C5-47B0AAB1A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AEE50C-84E5-1484-D4A3-E85CEF069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0F7D5F-A7F0-548D-29B8-828C1CFF6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3A161-AB09-19A0-0470-75A170A0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21909817-3CB9-06A6-DD0C-4E4022B23807}"/>
              </a:ext>
            </a:extLst>
          </p:cNvPr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FCF99DD3-D622-F9EC-AAC8-CE16603FD1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7448AF-1AAE-20C8-8ED8-DEC6E5E0C62D}"/>
              </a:ext>
            </a:extLst>
          </p:cNvPr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0503A4F-5A0F-27A6-40E3-47D006C2B8BA}"/>
              </a:ext>
            </a:extLst>
          </p:cNvPr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4568B2B-61EB-C4DC-244A-B9FE7621A98A}"/>
              </a:ext>
            </a:extLst>
          </p:cNvPr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CC8F26C-5734-A4E9-DCB4-36816DB7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7625454-1A01-4010-00E6-57E67E247674}"/>
              </a:ext>
            </a:extLst>
          </p:cNvPr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D3D1AC3-CEA3-B6E9-A55F-5CEF7FCB68B5}"/>
              </a:ext>
            </a:extLst>
          </p:cNvPr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FD6B7D0-BC3C-AB00-6324-7980F5178FDC}"/>
              </a:ext>
            </a:extLst>
          </p:cNvPr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0EF14F6-50B1-A643-3463-B2FEC0ADDE38}"/>
              </a:ext>
            </a:extLst>
          </p:cNvPr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1ED3F87-BD5A-7709-0E16-5028EB083F2E}"/>
              </a:ext>
            </a:extLst>
          </p:cNvPr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AC672C9-E414-E3C6-D190-E1816194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460F84-12CC-50C1-705E-584A9CFEC8C9}"/>
              </a:ext>
            </a:extLst>
          </p:cNvPr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A556531-128D-B0E2-466D-EFD0D543C32F}"/>
              </a:ext>
            </a:extLst>
          </p:cNvPr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FC71558-DA5E-D1C1-01B5-B09D8603BEC6}"/>
                </a:ext>
              </a:extLst>
            </p:cNvPr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F51754-F841-B658-5C01-760D06EC06FA}"/>
                </a:ext>
              </a:extLst>
            </p:cNvPr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884EE5-5148-3459-BB7A-0CB9B8DF8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536</Words>
  <Application>Microsoft Office PowerPoint</Application>
  <PresentationFormat>Custom</PresentationFormat>
  <Paragraphs>36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Pagkaki</vt:lpstr>
      <vt:lpstr>Arial</vt:lpstr>
      <vt:lpstr>Calibri</vt:lpstr>
      <vt:lpstr>Calibri Light</vt:lpstr>
      <vt:lpstr>Cambria</vt:lpstr>
      <vt:lpstr>Georgia</vt:lpstr>
      <vt:lpstr>Times New Roman</vt:lpstr>
      <vt:lpstr>UTM Avo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Thao Tran</cp:lastModifiedBy>
  <cp:revision>17</cp:revision>
  <dcterms:created xsi:type="dcterms:W3CDTF">2006-08-16T00:00:00Z</dcterms:created>
  <dcterms:modified xsi:type="dcterms:W3CDTF">2024-07-26T05:54:51Z</dcterms:modified>
  <dc:identifier>DAGGBMTwqNQ</dc:identifier>
</cp:coreProperties>
</file>