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697" r:id="rId2"/>
    <p:sldMasterId id="2147483709" r:id="rId3"/>
    <p:sldMasterId id="2147483742" r:id="rId4"/>
    <p:sldMasterId id="2147483754" r:id="rId5"/>
    <p:sldMasterId id="2147483774" r:id="rId6"/>
    <p:sldMasterId id="2147483778" r:id="rId7"/>
  </p:sldMasterIdLst>
  <p:notesMasterIdLst>
    <p:notesMasterId r:id="rId28"/>
  </p:notesMasterIdLst>
  <p:sldIdLst>
    <p:sldId id="2007577123" r:id="rId8"/>
    <p:sldId id="268" r:id="rId9"/>
    <p:sldId id="269" r:id="rId10"/>
    <p:sldId id="270" r:id="rId11"/>
    <p:sldId id="271" r:id="rId12"/>
    <p:sldId id="281" r:id="rId13"/>
    <p:sldId id="2007577116" r:id="rId14"/>
    <p:sldId id="298" r:id="rId15"/>
    <p:sldId id="2007577124" r:id="rId16"/>
    <p:sldId id="2007577125" r:id="rId17"/>
    <p:sldId id="2007577126" r:id="rId18"/>
    <p:sldId id="2007577127" r:id="rId19"/>
    <p:sldId id="410" r:id="rId20"/>
    <p:sldId id="257" r:id="rId21"/>
    <p:sldId id="279" r:id="rId22"/>
    <p:sldId id="258" r:id="rId23"/>
    <p:sldId id="259" r:id="rId24"/>
    <p:sldId id="260" r:id="rId25"/>
    <p:sldId id="261" r:id="rId26"/>
    <p:sldId id="318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2A46A-6668-4FDF-A437-386AEDEAC5C1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C4F39C-85CC-4896-A5BD-3C4EB8CB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952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719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312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816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034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289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038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309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804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6636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343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577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0004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4548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3612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5973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7034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0628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7795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4459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736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877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8524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941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8154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9331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3481762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0409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0631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6487879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3139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7930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2706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6551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509679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0725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8983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7546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8322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5867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9527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95059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4244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4227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597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9418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3219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3732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1795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1301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346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267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35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537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8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198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387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435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033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313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744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367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109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4220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251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818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264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392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04682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3399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89617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681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2285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6989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6055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062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324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1899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987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4474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7035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385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5304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108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9187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slideLayout" Target="../slideLayouts/slideLayout64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theme" Target="../theme/theme6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6D2C4-F5B2-4BAF-AAAA-E5719FEE0C0C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2A3E90C-40A7-58F0-1213-C32AF956186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5663" y="270282"/>
            <a:ext cx="1495456" cy="149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535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EB81FE4-5A39-0267-4CB1-07B00E428FB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5663" y="270282"/>
            <a:ext cx="1495456" cy="149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47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下载次数进行十倍的索取赔偿！</a:t>
            </a:r>
          </a:p>
        </p:txBody>
      </p:sp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B16449F-C8A9-763E-4BFF-DA08A82A28E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880" y="0"/>
            <a:ext cx="1615640" cy="16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162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62F1E09-4AC2-6764-F960-12E0EB5B9B4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5663" y="270282"/>
            <a:ext cx="1495456" cy="149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94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5490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42F2F51-E286-49CE-958F-F26B154094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8D67364-723C-4248-AE45-7C9B96E564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76843"/>
            <a:ext cx="12192000" cy="168591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1F69E23-8114-4AD0-B7C2-E9745AEDBBA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7613CE9-B1AA-4F20-835F-5578B981788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314" y="283304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08671F-D578-4FF7-AF17-3327F5A6193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9281" y="462533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FFC1BEB-BEBA-4899-8A6F-0CEB430AD26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900" y="274490"/>
            <a:ext cx="1472684" cy="504291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69ABF5-8478-43EA-9A73-53166477683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9725" y="751131"/>
            <a:ext cx="1748555" cy="599246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4E7C5D-EC80-4C98-B969-97B71724933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619" y="602233"/>
            <a:ext cx="1613130" cy="51786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F097F3-4A72-45D6-965B-0E6849FF5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5184463"/>
            <a:ext cx="4372984" cy="167353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68DABC4-52F6-47F2-86AA-A56AB16624E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9284" y="4314628"/>
            <a:ext cx="977496" cy="196371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931B25D-B5BB-406C-840D-58801D4C49F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269" y="4384037"/>
            <a:ext cx="796869" cy="160085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47A8043-E4F2-479A-B7F4-241C53DDDAA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7DF8451-6DDA-41F5-85E9-5FBAB921A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F15326-E182-40DC-96D7-5A10DD47F87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44BFA78-8616-4013-8E3B-E42128CF74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9317606" y="5346916"/>
            <a:ext cx="2874393" cy="151108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2697F3F-AB0D-4B36-90AC-455236F20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332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367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Relationship Id="rId5" Type="http://schemas.microsoft.com/office/2007/relationships/hdphoto" Target="../media/hdphoto3.wdp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4.xml"/><Relationship Id="rId5" Type="http://schemas.microsoft.com/office/2007/relationships/hdphoto" Target="../media/hdphoto5.wdp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7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63.xml"/><Relationship Id="rId21" Type="http://schemas.openxmlformats.org/officeDocument/2006/relationships/image" Target="../media/image23.png"/><Relationship Id="rId7" Type="http://schemas.openxmlformats.org/officeDocument/2006/relationships/image" Target="../media/image12.png"/><Relationship Id="rId12" Type="http://schemas.openxmlformats.org/officeDocument/2006/relationships/image" Target="../media/image46.png"/><Relationship Id="rId17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50.png"/><Relationship Id="rId20" Type="http://schemas.openxmlformats.org/officeDocument/2006/relationships/image" Target="../media/image22.png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11" Type="http://schemas.openxmlformats.org/officeDocument/2006/relationships/image" Target="../media/image45.png"/><Relationship Id="rId5" Type="http://schemas.openxmlformats.org/officeDocument/2006/relationships/image" Target="../media/image10.png"/><Relationship Id="rId15" Type="http://schemas.openxmlformats.org/officeDocument/2006/relationships/image" Target="../media/image49.png"/><Relationship Id="rId23" Type="http://schemas.openxmlformats.org/officeDocument/2006/relationships/image" Target="../media/image62.png"/><Relationship Id="rId10" Type="http://schemas.openxmlformats.org/officeDocument/2006/relationships/image" Target="../media/image15.png"/><Relationship Id="rId19" Type="http://schemas.openxmlformats.org/officeDocument/2006/relationships/image" Target="../media/image2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4.png"/><Relationship Id="rId14" Type="http://schemas.openxmlformats.org/officeDocument/2006/relationships/image" Target="../media/image48.png"/><Relationship Id="rId22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7.png"/><Relationship Id="rId18" Type="http://schemas.microsoft.com/office/2007/relationships/hdphoto" Target="../media/hdphoto10.wdp"/><Relationship Id="rId3" Type="http://schemas.openxmlformats.org/officeDocument/2006/relationships/slideLayout" Target="../slideLayouts/slideLayout2.xml"/><Relationship Id="rId21" Type="http://schemas.microsoft.com/office/2007/relationships/hdphoto" Target="../media/hdphoto11.wdp"/><Relationship Id="rId7" Type="http://schemas.openxmlformats.org/officeDocument/2006/relationships/image" Target="../media/image64.png"/><Relationship Id="rId12" Type="http://schemas.openxmlformats.org/officeDocument/2006/relationships/slide" Target="slide15.xml"/><Relationship Id="rId17" Type="http://schemas.openxmlformats.org/officeDocument/2006/relationships/image" Target="../media/image69.png"/><Relationship Id="rId2" Type="http://schemas.openxmlformats.org/officeDocument/2006/relationships/audio" Target="../media/media3.mp3"/><Relationship Id="rId16" Type="http://schemas.microsoft.com/office/2007/relationships/hdphoto" Target="../media/hdphoto9.wdp"/><Relationship Id="rId20" Type="http://schemas.openxmlformats.org/officeDocument/2006/relationships/image" Target="../media/image71.png"/><Relationship Id="rId1" Type="http://schemas.microsoft.com/office/2007/relationships/media" Target="../media/media3.mp3"/><Relationship Id="rId6" Type="http://schemas.openxmlformats.org/officeDocument/2006/relationships/slide" Target="slide16.xml"/><Relationship Id="rId11" Type="http://schemas.microsoft.com/office/2007/relationships/hdphoto" Target="../media/hdphoto7.wdp"/><Relationship Id="rId5" Type="http://schemas.openxmlformats.org/officeDocument/2006/relationships/image" Target="../media/image63.jpg"/><Relationship Id="rId15" Type="http://schemas.openxmlformats.org/officeDocument/2006/relationships/image" Target="../media/image68.png"/><Relationship Id="rId10" Type="http://schemas.openxmlformats.org/officeDocument/2006/relationships/image" Target="../media/image66.png"/><Relationship Id="rId19" Type="http://schemas.openxmlformats.org/officeDocument/2006/relationships/image" Target="../media/image70.png"/><Relationship Id="rId4" Type="http://schemas.openxmlformats.org/officeDocument/2006/relationships/notesSlide" Target="../notesSlides/notesSlide8.xml"/><Relationship Id="rId9" Type="http://schemas.microsoft.com/office/2007/relationships/hdphoto" Target="../media/hdphoto6.wdp"/><Relationship Id="rId1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3.png"/><Relationship Id="rId7" Type="http://schemas.openxmlformats.org/officeDocument/2006/relationships/slide" Target="slide17.xml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74.png"/><Relationship Id="rId4" Type="http://schemas.microsoft.com/office/2007/relationships/hdphoto" Target="../media/hdphoto12.wdp"/><Relationship Id="rId9" Type="http://schemas.microsoft.com/office/2007/relationships/hdphoto" Target="../media/hdphoto14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77.png"/><Relationship Id="rId18" Type="http://schemas.openxmlformats.org/officeDocument/2006/relationships/image" Target="../media/image78.gif"/><Relationship Id="rId3" Type="http://schemas.openxmlformats.org/officeDocument/2006/relationships/slideLayout" Target="../slideLayouts/slideLayout13.xml"/><Relationship Id="rId21" Type="http://schemas.microsoft.com/office/2007/relationships/hdphoto" Target="../media/hdphoto11.wdp"/><Relationship Id="rId7" Type="http://schemas.openxmlformats.org/officeDocument/2006/relationships/image" Target="../media/image66.png"/><Relationship Id="rId12" Type="http://schemas.openxmlformats.org/officeDocument/2006/relationships/slide" Target="slide19.xml"/><Relationship Id="rId17" Type="http://schemas.microsoft.com/office/2007/relationships/hdphoto" Target="../media/hdphoto14.wdp"/><Relationship Id="rId2" Type="http://schemas.openxmlformats.org/officeDocument/2006/relationships/audio" Target="../media/media4.wav"/><Relationship Id="rId16" Type="http://schemas.openxmlformats.org/officeDocument/2006/relationships/image" Target="../media/image75.png"/><Relationship Id="rId20" Type="http://schemas.openxmlformats.org/officeDocument/2006/relationships/image" Target="../media/image71.png"/><Relationship Id="rId1" Type="http://schemas.microsoft.com/office/2007/relationships/media" Target="../media/media4.wav"/><Relationship Id="rId6" Type="http://schemas.microsoft.com/office/2007/relationships/hdphoto" Target="../media/hdphoto12.wdp"/><Relationship Id="rId11" Type="http://schemas.microsoft.com/office/2007/relationships/hdphoto" Target="../media/hdphoto9.wdp"/><Relationship Id="rId5" Type="http://schemas.openxmlformats.org/officeDocument/2006/relationships/image" Target="../media/image73.png"/><Relationship Id="rId15" Type="http://schemas.openxmlformats.org/officeDocument/2006/relationships/slide" Target="slide17.xml"/><Relationship Id="rId23" Type="http://schemas.openxmlformats.org/officeDocument/2006/relationships/image" Target="../media/image36.png"/><Relationship Id="rId10" Type="http://schemas.openxmlformats.org/officeDocument/2006/relationships/image" Target="../media/image68.png"/><Relationship Id="rId19" Type="http://schemas.openxmlformats.org/officeDocument/2006/relationships/slide" Target="slide20.xml"/><Relationship Id="rId4" Type="http://schemas.openxmlformats.org/officeDocument/2006/relationships/image" Target="../media/image76.jpg"/><Relationship Id="rId9" Type="http://schemas.openxmlformats.org/officeDocument/2006/relationships/slide" Target="slide18.xml"/><Relationship Id="rId14" Type="http://schemas.microsoft.com/office/2007/relationships/hdphoto" Target="../media/hdphoto15.wdp"/><Relationship Id="rId22" Type="http://schemas.openxmlformats.org/officeDocument/2006/relationships/image" Target="../media/image7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microsoft.com/office/2007/relationships/hdphoto" Target="../media/hdphoto11.wdp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slide" Target="slide16.xml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microsoft.com/office/2007/relationships/hdphoto" Target="../media/hdphoto11.wdp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slide" Target="slide16.xml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microsoft.com/office/2007/relationships/hdphoto" Target="../media/hdphoto11.wdp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slide" Target="slide16.xml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3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3.jpg"/><Relationship Id="rId7" Type="http://schemas.openxmlformats.org/officeDocument/2006/relationships/image" Target="../media/image84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83.png"/><Relationship Id="rId11" Type="http://schemas.openxmlformats.org/officeDocument/2006/relationships/image" Target="../media/image87.png"/><Relationship Id="rId5" Type="http://schemas.openxmlformats.org/officeDocument/2006/relationships/image" Target="../media/image82.png"/><Relationship Id="rId10" Type="http://schemas.openxmlformats.org/officeDocument/2006/relationships/image" Target="../media/image86.png"/><Relationship Id="rId4" Type="http://schemas.openxmlformats.org/officeDocument/2006/relationships/image" Target="../media/image81.png"/><Relationship Id="rId9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4.svg"/><Relationship Id="rId11" Type="http://schemas.openxmlformats.org/officeDocument/2006/relationships/image" Target="../media/image41.png"/><Relationship Id="rId5" Type="http://schemas.openxmlformats.org/officeDocument/2006/relationships/image" Target="../media/image33.png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39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4.svg"/><Relationship Id="rId11" Type="http://schemas.openxmlformats.org/officeDocument/2006/relationships/image" Target="../media/image41.png"/><Relationship Id="rId5" Type="http://schemas.openxmlformats.org/officeDocument/2006/relationships/image" Target="../media/image33.png"/><Relationship Id="rId10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openxmlformats.org/officeDocument/2006/relationships/image" Target="../media/image39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1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4.svg"/><Relationship Id="rId11" Type="http://schemas.openxmlformats.org/officeDocument/2006/relationships/image" Target="../media/image43.png"/><Relationship Id="rId5" Type="http://schemas.openxmlformats.org/officeDocument/2006/relationships/image" Target="../media/image33.png"/><Relationship Id="rId10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9.png"/><Relationship Id="rId18" Type="http://schemas.openxmlformats.org/officeDocument/2006/relationships/image" Target="../media/image22.png"/><Relationship Id="rId3" Type="http://schemas.openxmlformats.org/officeDocument/2006/relationships/image" Target="../media/image10.png"/><Relationship Id="rId21" Type="http://schemas.openxmlformats.org/officeDocument/2006/relationships/image" Target="../media/image52.png"/><Relationship Id="rId7" Type="http://schemas.openxmlformats.org/officeDocument/2006/relationships/image" Target="../media/image14.png"/><Relationship Id="rId12" Type="http://schemas.openxmlformats.org/officeDocument/2006/relationships/image" Target="../media/image48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3.png"/><Relationship Id="rId11" Type="http://schemas.openxmlformats.org/officeDocument/2006/relationships/image" Target="../media/image47.png"/><Relationship Id="rId5" Type="http://schemas.openxmlformats.org/officeDocument/2006/relationships/image" Target="../media/image12.png"/><Relationship Id="rId15" Type="http://schemas.openxmlformats.org/officeDocument/2006/relationships/image" Target="../media/image19.png"/><Relationship Id="rId10" Type="http://schemas.openxmlformats.org/officeDocument/2006/relationships/image" Target="../media/image46.png"/><Relationship Id="rId19" Type="http://schemas.openxmlformats.org/officeDocument/2006/relationships/image" Target="../media/image23.png"/><Relationship Id="rId4" Type="http://schemas.openxmlformats.org/officeDocument/2006/relationships/image" Target="../media/image44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53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Relationship Id="rId5" Type="http://schemas.microsoft.com/office/2007/relationships/hdphoto" Target="../media/hdphoto2.wdp"/><Relationship Id="rId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697E16-6D08-C686-9F5F-01C852EBE0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400" y="1134517"/>
            <a:ext cx="648670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649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69C39A65-1B1B-DD01-A683-C6D784FE1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1416"/>
            <a:ext cx="2237784" cy="863493"/>
          </a:xfrm>
          <a:prstGeom prst="rect">
            <a:avLst/>
          </a:prstGeom>
          <a:noFill/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38DCE0C-FFB9-9DEA-E46F-E3F82BC43E20}"/>
              </a:ext>
            </a:extLst>
          </p:cNvPr>
          <p:cNvSpPr/>
          <p:nvPr/>
        </p:nvSpPr>
        <p:spPr>
          <a:xfrm>
            <a:off x="2317309" y="44485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150822-A11A-F104-DBEF-33C2A28B09AC}"/>
              </a:ext>
            </a:extLst>
          </p:cNvPr>
          <p:cNvSpPr txBox="1"/>
          <p:nvPr/>
        </p:nvSpPr>
        <p:spPr>
          <a:xfrm>
            <a:off x="2754631" y="444859"/>
            <a:ext cx="55515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 rồi tìm lá của mỗi loại quả.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7CEC49B-3E1E-9EE6-290D-F187B5F13168}"/>
              </a:ext>
            </a:extLst>
          </p:cNvPr>
          <p:cNvGrpSpPr/>
          <p:nvPr/>
        </p:nvGrpSpPr>
        <p:grpSpPr>
          <a:xfrm>
            <a:off x="3134389" y="1373059"/>
            <a:ext cx="6667500" cy="4810930"/>
            <a:chOff x="1308528" y="1192306"/>
            <a:chExt cx="6667500" cy="481093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28CCDE4-9227-3C97-9A5A-682897BBF7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4379" b="1402"/>
            <a:stretch/>
          </p:blipFill>
          <p:spPr>
            <a:xfrm>
              <a:off x="1308528" y="1192306"/>
              <a:ext cx="6667500" cy="4810930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BE8C834-ACD0-BD82-9014-94E4237B40A5}"/>
                </a:ext>
              </a:extLst>
            </p:cNvPr>
            <p:cNvGrpSpPr/>
            <p:nvPr/>
          </p:nvGrpSpPr>
          <p:grpSpPr>
            <a:xfrm>
              <a:off x="5711687" y="1577009"/>
              <a:ext cx="543339" cy="543339"/>
              <a:chOff x="5711687" y="1577009"/>
              <a:chExt cx="543339" cy="543339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8923C38C-CBAA-EC79-74C8-1CC30E66F345}"/>
                  </a:ext>
                </a:extLst>
              </p:cNvPr>
              <p:cNvSpPr/>
              <p:nvPr/>
            </p:nvSpPr>
            <p:spPr>
              <a:xfrm>
                <a:off x="5711687" y="1577009"/>
                <a:ext cx="543339" cy="54333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26</a:t>
                </a: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9277A5D-03CB-74A7-E890-81762EF4B644}"/>
                  </a:ext>
                </a:extLst>
              </p:cNvPr>
              <p:cNvSpPr txBox="1"/>
              <p:nvPr/>
            </p:nvSpPr>
            <p:spPr>
              <a:xfrm>
                <a:off x="5711687" y="1617845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26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2013F4D-2AC2-029B-9A80-6737B8A74043}"/>
                </a:ext>
              </a:extLst>
            </p:cNvPr>
            <p:cNvGrpSpPr/>
            <p:nvPr/>
          </p:nvGrpSpPr>
          <p:grpSpPr>
            <a:xfrm>
              <a:off x="5696057" y="2505051"/>
              <a:ext cx="543339" cy="543339"/>
              <a:chOff x="5711687" y="1577009"/>
              <a:chExt cx="543339" cy="543339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163D1DEA-AB3F-CFAD-774C-AF59161F8709}"/>
                  </a:ext>
                </a:extLst>
              </p:cNvPr>
              <p:cNvSpPr/>
              <p:nvPr/>
            </p:nvSpPr>
            <p:spPr>
              <a:xfrm>
                <a:off x="5711687" y="1577009"/>
                <a:ext cx="543339" cy="54333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26</a:t>
                </a: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63E1573-5944-73DF-C2B8-9C5861688B4D}"/>
                  </a:ext>
                </a:extLst>
              </p:cNvPr>
              <p:cNvSpPr txBox="1"/>
              <p:nvPr/>
            </p:nvSpPr>
            <p:spPr>
              <a:xfrm>
                <a:off x="5711687" y="1617845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70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088477E-71C2-C06B-327E-3F8791F348DC}"/>
                </a:ext>
              </a:extLst>
            </p:cNvPr>
            <p:cNvGrpSpPr/>
            <p:nvPr/>
          </p:nvGrpSpPr>
          <p:grpSpPr>
            <a:xfrm>
              <a:off x="5696057" y="3982473"/>
              <a:ext cx="543339" cy="543339"/>
              <a:chOff x="5711687" y="1577009"/>
              <a:chExt cx="543339" cy="543339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50DA2E16-D205-E9C9-3E2E-D6FDA925A8E3}"/>
                  </a:ext>
                </a:extLst>
              </p:cNvPr>
              <p:cNvSpPr/>
              <p:nvPr/>
            </p:nvSpPr>
            <p:spPr>
              <a:xfrm>
                <a:off x="5711687" y="1577009"/>
                <a:ext cx="543339" cy="54333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26</a:t>
                </a: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402BC2D-2E83-397E-473F-76E2718765CB}"/>
                  </a:ext>
                </a:extLst>
              </p:cNvPr>
              <p:cNvSpPr txBox="1"/>
              <p:nvPr/>
            </p:nvSpPr>
            <p:spPr>
              <a:xfrm>
                <a:off x="5711687" y="1617845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57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2EF9775-0403-6E61-DA26-C9A4D9876AEB}"/>
                </a:ext>
              </a:extLst>
            </p:cNvPr>
            <p:cNvGrpSpPr/>
            <p:nvPr/>
          </p:nvGrpSpPr>
          <p:grpSpPr>
            <a:xfrm>
              <a:off x="5680427" y="5228695"/>
              <a:ext cx="543339" cy="543339"/>
              <a:chOff x="5711687" y="1577009"/>
              <a:chExt cx="543339" cy="543339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03E8FF2-963E-7A16-89E5-BF918CA2EA00}"/>
                  </a:ext>
                </a:extLst>
              </p:cNvPr>
              <p:cNvSpPr/>
              <p:nvPr/>
            </p:nvSpPr>
            <p:spPr>
              <a:xfrm>
                <a:off x="5711687" y="1577009"/>
                <a:ext cx="543339" cy="54333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26</a:t>
                </a: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D341DC2-062F-57A7-56A9-8F9D5187695B}"/>
                  </a:ext>
                </a:extLst>
              </p:cNvPr>
              <p:cNvSpPr txBox="1"/>
              <p:nvPr/>
            </p:nvSpPr>
            <p:spPr>
              <a:xfrm>
                <a:off x="5711687" y="1617845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92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2DB5367-4D31-0794-15AF-8E0735DAB4A4}"/>
                </a:ext>
              </a:extLst>
            </p:cNvPr>
            <p:cNvGrpSpPr/>
            <p:nvPr/>
          </p:nvGrpSpPr>
          <p:grpSpPr>
            <a:xfrm>
              <a:off x="1733927" y="1947162"/>
              <a:ext cx="1083022" cy="461665"/>
              <a:chOff x="1733927" y="1947162"/>
              <a:chExt cx="1083022" cy="461665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B829B4E-C8BD-FC9E-379A-F623E07CAFFC}"/>
                  </a:ext>
                </a:extLst>
              </p:cNvPr>
              <p:cNvSpPr/>
              <p:nvPr/>
            </p:nvSpPr>
            <p:spPr>
              <a:xfrm>
                <a:off x="1749557" y="2025521"/>
                <a:ext cx="1067392" cy="3420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3A0DFC6-378F-A122-1C6D-8DB48CAA1E72}"/>
                  </a:ext>
                </a:extLst>
              </p:cNvPr>
              <p:cNvSpPr txBox="1"/>
              <p:nvPr/>
            </p:nvSpPr>
            <p:spPr>
              <a:xfrm>
                <a:off x="1733927" y="1947162"/>
                <a:ext cx="10486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49 + 8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D7CB037-6F51-98C1-59CB-C9C80EF198D7}"/>
                </a:ext>
              </a:extLst>
            </p:cNvPr>
            <p:cNvGrpSpPr/>
            <p:nvPr/>
          </p:nvGrpSpPr>
          <p:grpSpPr>
            <a:xfrm>
              <a:off x="1733927" y="3354238"/>
              <a:ext cx="1083022" cy="461665"/>
              <a:chOff x="1733927" y="1947162"/>
              <a:chExt cx="1083022" cy="461665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A51D19A4-8F50-EDA0-7171-489A69B74A97}"/>
                  </a:ext>
                </a:extLst>
              </p:cNvPr>
              <p:cNvSpPr/>
              <p:nvPr/>
            </p:nvSpPr>
            <p:spPr>
              <a:xfrm>
                <a:off x="1749557" y="2025521"/>
                <a:ext cx="1067392" cy="3420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C069B31-C846-3A02-A92C-E73DEF86F73F}"/>
                  </a:ext>
                </a:extLst>
              </p:cNvPr>
              <p:cNvSpPr txBox="1"/>
              <p:nvPr/>
            </p:nvSpPr>
            <p:spPr>
              <a:xfrm>
                <a:off x="1733927" y="1947162"/>
                <a:ext cx="10486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19 + 7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54AEE66-3CF2-BEB7-28B9-AD2EF606D270}"/>
                </a:ext>
              </a:extLst>
            </p:cNvPr>
            <p:cNvGrpSpPr/>
            <p:nvPr/>
          </p:nvGrpSpPr>
          <p:grpSpPr>
            <a:xfrm>
              <a:off x="1724157" y="4427278"/>
              <a:ext cx="1083022" cy="461665"/>
              <a:chOff x="1733927" y="1947162"/>
              <a:chExt cx="1083022" cy="461665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9790686-6194-B2A2-9ACE-F5A171CE791A}"/>
                  </a:ext>
                </a:extLst>
              </p:cNvPr>
              <p:cNvSpPr/>
              <p:nvPr/>
            </p:nvSpPr>
            <p:spPr>
              <a:xfrm>
                <a:off x="1749557" y="2025521"/>
                <a:ext cx="1067392" cy="3420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C7144BC-6177-315A-0045-CABD9EF7BF4F}"/>
                  </a:ext>
                </a:extLst>
              </p:cNvPr>
              <p:cNvSpPr txBox="1"/>
              <p:nvPr/>
            </p:nvSpPr>
            <p:spPr>
              <a:xfrm>
                <a:off x="1733927" y="1947162"/>
                <a:ext cx="10486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89 + 3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3E33669-6648-F714-B997-9B76FF5DC333}"/>
                </a:ext>
              </a:extLst>
            </p:cNvPr>
            <p:cNvGrpSpPr/>
            <p:nvPr/>
          </p:nvGrpSpPr>
          <p:grpSpPr>
            <a:xfrm>
              <a:off x="1714387" y="5474918"/>
              <a:ext cx="1083022" cy="461665"/>
              <a:chOff x="1733927" y="1947162"/>
              <a:chExt cx="1083022" cy="461665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337653D-EA11-775D-BBCB-5DBA5731EE4C}"/>
                  </a:ext>
                </a:extLst>
              </p:cNvPr>
              <p:cNvSpPr/>
              <p:nvPr/>
            </p:nvSpPr>
            <p:spPr>
              <a:xfrm>
                <a:off x="1749557" y="2025521"/>
                <a:ext cx="1067392" cy="3420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17B3ABE-E89F-CF24-EBD0-15E0CD70BAFD}"/>
                  </a:ext>
                </a:extLst>
              </p:cNvPr>
              <p:cNvSpPr txBox="1"/>
              <p:nvPr/>
            </p:nvSpPr>
            <p:spPr>
              <a:xfrm>
                <a:off x="1733927" y="1947162"/>
                <a:ext cx="10486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69 + 1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A3F6A1C-6779-1E04-44B6-EA90F9D7ACEF}"/>
              </a:ext>
            </a:extLst>
          </p:cNvPr>
          <p:cNvGrpSpPr/>
          <p:nvPr/>
        </p:nvGrpSpPr>
        <p:grpSpPr>
          <a:xfrm>
            <a:off x="2651086" y="3475261"/>
            <a:ext cx="780648" cy="662828"/>
            <a:chOff x="1750172" y="2926500"/>
            <a:chExt cx="780648" cy="662828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073087C3-D171-99AD-D383-20529D87EBEB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70E865A-98BC-55AA-3B9F-26DBC638686C}"/>
                </a:ext>
              </a:extLst>
            </p:cNvPr>
            <p:cNvSpPr txBox="1"/>
            <p:nvPr/>
          </p:nvSpPr>
          <p:spPr>
            <a:xfrm>
              <a:off x="1750172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018F2ABD-5F5E-94E9-EDCF-6E6E36080294}"/>
              </a:ext>
            </a:extLst>
          </p:cNvPr>
          <p:cNvSpPr/>
          <p:nvPr/>
        </p:nvSpPr>
        <p:spPr>
          <a:xfrm>
            <a:off x="4702839" y="2022254"/>
            <a:ext cx="2857500" cy="1828800"/>
          </a:xfrm>
          <a:custGeom>
            <a:avLst/>
            <a:gdLst>
              <a:gd name="connsiteX0" fmla="*/ 0 w 2857500"/>
              <a:gd name="connsiteY0" fmla="*/ 1828800 h 1828800"/>
              <a:gd name="connsiteX1" fmla="*/ 901700 w 2857500"/>
              <a:gd name="connsiteY1" fmla="*/ 1485900 h 1828800"/>
              <a:gd name="connsiteX2" fmla="*/ 1485900 w 2857500"/>
              <a:gd name="connsiteY2" fmla="*/ 406400 h 1828800"/>
              <a:gd name="connsiteX3" fmla="*/ 2857500 w 285750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7500" h="1828800">
                <a:moveTo>
                  <a:pt x="0" y="1828800"/>
                </a:moveTo>
                <a:cubicBezTo>
                  <a:pt x="327025" y="1775883"/>
                  <a:pt x="654050" y="1722967"/>
                  <a:pt x="901700" y="1485900"/>
                </a:cubicBezTo>
                <a:cubicBezTo>
                  <a:pt x="1149350" y="1248833"/>
                  <a:pt x="1159933" y="654050"/>
                  <a:pt x="1485900" y="406400"/>
                </a:cubicBezTo>
                <a:cubicBezTo>
                  <a:pt x="1811867" y="158750"/>
                  <a:pt x="2334683" y="79375"/>
                  <a:pt x="285750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0A47286-EBEF-5690-BEA2-4F50601565EC}"/>
              </a:ext>
            </a:extLst>
          </p:cNvPr>
          <p:cNvGrpSpPr/>
          <p:nvPr/>
        </p:nvGrpSpPr>
        <p:grpSpPr>
          <a:xfrm>
            <a:off x="2651086" y="4526003"/>
            <a:ext cx="780648" cy="662828"/>
            <a:chOff x="1750172" y="2926500"/>
            <a:chExt cx="780648" cy="662828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ECB7DDC0-0728-0FD7-CF2A-A369D046B406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8881B71-0E3E-751A-5158-0F161DD6C051}"/>
                </a:ext>
              </a:extLst>
            </p:cNvPr>
            <p:cNvSpPr txBox="1"/>
            <p:nvPr/>
          </p:nvSpPr>
          <p:spPr>
            <a:xfrm>
              <a:off x="1750172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7CE8E060-83A2-EB79-DB7A-C189BE09B43C}"/>
              </a:ext>
            </a:extLst>
          </p:cNvPr>
          <p:cNvSpPr/>
          <p:nvPr/>
        </p:nvSpPr>
        <p:spPr>
          <a:xfrm>
            <a:off x="4716987" y="4831516"/>
            <a:ext cx="2847174" cy="1092350"/>
          </a:xfrm>
          <a:custGeom>
            <a:avLst/>
            <a:gdLst>
              <a:gd name="connsiteX0" fmla="*/ 0 w 2847174"/>
              <a:gd name="connsiteY0" fmla="*/ 0 h 1149167"/>
              <a:gd name="connsiteX1" fmla="*/ 1003300 w 2847174"/>
              <a:gd name="connsiteY1" fmla="*/ 406400 h 1149167"/>
              <a:gd name="connsiteX2" fmla="*/ 1460500 w 2847174"/>
              <a:gd name="connsiteY2" fmla="*/ 1117600 h 1149167"/>
              <a:gd name="connsiteX3" fmla="*/ 2667000 w 2847174"/>
              <a:gd name="connsiteY3" fmla="*/ 1016000 h 1149167"/>
              <a:gd name="connsiteX4" fmla="*/ 2819400 w 2847174"/>
              <a:gd name="connsiteY4" fmla="*/ 939800 h 1149167"/>
              <a:gd name="connsiteX0" fmla="*/ 0 w 2847174"/>
              <a:gd name="connsiteY0" fmla="*/ 0 h 1149167"/>
              <a:gd name="connsiteX1" fmla="*/ 1003300 w 2847174"/>
              <a:gd name="connsiteY1" fmla="*/ 406400 h 1149167"/>
              <a:gd name="connsiteX2" fmla="*/ 1460500 w 2847174"/>
              <a:gd name="connsiteY2" fmla="*/ 1117600 h 1149167"/>
              <a:gd name="connsiteX3" fmla="*/ 2667000 w 2847174"/>
              <a:gd name="connsiteY3" fmla="*/ 1016000 h 1149167"/>
              <a:gd name="connsiteX4" fmla="*/ 2819400 w 2847174"/>
              <a:gd name="connsiteY4" fmla="*/ 939800 h 1149167"/>
              <a:gd name="connsiteX0" fmla="*/ 0 w 2847174"/>
              <a:gd name="connsiteY0" fmla="*/ 0 h 1092350"/>
              <a:gd name="connsiteX1" fmla="*/ 1003300 w 2847174"/>
              <a:gd name="connsiteY1" fmla="*/ 406400 h 1092350"/>
              <a:gd name="connsiteX2" fmla="*/ 1513840 w 2847174"/>
              <a:gd name="connsiteY2" fmla="*/ 1049020 h 1092350"/>
              <a:gd name="connsiteX3" fmla="*/ 2667000 w 2847174"/>
              <a:gd name="connsiteY3" fmla="*/ 1016000 h 1092350"/>
              <a:gd name="connsiteX4" fmla="*/ 2819400 w 2847174"/>
              <a:gd name="connsiteY4" fmla="*/ 939800 h 1092350"/>
              <a:gd name="connsiteX0" fmla="*/ 0 w 2847174"/>
              <a:gd name="connsiteY0" fmla="*/ 0 h 1092350"/>
              <a:gd name="connsiteX1" fmla="*/ 1003300 w 2847174"/>
              <a:gd name="connsiteY1" fmla="*/ 406400 h 1092350"/>
              <a:gd name="connsiteX2" fmla="*/ 1513840 w 2847174"/>
              <a:gd name="connsiteY2" fmla="*/ 1049020 h 1092350"/>
              <a:gd name="connsiteX3" fmla="*/ 2667000 w 2847174"/>
              <a:gd name="connsiteY3" fmla="*/ 1016000 h 1092350"/>
              <a:gd name="connsiteX4" fmla="*/ 2819400 w 2847174"/>
              <a:gd name="connsiteY4" fmla="*/ 939800 h 109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7174" h="1092350">
                <a:moveTo>
                  <a:pt x="0" y="0"/>
                </a:moveTo>
                <a:cubicBezTo>
                  <a:pt x="379941" y="110066"/>
                  <a:pt x="750993" y="231563"/>
                  <a:pt x="1003300" y="406400"/>
                </a:cubicBezTo>
                <a:cubicBezTo>
                  <a:pt x="1255607" y="581237"/>
                  <a:pt x="1236557" y="947420"/>
                  <a:pt x="1513840" y="1049020"/>
                </a:cubicBezTo>
                <a:cubicBezTo>
                  <a:pt x="1791123" y="1150620"/>
                  <a:pt x="2440517" y="1045633"/>
                  <a:pt x="2667000" y="1016000"/>
                </a:cubicBezTo>
                <a:cubicBezTo>
                  <a:pt x="2893483" y="986367"/>
                  <a:pt x="2856441" y="963083"/>
                  <a:pt x="2819400" y="93980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4F4520E-3772-9502-C782-238EC68B771F}"/>
              </a:ext>
            </a:extLst>
          </p:cNvPr>
          <p:cNvGrpSpPr/>
          <p:nvPr/>
        </p:nvGrpSpPr>
        <p:grpSpPr>
          <a:xfrm>
            <a:off x="2631546" y="5555089"/>
            <a:ext cx="780648" cy="662828"/>
            <a:chOff x="1750172" y="2926500"/>
            <a:chExt cx="780648" cy="662828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D0514CA0-E1B5-BCAE-0379-2FAF1492FEB6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F47BD0E-8454-CE46-F5D3-64088C1B3532}"/>
                </a:ext>
              </a:extLst>
            </p:cNvPr>
            <p:cNvSpPr txBox="1"/>
            <p:nvPr/>
          </p:nvSpPr>
          <p:spPr>
            <a:xfrm>
              <a:off x="1750172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AEA2088E-BA12-2EEE-8AF4-A9D83A02B499}"/>
              </a:ext>
            </a:extLst>
          </p:cNvPr>
          <p:cNvSpPr/>
          <p:nvPr/>
        </p:nvSpPr>
        <p:spPr>
          <a:xfrm>
            <a:off x="4715539" y="3012854"/>
            <a:ext cx="2847174" cy="2921000"/>
          </a:xfrm>
          <a:custGeom>
            <a:avLst/>
            <a:gdLst>
              <a:gd name="connsiteX0" fmla="*/ 0 w 2781300"/>
              <a:gd name="connsiteY0" fmla="*/ 2921000 h 2921000"/>
              <a:gd name="connsiteX1" fmla="*/ 977900 w 2781300"/>
              <a:gd name="connsiteY1" fmla="*/ 1549400 h 2921000"/>
              <a:gd name="connsiteX2" fmla="*/ 1981200 w 2781300"/>
              <a:gd name="connsiteY2" fmla="*/ 1181100 h 2921000"/>
              <a:gd name="connsiteX3" fmla="*/ 2781300 w 2781300"/>
              <a:gd name="connsiteY3" fmla="*/ 0 h 292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1300" h="2921000">
                <a:moveTo>
                  <a:pt x="0" y="2921000"/>
                </a:moveTo>
                <a:cubicBezTo>
                  <a:pt x="323850" y="2380191"/>
                  <a:pt x="647700" y="1839383"/>
                  <a:pt x="977900" y="1549400"/>
                </a:cubicBezTo>
                <a:cubicBezTo>
                  <a:pt x="1308100" y="1259417"/>
                  <a:pt x="1680633" y="1439333"/>
                  <a:pt x="1981200" y="1181100"/>
                </a:cubicBezTo>
                <a:cubicBezTo>
                  <a:pt x="2281767" y="922867"/>
                  <a:pt x="2531533" y="461433"/>
                  <a:pt x="278130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7609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  <p:bldP spid="61" grpId="0" animBg="1"/>
      <p:bldP spid="65" grpId="0" animBg="1"/>
      <p:bldP spid="6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A88F733-3539-DF76-387D-486BE5AF0E3A}"/>
              </a:ext>
            </a:extLst>
          </p:cNvPr>
          <p:cNvSpPr/>
          <p:nvPr/>
        </p:nvSpPr>
        <p:spPr>
          <a:xfrm>
            <a:off x="666750" y="720374"/>
            <a:ext cx="639021" cy="59407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4E6B6D-0CD1-BF5B-A6DD-69E614EF1EA9}"/>
              </a:ext>
            </a:extLst>
          </p:cNvPr>
          <p:cNvSpPr txBox="1"/>
          <p:nvPr/>
        </p:nvSpPr>
        <p:spPr>
          <a:xfrm>
            <a:off x="1447801" y="739425"/>
            <a:ext cx="100679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 bàn có 18 vỏ ốc màu trắng và 5 vỏ ốc màu xanh. Hỏi trên bàn có tất cả bao nhiêu vỏ ốc?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B091C6-F20E-4440-8F49-85F01F48572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3316" y="2224260"/>
            <a:ext cx="5532832" cy="35336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BB5DAD-3D9A-A00C-92D2-BE7C6739EC4B}"/>
              </a:ext>
            </a:extLst>
          </p:cNvPr>
          <p:cNvSpPr txBox="1"/>
          <p:nvPr/>
        </p:nvSpPr>
        <p:spPr>
          <a:xfrm>
            <a:off x="7753350" y="2529943"/>
            <a:ext cx="1933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 giải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  <a:endParaRPr kumimoji="0" lang="vi-VN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C8B1F8-1B57-4FD2-CCD3-C9A497BE8020}"/>
              </a:ext>
            </a:extLst>
          </p:cNvPr>
          <p:cNvSpPr txBox="1"/>
          <p:nvPr/>
        </p:nvSpPr>
        <p:spPr>
          <a:xfrm>
            <a:off x="6149163" y="3188216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Trên bàn có tất cả số vỏ ốc là: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30A0E3-A075-AE98-997F-985EC83DF636}"/>
              </a:ext>
            </a:extLst>
          </p:cNvPr>
          <p:cNvSpPr txBox="1"/>
          <p:nvPr/>
        </p:nvSpPr>
        <p:spPr>
          <a:xfrm>
            <a:off x="6149163" y="3843501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18 + 5 = 23 (vỏ ốc)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EAFF1C-1D6C-22A3-3629-CB2152A2B4FE}"/>
              </a:ext>
            </a:extLst>
          </p:cNvPr>
          <p:cNvSpPr txBox="1"/>
          <p:nvPr/>
        </p:nvSpPr>
        <p:spPr>
          <a:xfrm>
            <a:off x="6149163" y="4468479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Đáp số: 23 vỏ ốc.</a:t>
            </a:r>
          </a:p>
        </p:txBody>
      </p:sp>
    </p:spTree>
    <p:extLst>
      <p:ext uri="{BB962C8B-B14F-4D97-AF65-F5344CB8AC3E}">
        <p14:creationId xmlns:p14="http://schemas.microsoft.com/office/powerpoint/2010/main" val="5226481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7" grpId="0"/>
      <p:bldP spid="8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707A38D7-4BF2-1F77-4123-AB61D1E4A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5334" y="562728"/>
            <a:ext cx="2237784" cy="863493"/>
          </a:xfrm>
          <a:prstGeom prst="rect">
            <a:avLst/>
          </a:prstGeom>
          <a:noFill/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A5FF727-F28D-DA14-D695-7C8B6CD2FB32}"/>
              </a:ext>
            </a:extLst>
          </p:cNvPr>
          <p:cNvSpPr/>
          <p:nvPr/>
        </p:nvSpPr>
        <p:spPr>
          <a:xfrm>
            <a:off x="1229598" y="169891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163F1E6-8237-53C2-0F09-C0618D1B129B}"/>
              </a:ext>
            </a:extLst>
          </p:cNvPr>
          <p:cNvGrpSpPr/>
          <p:nvPr/>
        </p:nvGrpSpPr>
        <p:grpSpPr>
          <a:xfrm>
            <a:off x="1806386" y="1686741"/>
            <a:ext cx="1116312" cy="461666"/>
            <a:chOff x="1870518" y="1440653"/>
            <a:chExt cx="1116312" cy="46166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85CD276-B20C-6181-5ABA-F822AA13CB18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858627F0-B19C-856F-1B3F-96990BBB0DFA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1E4C41C-34AE-DB3B-22C5-46842E28B87C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421064A-837F-ED47-9D1E-CFC07003D114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75E4616-99DB-531C-5B3B-5B71F99F09E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5141" y="562728"/>
            <a:ext cx="7667625" cy="344805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19C20787-9793-C467-0D4D-AB151C5B163F}"/>
              </a:ext>
            </a:extLst>
          </p:cNvPr>
          <p:cNvSpPr/>
          <p:nvPr/>
        </p:nvSpPr>
        <p:spPr>
          <a:xfrm>
            <a:off x="4101468" y="2948088"/>
            <a:ext cx="1538515" cy="8998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675691-6A77-2614-416A-96CF4C8D9BF8}"/>
              </a:ext>
            </a:extLst>
          </p:cNvPr>
          <p:cNvSpPr/>
          <p:nvPr/>
        </p:nvSpPr>
        <p:spPr>
          <a:xfrm>
            <a:off x="1609691" y="2421098"/>
            <a:ext cx="1603324" cy="6588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 + 5 = 9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3E4CE95-6887-BA79-EC11-F9B69F5F34DD}"/>
              </a:ext>
            </a:extLst>
          </p:cNvPr>
          <p:cNvSpPr/>
          <p:nvPr/>
        </p:nvSpPr>
        <p:spPr>
          <a:xfrm>
            <a:off x="5085509" y="2948088"/>
            <a:ext cx="1538515" cy="8998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2444E7B-316E-5F73-1B9A-39A5E835F8C3}"/>
              </a:ext>
            </a:extLst>
          </p:cNvPr>
          <p:cNvSpPr/>
          <p:nvPr/>
        </p:nvSpPr>
        <p:spPr>
          <a:xfrm>
            <a:off x="1509421" y="3143314"/>
            <a:ext cx="1803699" cy="6588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 + 7 = 12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25AC0C4-94E3-53CD-8945-69BCA8F85F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3395" r="45121"/>
          <a:stretch/>
        </p:blipFill>
        <p:spPr>
          <a:xfrm>
            <a:off x="5340855" y="4346058"/>
            <a:ext cx="5257284" cy="2007717"/>
          </a:xfrm>
          <a:prstGeom prst="ellipse">
            <a:avLst/>
          </a:prstGeom>
        </p:spPr>
      </p:pic>
      <p:sp>
        <p:nvSpPr>
          <p:cNvPr id="23" name="Arrow: Right 22">
            <a:extLst>
              <a:ext uri="{FF2B5EF4-FFF2-40B4-BE49-F238E27FC236}">
                <a16:creationId xmlns:a16="http://schemas.microsoft.com/office/drawing/2014/main" id="{E7B87709-A863-EAA7-9FAA-52B320987E1C}"/>
              </a:ext>
            </a:extLst>
          </p:cNvPr>
          <p:cNvSpPr/>
          <p:nvPr/>
        </p:nvSpPr>
        <p:spPr>
          <a:xfrm rot="5400000">
            <a:off x="1978007" y="4136998"/>
            <a:ext cx="658837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43D679-9DC3-B7A4-0BFD-AB2BB90400D7}"/>
              </a:ext>
            </a:extLst>
          </p:cNvPr>
          <p:cNvSpPr txBox="1"/>
          <p:nvPr/>
        </p:nvSpPr>
        <p:spPr>
          <a:xfrm>
            <a:off x="985333" y="4878247"/>
            <a:ext cx="4100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Số ở trên bằng tổng của hai số ở dưới.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0143D9D-1EF8-6111-D69E-2660E9B0D4F8}"/>
              </a:ext>
            </a:extLst>
          </p:cNvPr>
          <p:cNvSpPr/>
          <p:nvPr/>
        </p:nvSpPr>
        <p:spPr>
          <a:xfrm>
            <a:off x="8594804" y="5090182"/>
            <a:ext cx="1166782" cy="4399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C148D2D-E27B-E669-BCF1-118F82BE1020}"/>
              </a:ext>
            </a:extLst>
          </p:cNvPr>
          <p:cNvSpPr/>
          <p:nvPr/>
        </p:nvSpPr>
        <p:spPr>
          <a:xfrm>
            <a:off x="6694454" y="4578757"/>
            <a:ext cx="1166782" cy="4399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21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D992165-5DC6-E85F-4F83-97947A7CBD46}"/>
              </a:ext>
            </a:extLst>
          </p:cNvPr>
          <p:cNvSpPr/>
          <p:nvPr/>
        </p:nvSpPr>
        <p:spPr>
          <a:xfrm>
            <a:off x="7942993" y="4590105"/>
            <a:ext cx="1166782" cy="4399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10935119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/>
      <p:bldP spid="25" grpId="0" animBg="1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:a16="http://schemas.microsoft.com/office/drawing/2014/main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78AA8A8-0A0A-00B9-35DB-13825AAE430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703451" y="1447654"/>
            <a:ext cx="8785097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560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0" y="0"/>
            <a:ext cx="5257800" cy="6858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lang="en-U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62600" y="6224702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536168" y="6163761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14800" y="6202516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124200"/>
            <a:ext cx="3190729" cy="3890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5" b="898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36" t="12222" r="1036" b="13333"/>
          <a:stretch/>
        </p:blipFill>
        <p:spPr>
          <a:xfrm>
            <a:off x="8915400" y="4953000"/>
            <a:ext cx="2676671" cy="152400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301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680" y="137160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4520046" y="228600"/>
            <a:ext cx="6071754" cy="2438400"/>
          </a:xfrm>
          <a:prstGeom prst="cloudCallout">
            <a:avLst>
              <a:gd name="adj1" fmla="val -47709"/>
              <a:gd name="adj2" fmla="val 795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Mai.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62801" y="5715000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DC9B631D-6099-6B55-DD6D-0DAE265A1B7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215" y="3157869"/>
            <a:ext cx="723238" cy="277000"/>
          </a:xfrm>
          <a:prstGeom prst="rect">
            <a:avLst/>
          </a:prstGeom>
        </p:spPr>
      </p:pic>
      <p:pic>
        <p:nvPicPr>
          <p:cNvPr id="5" name="tải xuống (6)">
            <a:hlinkClick r:id="" action="ppaction://media"/>
            <a:extLst>
              <a:ext uri="{FF2B5EF4-FFF2-40B4-BE49-F238E27FC236}">
                <a16:creationId xmlns:a16="http://schemas.microsoft.com/office/drawing/2014/main" id="{791AF7EE-05B3-E78F-3CE9-FCE70AAA5A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635590" y="1636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6065 C -0.00364 -0.07917 0.00065 -0.09537 0.00534 -0.11319 C 0.01367 -0.1794 0.03125 -0.26157 0.00221 -0.31736 C -0.00091 -0.33079 -0.0069 -0.34028 -0.01289 -0.35162 C -0.01393 -0.35347 -0.01471 -0.35555 -0.01575 -0.35764 C -0.0168 -0.35972 -0.01888 -0.36366 -0.01888 -0.36342 C -0.0207 -0.37106 -0.02292 -0.37199 -0.02643 -0.37801 C -0.03216 -0.38773 -0.03646 -0.39792 -0.04167 -0.4081 C -0.04427 -0.41944 -0.05156 -0.42569 -0.05833 -0.43241 C -0.06628 -0.44861 -0.05508 -0.4287 -0.06732 -0.44051 C -0.0819 -0.45463 -0.06367 -0.44491 -0.07656 -0.45069 C -0.08607 -0.46042 -0.09622 -0.46782 -0.1069 -0.47477 C -0.11042 -0.48009 -0.11393 -0.48264 -0.11914 -0.48495 C -0.12708 -0.49583 -0.14687 -0.50417 -0.15833 -0.50717 C -0.16849 -0.51273 -0.17812 -0.51342 -0.18854 -0.51736 C -0.20664 -0.52407 -0.22435 -0.53217 -0.24323 -0.53542 C -0.25273 -0.54074 -0.26146 -0.54352 -0.27187 -0.5456 C -0.30221 -0.56134 -0.33437 -0.55046 -0.36732 -0.54954 C -0.37617 -0.54491 -0.38372 -0.53958 -0.3931 -0.5375 C -0.40312 -0.53102 -0.41133 -0.52014 -0.42187 -0.51528 C -0.42904 -0.50648 -0.4431 -0.49282 -0.45221 -0.48912 C -0.45729 -0.48217 -0.46185 -0.47592 -0.46888 -0.47292 C -0.4832 -0.45972 -0.4832 -0.44884 -0.49167 -0.43241 C -0.49544 -0.41597 -0.4901 -0.43565 -0.49622 -0.42245 C -0.50143 -0.41134 -0.4931 -0.42014 -0.50221 -0.41227 C -0.50612 -0.40463 -0.50768 -0.3956 -0.51133 -0.38796 C -0.51289 -0.38472 -0.51562 -0.38287 -0.51732 -0.37986 C -0.52656 -0.36319 -0.53659 -0.34282 -0.54167 -0.32338 C -0.54219 -0.31667 -0.5431 -0.30324 -0.5431 -0.30301 L -0.54167 -0.31736 " pathEditMode="relative" rAng="0" ptsTypes="AAAAAAAAAAAAAAAAAAAAAAAAAAAAAA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29" y="-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02755 C 0.00278 -0.06736 0.00694 -0.11042 -0.00295 -0.14861 C -0.00469 -0.17708 -0.00833 -0.20394 -0.01771 -0.2294 C -0.02031 -0.23634 -0.02118 -0.24468 -0.02379 -0.25162 C -0.02448 -0.25347 -0.02604 -0.25417 -0.02691 -0.25579 C -0.02952 -0.26111 -0.0316 -0.26667 -0.0342 -0.27199 C -0.03976 -0.28357 -0.04445 -0.29514 -0.04774 -0.30833 C -0.04896 -0.31273 -0.05521 -0.31829 -0.05521 -0.31806 C -0.05712 -0.32732 -0.06077 -0.33426 -0.06563 -0.34051 C -0.0724 -0.3588 -0.08403 -0.36829 -0.09705 -0.37685 C -0.1033 -0.38588 -0.11146 -0.38773 -0.11945 -0.39306 C -0.13247 -0.40185 -0.1441 -0.40741 -0.15816 -0.41134 C -0.17882 -0.42477 -0.20191 -0.42755 -0.22396 -0.43357 C -0.29566 -0.43171 -0.28177 -0.44144 -0.31493 -0.42755 C -0.32066 -0.42199 -0.32587 -0.41551 -0.33125 -0.40926 C -0.33316 -0.40718 -0.33524 -0.40509 -0.33733 -0.40324 C -0.33924 -0.40162 -0.34167 -0.40093 -0.34323 -0.39908 C -0.34636 -0.39583 -0.35087 -0.3875 -0.35521 -0.38496 C -0.35903 -0.38287 -0.36337 -0.38241 -0.36719 -0.38102 C -0.37049 -0.37801 -0.37483 -0.37685 -0.37761 -0.37292 C -0.37865 -0.37153 -0.37813 -0.36875 -0.37899 -0.3669 C -0.37969 -0.36528 -0.3809 -0.36389 -0.38212 -0.36273 C -0.38681 -0.35764 -0.38906 -0.35695 -0.39254 -0.3507 C -0.39479 -0.34699 -0.39653 -0.34259 -0.39861 -0.33866 C -0.40052 -0.33472 -0.4059 -0.32847 -0.4059 -0.32824 C -0.40764 -0.32176 -0.41042 -0.31898 -0.41198 -0.31227 C -0.4125 -0.30093 -0.41215 -0.28935 -0.41337 -0.27801 C -0.41354 -0.27616 -0.4158 -0.2757 -0.41649 -0.27384 C -0.41875 -0.26759 -0.41927 -0.26042 -0.42101 -0.25371 C -0.42413 -0.24121 -0.42396 -0.25185 -0.42396 -0.2456 " pathEditMode="relative" rAng="0" ptsTypes="fffffffffffffffffffffffffffffA"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 animBg="1"/>
      <p:bldP spid="1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45 + 5 = 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4267200" cy="2125313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4000" b="1" dirty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4000" b="1" dirty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 50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430000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7010400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29 + 3 = 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667000" y="4909950"/>
            <a:ext cx="5029200" cy="1948050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4000" b="1" dirty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4000" b="1" dirty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 32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11450782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18 + 6 = 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-6927" y="3733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133600" y="3962400"/>
            <a:ext cx="4511750" cy="2895600"/>
          </a:xfrm>
          <a:prstGeom prst="cloudCallout">
            <a:avLst>
              <a:gd name="adj1" fmla="val -63957"/>
              <a:gd name="adj2" fmla="val -151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b="1" dirty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3600" b="1" dirty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 24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9857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69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812292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Tom và Jerry PNG hình ảnh để tải về miễn phí - Crazy Png-PNG images miễn  phí tải về-Crazy Png--PNG images miễn phí tải về">
            <a:extLst>
              <a:ext uri="{FF2B5EF4-FFF2-40B4-BE49-F238E27FC236}">
                <a16:creationId xmlns:a16="http://schemas.microsoft.com/office/drawing/2014/main" id="{90E5D7D9-ECD6-714E-AE67-5FE29250C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570" y="241300"/>
            <a:ext cx="8114861" cy="637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om">
            <a:hlinkClick r:id="" action="ppaction://media"/>
            <a:extLst>
              <a:ext uri="{FF2B5EF4-FFF2-40B4-BE49-F238E27FC236}">
                <a16:creationId xmlns:a16="http://schemas.microsoft.com/office/drawing/2014/main" id="{521287C0-3F2D-D84A-BCA6-E52FDA3257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695546"/>
            <a:ext cx="324909" cy="324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61AB55-78BA-1092-713A-6F716C1265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853" y="1509276"/>
            <a:ext cx="10998137" cy="21459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6350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6213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1842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" y="3767389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738094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7" y="0"/>
                </a:lnTo>
                <a:lnTo>
                  <a:pt x="2393237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63935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989776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7090B5D9-0406-3D46-AD69-193CAA33A0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609" y="4393548"/>
            <a:ext cx="1089894" cy="759946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74A94E6-5661-4C42-9C8A-336DE01C06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50" y="4433367"/>
            <a:ext cx="1089894" cy="759946"/>
          </a:xfrm>
          <a:prstGeom prst="rect">
            <a:avLst/>
          </a:prstGeom>
        </p:spPr>
      </p:pic>
      <p:pic>
        <p:nvPicPr>
          <p:cNvPr id="9" name="Picture 8" descr="A close - up of a game controller&#10;&#10;Description automatically generated with medium confidence">
            <a:extLst>
              <a:ext uri="{FF2B5EF4-FFF2-40B4-BE49-F238E27FC236}">
                <a16:creationId xmlns:a16="http://schemas.microsoft.com/office/drawing/2014/main" id="{C92B0AE5-9386-604E-9211-F0723CDEF8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57" y="4369457"/>
            <a:ext cx="1201919" cy="993895"/>
          </a:xfrm>
          <a:prstGeom prst="rect">
            <a:avLst/>
          </a:prstGeom>
        </p:spPr>
      </p:pic>
      <p:pic>
        <p:nvPicPr>
          <p:cNvPr id="10" name="Picture 9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2FCE3856-6DCE-8746-8D8A-BE4D6B7B9A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005" y="5338020"/>
            <a:ext cx="2035521" cy="1020305"/>
          </a:xfrm>
          <a:prstGeom prst="rect">
            <a:avLst/>
          </a:prstGeom>
        </p:spPr>
      </p:pic>
      <p:pic>
        <p:nvPicPr>
          <p:cNvPr id="11" name="Picture 10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C4420210-8256-6747-8B51-3562856E49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9370" y="5193313"/>
            <a:ext cx="2035521" cy="1020305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62149D4-5681-C348-A5CB-16E20E581D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8791" y="4903675"/>
            <a:ext cx="1336735" cy="1675973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BF4CDEF-7872-514F-982B-A5FE52518E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2" y="5060583"/>
            <a:ext cx="1215040" cy="1265456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103A641-FD9D-084C-88B5-1562C09A18A2}"/>
              </a:ext>
            </a:extLst>
          </p:cNvPr>
          <p:cNvSpPr/>
          <p:nvPr/>
        </p:nvSpPr>
        <p:spPr>
          <a:xfrm>
            <a:off x="1493818" y="429450"/>
            <a:ext cx="9204364" cy="156394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933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8963BA1-B34A-B54B-9A3E-7955B8E3F4F7}"/>
              </a:ext>
            </a:extLst>
          </p:cNvPr>
          <p:cNvSpPr/>
          <p:nvPr/>
        </p:nvSpPr>
        <p:spPr>
          <a:xfrm>
            <a:off x="254000" y="2174468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A. 25</a:t>
            </a:r>
            <a:endParaRPr kumimoji="0" lang="en-VN" sz="29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021CC51-C9E2-4F43-9860-42D2A64ADAE9}"/>
              </a:ext>
            </a:extLst>
          </p:cNvPr>
          <p:cNvSpPr/>
          <p:nvPr/>
        </p:nvSpPr>
        <p:spPr>
          <a:xfrm>
            <a:off x="3382494" y="2203691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B. 24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71C0984-3EF0-0E4A-9195-FBE96445EBE2}"/>
              </a:ext>
            </a:extLst>
          </p:cNvPr>
          <p:cNvSpPr/>
          <p:nvPr/>
        </p:nvSpPr>
        <p:spPr>
          <a:xfrm>
            <a:off x="6508336" y="219592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C. 23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F5F2073-7DE5-5B49-BF0F-A797283B5012}"/>
              </a:ext>
            </a:extLst>
          </p:cNvPr>
          <p:cNvSpPr/>
          <p:nvPr/>
        </p:nvSpPr>
        <p:spPr>
          <a:xfrm>
            <a:off x="9634176" y="210820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D. 22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73E2927C-353C-A844-835E-F970F5CC6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450" y="4385621"/>
            <a:ext cx="1089894" cy="75994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3E034D9-ED4C-7DCA-78D7-66778AA76ACB}"/>
              </a:ext>
            </a:extLst>
          </p:cNvPr>
          <p:cNvSpPr txBox="1"/>
          <p:nvPr/>
        </p:nvSpPr>
        <p:spPr>
          <a:xfrm>
            <a:off x="5869289" y="405421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18</a:t>
            </a:r>
          </a:p>
          <a:p>
            <a:r>
              <a:rPr lang="en-US" sz="3200" b="1" dirty="0"/>
              <a:t>  7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5AAFC1-575C-AE74-AFF3-2841E59686D3}"/>
              </a:ext>
            </a:extLst>
          </p:cNvPr>
          <p:cNvCxnSpPr/>
          <p:nvPr/>
        </p:nvCxnSpPr>
        <p:spPr>
          <a:xfrm>
            <a:off x="5623218" y="1491646"/>
            <a:ext cx="84666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BFE13A0-9310-5B7D-53B8-A0E4524BFDA3}"/>
              </a:ext>
            </a:extLst>
          </p:cNvPr>
          <p:cNvSpPr txBox="1"/>
          <p:nvPr/>
        </p:nvSpPr>
        <p:spPr>
          <a:xfrm>
            <a:off x="5596584" y="667031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+mn-lt"/>
              </a:rPr>
              <a:t>+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F7FAE3-47C3-638F-6CF1-8A881BC5FA6A}"/>
              </a:ext>
            </a:extLst>
          </p:cNvPr>
          <p:cNvSpPr txBox="1"/>
          <p:nvPr/>
        </p:nvSpPr>
        <p:spPr>
          <a:xfrm>
            <a:off x="5869289" y="1490441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6722217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880A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663 L 0.33959 -0.00047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3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555 L 0.33125 -0.00047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0.00278 L 0.34375 0.00278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6213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1842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" y="3767389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738094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7" y="0"/>
                </a:lnTo>
                <a:lnTo>
                  <a:pt x="2393237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63935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989776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7090B5D9-0406-3D46-AD69-193CAA33A0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86" y="4375207"/>
            <a:ext cx="1089894" cy="759946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74A94E6-5661-4C42-9C8A-336DE01C06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50" y="4433367"/>
            <a:ext cx="1089894" cy="759946"/>
          </a:xfrm>
          <a:prstGeom prst="rect">
            <a:avLst/>
          </a:prstGeom>
        </p:spPr>
      </p:pic>
      <p:pic>
        <p:nvPicPr>
          <p:cNvPr id="9" name="Picture 8" descr="A close - up of a game controller&#10;&#10;Description automatically generated with medium confidence">
            <a:extLst>
              <a:ext uri="{FF2B5EF4-FFF2-40B4-BE49-F238E27FC236}">
                <a16:creationId xmlns:a16="http://schemas.microsoft.com/office/drawing/2014/main" id="{C92B0AE5-9386-604E-9211-F0723CDEF8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398" y="4299952"/>
            <a:ext cx="1201919" cy="993895"/>
          </a:xfrm>
          <a:prstGeom prst="rect">
            <a:avLst/>
          </a:prstGeom>
        </p:spPr>
      </p:pic>
      <p:pic>
        <p:nvPicPr>
          <p:cNvPr id="10" name="Picture 9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2FCE3856-6DCE-8746-8D8A-BE4D6B7B9A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005" y="5338020"/>
            <a:ext cx="2035521" cy="1020305"/>
          </a:xfrm>
          <a:prstGeom prst="rect">
            <a:avLst/>
          </a:prstGeom>
        </p:spPr>
      </p:pic>
      <p:pic>
        <p:nvPicPr>
          <p:cNvPr id="11" name="Picture 10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C4420210-8256-6747-8B51-3562856E49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9370" y="5193313"/>
            <a:ext cx="2035521" cy="1020305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62149D4-5681-C348-A5CB-16E20E581D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8791" y="4903675"/>
            <a:ext cx="1336735" cy="1675973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BF4CDEF-7872-514F-982B-A5FE52518E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633" y="4991078"/>
            <a:ext cx="1215040" cy="1265456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103A641-FD9D-084C-88B5-1562C09A18A2}"/>
              </a:ext>
            </a:extLst>
          </p:cNvPr>
          <p:cNvSpPr/>
          <p:nvPr/>
        </p:nvSpPr>
        <p:spPr>
          <a:xfrm>
            <a:off x="1493818" y="429450"/>
            <a:ext cx="9204364" cy="160966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933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8963BA1-B34A-B54B-9A3E-7955B8E3F4F7}"/>
              </a:ext>
            </a:extLst>
          </p:cNvPr>
          <p:cNvSpPr/>
          <p:nvPr/>
        </p:nvSpPr>
        <p:spPr>
          <a:xfrm>
            <a:off x="254000" y="2174468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A. 40</a:t>
            </a:r>
            <a:endParaRPr kumimoji="0" lang="en-VN" sz="29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021CC51-C9E2-4F43-9860-42D2A64ADAE9}"/>
              </a:ext>
            </a:extLst>
          </p:cNvPr>
          <p:cNvSpPr/>
          <p:nvPr/>
        </p:nvSpPr>
        <p:spPr>
          <a:xfrm>
            <a:off x="3382494" y="2203691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B. 41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71C0984-3EF0-0E4A-9195-FBE96445EBE2}"/>
              </a:ext>
            </a:extLst>
          </p:cNvPr>
          <p:cNvSpPr/>
          <p:nvPr/>
        </p:nvSpPr>
        <p:spPr>
          <a:xfrm>
            <a:off x="6508336" y="219592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C. 42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F5F2073-7DE5-5B49-BF0F-A797283B5012}"/>
              </a:ext>
            </a:extLst>
          </p:cNvPr>
          <p:cNvSpPr/>
          <p:nvPr/>
        </p:nvSpPr>
        <p:spPr>
          <a:xfrm>
            <a:off x="9634176" y="210820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D. 43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73E2927C-353C-A844-835E-F970F5CC6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450" y="4385621"/>
            <a:ext cx="1089894" cy="75994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FB17459-0156-6D69-7C38-047B546C4F47}"/>
              </a:ext>
            </a:extLst>
          </p:cNvPr>
          <p:cNvSpPr txBox="1"/>
          <p:nvPr/>
        </p:nvSpPr>
        <p:spPr>
          <a:xfrm>
            <a:off x="6235049" y="368845"/>
            <a:ext cx="754602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34</a:t>
            </a:r>
          </a:p>
          <a:p>
            <a:r>
              <a:rPr lang="en-US" sz="3200" b="1" dirty="0"/>
              <a:t>  8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9E0608C-27E6-E4B6-10D3-23FBECDFE0DA}"/>
              </a:ext>
            </a:extLst>
          </p:cNvPr>
          <p:cNvCxnSpPr/>
          <p:nvPr/>
        </p:nvCxnSpPr>
        <p:spPr>
          <a:xfrm>
            <a:off x="5988978" y="1455070"/>
            <a:ext cx="84666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F9AA2EA-74E0-203D-D42E-827F69E3D37C}"/>
              </a:ext>
            </a:extLst>
          </p:cNvPr>
          <p:cNvSpPr txBox="1"/>
          <p:nvPr/>
        </p:nvSpPr>
        <p:spPr>
          <a:xfrm>
            <a:off x="5962344" y="630455"/>
            <a:ext cx="346689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+mn-lt"/>
              </a:rPr>
              <a:t>+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EE2395-6CF8-56B4-A6C2-EEFD690AC27A}"/>
              </a:ext>
            </a:extLst>
          </p:cNvPr>
          <p:cNvSpPr txBox="1"/>
          <p:nvPr/>
        </p:nvSpPr>
        <p:spPr>
          <a:xfrm>
            <a:off x="6235049" y="1453865"/>
            <a:ext cx="75460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40053430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555 L 0.33125 -0.00047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663 L 0.33959 -0.00047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3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880A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0.00278 L 0.34375 0.00278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6213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1842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" y="3767389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8428966" y="3748342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7" y="0"/>
                </a:lnTo>
                <a:lnTo>
                  <a:pt x="2393237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7090B5D9-0406-3D46-AD69-193CAA33A0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86" y="4375207"/>
            <a:ext cx="1089894" cy="759946"/>
          </a:xfrm>
          <a:prstGeom prst="rect">
            <a:avLst/>
          </a:prstGeom>
        </p:spPr>
      </p:pic>
      <p:pic>
        <p:nvPicPr>
          <p:cNvPr id="9" name="Picture 8" descr="A close - up of a game controller&#10;&#10;Description automatically generated with medium confidence">
            <a:extLst>
              <a:ext uri="{FF2B5EF4-FFF2-40B4-BE49-F238E27FC236}">
                <a16:creationId xmlns:a16="http://schemas.microsoft.com/office/drawing/2014/main" id="{C92B0AE5-9386-604E-9211-F0723CDEF8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640" y="4250358"/>
            <a:ext cx="1201919" cy="993895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BF4CDEF-7872-514F-982B-A5FE52518E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31" y="4942444"/>
            <a:ext cx="1215040" cy="1265456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103A641-FD9D-084C-88B5-1562C09A18A2}"/>
              </a:ext>
            </a:extLst>
          </p:cNvPr>
          <p:cNvSpPr/>
          <p:nvPr/>
        </p:nvSpPr>
        <p:spPr>
          <a:xfrm>
            <a:off x="1493818" y="429451"/>
            <a:ext cx="9204364" cy="13208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46 + 7 = 53. </a:t>
            </a:r>
            <a:r>
              <a:rPr lang="en-US" sz="4400" b="1" dirty="0" err="1">
                <a:solidFill>
                  <a:schemeClr val="tx1"/>
                </a:solidFill>
              </a:rPr>
              <a:t>Đúng</a:t>
            </a:r>
            <a:r>
              <a:rPr lang="en-US" sz="4400" b="1" dirty="0">
                <a:solidFill>
                  <a:schemeClr val="tx1"/>
                </a:solidFill>
              </a:rPr>
              <a:t> hay </a:t>
            </a:r>
            <a:r>
              <a:rPr lang="en-US" sz="4400" b="1" dirty="0" err="1">
                <a:solidFill>
                  <a:schemeClr val="tx1"/>
                </a:solidFill>
              </a:rPr>
              <a:t>sai</a:t>
            </a:r>
            <a:r>
              <a:rPr lang="en-US" sz="44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8963BA1-B34A-B54B-9A3E-7955B8E3F4F7}"/>
              </a:ext>
            </a:extLst>
          </p:cNvPr>
          <p:cNvSpPr/>
          <p:nvPr/>
        </p:nvSpPr>
        <p:spPr>
          <a:xfrm>
            <a:off x="254000" y="2174468"/>
            <a:ext cx="4318000" cy="159216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A. Sai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021CC51-C9E2-4F43-9860-42D2A64ADAE9}"/>
              </a:ext>
            </a:extLst>
          </p:cNvPr>
          <p:cNvSpPr/>
          <p:nvPr/>
        </p:nvSpPr>
        <p:spPr>
          <a:xfrm>
            <a:off x="6451600" y="2194488"/>
            <a:ext cx="4673600" cy="157214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B.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Đúng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pic>
        <p:nvPicPr>
          <p:cNvPr id="8" name="Picture 7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E45318AF-8E07-D585-FC33-C7E4B79517C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005" y="5338020"/>
            <a:ext cx="2035521" cy="102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202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663 L 0.33959 -0.0004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3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880A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5724" y="465279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172550"/>
            <a:ext cx="1727074" cy="18610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sp>
        <p:nvSpPr>
          <p:cNvPr id="25" name="矩形: 圆角 6">
            <a:extLst>
              <a:ext uri="{FF2B5EF4-FFF2-40B4-BE49-F238E27FC236}">
                <a16:creationId xmlns:a16="http://schemas.microsoft.com/office/drawing/2014/main" id="{DD46EADB-70B0-468F-88B7-54AC2BF3DE5A}"/>
              </a:ext>
            </a:extLst>
          </p:cNvPr>
          <p:cNvSpPr/>
          <p:nvPr/>
        </p:nvSpPr>
        <p:spPr>
          <a:xfrm>
            <a:off x="1810297" y="1057014"/>
            <a:ext cx="8930251" cy="308750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FFFF00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E4169FC-844B-4DE6-BF82-176E1A7BFEC7}"/>
              </a:ext>
            </a:extLst>
          </p:cNvPr>
          <p:cNvGrpSpPr/>
          <p:nvPr/>
        </p:nvGrpSpPr>
        <p:grpSpPr>
          <a:xfrm>
            <a:off x="2963326" y="180702"/>
            <a:ext cx="6806607" cy="559095"/>
            <a:chOff x="3170156" y="195942"/>
            <a:chExt cx="6806607" cy="559095"/>
          </a:xfrm>
        </p:grpSpPr>
        <p:sp>
          <p:nvSpPr>
            <p:cNvPr id="35" name="Flowchart: Alternate Process 34">
              <a:extLst>
                <a:ext uri="{FF2B5EF4-FFF2-40B4-BE49-F238E27FC236}">
                  <a16:creationId xmlns:a16="http://schemas.microsoft.com/office/drawing/2014/main" id="{4B808366-FCAF-4C73-BD8C-3BDBE4DD652A}"/>
                </a:ext>
              </a:extLst>
            </p:cNvPr>
            <p:cNvSpPr/>
            <p:nvPr/>
          </p:nvSpPr>
          <p:spPr>
            <a:xfrm>
              <a:off x="3170156" y="195942"/>
              <a:ext cx="6806607" cy="557512"/>
            </a:xfrm>
            <a:prstGeom prst="flowChartAlternateProcess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7FC3DFA-EBDE-4808-9A86-3E1293B3BC96}"/>
                </a:ext>
              </a:extLst>
            </p:cNvPr>
            <p:cNvSpPr txBox="1"/>
            <p:nvPr/>
          </p:nvSpPr>
          <p:spPr>
            <a:xfrm>
              <a:off x="3301442" y="201039"/>
              <a:ext cx="6593151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Thứ ... ngày ... tháng ... năm .....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D42D697-0FC6-3B90-8543-F46C6C110F6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33334" y="983511"/>
            <a:ext cx="1877731" cy="10729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FAAE1F-604A-7A1E-EC97-AD8A3D77F6E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76990" y="2044544"/>
            <a:ext cx="8650974" cy="170702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CFCB5F5-C588-11FC-822B-607D0E4F2193}"/>
              </a:ext>
            </a:extLst>
          </p:cNvPr>
          <p:cNvSpPr txBox="1"/>
          <p:nvPr/>
        </p:nvSpPr>
        <p:spPr>
          <a:xfrm>
            <a:off x="5553075" y="3419475"/>
            <a:ext cx="1847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(</a:t>
            </a:r>
            <a:r>
              <a:rPr lang="en-US" sz="3600" b="1" dirty="0" err="1">
                <a:solidFill>
                  <a:srgbClr val="002060"/>
                </a:solidFill>
              </a:rPr>
              <a:t>Tiết</a:t>
            </a:r>
            <a:r>
              <a:rPr lang="en-US" sz="3600" b="1" dirty="0">
                <a:solidFill>
                  <a:srgbClr val="002060"/>
                </a:solidFill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1897910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3C308D-2B57-1C01-9B0C-4B4FC2B603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1637" y="1222278"/>
            <a:ext cx="6078239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342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933E17AA-21FF-8536-5CD9-C4FAF90E7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357" y="435138"/>
            <a:ext cx="2237784" cy="863493"/>
          </a:xfrm>
          <a:prstGeom prst="rect">
            <a:avLst/>
          </a:prstGeom>
          <a:noFill/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86FE069-E22E-5BEE-B2A4-5639C276B005}"/>
              </a:ext>
            </a:extLst>
          </p:cNvPr>
          <p:cNvSpPr/>
          <p:nvPr/>
        </p:nvSpPr>
        <p:spPr>
          <a:xfrm>
            <a:off x="824896" y="144749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CB8C8C-A667-B640-70E4-C911ED461C6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156" y="3258180"/>
            <a:ext cx="10524773" cy="156426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47E15EF-E5CB-8046-D0E9-B3DD95E2F8EF}"/>
              </a:ext>
            </a:extLst>
          </p:cNvPr>
          <p:cNvGrpSpPr/>
          <p:nvPr/>
        </p:nvGrpSpPr>
        <p:grpSpPr>
          <a:xfrm>
            <a:off x="1262218" y="1423154"/>
            <a:ext cx="1575092" cy="486009"/>
            <a:chOff x="1411738" y="1440653"/>
            <a:chExt cx="1575092" cy="48600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0B73C06-2E69-E6C0-E293-3256D8EAFC81}"/>
                </a:ext>
              </a:extLst>
            </p:cNvPr>
            <p:cNvSpPr txBox="1"/>
            <p:nvPr/>
          </p:nvSpPr>
          <p:spPr>
            <a:xfrm>
              <a:off x="1411738" y="1464997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a)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E05C551-E8F3-A5FA-B073-751D24B0E1C1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1C7E976A-1BE2-886E-1979-AF8BA58D97C8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2FF4F80-E5DE-0AF7-4768-A81AA6DB60DF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24E86E9-C8EC-99B6-FE57-F2759BBACB62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B32BD62-632C-445B-8EF5-E10690CE0940}"/>
              </a:ext>
            </a:extLst>
          </p:cNvPr>
          <p:cNvSpPr/>
          <p:nvPr/>
        </p:nvSpPr>
        <p:spPr>
          <a:xfrm>
            <a:off x="3802252" y="3760099"/>
            <a:ext cx="583095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EE739C2-38B2-329C-2E38-AFDBBB436C72}"/>
              </a:ext>
            </a:extLst>
          </p:cNvPr>
          <p:cNvSpPr/>
          <p:nvPr/>
        </p:nvSpPr>
        <p:spPr>
          <a:xfrm>
            <a:off x="5934747" y="3772799"/>
            <a:ext cx="583095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40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4BF1AE4-F1CE-D032-DCBB-4D4F171F316D}"/>
              </a:ext>
            </a:extLst>
          </p:cNvPr>
          <p:cNvSpPr/>
          <p:nvPr/>
        </p:nvSpPr>
        <p:spPr>
          <a:xfrm>
            <a:off x="8067242" y="3785499"/>
            <a:ext cx="583095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C65DBB8-F83B-2954-96CB-71A98FC2B88C}"/>
              </a:ext>
            </a:extLst>
          </p:cNvPr>
          <p:cNvSpPr/>
          <p:nvPr/>
        </p:nvSpPr>
        <p:spPr>
          <a:xfrm>
            <a:off x="10199737" y="3798199"/>
            <a:ext cx="583095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90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3482827-B561-C67A-F9EE-3EC7C5783264}"/>
              </a:ext>
            </a:extLst>
          </p:cNvPr>
          <p:cNvCxnSpPr>
            <a:cxnSpLocks/>
            <a:stCxn id="29" idx="0"/>
            <a:endCxn id="35" idx="2"/>
          </p:cNvCxnSpPr>
          <p:nvPr/>
        </p:nvCxnSpPr>
        <p:spPr>
          <a:xfrm flipV="1">
            <a:off x="4093800" y="2523886"/>
            <a:ext cx="921272" cy="12362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C008626-EC7A-2FA4-CD1D-4C8692A5B430}"/>
              </a:ext>
            </a:extLst>
          </p:cNvPr>
          <p:cNvCxnSpPr>
            <a:cxnSpLocks/>
            <a:stCxn id="30" idx="0"/>
            <a:endCxn id="35" idx="2"/>
          </p:cNvCxnSpPr>
          <p:nvPr/>
        </p:nvCxnSpPr>
        <p:spPr>
          <a:xfrm flipH="1" flipV="1">
            <a:off x="5015072" y="2523886"/>
            <a:ext cx="1211223" cy="12489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3103466-BDF5-553F-F18A-EDA5316BB242}"/>
              </a:ext>
            </a:extLst>
          </p:cNvPr>
          <p:cNvSpPr/>
          <p:nvPr/>
        </p:nvSpPr>
        <p:spPr>
          <a:xfrm>
            <a:off x="2797698" y="1978376"/>
            <a:ext cx="4434747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Các số này có gì đặc biệt?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57B6596-E754-1176-0F63-4C576CFFAC4A}"/>
              </a:ext>
            </a:extLst>
          </p:cNvPr>
          <p:cNvCxnSpPr>
            <a:cxnSpLocks/>
            <a:stCxn id="31" idx="0"/>
            <a:endCxn id="35" idx="2"/>
          </p:cNvCxnSpPr>
          <p:nvPr/>
        </p:nvCxnSpPr>
        <p:spPr>
          <a:xfrm flipH="1" flipV="1">
            <a:off x="5015072" y="2523886"/>
            <a:ext cx="3343718" cy="12616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5F72A6E-D02B-727B-C9BB-ACEE5DDC9085}"/>
              </a:ext>
            </a:extLst>
          </p:cNvPr>
          <p:cNvCxnSpPr>
            <a:stCxn id="32" idx="0"/>
            <a:endCxn id="35" idx="2"/>
          </p:cNvCxnSpPr>
          <p:nvPr/>
        </p:nvCxnSpPr>
        <p:spPr>
          <a:xfrm flipH="1" flipV="1">
            <a:off x="5015072" y="2523886"/>
            <a:ext cx="5476213" cy="12743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loud 37">
            <a:extLst>
              <a:ext uri="{FF2B5EF4-FFF2-40B4-BE49-F238E27FC236}">
                <a16:creationId xmlns:a16="http://schemas.microsoft.com/office/drawing/2014/main" id="{0274E985-3E5A-13A3-AD81-B6361A1DBA5C}"/>
              </a:ext>
            </a:extLst>
          </p:cNvPr>
          <p:cNvSpPr/>
          <p:nvPr/>
        </p:nvSpPr>
        <p:spPr>
          <a:xfrm>
            <a:off x="7603372" y="1479353"/>
            <a:ext cx="3643331" cy="1865051"/>
          </a:xfrm>
          <a:prstGeom prst="cloud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</a:rPr>
              <a:t>Đều là các số tròn chục có hai chữ số.</a:t>
            </a:r>
          </a:p>
        </p:txBody>
      </p:sp>
    </p:spTree>
    <p:extLst>
      <p:ext uri="{BB962C8B-B14F-4D97-AF65-F5344CB8AC3E}">
        <p14:creationId xmlns:p14="http://schemas.microsoft.com/office/powerpoint/2010/main" val="32058383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9" grpId="0" animBg="1"/>
      <p:bldP spid="30" grpId="0" animBg="1"/>
      <p:bldP spid="31" grpId="0" animBg="1"/>
      <p:bldP spid="32" grpId="0" animBg="1"/>
      <p:bldP spid="35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8D79B49-0879-FE94-ED43-4F333ABBD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任意多边形: 形状 14">
            <a:extLst>
              <a:ext uri="{FF2B5EF4-FFF2-40B4-BE49-F238E27FC236}">
                <a16:creationId xmlns:a16="http://schemas.microsoft.com/office/drawing/2014/main" id="{E9601665-248C-ACBB-F6AD-A2975EA5F94F}"/>
              </a:ext>
            </a:extLst>
          </p:cNvPr>
          <p:cNvSpPr/>
          <p:nvPr/>
        </p:nvSpPr>
        <p:spPr>
          <a:xfrm>
            <a:off x="-794657" y="487559"/>
            <a:ext cx="13781314" cy="5882882"/>
          </a:xfrm>
          <a:custGeom>
            <a:avLst/>
            <a:gdLst>
              <a:gd name="connsiteX0" fmla="*/ 0 w 13781314"/>
              <a:gd name="connsiteY0" fmla="*/ 143692 h 5120640"/>
              <a:gd name="connsiteX1" fmla="*/ 770709 w 13781314"/>
              <a:gd name="connsiteY1" fmla="*/ 143692 h 5120640"/>
              <a:gd name="connsiteX2" fmla="*/ 1867989 w 13781314"/>
              <a:gd name="connsiteY2" fmla="*/ 0 h 5120640"/>
              <a:gd name="connsiteX3" fmla="*/ 3069771 w 13781314"/>
              <a:gd name="connsiteY3" fmla="*/ 156754 h 5120640"/>
              <a:gd name="connsiteX4" fmla="*/ 4232366 w 13781314"/>
              <a:gd name="connsiteY4" fmla="*/ 143692 h 5120640"/>
              <a:gd name="connsiteX5" fmla="*/ 5342709 w 13781314"/>
              <a:gd name="connsiteY5" fmla="*/ 169817 h 5120640"/>
              <a:gd name="connsiteX6" fmla="*/ 6727371 w 13781314"/>
              <a:gd name="connsiteY6" fmla="*/ 169817 h 5120640"/>
              <a:gd name="connsiteX7" fmla="*/ 7720149 w 13781314"/>
              <a:gd name="connsiteY7" fmla="*/ 65314 h 5120640"/>
              <a:gd name="connsiteX8" fmla="*/ 8712926 w 13781314"/>
              <a:gd name="connsiteY8" fmla="*/ 261257 h 5120640"/>
              <a:gd name="connsiteX9" fmla="*/ 9810206 w 13781314"/>
              <a:gd name="connsiteY9" fmla="*/ 65314 h 5120640"/>
              <a:gd name="connsiteX10" fmla="*/ 10881360 w 13781314"/>
              <a:gd name="connsiteY10" fmla="*/ 261257 h 5120640"/>
              <a:gd name="connsiteX11" fmla="*/ 11926389 w 13781314"/>
              <a:gd name="connsiteY11" fmla="*/ 117566 h 5120640"/>
              <a:gd name="connsiteX12" fmla="*/ 12853851 w 13781314"/>
              <a:gd name="connsiteY12" fmla="*/ 261257 h 5120640"/>
              <a:gd name="connsiteX13" fmla="*/ 13781314 w 13781314"/>
              <a:gd name="connsiteY13" fmla="*/ 39189 h 5120640"/>
              <a:gd name="connsiteX14" fmla="*/ 13781314 w 13781314"/>
              <a:gd name="connsiteY14" fmla="*/ 4924697 h 5120640"/>
              <a:gd name="connsiteX15" fmla="*/ 12723223 w 13781314"/>
              <a:gd name="connsiteY15" fmla="*/ 4937760 h 5120640"/>
              <a:gd name="connsiteX16" fmla="*/ 11652069 w 13781314"/>
              <a:gd name="connsiteY16" fmla="*/ 5068389 h 5120640"/>
              <a:gd name="connsiteX17" fmla="*/ 10633166 w 13781314"/>
              <a:gd name="connsiteY17" fmla="*/ 4898572 h 5120640"/>
              <a:gd name="connsiteX18" fmla="*/ 9300754 w 13781314"/>
              <a:gd name="connsiteY18" fmla="*/ 5029200 h 5120640"/>
              <a:gd name="connsiteX19" fmla="*/ 7707086 w 13781314"/>
              <a:gd name="connsiteY19" fmla="*/ 4859383 h 5120640"/>
              <a:gd name="connsiteX20" fmla="*/ 6648994 w 13781314"/>
              <a:gd name="connsiteY20" fmla="*/ 5120640 h 5120640"/>
              <a:gd name="connsiteX21" fmla="*/ 5408023 w 13781314"/>
              <a:gd name="connsiteY21" fmla="*/ 5029200 h 5120640"/>
              <a:gd name="connsiteX22" fmla="*/ 4454434 w 13781314"/>
              <a:gd name="connsiteY22" fmla="*/ 5068389 h 5120640"/>
              <a:gd name="connsiteX23" fmla="*/ 3422469 w 13781314"/>
              <a:gd name="connsiteY23" fmla="*/ 5029200 h 5120640"/>
              <a:gd name="connsiteX24" fmla="*/ 2351314 w 13781314"/>
              <a:gd name="connsiteY24" fmla="*/ 5016137 h 5120640"/>
              <a:gd name="connsiteX25" fmla="*/ 1293223 w 13781314"/>
              <a:gd name="connsiteY25" fmla="*/ 5068389 h 5120640"/>
              <a:gd name="connsiteX26" fmla="*/ 326571 w 13781314"/>
              <a:gd name="connsiteY26" fmla="*/ 4820194 h 5120640"/>
              <a:gd name="connsiteX27" fmla="*/ 0 w 13781314"/>
              <a:gd name="connsiteY27" fmla="*/ 143692 h 5120640"/>
              <a:gd name="connsiteX0" fmla="*/ 0 w 13781314"/>
              <a:gd name="connsiteY0" fmla="*/ 209925 h 5186873"/>
              <a:gd name="connsiteX1" fmla="*/ 770709 w 13781314"/>
              <a:gd name="connsiteY1" fmla="*/ 209925 h 5186873"/>
              <a:gd name="connsiteX2" fmla="*/ 1867989 w 13781314"/>
              <a:gd name="connsiteY2" fmla="*/ 66233 h 5186873"/>
              <a:gd name="connsiteX3" fmla="*/ 3069771 w 13781314"/>
              <a:gd name="connsiteY3" fmla="*/ 222987 h 5186873"/>
              <a:gd name="connsiteX4" fmla="*/ 4232366 w 13781314"/>
              <a:gd name="connsiteY4" fmla="*/ 209925 h 5186873"/>
              <a:gd name="connsiteX5" fmla="*/ 5342709 w 13781314"/>
              <a:gd name="connsiteY5" fmla="*/ 236050 h 5186873"/>
              <a:gd name="connsiteX6" fmla="*/ 6727371 w 13781314"/>
              <a:gd name="connsiteY6" fmla="*/ 236050 h 5186873"/>
              <a:gd name="connsiteX7" fmla="*/ 7720149 w 13781314"/>
              <a:gd name="connsiteY7" fmla="*/ 131547 h 5186873"/>
              <a:gd name="connsiteX8" fmla="*/ 8712926 w 13781314"/>
              <a:gd name="connsiteY8" fmla="*/ 327490 h 5186873"/>
              <a:gd name="connsiteX9" fmla="*/ 9810206 w 13781314"/>
              <a:gd name="connsiteY9" fmla="*/ 131547 h 5186873"/>
              <a:gd name="connsiteX10" fmla="*/ 10881360 w 13781314"/>
              <a:gd name="connsiteY10" fmla="*/ 327490 h 5186873"/>
              <a:gd name="connsiteX11" fmla="*/ 11926389 w 13781314"/>
              <a:gd name="connsiteY11" fmla="*/ 183799 h 5186873"/>
              <a:gd name="connsiteX12" fmla="*/ 12853851 w 13781314"/>
              <a:gd name="connsiteY12" fmla="*/ 327490 h 5186873"/>
              <a:gd name="connsiteX13" fmla="*/ 13781314 w 13781314"/>
              <a:gd name="connsiteY13" fmla="*/ 105422 h 5186873"/>
              <a:gd name="connsiteX14" fmla="*/ 13781314 w 13781314"/>
              <a:gd name="connsiteY14" fmla="*/ 4990930 h 5186873"/>
              <a:gd name="connsiteX15" fmla="*/ 12723223 w 13781314"/>
              <a:gd name="connsiteY15" fmla="*/ 5003993 h 5186873"/>
              <a:gd name="connsiteX16" fmla="*/ 11652069 w 13781314"/>
              <a:gd name="connsiteY16" fmla="*/ 5134622 h 5186873"/>
              <a:gd name="connsiteX17" fmla="*/ 10633166 w 13781314"/>
              <a:gd name="connsiteY17" fmla="*/ 4964805 h 5186873"/>
              <a:gd name="connsiteX18" fmla="*/ 9300754 w 13781314"/>
              <a:gd name="connsiteY18" fmla="*/ 5095433 h 5186873"/>
              <a:gd name="connsiteX19" fmla="*/ 7707086 w 13781314"/>
              <a:gd name="connsiteY19" fmla="*/ 4925616 h 5186873"/>
              <a:gd name="connsiteX20" fmla="*/ 6648994 w 13781314"/>
              <a:gd name="connsiteY20" fmla="*/ 5186873 h 5186873"/>
              <a:gd name="connsiteX21" fmla="*/ 5408023 w 13781314"/>
              <a:gd name="connsiteY21" fmla="*/ 5095433 h 5186873"/>
              <a:gd name="connsiteX22" fmla="*/ 4454434 w 13781314"/>
              <a:gd name="connsiteY22" fmla="*/ 5134622 h 5186873"/>
              <a:gd name="connsiteX23" fmla="*/ 3422469 w 13781314"/>
              <a:gd name="connsiteY23" fmla="*/ 5095433 h 5186873"/>
              <a:gd name="connsiteX24" fmla="*/ 2351314 w 13781314"/>
              <a:gd name="connsiteY24" fmla="*/ 5082370 h 5186873"/>
              <a:gd name="connsiteX25" fmla="*/ 1293223 w 13781314"/>
              <a:gd name="connsiteY25" fmla="*/ 5134622 h 5186873"/>
              <a:gd name="connsiteX26" fmla="*/ 326571 w 13781314"/>
              <a:gd name="connsiteY26" fmla="*/ 4886427 h 5186873"/>
              <a:gd name="connsiteX27" fmla="*/ 0 w 13781314"/>
              <a:gd name="connsiteY27" fmla="*/ 209925 h 5186873"/>
              <a:gd name="connsiteX0" fmla="*/ 0 w 13781314"/>
              <a:gd name="connsiteY0" fmla="*/ 325598 h 5302546"/>
              <a:gd name="connsiteX1" fmla="*/ 770709 w 13781314"/>
              <a:gd name="connsiteY1" fmla="*/ 325598 h 5302546"/>
              <a:gd name="connsiteX2" fmla="*/ 1867989 w 13781314"/>
              <a:gd name="connsiteY2" fmla="*/ 181906 h 5302546"/>
              <a:gd name="connsiteX3" fmla="*/ 3069771 w 13781314"/>
              <a:gd name="connsiteY3" fmla="*/ 338660 h 5302546"/>
              <a:gd name="connsiteX4" fmla="*/ 4232366 w 13781314"/>
              <a:gd name="connsiteY4" fmla="*/ 325598 h 5302546"/>
              <a:gd name="connsiteX5" fmla="*/ 5342709 w 13781314"/>
              <a:gd name="connsiteY5" fmla="*/ 351723 h 5302546"/>
              <a:gd name="connsiteX6" fmla="*/ 6727371 w 13781314"/>
              <a:gd name="connsiteY6" fmla="*/ 351723 h 5302546"/>
              <a:gd name="connsiteX7" fmla="*/ 7720149 w 13781314"/>
              <a:gd name="connsiteY7" fmla="*/ 247220 h 5302546"/>
              <a:gd name="connsiteX8" fmla="*/ 8712926 w 13781314"/>
              <a:gd name="connsiteY8" fmla="*/ 443163 h 5302546"/>
              <a:gd name="connsiteX9" fmla="*/ 9810206 w 13781314"/>
              <a:gd name="connsiteY9" fmla="*/ 247220 h 5302546"/>
              <a:gd name="connsiteX10" fmla="*/ 10881360 w 13781314"/>
              <a:gd name="connsiteY10" fmla="*/ 443163 h 5302546"/>
              <a:gd name="connsiteX11" fmla="*/ 11926389 w 13781314"/>
              <a:gd name="connsiteY11" fmla="*/ 299472 h 5302546"/>
              <a:gd name="connsiteX12" fmla="*/ 12853851 w 13781314"/>
              <a:gd name="connsiteY12" fmla="*/ 443163 h 5302546"/>
              <a:gd name="connsiteX13" fmla="*/ 13781314 w 13781314"/>
              <a:gd name="connsiteY13" fmla="*/ 221095 h 5302546"/>
              <a:gd name="connsiteX14" fmla="*/ 13781314 w 13781314"/>
              <a:gd name="connsiteY14" fmla="*/ 5106603 h 5302546"/>
              <a:gd name="connsiteX15" fmla="*/ 12723223 w 13781314"/>
              <a:gd name="connsiteY15" fmla="*/ 5119666 h 5302546"/>
              <a:gd name="connsiteX16" fmla="*/ 11652069 w 13781314"/>
              <a:gd name="connsiteY16" fmla="*/ 5250295 h 5302546"/>
              <a:gd name="connsiteX17" fmla="*/ 10633166 w 13781314"/>
              <a:gd name="connsiteY17" fmla="*/ 5080478 h 5302546"/>
              <a:gd name="connsiteX18" fmla="*/ 9300754 w 13781314"/>
              <a:gd name="connsiteY18" fmla="*/ 5211106 h 5302546"/>
              <a:gd name="connsiteX19" fmla="*/ 7707086 w 13781314"/>
              <a:gd name="connsiteY19" fmla="*/ 5041289 h 5302546"/>
              <a:gd name="connsiteX20" fmla="*/ 6648994 w 13781314"/>
              <a:gd name="connsiteY20" fmla="*/ 5302546 h 5302546"/>
              <a:gd name="connsiteX21" fmla="*/ 5408023 w 13781314"/>
              <a:gd name="connsiteY21" fmla="*/ 5211106 h 5302546"/>
              <a:gd name="connsiteX22" fmla="*/ 4454434 w 13781314"/>
              <a:gd name="connsiteY22" fmla="*/ 5250295 h 5302546"/>
              <a:gd name="connsiteX23" fmla="*/ 3422469 w 13781314"/>
              <a:gd name="connsiteY23" fmla="*/ 5211106 h 5302546"/>
              <a:gd name="connsiteX24" fmla="*/ 2351314 w 13781314"/>
              <a:gd name="connsiteY24" fmla="*/ 5198043 h 5302546"/>
              <a:gd name="connsiteX25" fmla="*/ 1293223 w 13781314"/>
              <a:gd name="connsiteY25" fmla="*/ 5250295 h 5302546"/>
              <a:gd name="connsiteX26" fmla="*/ 326571 w 13781314"/>
              <a:gd name="connsiteY26" fmla="*/ 5002100 h 5302546"/>
              <a:gd name="connsiteX27" fmla="*/ 0 w 13781314"/>
              <a:gd name="connsiteY27" fmla="*/ 325598 h 5302546"/>
              <a:gd name="connsiteX0" fmla="*/ 0 w 13781314"/>
              <a:gd name="connsiteY0" fmla="*/ 325598 h 5302546"/>
              <a:gd name="connsiteX1" fmla="*/ 770709 w 13781314"/>
              <a:gd name="connsiteY1" fmla="*/ 325598 h 5302546"/>
              <a:gd name="connsiteX2" fmla="*/ 1867989 w 13781314"/>
              <a:gd name="connsiteY2" fmla="*/ 181906 h 5302546"/>
              <a:gd name="connsiteX3" fmla="*/ 3069771 w 13781314"/>
              <a:gd name="connsiteY3" fmla="*/ 338660 h 5302546"/>
              <a:gd name="connsiteX4" fmla="*/ 4232366 w 13781314"/>
              <a:gd name="connsiteY4" fmla="*/ 325598 h 5302546"/>
              <a:gd name="connsiteX5" fmla="*/ 5342709 w 13781314"/>
              <a:gd name="connsiteY5" fmla="*/ 351723 h 5302546"/>
              <a:gd name="connsiteX6" fmla="*/ 6727371 w 13781314"/>
              <a:gd name="connsiteY6" fmla="*/ 351723 h 5302546"/>
              <a:gd name="connsiteX7" fmla="*/ 7720149 w 13781314"/>
              <a:gd name="connsiteY7" fmla="*/ 247220 h 5302546"/>
              <a:gd name="connsiteX8" fmla="*/ 8712926 w 13781314"/>
              <a:gd name="connsiteY8" fmla="*/ 443163 h 5302546"/>
              <a:gd name="connsiteX9" fmla="*/ 9810206 w 13781314"/>
              <a:gd name="connsiteY9" fmla="*/ 247220 h 5302546"/>
              <a:gd name="connsiteX10" fmla="*/ 10881360 w 13781314"/>
              <a:gd name="connsiteY10" fmla="*/ 443163 h 5302546"/>
              <a:gd name="connsiteX11" fmla="*/ 11926389 w 13781314"/>
              <a:gd name="connsiteY11" fmla="*/ 299472 h 5302546"/>
              <a:gd name="connsiteX12" fmla="*/ 12853851 w 13781314"/>
              <a:gd name="connsiteY12" fmla="*/ 443163 h 5302546"/>
              <a:gd name="connsiteX13" fmla="*/ 13781314 w 13781314"/>
              <a:gd name="connsiteY13" fmla="*/ 221095 h 5302546"/>
              <a:gd name="connsiteX14" fmla="*/ 13781314 w 13781314"/>
              <a:gd name="connsiteY14" fmla="*/ 5106603 h 5302546"/>
              <a:gd name="connsiteX15" fmla="*/ 12723223 w 13781314"/>
              <a:gd name="connsiteY15" fmla="*/ 5119666 h 5302546"/>
              <a:gd name="connsiteX16" fmla="*/ 11652069 w 13781314"/>
              <a:gd name="connsiteY16" fmla="*/ 5250295 h 5302546"/>
              <a:gd name="connsiteX17" fmla="*/ 10633166 w 13781314"/>
              <a:gd name="connsiteY17" fmla="*/ 5080478 h 5302546"/>
              <a:gd name="connsiteX18" fmla="*/ 9300754 w 13781314"/>
              <a:gd name="connsiteY18" fmla="*/ 5211106 h 5302546"/>
              <a:gd name="connsiteX19" fmla="*/ 7707086 w 13781314"/>
              <a:gd name="connsiteY19" fmla="*/ 5041289 h 5302546"/>
              <a:gd name="connsiteX20" fmla="*/ 6648994 w 13781314"/>
              <a:gd name="connsiteY20" fmla="*/ 5302546 h 5302546"/>
              <a:gd name="connsiteX21" fmla="*/ 5408023 w 13781314"/>
              <a:gd name="connsiteY21" fmla="*/ 5211106 h 5302546"/>
              <a:gd name="connsiteX22" fmla="*/ 4454434 w 13781314"/>
              <a:gd name="connsiteY22" fmla="*/ 5250295 h 5302546"/>
              <a:gd name="connsiteX23" fmla="*/ 3422469 w 13781314"/>
              <a:gd name="connsiteY23" fmla="*/ 5211106 h 5302546"/>
              <a:gd name="connsiteX24" fmla="*/ 2351314 w 13781314"/>
              <a:gd name="connsiteY24" fmla="*/ 5198043 h 5302546"/>
              <a:gd name="connsiteX25" fmla="*/ 1293223 w 13781314"/>
              <a:gd name="connsiteY25" fmla="*/ 5250295 h 5302546"/>
              <a:gd name="connsiteX26" fmla="*/ 326571 w 13781314"/>
              <a:gd name="connsiteY26" fmla="*/ 5002100 h 5302546"/>
              <a:gd name="connsiteX27" fmla="*/ 0 w 13781314"/>
              <a:gd name="connsiteY27" fmla="*/ 325598 h 5302546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407949"/>
              <a:gd name="connsiteX1" fmla="*/ 770709 w 13781314"/>
              <a:gd name="connsiteY1" fmla="*/ 331167 h 5407949"/>
              <a:gd name="connsiteX2" fmla="*/ 1867989 w 13781314"/>
              <a:gd name="connsiteY2" fmla="*/ 187475 h 5407949"/>
              <a:gd name="connsiteX3" fmla="*/ 3069771 w 13781314"/>
              <a:gd name="connsiteY3" fmla="*/ 344229 h 5407949"/>
              <a:gd name="connsiteX4" fmla="*/ 4232366 w 13781314"/>
              <a:gd name="connsiteY4" fmla="*/ 331167 h 5407949"/>
              <a:gd name="connsiteX5" fmla="*/ 5342709 w 13781314"/>
              <a:gd name="connsiteY5" fmla="*/ 357292 h 5407949"/>
              <a:gd name="connsiteX6" fmla="*/ 6727371 w 13781314"/>
              <a:gd name="connsiteY6" fmla="*/ 357292 h 5407949"/>
              <a:gd name="connsiteX7" fmla="*/ 7720149 w 13781314"/>
              <a:gd name="connsiteY7" fmla="*/ 252789 h 5407949"/>
              <a:gd name="connsiteX8" fmla="*/ 8712926 w 13781314"/>
              <a:gd name="connsiteY8" fmla="*/ 448732 h 5407949"/>
              <a:gd name="connsiteX9" fmla="*/ 9810206 w 13781314"/>
              <a:gd name="connsiteY9" fmla="*/ 252789 h 5407949"/>
              <a:gd name="connsiteX10" fmla="*/ 10881360 w 13781314"/>
              <a:gd name="connsiteY10" fmla="*/ 448732 h 5407949"/>
              <a:gd name="connsiteX11" fmla="*/ 11926389 w 13781314"/>
              <a:gd name="connsiteY11" fmla="*/ 305041 h 5407949"/>
              <a:gd name="connsiteX12" fmla="*/ 12853851 w 13781314"/>
              <a:gd name="connsiteY12" fmla="*/ 448732 h 5407949"/>
              <a:gd name="connsiteX13" fmla="*/ 13781314 w 13781314"/>
              <a:gd name="connsiteY13" fmla="*/ 226664 h 5407949"/>
              <a:gd name="connsiteX14" fmla="*/ 13781314 w 13781314"/>
              <a:gd name="connsiteY14" fmla="*/ 5112172 h 5407949"/>
              <a:gd name="connsiteX15" fmla="*/ 12723223 w 13781314"/>
              <a:gd name="connsiteY15" fmla="*/ 5125235 h 5407949"/>
              <a:gd name="connsiteX16" fmla="*/ 11652069 w 13781314"/>
              <a:gd name="connsiteY16" fmla="*/ 5255864 h 5407949"/>
              <a:gd name="connsiteX17" fmla="*/ 10633166 w 13781314"/>
              <a:gd name="connsiteY17" fmla="*/ 5086047 h 5407949"/>
              <a:gd name="connsiteX18" fmla="*/ 9300754 w 13781314"/>
              <a:gd name="connsiteY18" fmla="*/ 5216675 h 5407949"/>
              <a:gd name="connsiteX19" fmla="*/ 7707086 w 13781314"/>
              <a:gd name="connsiteY19" fmla="*/ 5046858 h 5407949"/>
              <a:gd name="connsiteX20" fmla="*/ 6648994 w 13781314"/>
              <a:gd name="connsiteY20" fmla="*/ 5308115 h 5407949"/>
              <a:gd name="connsiteX21" fmla="*/ 5408023 w 13781314"/>
              <a:gd name="connsiteY21" fmla="*/ 5216675 h 5407949"/>
              <a:gd name="connsiteX22" fmla="*/ 4454434 w 13781314"/>
              <a:gd name="connsiteY22" fmla="*/ 5255864 h 5407949"/>
              <a:gd name="connsiteX23" fmla="*/ 3422469 w 13781314"/>
              <a:gd name="connsiteY23" fmla="*/ 5216675 h 5407949"/>
              <a:gd name="connsiteX24" fmla="*/ 2351314 w 13781314"/>
              <a:gd name="connsiteY24" fmla="*/ 5203612 h 5407949"/>
              <a:gd name="connsiteX25" fmla="*/ 1293223 w 13781314"/>
              <a:gd name="connsiteY25" fmla="*/ 5255864 h 5407949"/>
              <a:gd name="connsiteX26" fmla="*/ 326571 w 13781314"/>
              <a:gd name="connsiteY26" fmla="*/ 5007669 h 5407949"/>
              <a:gd name="connsiteX27" fmla="*/ 0 w 13781314"/>
              <a:gd name="connsiteY27" fmla="*/ 331167 h 5407949"/>
              <a:gd name="connsiteX0" fmla="*/ 0 w 13781314"/>
              <a:gd name="connsiteY0" fmla="*/ 331167 h 5435605"/>
              <a:gd name="connsiteX1" fmla="*/ 770709 w 13781314"/>
              <a:gd name="connsiteY1" fmla="*/ 331167 h 5435605"/>
              <a:gd name="connsiteX2" fmla="*/ 1867989 w 13781314"/>
              <a:gd name="connsiteY2" fmla="*/ 187475 h 5435605"/>
              <a:gd name="connsiteX3" fmla="*/ 3069771 w 13781314"/>
              <a:gd name="connsiteY3" fmla="*/ 344229 h 5435605"/>
              <a:gd name="connsiteX4" fmla="*/ 4232366 w 13781314"/>
              <a:gd name="connsiteY4" fmla="*/ 331167 h 5435605"/>
              <a:gd name="connsiteX5" fmla="*/ 5342709 w 13781314"/>
              <a:gd name="connsiteY5" fmla="*/ 357292 h 5435605"/>
              <a:gd name="connsiteX6" fmla="*/ 6727371 w 13781314"/>
              <a:gd name="connsiteY6" fmla="*/ 357292 h 5435605"/>
              <a:gd name="connsiteX7" fmla="*/ 7720149 w 13781314"/>
              <a:gd name="connsiteY7" fmla="*/ 252789 h 5435605"/>
              <a:gd name="connsiteX8" fmla="*/ 8712926 w 13781314"/>
              <a:gd name="connsiteY8" fmla="*/ 448732 h 5435605"/>
              <a:gd name="connsiteX9" fmla="*/ 9810206 w 13781314"/>
              <a:gd name="connsiteY9" fmla="*/ 252789 h 5435605"/>
              <a:gd name="connsiteX10" fmla="*/ 10881360 w 13781314"/>
              <a:gd name="connsiteY10" fmla="*/ 448732 h 5435605"/>
              <a:gd name="connsiteX11" fmla="*/ 11926389 w 13781314"/>
              <a:gd name="connsiteY11" fmla="*/ 305041 h 5435605"/>
              <a:gd name="connsiteX12" fmla="*/ 12853851 w 13781314"/>
              <a:gd name="connsiteY12" fmla="*/ 448732 h 5435605"/>
              <a:gd name="connsiteX13" fmla="*/ 13781314 w 13781314"/>
              <a:gd name="connsiteY13" fmla="*/ 226664 h 5435605"/>
              <a:gd name="connsiteX14" fmla="*/ 13781314 w 13781314"/>
              <a:gd name="connsiteY14" fmla="*/ 5112172 h 5435605"/>
              <a:gd name="connsiteX15" fmla="*/ 12723223 w 13781314"/>
              <a:gd name="connsiteY15" fmla="*/ 5125235 h 5435605"/>
              <a:gd name="connsiteX16" fmla="*/ 11652069 w 13781314"/>
              <a:gd name="connsiteY16" fmla="*/ 5255864 h 5435605"/>
              <a:gd name="connsiteX17" fmla="*/ 10633166 w 13781314"/>
              <a:gd name="connsiteY17" fmla="*/ 5086047 h 5435605"/>
              <a:gd name="connsiteX18" fmla="*/ 9300754 w 13781314"/>
              <a:gd name="connsiteY18" fmla="*/ 5216675 h 5435605"/>
              <a:gd name="connsiteX19" fmla="*/ 7707086 w 13781314"/>
              <a:gd name="connsiteY19" fmla="*/ 5046858 h 5435605"/>
              <a:gd name="connsiteX20" fmla="*/ 6648994 w 13781314"/>
              <a:gd name="connsiteY20" fmla="*/ 5308115 h 5435605"/>
              <a:gd name="connsiteX21" fmla="*/ 5408023 w 13781314"/>
              <a:gd name="connsiteY21" fmla="*/ 5216675 h 5435605"/>
              <a:gd name="connsiteX22" fmla="*/ 4454434 w 13781314"/>
              <a:gd name="connsiteY22" fmla="*/ 5255864 h 5435605"/>
              <a:gd name="connsiteX23" fmla="*/ 3422469 w 13781314"/>
              <a:gd name="connsiteY23" fmla="*/ 5216675 h 5435605"/>
              <a:gd name="connsiteX24" fmla="*/ 2351314 w 13781314"/>
              <a:gd name="connsiteY24" fmla="*/ 5203612 h 5435605"/>
              <a:gd name="connsiteX25" fmla="*/ 1293223 w 13781314"/>
              <a:gd name="connsiteY25" fmla="*/ 5255864 h 5435605"/>
              <a:gd name="connsiteX26" fmla="*/ 326571 w 13781314"/>
              <a:gd name="connsiteY26" fmla="*/ 5007669 h 5435605"/>
              <a:gd name="connsiteX27" fmla="*/ 0 w 13781314"/>
              <a:gd name="connsiteY27" fmla="*/ 331167 h 5435605"/>
              <a:gd name="connsiteX0" fmla="*/ 0 w 13781314"/>
              <a:gd name="connsiteY0" fmla="*/ 331167 h 5435605"/>
              <a:gd name="connsiteX1" fmla="*/ 770709 w 13781314"/>
              <a:gd name="connsiteY1" fmla="*/ 331167 h 5435605"/>
              <a:gd name="connsiteX2" fmla="*/ 1867989 w 13781314"/>
              <a:gd name="connsiteY2" fmla="*/ 187475 h 5435605"/>
              <a:gd name="connsiteX3" fmla="*/ 3069771 w 13781314"/>
              <a:gd name="connsiteY3" fmla="*/ 344229 h 5435605"/>
              <a:gd name="connsiteX4" fmla="*/ 4232366 w 13781314"/>
              <a:gd name="connsiteY4" fmla="*/ 331167 h 5435605"/>
              <a:gd name="connsiteX5" fmla="*/ 5342709 w 13781314"/>
              <a:gd name="connsiteY5" fmla="*/ 357292 h 5435605"/>
              <a:gd name="connsiteX6" fmla="*/ 6727371 w 13781314"/>
              <a:gd name="connsiteY6" fmla="*/ 357292 h 5435605"/>
              <a:gd name="connsiteX7" fmla="*/ 7720149 w 13781314"/>
              <a:gd name="connsiteY7" fmla="*/ 252789 h 5435605"/>
              <a:gd name="connsiteX8" fmla="*/ 8712926 w 13781314"/>
              <a:gd name="connsiteY8" fmla="*/ 448732 h 5435605"/>
              <a:gd name="connsiteX9" fmla="*/ 9810206 w 13781314"/>
              <a:gd name="connsiteY9" fmla="*/ 252789 h 5435605"/>
              <a:gd name="connsiteX10" fmla="*/ 10881360 w 13781314"/>
              <a:gd name="connsiteY10" fmla="*/ 448732 h 5435605"/>
              <a:gd name="connsiteX11" fmla="*/ 11926389 w 13781314"/>
              <a:gd name="connsiteY11" fmla="*/ 305041 h 5435605"/>
              <a:gd name="connsiteX12" fmla="*/ 12853851 w 13781314"/>
              <a:gd name="connsiteY12" fmla="*/ 448732 h 5435605"/>
              <a:gd name="connsiteX13" fmla="*/ 13781314 w 13781314"/>
              <a:gd name="connsiteY13" fmla="*/ 226664 h 5435605"/>
              <a:gd name="connsiteX14" fmla="*/ 13781314 w 13781314"/>
              <a:gd name="connsiteY14" fmla="*/ 5112172 h 5435605"/>
              <a:gd name="connsiteX15" fmla="*/ 12723223 w 13781314"/>
              <a:gd name="connsiteY15" fmla="*/ 5125235 h 5435605"/>
              <a:gd name="connsiteX16" fmla="*/ 11652069 w 13781314"/>
              <a:gd name="connsiteY16" fmla="*/ 5255864 h 5435605"/>
              <a:gd name="connsiteX17" fmla="*/ 10633166 w 13781314"/>
              <a:gd name="connsiteY17" fmla="*/ 5086047 h 5435605"/>
              <a:gd name="connsiteX18" fmla="*/ 9300754 w 13781314"/>
              <a:gd name="connsiteY18" fmla="*/ 5216675 h 5435605"/>
              <a:gd name="connsiteX19" fmla="*/ 7707086 w 13781314"/>
              <a:gd name="connsiteY19" fmla="*/ 5046858 h 5435605"/>
              <a:gd name="connsiteX20" fmla="*/ 6648994 w 13781314"/>
              <a:gd name="connsiteY20" fmla="*/ 5308115 h 5435605"/>
              <a:gd name="connsiteX21" fmla="*/ 5408023 w 13781314"/>
              <a:gd name="connsiteY21" fmla="*/ 5216675 h 5435605"/>
              <a:gd name="connsiteX22" fmla="*/ 4454434 w 13781314"/>
              <a:gd name="connsiteY22" fmla="*/ 5255864 h 5435605"/>
              <a:gd name="connsiteX23" fmla="*/ 3422469 w 13781314"/>
              <a:gd name="connsiteY23" fmla="*/ 5216675 h 5435605"/>
              <a:gd name="connsiteX24" fmla="*/ 2351314 w 13781314"/>
              <a:gd name="connsiteY24" fmla="*/ 5203612 h 5435605"/>
              <a:gd name="connsiteX25" fmla="*/ 1293223 w 13781314"/>
              <a:gd name="connsiteY25" fmla="*/ 5255864 h 5435605"/>
              <a:gd name="connsiteX26" fmla="*/ 326571 w 13781314"/>
              <a:gd name="connsiteY26" fmla="*/ 5007669 h 5435605"/>
              <a:gd name="connsiteX27" fmla="*/ 0 w 13781314"/>
              <a:gd name="connsiteY27" fmla="*/ 331167 h 5435605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3781314" h="5534073">
                <a:moveTo>
                  <a:pt x="0" y="331167"/>
                </a:moveTo>
                <a:lnTo>
                  <a:pt x="770709" y="331167"/>
                </a:lnTo>
                <a:cubicBezTo>
                  <a:pt x="1045029" y="-69427"/>
                  <a:pt x="1609806" y="-79673"/>
                  <a:pt x="1867989" y="187475"/>
                </a:cubicBezTo>
                <a:cubicBezTo>
                  <a:pt x="2307003" y="-190580"/>
                  <a:pt x="2991907" y="76825"/>
                  <a:pt x="3069771" y="344229"/>
                </a:cubicBezTo>
                <a:cubicBezTo>
                  <a:pt x="3388147" y="32513"/>
                  <a:pt x="4067671" y="120368"/>
                  <a:pt x="4232366" y="331167"/>
                </a:cubicBezTo>
                <a:cubicBezTo>
                  <a:pt x="4587112" y="-228744"/>
                  <a:pt x="5295325" y="133431"/>
                  <a:pt x="5342709" y="357292"/>
                </a:cubicBezTo>
                <a:cubicBezTo>
                  <a:pt x="5735107" y="26878"/>
                  <a:pt x="6434866" y="65298"/>
                  <a:pt x="6727371" y="357292"/>
                </a:cubicBezTo>
                <a:cubicBezTo>
                  <a:pt x="6981456" y="-46376"/>
                  <a:pt x="7665848" y="-50474"/>
                  <a:pt x="7720149" y="252789"/>
                </a:cubicBezTo>
                <a:cubicBezTo>
                  <a:pt x="8097179" y="-112203"/>
                  <a:pt x="8635573" y="14584"/>
                  <a:pt x="8712926" y="448732"/>
                </a:cubicBezTo>
                <a:cubicBezTo>
                  <a:pt x="8963426" y="-8468"/>
                  <a:pt x="9667283" y="-43047"/>
                  <a:pt x="9810206" y="252789"/>
                </a:cubicBezTo>
                <a:cubicBezTo>
                  <a:pt x="10228729" y="-104519"/>
                  <a:pt x="10708726" y="45320"/>
                  <a:pt x="10881360" y="448732"/>
                </a:cubicBezTo>
                <a:cubicBezTo>
                  <a:pt x="11106758" y="62737"/>
                  <a:pt x="11762463" y="53260"/>
                  <a:pt x="11926389" y="305041"/>
                </a:cubicBezTo>
                <a:cubicBezTo>
                  <a:pt x="12297015" y="-69684"/>
                  <a:pt x="12790586" y="170314"/>
                  <a:pt x="12853851" y="448732"/>
                </a:cubicBezTo>
                <a:cubicBezTo>
                  <a:pt x="13055429" y="51979"/>
                  <a:pt x="13556685" y="77850"/>
                  <a:pt x="13781314" y="226664"/>
                </a:cubicBezTo>
                <a:lnTo>
                  <a:pt x="13781314" y="5112172"/>
                </a:lnTo>
                <a:cubicBezTo>
                  <a:pt x="13574614" y="5400835"/>
                  <a:pt x="13029815" y="5466662"/>
                  <a:pt x="12723223" y="5125235"/>
                </a:cubicBezTo>
                <a:cubicBezTo>
                  <a:pt x="12665849" y="5499191"/>
                  <a:pt x="12132065" y="5558102"/>
                  <a:pt x="11652069" y="5255864"/>
                </a:cubicBezTo>
                <a:cubicBezTo>
                  <a:pt x="11396959" y="5506619"/>
                  <a:pt x="10803751" y="5511486"/>
                  <a:pt x="10633166" y="5086047"/>
                </a:cubicBezTo>
                <a:cubicBezTo>
                  <a:pt x="10434918" y="5544527"/>
                  <a:pt x="9729523" y="5664910"/>
                  <a:pt x="9300754" y="5216675"/>
                </a:cubicBezTo>
                <a:cubicBezTo>
                  <a:pt x="9038472" y="5651847"/>
                  <a:pt x="8030840" y="5679767"/>
                  <a:pt x="7707086" y="5046858"/>
                </a:cubicBezTo>
                <a:cubicBezTo>
                  <a:pt x="7546490" y="5479725"/>
                  <a:pt x="6986323" y="5666703"/>
                  <a:pt x="6648994" y="5308115"/>
                </a:cubicBezTo>
                <a:cubicBezTo>
                  <a:pt x="6335229" y="5661837"/>
                  <a:pt x="5652631" y="5546832"/>
                  <a:pt x="5408023" y="5216675"/>
                </a:cubicBezTo>
                <a:cubicBezTo>
                  <a:pt x="5259209" y="5490995"/>
                  <a:pt x="4756928" y="5496374"/>
                  <a:pt x="4454434" y="5255864"/>
                </a:cubicBezTo>
                <a:cubicBezTo>
                  <a:pt x="4256442" y="5596267"/>
                  <a:pt x="3658881" y="5544783"/>
                  <a:pt x="3422469" y="5216675"/>
                </a:cubicBezTo>
                <a:cubicBezTo>
                  <a:pt x="3234466" y="5465894"/>
                  <a:pt x="2554686" y="5523011"/>
                  <a:pt x="2351314" y="5203612"/>
                </a:cubicBezTo>
                <a:cubicBezTo>
                  <a:pt x="2167666" y="5451550"/>
                  <a:pt x="1784232" y="5576545"/>
                  <a:pt x="1293223" y="5255864"/>
                </a:cubicBezTo>
                <a:cubicBezTo>
                  <a:pt x="855745" y="5680278"/>
                  <a:pt x="387531" y="5251766"/>
                  <a:pt x="326571" y="5007669"/>
                </a:cubicBezTo>
                <a:lnTo>
                  <a:pt x="0" y="3311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CBBFF312-FD61-C36B-FB9E-E1023E8E7735}"/>
              </a:ext>
            </a:extLst>
          </p:cNvPr>
          <p:cNvSpPr/>
          <p:nvPr/>
        </p:nvSpPr>
        <p:spPr>
          <a:xfrm>
            <a:off x="2225595" y="3337559"/>
            <a:ext cx="1578769" cy="2343151"/>
          </a:xfrm>
          <a:prstGeom prst="roundRect">
            <a:avLst>
              <a:gd name="adj" fmla="val 23907"/>
            </a:avLst>
          </a:prstGeom>
          <a:solidFill>
            <a:srgbClr val="08274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35 </a:t>
            </a:r>
          </a:p>
          <a:p>
            <a:pPr algn="ctr"/>
            <a:r>
              <a:rPr lang="en-VN" sz="4400" b="1" u="sng" dirty="0">
                <a:latin typeface="Cambria" panose="02040503050406030204" pitchFamily="18" charset="0"/>
                <a:ea typeface="Cambria" panose="02040503050406030204" pitchFamily="18" charset="0"/>
              </a:rPr>
              <a:t>+ 5</a:t>
            </a:r>
          </a:p>
          <a:p>
            <a:pPr algn="ctr"/>
            <a:r>
              <a:rPr lang="en-VN" sz="4400" b="1" u="sng" dirty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VN" sz="40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8" name="Rounded Rectangle 15">
            <a:extLst>
              <a:ext uri="{FF2B5EF4-FFF2-40B4-BE49-F238E27FC236}">
                <a16:creationId xmlns:a16="http://schemas.microsoft.com/office/drawing/2014/main" id="{B80ED686-2766-4F31-0024-747F3BB709FA}"/>
              </a:ext>
            </a:extLst>
          </p:cNvPr>
          <p:cNvSpPr/>
          <p:nvPr/>
        </p:nvSpPr>
        <p:spPr>
          <a:xfrm>
            <a:off x="4455489" y="3337558"/>
            <a:ext cx="1578769" cy="2343151"/>
          </a:xfrm>
          <a:prstGeom prst="roundRect">
            <a:avLst>
              <a:gd name="adj" fmla="val 23907"/>
            </a:avLst>
          </a:prstGeom>
          <a:solidFill>
            <a:srgbClr val="08274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69 </a:t>
            </a:r>
          </a:p>
          <a:p>
            <a:pPr algn="ctr"/>
            <a:r>
              <a:rPr lang="en-VN" sz="4400" b="1" u="sng" dirty="0">
                <a:latin typeface="Cambria" panose="02040503050406030204" pitchFamily="18" charset="0"/>
                <a:ea typeface="Cambria" panose="02040503050406030204" pitchFamily="18" charset="0"/>
              </a:rPr>
              <a:t>+ 4</a:t>
            </a:r>
          </a:p>
          <a:p>
            <a:pPr algn="ctr"/>
            <a:r>
              <a:rPr lang="en-VN" sz="4400" b="1" u="sng" dirty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VN" sz="40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25" name="Rounded Rectangle 16">
            <a:extLst>
              <a:ext uri="{FF2B5EF4-FFF2-40B4-BE49-F238E27FC236}">
                <a16:creationId xmlns:a16="http://schemas.microsoft.com/office/drawing/2014/main" id="{03B9A803-37CE-10D9-33F8-A403A2632403}"/>
              </a:ext>
            </a:extLst>
          </p:cNvPr>
          <p:cNvSpPr/>
          <p:nvPr/>
        </p:nvSpPr>
        <p:spPr>
          <a:xfrm>
            <a:off x="6636642" y="3337558"/>
            <a:ext cx="1578769" cy="2343151"/>
          </a:xfrm>
          <a:prstGeom prst="roundRect">
            <a:avLst>
              <a:gd name="adj" fmla="val 23907"/>
            </a:avLst>
          </a:prstGeom>
          <a:solidFill>
            <a:srgbClr val="08274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19 </a:t>
            </a:r>
          </a:p>
          <a:p>
            <a:pPr algn="ctr"/>
            <a:r>
              <a:rPr lang="en-VN" sz="4400" b="1" u="sng" dirty="0">
                <a:latin typeface="Cambria" panose="02040503050406030204" pitchFamily="18" charset="0"/>
                <a:ea typeface="Cambria" panose="02040503050406030204" pitchFamily="18" charset="0"/>
              </a:rPr>
              <a:t>+ 3</a:t>
            </a:r>
          </a:p>
          <a:p>
            <a:pPr algn="ctr"/>
            <a:r>
              <a:rPr lang="en-VN" sz="4400" b="1" u="sng" dirty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VN" sz="40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26" name="Rounded Rectangle 17">
            <a:extLst>
              <a:ext uri="{FF2B5EF4-FFF2-40B4-BE49-F238E27FC236}">
                <a16:creationId xmlns:a16="http://schemas.microsoft.com/office/drawing/2014/main" id="{291453B1-A588-5298-472F-ADF82EBBD7E9}"/>
              </a:ext>
            </a:extLst>
          </p:cNvPr>
          <p:cNvSpPr/>
          <p:nvPr/>
        </p:nvSpPr>
        <p:spPr>
          <a:xfrm>
            <a:off x="8689199" y="3319922"/>
            <a:ext cx="1578769" cy="2343151"/>
          </a:xfrm>
          <a:prstGeom prst="roundRect">
            <a:avLst>
              <a:gd name="adj" fmla="val 23907"/>
            </a:avLst>
          </a:prstGeom>
          <a:solidFill>
            <a:srgbClr val="08274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29 </a:t>
            </a:r>
          </a:p>
          <a:p>
            <a:pPr algn="ctr"/>
            <a:r>
              <a:rPr lang="en-VN" sz="4400" b="1" u="sng" dirty="0">
                <a:latin typeface="Cambria" panose="02040503050406030204" pitchFamily="18" charset="0"/>
                <a:ea typeface="Cambria" panose="02040503050406030204" pitchFamily="18" charset="0"/>
              </a:rPr>
              <a:t>+ 6</a:t>
            </a:r>
          </a:p>
          <a:p>
            <a:pPr algn="ctr"/>
            <a:r>
              <a:rPr lang="en-VN" sz="4400" b="1" u="sng" dirty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VN" sz="40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D8FBBE0-F277-CAE2-F42A-B7B80E67E775}"/>
              </a:ext>
            </a:extLst>
          </p:cNvPr>
          <p:cNvSpPr txBox="1"/>
          <p:nvPr/>
        </p:nvSpPr>
        <p:spPr>
          <a:xfrm>
            <a:off x="3014979" y="4825694"/>
            <a:ext cx="371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DB4537-CA0C-1D66-9367-D1C6B0B83437}"/>
              </a:ext>
            </a:extLst>
          </p:cNvPr>
          <p:cNvSpPr txBox="1"/>
          <p:nvPr/>
        </p:nvSpPr>
        <p:spPr>
          <a:xfrm>
            <a:off x="2643504" y="4840131"/>
            <a:ext cx="371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DF2F4A8-C4F3-F14A-C104-E97DA891021F}"/>
              </a:ext>
            </a:extLst>
          </p:cNvPr>
          <p:cNvSpPr txBox="1"/>
          <p:nvPr/>
        </p:nvSpPr>
        <p:spPr>
          <a:xfrm>
            <a:off x="5273744" y="4784764"/>
            <a:ext cx="371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FD7A9F0-A09E-564A-C9DF-FCBCACEBC6D1}"/>
              </a:ext>
            </a:extLst>
          </p:cNvPr>
          <p:cNvSpPr txBox="1"/>
          <p:nvPr/>
        </p:nvSpPr>
        <p:spPr>
          <a:xfrm>
            <a:off x="4881654" y="4772559"/>
            <a:ext cx="371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72CE5D-0777-FDE2-1100-DEBE9B47EDB4}"/>
              </a:ext>
            </a:extLst>
          </p:cNvPr>
          <p:cNvSpPr txBox="1"/>
          <p:nvPr/>
        </p:nvSpPr>
        <p:spPr>
          <a:xfrm>
            <a:off x="7450579" y="4784764"/>
            <a:ext cx="371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20B1F03-42A7-42C5-09DA-4ED25BAB42B3}"/>
              </a:ext>
            </a:extLst>
          </p:cNvPr>
          <p:cNvSpPr txBox="1"/>
          <p:nvPr/>
        </p:nvSpPr>
        <p:spPr>
          <a:xfrm>
            <a:off x="7046955" y="4784764"/>
            <a:ext cx="371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BE6065-BCC1-100C-27B8-B54A3F1D2C52}"/>
              </a:ext>
            </a:extLst>
          </p:cNvPr>
          <p:cNvSpPr txBox="1"/>
          <p:nvPr/>
        </p:nvSpPr>
        <p:spPr>
          <a:xfrm>
            <a:off x="9486839" y="4786698"/>
            <a:ext cx="371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3AAB755-6316-C310-4B96-C2A39D430217}"/>
              </a:ext>
            </a:extLst>
          </p:cNvPr>
          <p:cNvSpPr txBox="1"/>
          <p:nvPr/>
        </p:nvSpPr>
        <p:spPr>
          <a:xfrm>
            <a:off x="9115364" y="4772559"/>
            <a:ext cx="371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6D57793-29FC-7A63-DF07-846C648A3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4869" y="953829"/>
            <a:ext cx="8140700" cy="12827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CFD7E8D-3689-95E5-D001-A47BBAE39E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7680" y="2278019"/>
            <a:ext cx="8925561" cy="114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075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5" grpId="0" animBg="1"/>
      <p:bldP spid="26" grpId="0" animBg="1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344</Words>
  <Application>Microsoft Office PowerPoint</Application>
  <PresentationFormat>Widescreen</PresentationFormat>
  <Paragraphs>104</Paragraphs>
  <Slides>20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#9Slide02 Noi dung dai</vt:lpstr>
      <vt:lpstr>等线</vt:lpstr>
      <vt:lpstr>宋体</vt:lpstr>
      <vt:lpstr>字魂59号-创粗黑</vt:lpstr>
      <vt:lpstr>Arial</vt:lpstr>
      <vt:lpstr>Arial-Rounded</vt:lpstr>
      <vt:lpstr>Calibri</vt:lpstr>
      <vt:lpstr>Cambria</vt:lpstr>
      <vt:lpstr>Montserrat</vt:lpstr>
      <vt:lpstr>2_Office Theme</vt:lpstr>
      <vt:lpstr>3_Office Theme</vt:lpstr>
      <vt:lpstr>1_Office 主题</vt:lpstr>
      <vt:lpstr>1_Office 主题​​</vt:lpstr>
      <vt:lpstr>Office 主题</vt:lpstr>
      <vt:lpstr>包图主题2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39</cp:revision>
  <dcterms:created xsi:type="dcterms:W3CDTF">2021-08-07T04:46:13Z</dcterms:created>
  <dcterms:modified xsi:type="dcterms:W3CDTF">2025-08-31T08:57:53Z</dcterms:modified>
</cp:coreProperties>
</file>