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7" r:id="rId4"/>
    <p:sldId id="314" r:id="rId5"/>
    <p:sldId id="315" r:id="rId6"/>
    <p:sldId id="316" r:id="rId7"/>
    <p:sldId id="317" r:id="rId8"/>
    <p:sldId id="318" r:id="rId9"/>
    <p:sldId id="256" r:id="rId10"/>
    <p:sldId id="289" r:id="rId11"/>
    <p:sldId id="290" r:id="rId12"/>
    <p:sldId id="291" r:id="rId13"/>
    <p:sldId id="307" r:id="rId14"/>
    <p:sldId id="319" r:id="rId15"/>
    <p:sldId id="320" r:id="rId16"/>
    <p:sldId id="321" r:id="rId17"/>
    <p:sldId id="313" r:id="rId18"/>
    <p:sldId id="297" r:id="rId19"/>
    <p:sldId id="322" r:id="rId20"/>
    <p:sldId id="323" r:id="rId21"/>
    <p:sldId id="301" r:id="rId22"/>
    <p:sldId id="327" r:id="rId23"/>
    <p:sldId id="326" r:id="rId24"/>
    <p:sldId id="324" r:id="rId25"/>
    <p:sldId id="325" r:id="rId26"/>
    <p:sldId id="304"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60" d="100"/>
          <a:sy n="60" d="100"/>
        </p:scale>
        <p:origin x="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13</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41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262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9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47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542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801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726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5141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394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81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031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97260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9.sv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ơn Tinh Thủy Tinh  Ngữ Văn 6_720p">
            <a:hlinkClick r:id="" action="ppaction://media"/>
            <a:extLst>
              <a:ext uri="{FF2B5EF4-FFF2-40B4-BE49-F238E27FC236}">
                <a16:creationId xmlns:a16="http://schemas.microsoft.com/office/drawing/2014/main" id="{B71D7B51-AF04-78C7-F844-517764CC3A1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15406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Tích Bánh Chưng Bánh Dày  Việt Sử Truyện_v720P">
            <a:hlinkClick r:id="" action="ppaction://media"/>
            <a:extLst>
              <a:ext uri="{FF2B5EF4-FFF2-40B4-BE49-F238E27FC236}">
                <a16:creationId xmlns:a16="http://schemas.microsoft.com/office/drawing/2014/main" id="{CB96418A-196A-3BE1-CE5E-BA2E1C0AB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59467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050" name="Picture 2" descr="Truyện cổ tích: Sự tích bánh chưng, bánh dày">
            <a:extLst>
              <a:ext uri="{FF2B5EF4-FFF2-40B4-BE49-F238E27FC236}">
                <a16:creationId xmlns:a16="http://schemas.microsoft.com/office/drawing/2014/main" id="{1F078A85-C311-CFAD-F9F7-E58884023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060" y="438149"/>
            <a:ext cx="8506460" cy="4820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98034F-12C7-0C9E-5A00-3519A70E0DFA}"/>
              </a:ext>
            </a:extLst>
          </p:cNvPr>
          <p:cNvGrpSpPr/>
          <p:nvPr/>
        </p:nvGrpSpPr>
        <p:grpSpPr>
          <a:xfrm>
            <a:off x="1624858" y="5443221"/>
            <a:ext cx="981149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344056"/>
            </a:xfrm>
            <a:prstGeom prst="rect">
              <a:avLst/>
            </a:prstGeom>
            <a:noFill/>
          </p:spPr>
          <p:txBody>
            <a:bodyPr wrap="square">
              <a:spAutoFit/>
            </a:bodyPr>
            <a:lstStyle/>
            <a:p>
              <a:pPr lvl="0" algn="ct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chưng</a:t>
              </a:r>
              <a:r>
                <a:rPr lang="en-US" sz="4000" b="1" dirty="0">
                  <a:solidFill>
                    <a:srgbClr val="002060"/>
                  </a:solidFill>
                  <a:latin typeface="Calibri" panose="020F0502020204030204" pitchFamily="34" charset="0"/>
                  <a:cs typeface="Calibri" panose="020F0502020204030204" pitchFamily="34" charset="0"/>
                </a:rPr>
                <a:t> bánh </a:t>
              </a:r>
              <a:r>
                <a:rPr lang="en-US" sz="4000" b="1" dirty="0" err="1">
                  <a:solidFill>
                    <a:srgbClr val="002060"/>
                  </a:solidFill>
                  <a:latin typeface="Calibri" panose="020F0502020204030204" pitchFamily="34" charset="0"/>
                  <a:cs typeface="Calibri" panose="020F0502020204030204" pitchFamily="34" charset="0"/>
                </a:rPr>
                <a:t>giầy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2386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4337578" y="5494021"/>
            <a:ext cx="4674342"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074" name="Picture 2" descr="Truyện cổ tích: Thánh Gióng (Truyền thuyết Phù Đổng Thiên Vương)">
            <a:extLst>
              <a:ext uri="{FF2B5EF4-FFF2-40B4-BE49-F238E27FC236}">
                <a16:creationId xmlns:a16="http://schemas.microsoft.com/office/drawing/2014/main" id="{A18DD906-DCF3-4958-1CB2-24DC11A55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020" y="431483"/>
            <a:ext cx="7249980" cy="48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3505200" y="5392421"/>
            <a:ext cx="579120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cau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098" name="Picture 2" descr="Truyện cổ tích: Sự tích trầu cau">
            <a:extLst>
              <a:ext uri="{FF2B5EF4-FFF2-40B4-BE49-F238E27FC236}">
                <a16:creationId xmlns:a16="http://schemas.microsoft.com/office/drawing/2014/main" id="{CAFCB9DB-A96E-66BB-7E51-BD7674CE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140" y="569278"/>
            <a:ext cx="7094220" cy="455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2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1D98034F-12C7-0C9E-5A00-3519A70E0DFA}"/>
              </a:ext>
            </a:extLst>
          </p:cNvPr>
          <p:cNvGrpSpPr/>
          <p:nvPr/>
        </p:nvGrpSpPr>
        <p:grpSpPr>
          <a:xfrm>
            <a:off x="2194560" y="5433061"/>
            <a:ext cx="7051040" cy="916940"/>
            <a:chOff x="1370858" y="952500"/>
            <a:chExt cx="4163167" cy="828675"/>
          </a:xfrm>
        </p:grpSpPr>
        <p:sp>
          <p:nvSpPr>
            <p:cNvPr id="7" name="Plaque 6">
              <a:extLst>
                <a:ext uri="{FF2B5EF4-FFF2-40B4-BE49-F238E27FC236}">
                  <a16:creationId xmlns:a16="http://schemas.microsoft.com/office/drawing/2014/main" id="{F668AFE5-CB86-6825-ADCC-4444503CD07B}"/>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EE50DCE-8F76-ADED-5B90-C08B79EB0BB4}"/>
                </a:ext>
              </a:extLst>
            </p:cNvPr>
            <p:cNvSpPr txBox="1"/>
            <p:nvPr/>
          </p:nvSpPr>
          <p:spPr>
            <a:xfrm>
              <a:off x="1370858" y="1011978"/>
              <a:ext cx="4163165" cy="6397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Thuỷ</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Tinh</a:t>
              </a:r>
            </a:p>
          </p:txBody>
        </p:sp>
      </p:grpSp>
      <p:pic>
        <p:nvPicPr>
          <p:cNvPr id="5122" name="Picture 2" descr="Truyện cổ tích: Sơn Tinh - Thủy Tinh và bài học ý nghĩa cho trẻ">
            <a:extLst>
              <a:ext uri="{FF2B5EF4-FFF2-40B4-BE49-F238E27FC236}">
                <a16:creationId xmlns:a16="http://schemas.microsoft.com/office/drawing/2014/main" id="{00033D26-5FEA-BEEB-8669-25BCD299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60" y="456248"/>
            <a:ext cx="7327900" cy="46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95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 name="TextBox 1">
            <a:extLst>
              <a:ext uri="{FF2B5EF4-FFF2-40B4-BE49-F238E27FC236}">
                <a16:creationId xmlns:a16="http://schemas.microsoft.com/office/drawing/2014/main" id="{A9F76561-12EF-6BD5-75E7-1A3533B208C7}"/>
              </a:ext>
            </a:extLst>
          </p:cNvPr>
          <p:cNvSpPr txBox="1"/>
          <p:nvPr/>
        </p:nvSpPr>
        <p:spPr>
          <a:xfrm>
            <a:off x="1857838" y="524288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722</Words>
  <Application>Microsoft Office PowerPoint</Application>
  <PresentationFormat>Widescreen</PresentationFormat>
  <Paragraphs>33</Paragraphs>
  <Slides>25</Slides>
  <Notes>9</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等线</vt:lpstr>
      <vt:lpstr>等线 Light</vt:lpstr>
      <vt:lpstr>DFPOP1-W9</vt:lpstr>
      <vt:lpstr>Arial</vt:lpstr>
      <vt:lpstr>Calibri</vt:lpstr>
      <vt:lpstr>Calibri Light</vt:lpstr>
      <vt:lpstr>Cambria</vt:lpstr>
      <vt:lpstr>Times New Roman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2024-08-02T11:27:06Z</dcterms:created>
  <dcterms:modified xsi:type="dcterms:W3CDTF">2024-08-22T13:45:29Z</dcterms:modified>
</cp:coreProperties>
</file>