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Lst>
  <p:notesMasterIdLst>
    <p:notesMasterId r:id="rId28"/>
  </p:notesMasterIdLst>
  <p:sldIdLst>
    <p:sldId id="359" r:id="rId4"/>
    <p:sldId id="407" r:id="rId5"/>
    <p:sldId id="414" r:id="rId6"/>
    <p:sldId id="415" r:id="rId7"/>
    <p:sldId id="416" r:id="rId8"/>
    <p:sldId id="421" r:id="rId9"/>
    <p:sldId id="418" r:id="rId10"/>
    <p:sldId id="357" r:id="rId11"/>
    <p:sldId id="360" r:id="rId12"/>
    <p:sldId id="340" r:id="rId13"/>
    <p:sldId id="363" r:id="rId14"/>
    <p:sldId id="422" r:id="rId15"/>
    <p:sldId id="423" r:id="rId16"/>
    <p:sldId id="365" r:id="rId17"/>
    <p:sldId id="368" r:id="rId18"/>
    <p:sldId id="366" r:id="rId19"/>
    <p:sldId id="369" r:id="rId20"/>
    <p:sldId id="370" r:id="rId21"/>
    <p:sldId id="361" r:id="rId22"/>
    <p:sldId id="354" r:id="rId23"/>
    <p:sldId id="373" r:id="rId24"/>
    <p:sldId id="424" r:id="rId25"/>
    <p:sldId id="362" r:id="rId26"/>
    <p:sldId id="44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67" d="100"/>
          <a:sy n="67" d="100"/>
        </p:scale>
        <p:origin x="9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3303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13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5993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5125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7393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9087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19355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611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0633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66470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2024/8/10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7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4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0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963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557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jpeg"/><Relationship Id="rId11" Type="http://schemas.openxmlformats.org/officeDocument/2006/relationships/image" Target="../media/image8.GIF"/><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8.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a white and black text and a black background&#10;&#10;Description automatically generated">
            <a:extLst>
              <a:ext uri="{FF2B5EF4-FFF2-40B4-BE49-F238E27FC236}">
                <a16:creationId xmlns:a16="http://schemas.microsoft.com/office/drawing/2014/main" id="{5A8B31BD-3F8B-9602-A1E5-15686DD7B2C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68166" y="75414"/>
            <a:ext cx="2168165" cy="2168165"/>
          </a:xfrm>
          <a:prstGeom prst="rect">
            <a:avLst/>
          </a:prstGeom>
        </p:spPr>
      </p:pic>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1138947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698924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8.GIF"/><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49.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image" Target="../media/image27.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21.jpg"/><Relationship Id="rId12" Type="http://schemas.openxmlformats.org/officeDocument/2006/relationships/slide" Target="slide4.xml"/><Relationship Id="rId17" Type="http://schemas.openxmlformats.org/officeDocument/2006/relationships/image" Target="../media/image26.png"/><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image" Target="../media/image28.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9.png"/><Relationship Id="rId5" Type="http://schemas.openxmlformats.org/officeDocument/2006/relationships/slideLayout" Target="../slideLayouts/slideLayout7.xml"/><Relationship Id="rId15" Type="http://schemas.openxmlformats.org/officeDocument/2006/relationships/image" Target="../media/image25.png"/><Relationship Id="rId23"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id="{F5414934-3C7F-83A2-6D49-FE3C0A9F8391}"/>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78419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2C05CE-0236-7EF7-D245-07CFEBB4533B}"/>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9887915" cy="1326553"/>
            <a:chOff x="6812132" y="1469859"/>
            <a:chExt cx="4470911" cy="1681555"/>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4073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4E0BA2-EB50-FEC0-E871-3FC739A4FA59}"/>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16" name="Straight Connector 15">
            <a:extLst>
              <a:ext uri="{FF2B5EF4-FFF2-40B4-BE49-F238E27FC236}">
                <a16:creationId xmlns:a16="http://schemas.microsoft.com/office/drawing/2014/main" id="{8163A03F-6B46-D3B1-6CBC-56D8860A597D}"/>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18BCB-37A8-028F-5389-B2FF9E263583}"/>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BFD60F-F9D1-9086-183D-73DDF6A79327}"/>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4648460-56CB-64C6-EB9F-88C2D45F03E6}"/>
              </a:ext>
            </a:extLst>
          </p:cNvPr>
          <p:cNvGrpSpPr/>
          <p:nvPr/>
        </p:nvGrpSpPr>
        <p:grpSpPr>
          <a:xfrm>
            <a:off x="1065835" y="3226397"/>
            <a:ext cx="10240340" cy="1509391"/>
            <a:chOff x="6812132" y="1469859"/>
            <a:chExt cx="4470911" cy="1913323"/>
          </a:xfrm>
        </p:grpSpPr>
        <p:sp>
          <p:nvSpPr>
            <p:cNvPr id="25" name="矩形: 圆角 7">
              <a:extLst>
                <a:ext uri="{FF2B5EF4-FFF2-40B4-BE49-F238E27FC236}">
                  <a16:creationId xmlns:a16="http://schemas.microsoft.com/office/drawing/2014/main" id="{4FD02017-A9E8-12DF-B942-B7BF2CC074F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6" name="TextBox 25">
              <a:extLst>
                <a:ext uri="{FF2B5EF4-FFF2-40B4-BE49-F238E27FC236}">
                  <a16:creationId xmlns:a16="http://schemas.microsoft.com/office/drawing/2014/main" id="{24BCFC78-D792-3028-9E5C-546EE02AAC0C}"/>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27" name="Arrow: Curved Right 26">
            <a:extLst>
              <a:ext uri="{FF2B5EF4-FFF2-40B4-BE49-F238E27FC236}">
                <a16:creationId xmlns:a16="http://schemas.microsoft.com/office/drawing/2014/main" id="{128B333B-4CCC-1534-EB20-D12F3561BE8B}"/>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43" name="矩形: 圆角 7">
            <a:extLst>
              <a:ext uri="{FF2B5EF4-FFF2-40B4-BE49-F238E27FC236}">
                <a16:creationId xmlns:a16="http://schemas.microsoft.com/office/drawing/2014/main" id="{3C181339-C957-B313-EE1D-51C9C1811D99}"/>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8616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86519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654C96-DA0F-6BED-52C3-E568D2D5E8BD}"/>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DC5EEFD-59C0-F1E0-C2B0-D929A6425C7D}"/>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C217EEE-5276-ADCA-CFE8-A39F0684A971}"/>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7FE1AA86-C988-418D-166B-A0827AA0B9AB}"/>
              </a:ext>
            </a:extLst>
          </p:cNvPr>
          <p:cNvGrpSpPr/>
          <p:nvPr/>
        </p:nvGrpSpPr>
        <p:grpSpPr>
          <a:xfrm>
            <a:off x="7290399" y="2589737"/>
            <a:ext cx="622182" cy="561482"/>
            <a:chOff x="-558201" y="4281177"/>
            <a:chExt cx="622182" cy="561482"/>
          </a:xfrm>
        </p:grpSpPr>
        <p:sp>
          <p:nvSpPr>
            <p:cNvPr id="15" name="Rectangle: Rounded Corners 14">
              <a:extLst>
                <a:ext uri="{FF2B5EF4-FFF2-40B4-BE49-F238E27FC236}">
                  <a16:creationId xmlns:a16="http://schemas.microsoft.com/office/drawing/2014/main"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id="{7583CE68-96B1-9B5E-6CE3-814B7D04583D}"/>
              </a:ext>
            </a:extLst>
          </p:cNvPr>
          <p:cNvGrpSpPr/>
          <p:nvPr/>
        </p:nvGrpSpPr>
        <p:grpSpPr>
          <a:xfrm>
            <a:off x="6585549" y="3408887"/>
            <a:ext cx="622182" cy="561482"/>
            <a:chOff x="-558201" y="4281177"/>
            <a:chExt cx="622182" cy="561482"/>
          </a:xfrm>
        </p:grpSpPr>
        <p:sp>
          <p:nvSpPr>
            <p:cNvPr id="18" name="Rectangle: Rounded Corners 17">
              <a:extLst>
                <a:ext uri="{FF2B5EF4-FFF2-40B4-BE49-F238E27FC236}">
                  <a16:creationId xmlns:a16="http://schemas.microsoft.com/office/drawing/2014/main"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id="{992A5454-8BAA-9148-030A-B9AC690761D4}"/>
              </a:ext>
            </a:extLst>
          </p:cNvPr>
          <p:cNvGrpSpPr/>
          <p:nvPr/>
        </p:nvGrpSpPr>
        <p:grpSpPr>
          <a:xfrm>
            <a:off x="10824174" y="4570937"/>
            <a:ext cx="622182" cy="561482"/>
            <a:chOff x="-558201" y="4281177"/>
            <a:chExt cx="622182" cy="561482"/>
          </a:xfrm>
        </p:grpSpPr>
        <p:sp>
          <p:nvSpPr>
            <p:cNvPr id="21" name="Rectangle: Rounded Corners 20">
              <a:extLst>
                <a:ext uri="{FF2B5EF4-FFF2-40B4-BE49-F238E27FC236}">
                  <a16:creationId xmlns:a16="http://schemas.microsoft.com/office/drawing/2014/main"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7" name="Group 26">
            <a:extLst>
              <a:ext uri="{FF2B5EF4-FFF2-40B4-BE49-F238E27FC236}">
                <a16:creationId xmlns:a16="http://schemas.microsoft.com/office/drawing/2014/main" id="{72F08375-4D53-0D85-E948-580E65975F92}"/>
              </a:ext>
            </a:extLst>
          </p:cNvPr>
          <p:cNvGrpSpPr/>
          <p:nvPr/>
        </p:nvGrpSpPr>
        <p:grpSpPr>
          <a:xfrm>
            <a:off x="4619625" y="4706897"/>
            <a:ext cx="3114674" cy="2151103"/>
            <a:chOff x="4619625" y="4706897"/>
            <a:chExt cx="3114674" cy="2151103"/>
          </a:xfrm>
        </p:grpSpPr>
        <p:grpSp>
          <p:nvGrpSpPr>
            <p:cNvPr id="23" name="Nhóm 95">
              <a:extLst>
                <a:ext uri="{FF2B5EF4-FFF2-40B4-BE49-F238E27FC236}">
                  <a16:creationId xmlns:a16="http://schemas.microsoft.com/office/drawing/2014/main" id="{54670FA5-D92B-D74C-BDD5-46D15CC6D422}"/>
                </a:ext>
              </a:extLst>
            </p:cNvPr>
            <p:cNvGrpSpPr/>
            <p:nvPr/>
          </p:nvGrpSpPr>
          <p:grpSpPr>
            <a:xfrm>
              <a:off x="4619625" y="4706897"/>
              <a:ext cx="3114674" cy="2151103"/>
              <a:chOff x="1124976" y="1819729"/>
              <a:chExt cx="6487886" cy="4203699"/>
            </a:xfrm>
          </p:grpSpPr>
          <p:sp>
            <p:nvSpPr>
              <p:cNvPr id="24" name="Hình Bầu dục 97">
                <a:extLst>
                  <a:ext uri="{FF2B5EF4-FFF2-40B4-BE49-F238E27FC236}">
                    <a16:creationId xmlns:a16="http://schemas.microsoft.com/office/drawing/2014/main" id="{777628C7-83B2-822A-F597-59877B4473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5" name="Hình ảnh 98" descr="Ảnh có chứa đồ chơi, búp bê&#10;&#10;Mô tả được tạo tự động">
                <a:extLst>
                  <a:ext uri="{FF2B5EF4-FFF2-40B4-BE49-F238E27FC236}">
                    <a16:creationId xmlns:a16="http://schemas.microsoft.com/office/drawing/2014/main" id="{9ACE4449-86FD-A947-694F-30E4FE8C663C}"/>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26" name="TextBox 25">
              <a:extLst>
                <a:ext uri="{FF2B5EF4-FFF2-40B4-BE49-F238E27FC236}">
                  <a16:creationId xmlns:a16="http://schemas.microsoft.com/office/drawing/2014/main" id="{DAD5043F-9362-9D0F-0FD1-924AB4AAC321}"/>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142666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BDBBAC-A4B8-AD7B-AA08-E9645BA47CE5}"/>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6510AAF-F9FE-1F39-5E38-157C5A87F760}"/>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6C91CB6B-E75C-3AE2-28D0-11B7DE0837ED}"/>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93D3CB8-6847-53DD-D25B-4C5CD9841493}"/>
              </a:ext>
            </a:extLst>
          </p:cNvPr>
          <p:cNvGrpSpPr/>
          <p:nvPr/>
        </p:nvGrpSpPr>
        <p:grpSpPr>
          <a:xfrm>
            <a:off x="6899874" y="1618187"/>
            <a:ext cx="622182" cy="561482"/>
            <a:chOff x="-558201" y="4281177"/>
            <a:chExt cx="622182" cy="561482"/>
          </a:xfrm>
        </p:grpSpPr>
        <p:sp>
          <p:nvSpPr>
            <p:cNvPr id="11" name="Rectangle: Rounded Corners 10">
              <a:extLst>
                <a:ext uri="{FF2B5EF4-FFF2-40B4-BE49-F238E27FC236}">
                  <a16:creationId xmlns:a16="http://schemas.microsoft.com/office/drawing/2014/main" id="{43DFCC1D-9A65-5D87-5218-3B717692969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A7F3BDB-2D12-A8CE-49B3-B6E13347F2DE}"/>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3" name="Group 12">
            <a:extLst>
              <a:ext uri="{FF2B5EF4-FFF2-40B4-BE49-F238E27FC236}">
                <a16:creationId xmlns:a16="http://schemas.microsoft.com/office/drawing/2014/main" id="{7B2A3D96-DC67-9F2D-E371-E5DF58B3E2D2}"/>
              </a:ext>
            </a:extLst>
          </p:cNvPr>
          <p:cNvGrpSpPr/>
          <p:nvPr/>
        </p:nvGrpSpPr>
        <p:grpSpPr>
          <a:xfrm>
            <a:off x="6175974" y="2418287"/>
            <a:ext cx="622182" cy="561482"/>
            <a:chOff x="-558201" y="4281177"/>
            <a:chExt cx="622182" cy="561482"/>
          </a:xfrm>
        </p:grpSpPr>
        <p:sp>
          <p:nvSpPr>
            <p:cNvPr id="14" name="Rectangle: Rounded Corners 13">
              <a:extLst>
                <a:ext uri="{FF2B5EF4-FFF2-40B4-BE49-F238E27FC236}">
                  <a16:creationId xmlns:a16="http://schemas.microsoft.com/office/drawing/2014/main" id="{28DDF0B0-A288-301B-19A1-389757143C0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5B4C2B-F9E3-5C80-F0B2-F8F93037CBD0}"/>
                </a:ext>
              </a:extLst>
            </p:cNvPr>
            <p:cNvPicPr>
              <a:picLocks noChangeAspect="1"/>
            </p:cNvPicPr>
            <p:nvPr/>
          </p:nvPicPr>
          <p:blipFill>
            <a:blip r:embed="rId2"/>
            <a:stretch>
              <a:fillRect/>
            </a:stretch>
          </p:blipFill>
          <p:spPr>
            <a:xfrm>
              <a:off x="-543155" y="4281177"/>
              <a:ext cx="592090" cy="561482"/>
            </a:xfrm>
            <a:prstGeom prst="rect">
              <a:avLst/>
            </a:prstGeom>
          </p:spPr>
        </p:pic>
      </p:grpSp>
      <p:grpSp>
        <p:nvGrpSpPr>
          <p:cNvPr id="16" name="Group 15">
            <a:extLst>
              <a:ext uri="{FF2B5EF4-FFF2-40B4-BE49-F238E27FC236}">
                <a16:creationId xmlns:a16="http://schemas.microsoft.com/office/drawing/2014/main" id="{294664EE-30AB-05E4-2DC2-FB37F0F088E3}"/>
              </a:ext>
            </a:extLst>
          </p:cNvPr>
          <p:cNvGrpSpPr/>
          <p:nvPr/>
        </p:nvGrpSpPr>
        <p:grpSpPr>
          <a:xfrm>
            <a:off x="10547949" y="3580337"/>
            <a:ext cx="622182" cy="561482"/>
            <a:chOff x="-558201" y="4281177"/>
            <a:chExt cx="622182" cy="561482"/>
          </a:xfrm>
        </p:grpSpPr>
        <p:sp>
          <p:nvSpPr>
            <p:cNvPr id="17" name="Rectangle: Rounded Corners 16">
              <a:extLst>
                <a:ext uri="{FF2B5EF4-FFF2-40B4-BE49-F238E27FC236}">
                  <a16:creationId xmlns:a16="http://schemas.microsoft.com/office/drawing/2014/main" id="{2EF00E77-81F5-1350-434F-9DCFFE9D699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E589353-710D-ED3E-9495-EDC543E432A2}"/>
                </a:ext>
              </a:extLst>
            </p:cNvPr>
            <p:cNvPicPr>
              <a:picLocks noChangeAspect="1"/>
            </p:cNvPicPr>
            <p:nvPr/>
          </p:nvPicPr>
          <p:blipFill>
            <a:blip r:embed="rId2"/>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1394370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3"/>
                                        </p:tgtEl>
                                        <p:attrNameLst>
                                          <p:attrName>ppt_w</p:attrName>
                                        </p:attrNameLst>
                                      </p:cBhvr>
                                      <p:tavLst>
                                        <p:tav tm="0">
                                          <p:val>
                                            <p:strVal val="ppt_w"/>
                                          </p:val>
                                        </p:tav>
                                        <p:tav tm="100000">
                                          <p:val>
                                            <p:fltVal val="0"/>
                                          </p:val>
                                        </p:tav>
                                      </p:tavLst>
                                    </p:anim>
                                    <p:anim calcmode="lin" valueType="num">
                                      <p:cBhvr>
                                        <p:cTn id="14" dur="500"/>
                                        <p:tgtEl>
                                          <p:spTgt spid="13"/>
                                        </p:tgtEl>
                                        <p:attrNameLst>
                                          <p:attrName>ppt_h</p:attrName>
                                        </p:attrNameLst>
                                      </p:cBhvr>
                                      <p:tavLst>
                                        <p:tav tm="0">
                                          <p:val>
                                            <p:strVal val="ppt_h"/>
                                          </p:val>
                                        </p:tav>
                                        <p:tav tm="100000">
                                          <p:val>
                                            <p:fltVal val="0"/>
                                          </p:val>
                                        </p:tav>
                                      </p:tavLst>
                                    </p:anim>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6"/>
                                        </p:tgtEl>
                                        <p:attrNameLst>
                                          <p:attrName>ppt_w</p:attrName>
                                        </p:attrNameLst>
                                      </p:cBhvr>
                                      <p:tavLst>
                                        <p:tav tm="0">
                                          <p:val>
                                            <p:strVal val="ppt_w"/>
                                          </p:val>
                                        </p:tav>
                                        <p:tav tm="100000">
                                          <p:val>
                                            <p:fltVal val="0"/>
                                          </p:val>
                                        </p:tav>
                                      </p:tavLst>
                                    </p:anim>
                                    <p:anim calcmode="lin" valueType="num">
                                      <p:cBhvr>
                                        <p:cTn id="21" dur="500"/>
                                        <p:tgtEl>
                                          <p:spTgt spid="16"/>
                                        </p:tgtEl>
                                        <p:attrNameLst>
                                          <p:attrName>ppt_h</p:attrName>
                                        </p:attrNameLst>
                                      </p:cBhvr>
                                      <p:tavLst>
                                        <p:tav tm="0">
                                          <p:val>
                                            <p:strVal val="ppt_h"/>
                                          </p:val>
                                        </p:tav>
                                        <p:tav tm="100000">
                                          <p:val>
                                            <p:fltVal val="0"/>
                                          </p:val>
                                        </p:tav>
                                      </p:tavLst>
                                    </p:anim>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id="{14A8DA87-A96C-6400-D375-B1E076D435B3}"/>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BF128B26-A2DF-B136-B6F2-56518854506B}"/>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0649DACA-6C90-FE1B-E416-6921F5B8DABF}"/>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0A4AAAB3-C526-5556-D619-C8CF7666AB3B}"/>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17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06CAF-DD25-197E-3086-E591171D59D5}"/>
              </a:ext>
            </a:extLst>
          </p:cNvPr>
          <p:cNvGrpSpPr/>
          <p:nvPr/>
        </p:nvGrpSpPr>
        <p:grpSpPr>
          <a:xfrm>
            <a:off x="2713660" y="0"/>
            <a:ext cx="6287465" cy="831253"/>
            <a:chOff x="6812132" y="1469859"/>
            <a:chExt cx="4470911" cy="1681555"/>
          </a:xfrm>
        </p:grpSpPr>
        <p:sp>
          <p:nvSpPr>
            <p:cNvPr id="8" name="矩形: 圆角 7">
              <a:extLst>
                <a:ext uri="{FF2B5EF4-FFF2-40B4-BE49-F238E27FC236}">
                  <a16:creationId xmlns:a16="http://schemas.microsoft.com/office/drawing/2014/main" id="{A4B593C9-7351-8986-7C8D-9FBF7936A0BC}"/>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660F3D94-B065-E06C-F280-51160FA7CF79}"/>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11" name="Picture 10">
            <a:extLst>
              <a:ext uri="{FF2B5EF4-FFF2-40B4-BE49-F238E27FC236}">
                <a16:creationId xmlns:a16="http://schemas.microsoft.com/office/drawing/2014/main" id="{9EA2742D-EC30-A32A-48C3-C6A988C88999}"/>
              </a:ext>
            </a:extLst>
          </p:cNvPr>
          <p:cNvPicPr>
            <a:picLocks noChangeAspect="1"/>
          </p:cNvPicPr>
          <p:nvPr/>
        </p:nvPicPr>
        <p:blipFill>
          <a:blip r:embed="rId2"/>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732770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32264810-0D0F-66B7-071C-00C124BAE9A5}"/>
              </a:ext>
            </a:extLst>
          </p:cNvPr>
          <p:cNvGraphicFramePr>
            <a:graphicFrameLocks noGrp="1"/>
          </p:cNvGraphicFramePr>
          <p:nvPr>
            <p:extLst>
              <p:ext uri="{D42A27DB-BD31-4B8C-83A1-F6EECF244321}">
                <p14:modId xmlns:p14="http://schemas.microsoft.com/office/powerpoint/2010/main" val="675064712"/>
              </p:ext>
            </p:extLst>
          </p:nvPr>
        </p:nvGraphicFramePr>
        <p:xfrm>
          <a:off x="1543050" y="719664"/>
          <a:ext cx="9439276" cy="5171160"/>
        </p:xfrm>
        <a:graphic>
          <a:graphicData uri="http://schemas.openxmlformats.org/drawingml/2006/table">
            <a:tbl>
              <a:tblPr firstRow="1" bandRow="1">
                <a:tableStyleId>{5C22544A-7EE6-4342-B048-85BDC9FD1C3A}</a:tableStyleId>
              </a:tblPr>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035981"/>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3355968"/>
                  </a:ext>
                </a:extLst>
              </a:tr>
            </a:tbl>
          </a:graphicData>
        </a:graphic>
      </p:graphicFrame>
      <p:sp>
        <p:nvSpPr>
          <p:cNvPr id="8" name="TextBox 7">
            <a:extLst>
              <a:ext uri="{FF2B5EF4-FFF2-40B4-BE49-F238E27FC236}">
                <a16:creationId xmlns:a16="http://schemas.microsoft.com/office/drawing/2014/main" id="{AF741D67-91A4-0317-6243-2B7FC6192CFC}"/>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9" name="TextBox 8">
            <a:extLst>
              <a:ext uri="{FF2B5EF4-FFF2-40B4-BE49-F238E27FC236}">
                <a16:creationId xmlns:a16="http://schemas.microsoft.com/office/drawing/2014/main" id="{42BC3344-9D98-CCE2-8BE9-CCB60CB68322}"/>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id="{42F37F7C-A483-515D-E526-77E5F432F0DA}"/>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id="{8D65E79B-811D-3FDF-0861-F5B72C162BC3}"/>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3" name="TextBox 12">
            <a:extLst>
              <a:ext uri="{FF2B5EF4-FFF2-40B4-BE49-F238E27FC236}">
                <a16:creationId xmlns:a16="http://schemas.microsoft.com/office/drawing/2014/main"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id="{3DCB5579-A19C-7D44-D1E0-189F628E4998}"/>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7" name="TextBox 16">
            <a:extLst>
              <a:ext uri="{FF2B5EF4-FFF2-40B4-BE49-F238E27FC236}">
                <a16:creationId xmlns:a16="http://schemas.microsoft.com/office/drawing/2014/main"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id="{92C4792B-7672-B251-CF58-8E53BAF9E879}"/>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9" name="TextBox 18">
            <a:extLst>
              <a:ext uri="{FF2B5EF4-FFF2-40B4-BE49-F238E27FC236}">
                <a16:creationId xmlns:a16="http://schemas.microsoft.com/office/drawing/2014/main"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526983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id="{612B87E3-8EF0-665C-62E6-CB4D0DD4C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E7E35-12FF-3F12-1096-AB7B0BFC7A3D}"/>
              </a:ext>
            </a:extLst>
          </p:cNvPr>
          <p:cNvPicPr>
            <a:picLocks noChangeAspect="1"/>
          </p:cNvPicPr>
          <p:nvPr/>
        </p:nvPicPr>
        <p:blipFill rotWithShape="1">
          <a:blip r:embed="rId2">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5" name="Picture 4">
            <a:extLst>
              <a:ext uri="{FF2B5EF4-FFF2-40B4-BE49-F238E27FC236}">
                <a16:creationId xmlns:a16="http://schemas.microsoft.com/office/drawing/2014/main" id="{2B0C5D94-1851-C748-C362-EA4A45CBE248}"/>
              </a:ext>
            </a:extLst>
          </p:cNvPr>
          <p:cNvPicPr>
            <a:picLocks noChangeAspect="1"/>
          </p:cNvPicPr>
          <p:nvPr/>
        </p:nvPicPr>
        <p:blipFill rotWithShape="1">
          <a:blip r:embed="rId2">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6" name="Picture 5">
            <a:extLst>
              <a:ext uri="{FF2B5EF4-FFF2-40B4-BE49-F238E27FC236}">
                <a16:creationId xmlns:a16="http://schemas.microsoft.com/office/drawing/2014/main" id="{E1132E1B-87DE-F7AF-8BD3-19422892D1D3}"/>
              </a:ext>
            </a:extLst>
          </p:cNvPr>
          <p:cNvPicPr>
            <a:picLocks noChangeAspect="1"/>
          </p:cNvPicPr>
          <p:nvPr/>
        </p:nvPicPr>
        <p:blipFill>
          <a:blip r:embed="rId3"/>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401290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0" name="组合 19">
            <a:extLst>
              <a:ext uri="{FF2B5EF4-FFF2-40B4-BE49-F238E27FC236}">
                <a16:creationId xmlns:a16="http://schemas.microsoft.com/office/drawing/2014/main" id="{02A2F109-18B2-3079-6A25-B6C6AF625E81}"/>
              </a:ext>
            </a:extLst>
          </p:cNvPr>
          <p:cNvGrpSpPr/>
          <p:nvPr/>
        </p:nvGrpSpPr>
        <p:grpSpPr>
          <a:xfrm>
            <a:off x="1777372" y="691724"/>
            <a:ext cx="9701614" cy="4502938"/>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6" name="TextBox 5">
            <a:extLst>
              <a:ext uri="{FF2B5EF4-FFF2-40B4-BE49-F238E27FC236}">
                <a16:creationId xmlns:a16="http://schemas.microsoft.com/office/drawing/2014/main" id="{98D01B1E-1678-1D9B-BC34-004D1D4043A8}"/>
              </a:ext>
            </a:extLst>
          </p:cNvPr>
          <p:cNvSpPr txBox="1"/>
          <p:nvPr/>
        </p:nvSpPr>
        <p:spPr>
          <a:xfrm>
            <a:off x="2017294" y="1883694"/>
            <a:ext cx="8788739" cy="2246769"/>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en-US" sz="2800" b="1" dirty="0">
                <a:solidFill>
                  <a:prstClr val="black"/>
                </a:solidFill>
                <a:latin typeface="Cambria" panose="02040503050406030204" pitchFamily="18" charset="0"/>
              </a:rPr>
              <a:t>GV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của</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trong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lớp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mình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và</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tự</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dấu</a:t>
            </a:r>
            <a:r>
              <a:rPr lang="en-US" sz="2800" b="1" dirty="0">
                <a:solidFill>
                  <a:prstClr val="black"/>
                </a:solidFill>
                <a:latin typeface="Cambria" panose="02040503050406030204" pitchFamily="18" charset="0"/>
              </a:rPr>
              <a:t> “.”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p>
          <a:p>
            <a:pPr marL="457200" lvl="0" indent="-457200" algn="just">
              <a:buFont typeface="Wingdings" panose="05000000000000000000" pitchFamily="2" charset="2"/>
              <a:buChar char="q"/>
              <a:defRPr/>
            </a:pPr>
            <a:r>
              <a:rPr lang="vi-VN" sz="2800" b="1" dirty="0">
                <a:solidFill>
                  <a:prstClr val="black"/>
                </a:solidFill>
                <a:latin typeface="Cambria" panose="02040503050406030204" pitchFamily="18" charset="0"/>
              </a:rPr>
              <a:t>HS sẽ xung phong tìm đại từ đó sau mỗi câu GV đọc lên. </a:t>
            </a:r>
            <a:endParaRPr lang="en-US" sz="2800" b="1" dirty="0">
              <a:solidFill>
                <a:prstClr val="black"/>
              </a:solidFill>
              <a:latin typeface="Cambria" panose="02040503050406030204" pitchFamily="18" charset="0"/>
            </a:endParaRPr>
          </a:p>
        </p:txBody>
      </p:sp>
      <p:pic>
        <p:nvPicPr>
          <p:cNvPr id="4" name="Picture 3">
            <a:extLst>
              <a:ext uri="{FF2B5EF4-FFF2-40B4-BE49-F238E27FC236}">
                <a16:creationId xmlns:a16="http://schemas.microsoft.com/office/drawing/2014/main" id="{6C2B6FA2-B5FE-A10A-F0B5-1CABF938E0C2}"/>
              </a:ext>
            </a:extLst>
          </p:cNvPr>
          <p:cNvPicPr>
            <a:picLocks noChangeAspect="1"/>
          </p:cNvPicPr>
          <p:nvPr/>
        </p:nvPicPr>
        <p:blipFill>
          <a:blip r:embed="rId5"/>
          <a:stretch>
            <a:fillRect/>
          </a:stretch>
        </p:blipFill>
        <p:spPr>
          <a:xfrm>
            <a:off x="4873186" y="985224"/>
            <a:ext cx="4255377" cy="963251"/>
          </a:xfrm>
          <a:prstGeom prst="rect">
            <a:avLst/>
          </a:prstGeom>
        </p:spPr>
      </p:pic>
    </p:spTree>
    <p:custDataLst>
      <p:tags r:id="rId1"/>
    </p:custDataLst>
    <p:extLst>
      <p:ext uri="{BB962C8B-B14F-4D97-AF65-F5344CB8AC3E}">
        <p14:creationId xmlns:p14="http://schemas.microsoft.com/office/powerpoint/2010/main" val="123900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a16="http://schemas.microsoft.com/office/drawing/2014/main" id="{F3C3AE75-A041-DB82-246B-3CD138C453C9}"/>
              </a:ext>
            </a:extLst>
          </p:cNvPr>
          <p:cNvSpPr/>
          <p:nvPr/>
        </p:nvSpPr>
        <p:spPr>
          <a:xfrm>
            <a:off x="2105025" y="1381125"/>
            <a:ext cx="9467850"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Ví</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C71A29"/>
                </a:solidFill>
                <a:latin typeface="Cambria" panose="02040503050406030204" pitchFamily="18" charset="0"/>
                <a:ea typeface="Cambria" panose="02040503050406030204" pitchFamily="18" charset="0"/>
                <a:cs typeface="Calibri" panose="020F0502020204030204" pitchFamily="34" charset="0"/>
              </a:rPr>
              <a:t>dụ</a:t>
            </a:r>
            <a:r>
              <a:rPr lang="en-US" sz="44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srgbClr val="C71A29"/>
                </a:solidFill>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3" name="Picture 2">
            <a:extLst>
              <a:ext uri="{FF2B5EF4-FFF2-40B4-BE49-F238E27FC236}">
                <a16:creationId xmlns:a16="http://schemas.microsoft.com/office/drawing/2014/main" id="{47DDFA7E-3559-034D-4894-83E5AB40E9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5732712D-424F-CEC2-86D4-FBA2AABA39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9" name="Rectangle: Rounded Corners 12">
            <a:extLst>
              <a:ext uri="{FF2B5EF4-FFF2-40B4-BE49-F238E27FC236}">
                <a16:creationId xmlns:a16="http://schemas.microsoft.com/office/drawing/2014/main" id="{4A6B5767-3DB0-1015-D40B-DAC6096A4E18}"/>
              </a:ext>
            </a:extLst>
          </p:cNvPr>
          <p:cNvSpPr/>
          <p:nvPr/>
        </p:nvSpPr>
        <p:spPr>
          <a:xfrm>
            <a:off x="7261060" y="3971853"/>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86333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Đại</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từ</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là</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6000" b="1" dirty="0" err="1">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gì</a:t>
            </a:r>
            <a:r>
              <a:rPr lang="en-US" sz="6000" b="1" dirty="0">
                <a:solidFill>
                  <a:prstClr val="white"/>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Đại từ là từ dùng để thay thế như </a:t>
            </a:r>
            <a:r>
              <a:rPr lang="vi-VN" sz="3600" i="1" dirty="0">
                <a:solidFill>
                  <a:prstClr val="black"/>
                </a:solidFill>
                <a:latin typeface="Cambria" panose="02040503050406030204" pitchFamily="18" charset="0"/>
                <a:ea typeface="Cambria" panose="02040503050406030204" pitchFamily="18" charset="0"/>
              </a:rPr>
              <a:t>thế, vậy, đó, này</a:t>
            </a:r>
            <a:r>
              <a:rPr lang="vi-VN" sz="3600" dirty="0">
                <a:solidFill>
                  <a:prstClr val="black"/>
                </a:solidFill>
                <a:latin typeface="Cambria" panose="02040503050406030204" pitchFamily="18" charset="0"/>
                <a:ea typeface="Cambria" panose="02040503050406030204" pitchFamily="18" charset="0"/>
              </a:rPr>
              <a:t>,... (đại từ thay thế), để hỏi như </a:t>
            </a:r>
            <a:r>
              <a:rPr lang="vi-VN" sz="3600" i="1" dirty="0">
                <a:solidFill>
                  <a:prstClr val="black"/>
                </a:solidFill>
                <a:latin typeface="Cambria" panose="02040503050406030204" pitchFamily="18" charset="0"/>
                <a:ea typeface="Cambria" panose="02040503050406030204" pitchFamily="18" charset="0"/>
              </a:rPr>
              <a:t>ai, gì, nào, sao, bao nhiêu, đâu</a:t>
            </a:r>
            <a:r>
              <a:rPr lang="vi-VN" sz="3600" dirty="0">
                <a:solidFill>
                  <a:prstClr val="black"/>
                </a:solidFill>
                <a:latin typeface="Cambria" panose="02040503050406030204" pitchFamily="18" charset="0"/>
                <a:ea typeface="Cambria" panose="02040503050406030204" pitchFamily="18" charset="0"/>
              </a:rPr>
              <a:t>,... (đại từ nghi vấn) hoặc để xưng hô như </a:t>
            </a:r>
            <a:r>
              <a:rPr lang="vi-VN" sz="3600" i="1" dirty="0">
                <a:solidFill>
                  <a:prstClr val="black"/>
                </a:solidFill>
                <a:latin typeface="Cambria" panose="02040503050406030204" pitchFamily="18" charset="0"/>
                <a:ea typeface="Cambria" panose="02040503050406030204" pitchFamily="18" charset="0"/>
              </a:rPr>
              <a:t>tôi, tớ, chúng tôi, chúng tớ mày, chúng mày, chúng ta</a:t>
            </a:r>
            <a:r>
              <a:rPr lang="vi-VN" sz="3600" dirty="0">
                <a:solidFill>
                  <a:prstClr val="black"/>
                </a:solidFill>
                <a:latin typeface="Cambria" panose="02040503050406030204" pitchFamily="18" charset="0"/>
                <a:ea typeface="Cambria" panose="02040503050406030204" pitchFamily="18" charset="0"/>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“Cho tôi đi làm mưa với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Chị gió ơi chị gió ơi</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Tôi muốn cây được xanh lá</a:t>
              </a:r>
              <a:endParaRPr lang="en-US" sz="2800" b="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b="1" u="none" strike="noStrike" dirty="0">
                  <a:solidFill>
                    <a:srgbClr val="002060"/>
                  </a:solidFill>
                  <a:effectLst/>
                  <a:latin typeface="Cambria" panose="02040503050406030204" pitchFamily="18" charset="0"/>
                  <a:ea typeface="Cambria" panose="02040503050406030204" pitchFamily="18" charset="0"/>
                </a:rPr>
                <a:t>Hoa lá được tốt tươi”</a:t>
              </a:r>
              <a:endParaRPr kumimoji="0" lang="en-US" sz="4400" b="1"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Tôi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chị</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800" b="1" u="none" strike="noStrike" dirty="0" err="1">
                  <a:solidFill>
                    <a:srgbClr val="002060"/>
                  </a:solidFill>
                  <a:effectLst/>
                  <a:latin typeface="Cambria" panose="02040503050406030204" pitchFamily="18" charset="0"/>
                  <a:ea typeface="Cambria" panose="02040503050406030204" pitchFamily="18" charset="0"/>
                </a:rPr>
                <a:t>Tìm</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đại</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từ</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trong</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đoạn</a:t>
              </a:r>
              <a:r>
                <a:rPr lang="en-US" sz="2800" b="1" u="none" strike="noStrike" dirty="0">
                  <a:solidFill>
                    <a:srgbClr val="002060"/>
                  </a:solidFill>
                  <a:effectLst/>
                  <a:latin typeface="Cambria" panose="02040503050406030204" pitchFamily="18" charset="0"/>
                  <a:ea typeface="Cambria" panose="02040503050406030204" pitchFamily="18" charset="0"/>
                </a:rPr>
                <a:t> </a:t>
              </a:r>
              <a:r>
                <a:rPr lang="en-US" sz="2800" b="1" u="none" strike="noStrike" dirty="0" err="1">
                  <a:solidFill>
                    <a:srgbClr val="002060"/>
                  </a:solidFill>
                  <a:effectLst/>
                  <a:latin typeface="Cambria" panose="02040503050406030204" pitchFamily="18" charset="0"/>
                  <a:ea typeface="Cambria" panose="02040503050406030204" pitchFamily="18" charset="0"/>
                </a:rPr>
                <a:t>sau</a:t>
              </a:r>
              <a:r>
                <a:rPr lang="en-US" sz="2800" b="1" u="none" strike="noStrike" dirty="0">
                  <a:solidFill>
                    <a:srgbClr val="002060"/>
                  </a:solidFill>
                  <a:effectLst/>
                  <a:latin typeface="Cambria" panose="02040503050406030204" pitchFamily="18" charset="0"/>
                  <a:ea typeface="Cambria" panose="02040503050406030204" pitchFamily="18" charset="0"/>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 mà da cưng cứng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Xin thưa rằng quả trứng</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thì nó làm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Không sao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Ăn vào người sẽ thêm cao”</a:t>
              </a:r>
              <a:endParaRPr lang="en-US" sz="2800"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800" u="none" strike="noStrike" dirty="0">
                  <a:solidFill>
                    <a:srgbClr val="002060"/>
                  </a:solidFill>
                  <a:effectLst/>
                  <a:latin typeface="Cambria" panose="02040503050406030204" pitchFamily="18" charset="0"/>
                  <a:ea typeface="Cambria" panose="02040503050406030204" pitchFamily="18" charset="0"/>
                </a:rPr>
                <a:t>(Quả gì</a:t>
              </a:r>
              <a:r>
                <a:rPr lang="en-US" sz="2800" u="none" strike="noStrike" dirty="0">
                  <a:solidFill>
                    <a:srgbClr val="002060"/>
                  </a:solidFill>
                  <a:effectLst/>
                  <a:latin typeface="Cambria" panose="02040503050406030204" pitchFamily="18" charset="0"/>
                  <a:ea typeface="Cambria" panose="02040503050406030204" pitchFamily="18" charset="0"/>
                </a:rPr>
                <a:t>?)</a:t>
              </a:r>
              <a:endParaRPr lang="vi-VN" sz="2800" u="none" strike="noStrike" dirty="0">
                <a:solidFill>
                  <a:srgbClr val="002060"/>
                </a:solidFill>
                <a:effectLst/>
                <a:latin typeface="Cambria" panose="02040503050406030204" pitchFamily="18" charset="0"/>
                <a:ea typeface="Cambria" panose="02040503050406030204" pitchFamily="18" charset="0"/>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gì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nó</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algn="ctr">
                <a:defRPr/>
              </a:pPr>
              <a:r>
                <a:rPr lang="en-US" sz="2400" b="1" u="none" strike="noStrike" dirty="0" err="1">
                  <a:solidFill>
                    <a:srgbClr val="002060"/>
                  </a:solidFill>
                  <a:effectLst/>
                  <a:latin typeface="Cambria" panose="02040503050406030204" pitchFamily="18" charset="0"/>
                  <a:ea typeface="Cambria" panose="02040503050406030204" pitchFamily="18" charset="0"/>
                </a:rPr>
                <a:t>Tìm</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đại</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từ</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trong</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đoạn</a:t>
              </a:r>
              <a:r>
                <a:rPr lang="en-US" sz="2400" b="1" u="none" strike="noStrike" dirty="0">
                  <a:solidFill>
                    <a:srgbClr val="002060"/>
                  </a:solidFill>
                  <a:effectLst/>
                  <a:latin typeface="Cambria" panose="02040503050406030204" pitchFamily="18" charset="0"/>
                  <a:ea typeface="Cambria" panose="02040503050406030204" pitchFamily="18" charset="0"/>
                </a:rPr>
                <a:t> </a:t>
              </a:r>
              <a:r>
                <a:rPr lang="en-US" sz="2400" b="1" u="none" strike="noStrike" dirty="0" err="1">
                  <a:solidFill>
                    <a:srgbClr val="002060"/>
                  </a:solidFill>
                  <a:effectLst/>
                  <a:latin typeface="Cambria" panose="02040503050406030204" pitchFamily="18" charset="0"/>
                  <a:ea typeface="Cambria" panose="02040503050406030204" pitchFamily="18" charset="0"/>
                </a:rPr>
                <a:t>sau</a:t>
              </a:r>
              <a:r>
                <a:rPr lang="en-US" sz="2400" b="1" u="none" strike="noStrike" dirty="0">
                  <a:solidFill>
                    <a:srgbClr val="002060"/>
                  </a:solidFill>
                  <a:effectLst/>
                  <a:latin typeface="Cambria" panose="02040503050406030204" pitchFamily="18" charset="0"/>
                  <a:ea typeface="Cambria" panose="02040503050406030204" pitchFamily="18" charset="0"/>
                </a:rPr>
                <a:t>:</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rgbClr val="002060"/>
                  </a:solidFill>
                  <a:effectLst/>
                  <a:latin typeface="Cambria" panose="02040503050406030204" pitchFamily="18" charset="0"/>
                  <a:ea typeface="Cambria" panose="02040503050406030204" pitchFamily="18" charset="0"/>
                </a:rPr>
                <a:t>T</a:t>
              </a:r>
              <a:r>
                <a:rPr lang="vi-VN" sz="2400" b="0" i="1" u="none" strike="noStrike" dirty="0">
                  <a:solidFill>
                    <a:srgbClr val="002060"/>
                  </a:solidFill>
                  <a:effectLst/>
                  <a:latin typeface="Cambria" panose="02040503050406030204" pitchFamily="18" charset="0"/>
                  <a:ea typeface="Cambria" panose="02040503050406030204" pitchFamily="18" charset="0"/>
                </a:rPr>
                <a:t>rái đất này là của chúng mình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Quả bóng xanh bay giữa trời xanh</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Bồ câu ơi tiếng chim gù thương mến</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Hải âu ơi cánh chim vờn trên sóng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Cùng bay nào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lang="vi-VN" sz="2400" b="0" i="1" u="none" strike="noStrike" dirty="0">
                  <a:solidFill>
                    <a:srgbClr val="002060"/>
                  </a:solidFill>
                  <a:effectLst/>
                  <a:latin typeface="Cambria" panose="02040503050406030204" pitchFamily="18" charset="0"/>
                  <a:ea typeface="Cambria" panose="02040503050406030204" pitchFamily="18" charset="0"/>
                </a:rPr>
                <a:t>Cho trái đất quay</a:t>
              </a:r>
              <a:r>
                <a:rPr lang="en-US" sz="2400" b="0" i="1" u="none" strike="noStrike" dirty="0">
                  <a:solidFill>
                    <a:srgbClr val="002060"/>
                  </a:solidFill>
                  <a:effectLst/>
                  <a:latin typeface="Cambria" panose="02040503050406030204" pitchFamily="18" charset="0"/>
                  <a:ea typeface="Cambria" panose="02040503050406030204" pitchFamily="18" charset="0"/>
                </a:rPr>
                <a:t>.</a:t>
              </a:r>
              <a:endParaRPr lang="vi-VN" sz="3600" b="1" u="none" strike="noStrike" dirty="0">
                <a:solidFill>
                  <a:srgbClr val="002060"/>
                </a:solidFill>
                <a:effectLst/>
                <a:latin typeface="Cambria" panose="02040503050406030204" pitchFamily="18" charset="0"/>
                <a:ea typeface="Cambria" panose="02040503050406030204" pitchFamily="18" charset="0"/>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3600" dirty="0" err="1">
                <a:solidFill>
                  <a:prstClr val="black"/>
                </a:solidFill>
                <a:latin typeface="Cambria" panose="02040503050406030204" pitchFamily="18" charset="0"/>
                <a:ea typeface="Cambria" panose="02040503050406030204" pitchFamily="18" charset="0"/>
              </a:rPr>
              <a:t>Đáp</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án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này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chúng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mình</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id="{04C41AB2-3366-D44A-1C81-26A1D920F4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9" name="Picture 8">
            <a:extLst>
              <a:ext uri="{FF2B5EF4-FFF2-40B4-BE49-F238E27FC236}">
                <a16:creationId xmlns:a16="http://schemas.microsoft.com/office/drawing/2014/main" id="{9CF0D13A-84A9-56E4-DEC4-F27F4B3779C2}"/>
              </a:ext>
            </a:extLst>
          </p:cNvPr>
          <p:cNvPicPr>
            <a:picLocks noChangeAspect="1"/>
          </p:cNvPicPr>
          <p:nvPr/>
        </p:nvPicPr>
        <p:blipFill>
          <a:blip r:embed="rId8"/>
          <a:stretch>
            <a:fillRect/>
          </a:stretch>
        </p:blipFill>
        <p:spPr>
          <a:xfrm>
            <a:off x="3742227" y="1705183"/>
            <a:ext cx="7736495" cy="3981033"/>
          </a:xfrm>
          <a:prstGeom prst="rect">
            <a:avLst/>
          </a:prstGeom>
        </p:spPr>
      </p:pic>
    </p:spTree>
    <p:custDataLst>
      <p:tags r:id="rId1"/>
    </p:custDataLst>
    <p:extLst>
      <p:ext uri="{BB962C8B-B14F-4D97-AF65-F5344CB8AC3E}">
        <p14:creationId xmlns:p14="http://schemas.microsoft.com/office/powerpoint/2010/main" val="84376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1366</Words>
  <Application>Microsoft Office PowerPoint</Application>
  <PresentationFormat>Widescreen</PresentationFormat>
  <Paragraphs>117</Paragraphs>
  <Slides>24</Slides>
  <Notes>6</Notes>
  <HiddenSlides>0</HiddenSlides>
  <MMClips>5</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等线 Light</vt:lpstr>
      <vt:lpstr>DFPOP1-W9</vt:lpstr>
      <vt:lpstr>阿里妈妈刀隶体</vt:lpstr>
      <vt:lpstr>阿里巴巴普惠体</vt:lpstr>
      <vt:lpstr>#9Slide07 Cadena</vt:lpstr>
      <vt:lpstr>Arial</vt:lpstr>
      <vt:lpstr>Calibri</vt:lpstr>
      <vt:lpstr>Cambria</vt:lpstr>
      <vt:lpstr>Coiny</vt:lpstr>
      <vt:lpstr>Wingdings</vt:lpstr>
      <vt:lpstr>Office 主题</vt:lpstr>
      <vt:lpstr>www.33ppt.com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2024-06-20T12:25:34Z</dcterms:created>
  <dcterms:modified xsi:type="dcterms:W3CDTF">2024-08-10T05:47:00Z</dcterms:modified>
</cp:coreProperties>
</file>