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4"/>
  </p:notesMasterIdLst>
  <p:sldIdLst>
    <p:sldId id="258" r:id="rId5"/>
    <p:sldId id="299" r:id="rId6"/>
    <p:sldId id="300" r:id="rId7"/>
    <p:sldId id="301" r:id="rId8"/>
    <p:sldId id="747" r:id="rId9"/>
    <p:sldId id="257" r:id="rId10"/>
    <p:sldId id="297" r:id="rId11"/>
    <p:sldId id="298" r:id="rId12"/>
    <p:sldId id="748" r:id="rId13"/>
    <p:sldId id="761" r:id="rId14"/>
    <p:sldId id="2007577126" r:id="rId15"/>
    <p:sldId id="277" r:id="rId16"/>
    <p:sldId id="753" r:id="rId17"/>
    <p:sldId id="256" r:id="rId18"/>
    <p:sldId id="2007577125" r:id="rId19"/>
    <p:sldId id="261" r:id="rId20"/>
    <p:sldId id="260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0.emf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1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69.emf"/><Relationship Id="rId3" Type="http://schemas.microsoft.com/office/2007/relationships/media" Target="../media/media5.mp3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audio" Target="../media/media5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18" Type="http://schemas.openxmlformats.org/officeDocument/2006/relationships/image" Target="../media/image70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71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57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9.emf"/><Relationship Id="rId10" Type="http://schemas.openxmlformats.org/officeDocument/2006/relationships/image" Target="../media/image63.png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57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9.emf"/><Relationship Id="rId10" Type="http://schemas.openxmlformats.org/officeDocument/2006/relationships/image" Target="../media/image63.png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9.svg"/><Relationship Id="rId5" Type="http://schemas.openxmlformats.org/officeDocument/2006/relationships/image" Target="../media/image77.svg"/><Relationship Id="rId10" Type="http://schemas.openxmlformats.org/officeDocument/2006/relationships/image" Target="../media/image38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8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8FFB37BF-88B5-7AB2-CE8F-208E96D97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4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534</Words>
  <Application>Microsoft Office PowerPoint</Application>
  <PresentationFormat>Widescreen</PresentationFormat>
  <Paragraphs>82</Paragraphs>
  <Slides>19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2024-05-07T02:12:57Z</dcterms:created>
  <dcterms:modified xsi:type="dcterms:W3CDTF">2025-08-30T03:14:32Z</dcterms:modified>
</cp:coreProperties>
</file>