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5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8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5" r:id="rId2"/>
    <p:sldMasterId id="2147483710" r:id="rId3"/>
    <p:sldMasterId id="2147483716" r:id="rId4"/>
    <p:sldMasterId id="2147483778" r:id="rId5"/>
    <p:sldMasterId id="2147483790" r:id="rId6"/>
  </p:sldMasterIdLst>
  <p:notesMasterIdLst>
    <p:notesMasterId r:id="rId32"/>
  </p:notesMasterIdLst>
  <p:handoutMasterIdLst>
    <p:handoutMasterId r:id="rId33"/>
  </p:handoutMasterIdLst>
  <p:sldIdLst>
    <p:sldId id="2007577123" r:id="rId7"/>
    <p:sldId id="271" r:id="rId8"/>
    <p:sldId id="285" r:id="rId9"/>
    <p:sldId id="286" r:id="rId10"/>
    <p:sldId id="287" r:id="rId11"/>
    <p:sldId id="268" r:id="rId12"/>
    <p:sldId id="269" r:id="rId13"/>
    <p:sldId id="2007577121" r:id="rId14"/>
    <p:sldId id="2007577124" r:id="rId15"/>
    <p:sldId id="384" r:id="rId16"/>
    <p:sldId id="405" r:id="rId17"/>
    <p:sldId id="406" r:id="rId18"/>
    <p:sldId id="407" r:id="rId19"/>
    <p:sldId id="408" r:id="rId20"/>
    <p:sldId id="2007577125" r:id="rId21"/>
    <p:sldId id="2007577126" r:id="rId22"/>
    <p:sldId id="2007577127" r:id="rId23"/>
    <p:sldId id="2007577128" r:id="rId24"/>
    <p:sldId id="2007577129" r:id="rId25"/>
    <p:sldId id="321" r:id="rId26"/>
    <p:sldId id="385" r:id="rId27"/>
    <p:sldId id="322" r:id="rId28"/>
    <p:sldId id="323" r:id="rId29"/>
    <p:sldId id="2007577116" r:id="rId30"/>
    <p:sldId id="401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E3ABFF"/>
    <a:srgbClr val="DB93FF"/>
    <a:srgbClr val="CC66FF"/>
    <a:srgbClr val="00CC66"/>
    <a:srgbClr val="FF66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743" autoAdjust="0"/>
    <p:restoredTop sz="94660"/>
  </p:normalViewPr>
  <p:slideViewPr>
    <p:cSldViewPr snapToGrid="0">
      <p:cViewPr varScale="1">
        <p:scale>
          <a:sx n="63" d="100"/>
          <a:sy n="63" d="100"/>
        </p:scale>
        <p:origin x="812" y="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68" d="100"/>
          <a:sy n="68" d="100"/>
        </p:scale>
        <p:origin x="3288" y="84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34" Type="http://schemas.openxmlformats.org/officeDocument/2006/relationships/presProps" Target="pres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handoutMaster" Target="handoutMasters/handout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theme" Target="theme/theme1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viewProps" Target="viewProp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AFCFA878-B618-4B38-93B9-AA47A0F27425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DA0C6BE-FECD-46F1-ADB3-715C6199A712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2FCA410-CD9D-4AF8-9A2E-8427E7CB6714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82547BF-7567-448E-954F-E00478A32215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DDFFE7E-E5E4-485C-BD06-388DA587095A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169882D-54B9-471E-A101-F23B82F0EB3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1366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6C06A45-2BD7-43BD-948A-36BF9CCC98DC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2932FB0-CDDC-4354-999F-19F0668AE4B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855241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15875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5570601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90719967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5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69" name="Google Shape;3569;ga1157f5700_1_38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570" name="Google Shape;3570;ga1157f5700_1_38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7728620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B8B5D56-0574-431F-98E9-37135410459E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字魂59号-创粗黑" panose="00000500000000000000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字魂59号-创粗黑" panose="00000500000000000000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7212596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3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32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13" Type="http://schemas.openxmlformats.org/officeDocument/2006/relationships/image" Target="../media/image23.png"/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12" Type="http://schemas.openxmlformats.org/officeDocument/2006/relationships/image" Target="../media/image22.png"/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16.png"/><Relationship Id="rId11" Type="http://schemas.openxmlformats.org/officeDocument/2006/relationships/image" Target="../media/image21.png"/><Relationship Id="rId5" Type="http://schemas.openxmlformats.org/officeDocument/2006/relationships/image" Target="../media/image15.png"/><Relationship Id="rId10" Type="http://schemas.openxmlformats.org/officeDocument/2006/relationships/image" Target="../media/image20.png"/><Relationship Id="rId4" Type="http://schemas.openxmlformats.org/officeDocument/2006/relationships/image" Target="../media/image14.png"/><Relationship Id="rId9" Type="http://schemas.openxmlformats.org/officeDocument/2006/relationships/image" Target="../media/image19.png"/><Relationship Id="rId14" Type="http://schemas.openxmlformats.org/officeDocument/2006/relationships/image" Target="../media/image24.png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7.png"/></Relationships>
</file>

<file path=ppt/slideLayouts/_rels/slideLayout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5.png"/><Relationship Id="rId1" Type="http://schemas.openxmlformats.org/officeDocument/2006/relationships/slideMaster" Target="../slideMasters/slideMaster6.xml"/><Relationship Id="rId4" Type="http://schemas.openxmlformats.org/officeDocument/2006/relationships/image" Target="../media/image36.png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6.gif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27.png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9.svg"/><Relationship Id="rId4" Type="http://schemas.openxmlformats.org/officeDocument/2006/relationships/image" Target="../media/image28.png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17">
            <a:extLst>
              <a:ext uri="{FF2B5EF4-FFF2-40B4-BE49-F238E27FC236}">
                <a16:creationId xmlns:a16="http://schemas.microsoft.com/office/drawing/2014/main" id="{12A7224A-529B-49DF-8994-1AEB021B7A9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-17444" y="3178647"/>
            <a:ext cx="12209444" cy="3679353"/>
          </a:xfrm>
          <a:prstGeom prst="rect">
            <a:avLst/>
          </a:prstGeom>
        </p:spPr>
      </p:pic>
      <p:pic>
        <p:nvPicPr>
          <p:cNvPr id="8" name="1">
            <a:extLst>
              <a:ext uri="{FF2B5EF4-FFF2-40B4-BE49-F238E27FC236}">
                <a16:creationId xmlns:a16="http://schemas.microsoft.com/office/drawing/2014/main" id="{97C5E7E8-2083-4C6A-A02C-1F010E8FF22B}"/>
              </a:ext>
            </a:extLst>
          </p:cNvPr>
          <p:cNvPicPr>
            <a:picLocks noChangeAspect="1"/>
          </p:cNvPicPr>
          <p:nvPr userDrawn="1"/>
        </p:nvPicPr>
        <p:blipFill>
          <a:blip r:embed="rId3" cstate="screen"/>
          <a:stretch>
            <a:fillRect/>
          </a:stretch>
        </p:blipFill>
        <p:spPr>
          <a:xfrm>
            <a:off x="2038979" y="2601144"/>
            <a:ext cx="4906376" cy="3980824"/>
          </a:xfrm>
          <a:prstGeom prst="rect">
            <a:avLst/>
          </a:prstGeom>
        </p:spPr>
      </p:pic>
      <p:pic>
        <p:nvPicPr>
          <p:cNvPr id="9" name="19">
            <a:extLst>
              <a:ext uri="{FF2B5EF4-FFF2-40B4-BE49-F238E27FC236}">
                <a16:creationId xmlns:a16="http://schemas.microsoft.com/office/drawing/2014/main" id="{81F8E7DE-5A5C-446A-83F2-883FAF09DF54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screen"/>
          <a:stretch>
            <a:fillRect/>
          </a:stretch>
        </p:blipFill>
        <p:spPr>
          <a:xfrm flipH="1">
            <a:off x="8559037" y="4084497"/>
            <a:ext cx="3773430" cy="2705180"/>
          </a:xfrm>
          <a:prstGeom prst="rect">
            <a:avLst/>
          </a:prstGeom>
        </p:spPr>
      </p:pic>
      <p:pic>
        <p:nvPicPr>
          <p:cNvPr id="10" name="55">
            <a:extLst>
              <a:ext uri="{FF2B5EF4-FFF2-40B4-BE49-F238E27FC236}">
                <a16:creationId xmlns:a16="http://schemas.microsoft.com/office/drawing/2014/main" id="{A8904B3B-FC0C-4CA9-BFC2-AC0ADDB2602F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5" cstate="screen"/>
          <a:srcRect/>
          <a:stretch>
            <a:fillRect/>
          </a:stretch>
        </p:blipFill>
        <p:spPr>
          <a:xfrm>
            <a:off x="857532" y="-215471"/>
            <a:ext cx="9803219" cy="3679353"/>
          </a:xfrm>
          <a:prstGeom prst="rect">
            <a:avLst/>
          </a:prstGeom>
        </p:spPr>
      </p:pic>
      <p:grpSp>
        <p:nvGrpSpPr>
          <p:cNvPr id="11" name="57">
            <a:extLst>
              <a:ext uri="{FF2B5EF4-FFF2-40B4-BE49-F238E27FC236}">
                <a16:creationId xmlns:a16="http://schemas.microsoft.com/office/drawing/2014/main" id="{A79173E2-791C-4E72-A892-035137321C46}"/>
              </a:ext>
            </a:extLst>
          </p:cNvPr>
          <p:cNvGrpSpPr/>
          <p:nvPr userDrawn="1"/>
        </p:nvGrpSpPr>
        <p:grpSpPr>
          <a:xfrm>
            <a:off x="6756819" y="3169720"/>
            <a:ext cx="804180" cy="374559"/>
            <a:chOff x="217691" y="6414967"/>
            <a:chExt cx="804180" cy="374559"/>
          </a:xfrm>
        </p:grpSpPr>
        <p:grpSp>
          <p:nvGrpSpPr>
            <p:cNvPr id="12" name="Group 4">
              <a:extLst>
                <a:ext uri="{FF2B5EF4-FFF2-40B4-BE49-F238E27FC236}">
                  <a16:creationId xmlns:a16="http://schemas.microsoft.com/office/drawing/2014/main" id="{5D588DCF-60C7-431C-9BB1-30DDF55E5E3C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217691" y="6414967"/>
              <a:ext cx="443922" cy="374559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8" name="Freeform 5">
                <a:extLst>
                  <a:ext uri="{FF2B5EF4-FFF2-40B4-BE49-F238E27FC236}">
                    <a16:creationId xmlns:a16="http://schemas.microsoft.com/office/drawing/2014/main" id="{CF2BC369-B52A-49AF-A119-90F74F645577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9" name="Freeform 6">
                <a:extLst>
                  <a:ext uri="{FF2B5EF4-FFF2-40B4-BE49-F238E27FC236}">
                    <a16:creationId xmlns:a16="http://schemas.microsoft.com/office/drawing/2014/main" id="{708F2D9C-5C1A-477C-9CFD-26BB7CFED78C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0" name="Freeform 7">
                <a:extLst>
                  <a:ext uri="{FF2B5EF4-FFF2-40B4-BE49-F238E27FC236}">
                    <a16:creationId xmlns:a16="http://schemas.microsoft.com/office/drawing/2014/main" id="{1E23AC18-8118-42E4-B1E9-F8CF77208E60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21" name="Freeform 8">
                <a:extLst>
                  <a:ext uri="{FF2B5EF4-FFF2-40B4-BE49-F238E27FC236}">
                    <a16:creationId xmlns:a16="http://schemas.microsoft.com/office/drawing/2014/main" id="{B68DF67C-8D8B-498F-84A1-7F84C24436A6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  <p:grpSp>
          <p:nvGrpSpPr>
            <p:cNvPr id="13" name="Group 4">
              <a:extLst>
                <a:ext uri="{FF2B5EF4-FFF2-40B4-BE49-F238E27FC236}">
                  <a16:creationId xmlns:a16="http://schemas.microsoft.com/office/drawing/2014/main" id="{BE779103-3A43-4A28-A437-8BE7016DE6FF}"/>
                </a:ext>
              </a:extLst>
            </p:cNvPr>
            <p:cNvGrpSpPr>
              <a:grpSpLocks noChangeAspect="1"/>
            </p:cNvGrpSpPr>
            <p:nvPr/>
          </p:nvGrpSpPr>
          <p:grpSpPr bwMode="auto">
            <a:xfrm>
              <a:off x="657417" y="6421203"/>
              <a:ext cx="364454" cy="307508"/>
              <a:chOff x="3746" y="2079"/>
              <a:chExt cx="192" cy="162"/>
            </a:xfrm>
            <a:solidFill>
              <a:srgbClr val="A5CB01"/>
            </a:solidFill>
          </p:grpSpPr>
          <p:sp>
            <p:nvSpPr>
              <p:cNvPr id="14" name="Freeform 5">
                <a:extLst>
                  <a:ext uri="{FF2B5EF4-FFF2-40B4-BE49-F238E27FC236}">
                    <a16:creationId xmlns:a16="http://schemas.microsoft.com/office/drawing/2014/main" id="{3B8992BB-9EDB-4AA9-869E-5FCD7A06CC89}"/>
                  </a:ext>
                </a:extLst>
              </p:cNvPr>
              <p:cNvSpPr/>
              <p:nvPr/>
            </p:nvSpPr>
            <p:spPr bwMode="auto">
              <a:xfrm>
                <a:off x="3855" y="2108"/>
                <a:ext cx="83" cy="133"/>
              </a:xfrm>
              <a:custGeom>
                <a:avLst/>
                <a:gdLst>
                  <a:gd name="T0" fmla="*/ 8 w 34"/>
                  <a:gd name="T1" fmla="*/ 54 h 54"/>
                  <a:gd name="T2" fmla="*/ 23 w 34"/>
                  <a:gd name="T3" fmla="*/ 54 h 54"/>
                  <a:gd name="T4" fmla="*/ 34 w 34"/>
                  <a:gd name="T5" fmla="*/ 0 h 54"/>
                  <a:gd name="T6" fmla="*/ 8 w 34"/>
                  <a:gd name="T7" fmla="*/ 54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8" y="54"/>
                    </a:moveTo>
                    <a:cubicBezTo>
                      <a:pt x="23" y="54"/>
                      <a:pt x="23" y="54"/>
                      <a:pt x="23" y="54"/>
                    </a:cubicBezTo>
                    <a:cubicBezTo>
                      <a:pt x="15" y="34"/>
                      <a:pt x="34" y="0"/>
                      <a:pt x="34" y="0"/>
                    </a:cubicBezTo>
                    <a:cubicBezTo>
                      <a:pt x="0" y="23"/>
                      <a:pt x="8" y="54"/>
                      <a:pt x="8" y="54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5" name="Freeform 6">
                <a:extLst>
                  <a:ext uri="{FF2B5EF4-FFF2-40B4-BE49-F238E27FC236}">
                    <a16:creationId xmlns:a16="http://schemas.microsoft.com/office/drawing/2014/main" id="{B05E5337-3163-434D-8B02-CA46BAE04D6A}"/>
                  </a:ext>
                </a:extLst>
              </p:cNvPr>
              <p:cNvSpPr/>
              <p:nvPr/>
            </p:nvSpPr>
            <p:spPr bwMode="auto">
              <a:xfrm>
                <a:off x="3852" y="2089"/>
                <a:ext cx="86" cy="108"/>
              </a:xfrm>
              <a:custGeom>
                <a:avLst/>
                <a:gdLst>
                  <a:gd name="T0" fmla="*/ 35 w 35"/>
                  <a:gd name="T1" fmla="*/ 0 h 44"/>
                  <a:gd name="T2" fmla="*/ 0 w 35"/>
                  <a:gd name="T3" fmla="*/ 25 h 44"/>
                  <a:gd name="T4" fmla="*/ 5 w 35"/>
                  <a:gd name="T5" fmla="*/ 44 h 44"/>
                  <a:gd name="T6" fmla="*/ 35 w 35"/>
                  <a:gd name="T7" fmla="*/ 0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5" h="44">
                    <a:moveTo>
                      <a:pt x="35" y="0"/>
                    </a:moveTo>
                    <a:cubicBezTo>
                      <a:pt x="7" y="10"/>
                      <a:pt x="0" y="25"/>
                      <a:pt x="0" y="25"/>
                    </a:cubicBezTo>
                    <a:cubicBezTo>
                      <a:pt x="0" y="25"/>
                      <a:pt x="7" y="39"/>
                      <a:pt x="5" y="44"/>
                    </a:cubicBezTo>
                    <a:cubicBezTo>
                      <a:pt x="13" y="14"/>
                      <a:pt x="35" y="0"/>
                      <a:pt x="35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6" name="Freeform 7">
                <a:extLst>
                  <a:ext uri="{FF2B5EF4-FFF2-40B4-BE49-F238E27FC236}">
                    <a16:creationId xmlns:a16="http://schemas.microsoft.com/office/drawing/2014/main" id="{44239E07-7548-460D-8361-4A105F23336D}"/>
                  </a:ext>
                </a:extLst>
              </p:cNvPr>
              <p:cNvSpPr/>
              <p:nvPr/>
            </p:nvSpPr>
            <p:spPr bwMode="auto">
              <a:xfrm>
                <a:off x="3746" y="2104"/>
                <a:ext cx="84" cy="132"/>
              </a:xfrm>
              <a:custGeom>
                <a:avLst/>
                <a:gdLst>
                  <a:gd name="T0" fmla="*/ 0 w 34"/>
                  <a:gd name="T1" fmla="*/ 0 h 54"/>
                  <a:gd name="T2" fmla="*/ 11 w 34"/>
                  <a:gd name="T3" fmla="*/ 54 h 54"/>
                  <a:gd name="T4" fmla="*/ 26 w 34"/>
                  <a:gd name="T5" fmla="*/ 54 h 54"/>
                  <a:gd name="T6" fmla="*/ 0 w 34"/>
                  <a:gd name="T7" fmla="*/ 0 h 5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34" h="54">
                    <a:moveTo>
                      <a:pt x="0" y="0"/>
                    </a:moveTo>
                    <a:cubicBezTo>
                      <a:pt x="0" y="0"/>
                      <a:pt x="19" y="35"/>
                      <a:pt x="11" y="54"/>
                    </a:cubicBezTo>
                    <a:cubicBezTo>
                      <a:pt x="26" y="54"/>
                      <a:pt x="26" y="54"/>
                      <a:pt x="26" y="54"/>
                    </a:cubicBezTo>
                    <a:cubicBezTo>
                      <a:pt x="26" y="54"/>
                      <a:pt x="34" y="23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  <p:sp>
            <p:nvSpPr>
              <p:cNvPr id="17" name="Freeform 8">
                <a:extLst>
                  <a:ext uri="{FF2B5EF4-FFF2-40B4-BE49-F238E27FC236}">
                    <a16:creationId xmlns:a16="http://schemas.microsoft.com/office/drawing/2014/main" id="{9A611E1F-D27F-4022-A6CF-123AB156C43D}"/>
                  </a:ext>
                </a:extLst>
              </p:cNvPr>
              <p:cNvSpPr/>
              <p:nvPr/>
            </p:nvSpPr>
            <p:spPr bwMode="auto">
              <a:xfrm>
                <a:off x="3778" y="2079"/>
                <a:ext cx="106" cy="160"/>
              </a:xfrm>
              <a:custGeom>
                <a:avLst/>
                <a:gdLst>
                  <a:gd name="T0" fmla="*/ 0 w 43"/>
                  <a:gd name="T1" fmla="*/ 0 h 65"/>
                  <a:gd name="T2" fmla="*/ 15 w 43"/>
                  <a:gd name="T3" fmla="*/ 65 h 65"/>
                  <a:gd name="T4" fmla="*/ 32 w 43"/>
                  <a:gd name="T5" fmla="*/ 65 h 65"/>
                  <a:gd name="T6" fmla="*/ 0 w 43"/>
                  <a:gd name="T7" fmla="*/ 0 h 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</a:cxnLst>
                <a:rect l="0" t="0" r="r" b="b"/>
                <a:pathLst>
                  <a:path w="43" h="65">
                    <a:moveTo>
                      <a:pt x="0" y="0"/>
                    </a:moveTo>
                    <a:cubicBezTo>
                      <a:pt x="0" y="0"/>
                      <a:pt x="24" y="41"/>
                      <a:pt x="15" y="65"/>
                    </a:cubicBezTo>
                    <a:cubicBezTo>
                      <a:pt x="32" y="65"/>
                      <a:pt x="32" y="65"/>
                      <a:pt x="32" y="65"/>
                    </a:cubicBezTo>
                    <a:cubicBezTo>
                      <a:pt x="32" y="65"/>
                      <a:pt x="43" y="27"/>
                      <a:pt x="0" y="0"/>
                    </a:cubicBezTo>
                    <a:close/>
                  </a:path>
                </a:pathLst>
              </a:custGeom>
              <a:grpFill/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</a14:hiddenLine>
                </a:ext>
              </a:extLst>
            </p:spPr>
            <p:txBody>
              <a:bodyPr vert="horz" wrap="square" lIns="91440" tIns="45720" rIns="91440" bIns="45720" numCol="1" anchor="t" anchorCtr="0" compatLnSpc="1"/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anose="020F0502020204030204"/>
                  <a:ea typeface="等线" panose="02010600030101010101" pitchFamily="2" charset="-122"/>
                  <a:cs typeface="+mn-cs"/>
                  <a:sym typeface="+mn-lt"/>
                </a:endParaRPr>
              </a:p>
            </p:txBody>
          </p:sp>
        </p:grpSp>
      </p:grpSp>
      <p:pic>
        <p:nvPicPr>
          <p:cNvPr id="22" name="69">
            <a:extLst>
              <a:ext uri="{FF2B5EF4-FFF2-40B4-BE49-F238E27FC236}">
                <a16:creationId xmlns:a16="http://schemas.microsoft.com/office/drawing/2014/main" id="{BBEDC40F-84C7-45C7-A70C-C10D5C831240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screen"/>
          <a:stretch>
            <a:fillRect/>
          </a:stretch>
        </p:blipFill>
        <p:spPr>
          <a:xfrm>
            <a:off x="7222131" y="450639"/>
            <a:ext cx="4465329" cy="2328677"/>
          </a:xfrm>
          <a:prstGeom prst="rect">
            <a:avLst/>
          </a:prstGeom>
        </p:spPr>
      </p:pic>
      <p:sp>
        <p:nvSpPr>
          <p:cNvPr id="23" name="Rectangle 22">
            <a:extLst>
              <a:ext uri="{FF2B5EF4-FFF2-40B4-BE49-F238E27FC236}">
                <a16:creationId xmlns:a16="http://schemas.microsoft.com/office/drawing/2014/main" id="{72515E06-B7CD-449A-99F5-8556C5050E5F}"/>
              </a:ext>
            </a:extLst>
          </p:cNvPr>
          <p:cNvSpPr/>
          <p:nvPr userDrawn="1"/>
        </p:nvSpPr>
        <p:spPr>
          <a:xfrm>
            <a:off x="1935999" y="1050116"/>
            <a:ext cx="7329805" cy="156845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Chào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mừng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các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em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đến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với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Môn</a:t>
            </a:r>
            <a:r>
              <a:rPr kumimoji="0" lang="en-US" altLang="zh-CN" sz="4800" b="1" i="1" u="none" strike="noStrike" kern="0" cap="none" spc="0" normalizeH="0" baseline="0" noProof="0" dirty="0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 </a:t>
            </a:r>
            <a:r>
              <a:rPr kumimoji="0" lang="en-US" altLang="zh-CN" sz="4800" b="1" i="1" u="none" strike="noStrike" kern="0" cap="none" spc="0" normalizeH="0" baseline="0" noProof="0" dirty="0" err="1">
                <a:ln w="9525">
                  <a:solidFill>
                    <a:prstClr val="white"/>
                  </a:solidFill>
                  <a:prstDash val="solid"/>
                </a:ln>
                <a:solidFill>
                  <a:srgbClr val="4472C4"/>
                </a:solidFill>
                <a:effectLst>
                  <a:outerShdw blurRad="12700" dist="38100" dir="2700000" algn="tl" rotWithShape="0">
                    <a:srgbClr val="4472C4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等线" panose="02010600030101010101" pitchFamily="2" charset="-122"/>
                <a:cs typeface="Arial-Rounded" panose="020B0500000000000000" pitchFamily="34" charset="0"/>
                <a:sym typeface="+mn-lt"/>
              </a:rPr>
              <a:t>Toán</a:t>
            </a:r>
            <a:endParaRPr kumimoji="0" lang="en-US" altLang="zh-CN" sz="4800" b="1" i="1" u="none" strike="noStrike" kern="0" cap="none" spc="0" normalizeH="0" baseline="0" noProof="0" dirty="0">
              <a:ln w="9525">
                <a:solidFill>
                  <a:prstClr val="white"/>
                </a:solidFill>
                <a:prstDash val="solid"/>
              </a:ln>
              <a:solidFill>
                <a:srgbClr val="4472C4"/>
              </a:solidFill>
              <a:effectLst>
                <a:outerShdw blurRad="12700" dist="38100" dir="2700000" algn="tl" rotWithShape="0">
                  <a:srgbClr val="4472C4">
                    <a:lumMod val="60000"/>
                    <a:lumOff val="40000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等线" panose="02010600030101010101" pitchFamily="2" charset="-122"/>
              <a:cs typeface="Arial-Rounded" panose="020B0500000000000000" pitchFamily="34" charset="0"/>
              <a:sym typeface="+mn-lt"/>
            </a:endParaRPr>
          </a:p>
        </p:txBody>
      </p:sp>
      <p:pic>
        <p:nvPicPr>
          <p:cNvPr id="25" name="Picture 9" descr="E:\0000000我图PPT\00001PNG素材\儿童卡通\tr.png">
            <a:extLst>
              <a:ext uri="{FF2B5EF4-FFF2-40B4-BE49-F238E27FC236}">
                <a16:creationId xmlns:a16="http://schemas.microsoft.com/office/drawing/2014/main" id="{98AAE8C0-0F06-466A-9DBA-817AC3B18ADC}"/>
              </a:ext>
            </a:extLst>
          </p:cNvPr>
          <p:cNvPicPr>
            <a:picLocks noChangeAspect="1" noChangeArrowheads="1"/>
          </p:cNvPicPr>
          <p:nvPr userDrawn="1"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110" y="5065472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612951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25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250"/>
                            </p:stCondLst>
                            <p:childTnLst>
                              <p:par>
                                <p:cTn id="2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2750"/>
                            </p:stCondLst>
                            <p:childTnLst>
                              <p:par>
                                <p:cTn id="3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3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2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F9580584-93CE-465E-9188-9FA7FF0E8D4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474D555A-C16A-473D-AF7C-F4FD4B48A8D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C65B931E-2ABD-4CF8-84F6-335ECD99B19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E2A2EEE9-A456-4E8F-8852-B76D53D8FF96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1E2A3415-52F3-43A8-85D2-8D6B017D46B0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6CD0C1A9-71EF-4DBE-9601-B9F05746490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BC7E4DB5-7686-4871-BA09-0A5DDCFFD03D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AA705815-50C6-489B-A39B-E7D336F21CDD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rgbClr val="FFC00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E5E3F9D9-E86C-450A-BAA6-C085040D4067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00CC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F847D38E-29D5-4F6D-990E-43B85D6A3CCA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ED7DB6B0-739A-4370-B3E5-8A28161C766A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2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TRÒ CHƠI</a:t>
            </a:r>
          </a:p>
        </p:txBody>
      </p:sp>
      <p:grpSp>
        <p:nvGrpSpPr>
          <p:cNvPr id="21" name="Google Shape;769;p31">
            <a:extLst>
              <a:ext uri="{FF2B5EF4-FFF2-40B4-BE49-F238E27FC236}">
                <a16:creationId xmlns:a16="http://schemas.microsoft.com/office/drawing/2014/main" id="{A7F7820E-B6A1-4ABA-87C3-90A18D28B9AB}"/>
              </a:ext>
            </a:extLst>
          </p:cNvPr>
          <p:cNvGrpSpPr/>
          <p:nvPr userDrawn="1"/>
        </p:nvGrpSpPr>
        <p:grpSpPr>
          <a:xfrm>
            <a:off x="7976030" y="2989410"/>
            <a:ext cx="2842230" cy="2927642"/>
            <a:chOff x="5641385" y="2381306"/>
            <a:chExt cx="2599446" cy="2521829"/>
          </a:xfrm>
        </p:grpSpPr>
        <p:sp>
          <p:nvSpPr>
            <p:cNvPr id="22" name="Google Shape;770;p31">
              <a:extLst>
                <a:ext uri="{FF2B5EF4-FFF2-40B4-BE49-F238E27FC236}">
                  <a16:creationId xmlns:a16="http://schemas.microsoft.com/office/drawing/2014/main" id="{822219BD-B384-4310-9DAD-B8FE6C79198A}"/>
                </a:ext>
              </a:extLst>
            </p:cNvPr>
            <p:cNvSpPr/>
            <p:nvPr/>
          </p:nvSpPr>
          <p:spPr>
            <a:xfrm>
              <a:off x="5715495" y="4459755"/>
              <a:ext cx="2364987" cy="361232"/>
            </a:xfrm>
            <a:custGeom>
              <a:avLst/>
              <a:gdLst/>
              <a:ahLst/>
              <a:cxnLst/>
              <a:rect l="l" t="t" r="r" b="b"/>
              <a:pathLst>
                <a:path w="38516" h="5883" extrusionOk="0">
                  <a:moveTo>
                    <a:pt x="19191" y="1"/>
                  </a:moveTo>
                  <a:cubicBezTo>
                    <a:pt x="8537" y="1"/>
                    <a:pt x="0" y="1379"/>
                    <a:pt x="0" y="2925"/>
                  </a:cubicBezTo>
                  <a:cubicBezTo>
                    <a:pt x="0" y="4471"/>
                    <a:pt x="8537" y="5882"/>
                    <a:pt x="19191" y="5882"/>
                  </a:cubicBezTo>
                  <a:cubicBezTo>
                    <a:pt x="29811" y="5882"/>
                    <a:pt x="38516" y="4471"/>
                    <a:pt x="38516" y="2925"/>
                  </a:cubicBezTo>
                  <a:cubicBezTo>
                    <a:pt x="38516" y="1379"/>
                    <a:pt x="29811" y="1"/>
                    <a:pt x="1919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grpSp>
          <p:nvGrpSpPr>
            <p:cNvPr id="23" name="Google Shape;771;p31">
              <a:extLst>
                <a:ext uri="{FF2B5EF4-FFF2-40B4-BE49-F238E27FC236}">
                  <a16:creationId xmlns:a16="http://schemas.microsoft.com/office/drawing/2014/main" id="{67E305FE-2401-4EC5-9EDC-BF3EBF595F7C}"/>
                </a:ext>
              </a:extLst>
            </p:cNvPr>
            <p:cNvGrpSpPr/>
            <p:nvPr/>
          </p:nvGrpSpPr>
          <p:grpSpPr>
            <a:xfrm flipH="1">
              <a:off x="6793275" y="3690844"/>
              <a:ext cx="1447557" cy="1002468"/>
              <a:chOff x="4799733" y="3457797"/>
              <a:chExt cx="2301388" cy="1593766"/>
            </a:xfrm>
          </p:grpSpPr>
          <p:sp>
            <p:nvSpPr>
              <p:cNvPr id="78" name="Google Shape;772;p31">
                <a:extLst>
                  <a:ext uri="{FF2B5EF4-FFF2-40B4-BE49-F238E27FC236}">
                    <a16:creationId xmlns:a16="http://schemas.microsoft.com/office/drawing/2014/main" id="{79073A0C-EFD1-482A-8844-34F2AA65A7AD}"/>
                  </a:ext>
                </a:extLst>
              </p:cNvPr>
              <p:cNvSpPr/>
              <p:nvPr/>
            </p:nvSpPr>
            <p:spPr>
              <a:xfrm>
                <a:off x="5512937" y="4441437"/>
                <a:ext cx="134693" cy="122202"/>
              </a:xfrm>
              <a:custGeom>
                <a:avLst/>
                <a:gdLst/>
                <a:ahLst/>
                <a:cxnLst/>
                <a:rect l="l" t="t" r="r" b="b"/>
                <a:pathLst>
                  <a:path w="2437" h="2211" extrusionOk="0">
                    <a:moveTo>
                      <a:pt x="1" y="1"/>
                    </a:moveTo>
                    <a:lnTo>
                      <a:pt x="1" y="715"/>
                    </a:lnTo>
                    <a:lnTo>
                      <a:pt x="1" y="1271"/>
                    </a:lnTo>
                    <a:lnTo>
                      <a:pt x="1" y="2211"/>
                    </a:lnTo>
                    <a:lnTo>
                      <a:pt x="2436" y="1112"/>
                    </a:lnTo>
                    <a:lnTo>
                      <a:pt x="1" y="1"/>
                    </a:ln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79" name="Google Shape;773;p31">
                <a:extLst>
                  <a:ext uri="{FF2B5EF4-FFF2-40B4-BE49-F238E27FC236}">
                    <a16:creationId xmlns:a16="http://schemas.microsoft.com/office/drawing/2014/main" id="{206E4361-7ACE-4B2E-AC92-AA915875A491}"/>
                  </a:ext>
                </a:extLst>
              </p:cNvPr>
              <p:cNvSpPr/>
              <p:nvPr/>
            </p:nvSpPr>
            <p:spPr>
              <a:xfrm>
                <a:off x="5671673" y="4450943"/>
                <a:ext cx="91527" cy="79091"/>
              </a:xfrm>
              <a:custGeom>
                <a:avLst/>
                <a:gdLst/>
                <a:ahLst/>
                <a:cxnLst/>
                <a:rect l="l" t="t" r="r" b="b"/>
                <a:pathLst>
                  <a:path w="1656" h="1431" extrusionOk="0">
                    <a:moveTo>
                      <a:pt x="1" y="1"/>
                    </a:moveTo>
                    <a:lnTo>
                      <a:pt x="1" y="1430"/>
                    </a:lnTo>
                    <a:lnTo>
                      <a:pt x="1655" y="1430"/>
                    </a:lnTo>
                    <a:lnTo>
                      <a:pt x="1655" y="1"/>
                    </a:lnTo>
                    <a:close/>
                  </a:path>
                </a:pathLst>
              </a:custGeom>
              <a:solidFill>
                <a:srgbClr val="F9CF7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0" name="Google Shape;774;p31">
                <a:extLst>
                  <a:ext uri="{FF2B5EF4-FFF2-40B4-BE49-F238E27FC236}">
                    <a16:creationId xmlns:a16="http://schemas.microsoft.com/office/drawing/2014/main" id="{D10680C6-1117-4253-BDAB-6AB4A92C8AAA}"/>
                  </a:ext>
                </a:extLst>
              </p:cNvPr>
              <p:cNvSpPr/>
              <p:nvPr/>
            </p:nvSpPr>
            <p:spPr>
              <a:xfrm>
                <a:off x="5670236" y="4448014"/>
                <a:ext cx="92246" cy="80528"/>
              </a:xfrm>
              <a:custGeom>
                <a:avLst/>
                <a:gdLst/>
                <a:ahLst/>
                <a:cxnLst/>
                <a:rect l="l" t="t" r="r" b="b"/>
                <a:pathLst>
                  <a:path w="1669" h="1457" extrusionOk="0">
                    <a:moveTo>
                      <a:pt x="239" y="1"/>
                    </a:moveTo>
                    <a:cubicBezTo>
                      <a:pt x="146" y="1"/>
                      <a:pt x="80" y="14"/>
                      <a:pt x="53" y="27"/>
                    </a:cubicBezTo>
                    <a:cubicBezTo>
                      <a:pt x="14" y="40"/>
                      <a:pt x="0" y="54"/>
                      <a:pt x="0" y="93"/>
                    </a:cubicBezTo>
                    <a:cubicBezTo>
                      <a:pt x="0" y="120"/>
                      <a:pt x="14" y="146"/>
                      <a:pt x="40" y="160"/>
                    </a:cubicBezTo>
                    <a:cubicBezTo>
                      <a:pt x="80" y="173"/>
                      <a:pt x="120" y="173"/>
                      <a:pt x="186" y="173"/>
                    </a:cubicBezTo>
                    <a:cubicBezTo>
                      <a:pt x="225" y="186"/>
                      <a:pt x="265" y="186"/>
                      <a:pt x="292" y="199"/>
                    </a:cubicBezTo>
                    <a:cubicBezTo>
                      <a:pt x="305" y="212"/>
                      <a:pt x="345" y="239"/>
                      <a:pt x="371" y="292"/>
                    </a:cubicBezTo>
                    <a:lnTo>
                      <a:pt x="689" y="729"/>
                    </a:lnTo>
                    <a:lnTo>
                      <a:pt x="636" y="795"/>
                    </a:lnTo>
                    <a:lnTo>
                      <a:pt x="596" y="861"/>
                    </a:lnTo>
                    <a:lnTo>
                      <a:pt x="517" y="954"/>
                    </a:lnTo>
                    <a:cubicBezTo>
                      <a:pt x="490" y="993"/>
                      <a:pt x="450" y="1046"/>
                      <a:pt x="398" y="1126"/>
                    </a:cubicBezTo>
                    <a:cubicBezTo>
                      <a:pt x="371" y="1139"/>
                      <a:pt x="358" y="1152"/>
                      <a:pt x="331" y="1165"/>
                    </a:cubicBezTo>
                    <a:cubicBezTo>
                      <a:pt x="318" y="1179"/>
                      <a:pt x="292" y="1179"/>
                      <a:pt x="265" y="1192"/>
                    </a:cubicBezTo>
                    <a:cubicBezTo>
                      <a:pt x="212" y="1192"/>
                      <a:pt x="173" y="1205"/>
                      <a:pt x="133" y="1218"/>
                    </a:cubicBezTo>
                    <a:cubicBezTo>
                      <a:pt x="93" y="1232"/>
                      <a:pt x="80" y="1245"/>
                      <a:pt x="80" y="1285"/>
                    </a:cubicBezTo>
                    <a:cubicBezTo>
                      <a:pt x="80" y="1298"/>
                      <a:pt x="80" y="1324"/>
                      <a:pt x="80" y="1337"/>
                    </a:cubicBezTo>
                    <a:cubicBezTo>
                      <a:pt x="93" y="1337"/>
                      <a:pt x="106" y="1351"/>
                      <a:pt x="120" y="1351"/>
                    </a:cubicBezTo>
                    <a:cubicBezTo>
                      <a:pt x="133" y="1364"/>
                      <a:pt x="146" y="1364"/>
                      <a:pt x="159" y="1364"/>
                    </a:cubicBezTo>
                    <a:lnTo>
                      <a:pt x="556" y="1364"/>
                    </a:lnTo>
                    <a:cubicBezTo>
                      <a:pt x="570" y="1364"/>
                      <a:pt x="583" y="1377"/>
                      <a:pt x="609" y="1377"/>
                    </a:cubicBezTo>
                    <a:lnTo>
                      <a:pt x="675" y="1377"/>
                    </a:lnTo>
                    <a:cubicBezTo>
                      <a:pt x="702" y="1377"/>
                      <a:pt x="728" y="1364"/>
                      <a:pt x="755" y="1364"/>
                    </a:cubicBezTo>
                    <a:cubicBezTo>
                      <a:pt x="781" y="1351"/>
                      <a:pt x="808" y="1324"/>
                      <a:pt x="808" y="1298"/>
                    </a:cubicBezTo>
                    <a:cubicBezTo>
                      <a:pt x="808" y="1285"/>
                      <a:pt x="795" y="1258"/>
                      <a:pt x="781" y="1245"/>
                    </a:cubicBezTo>
                    <a:cubicBezTo>
                      <a:pt x="768" y="1218"/>
                      <a:pt x="715" y="1218"/>
                      <a:pt x="662" y="1218"/>
                    </a:cubicBezTo>
                    <a:cubicBezTo>
                      <a:pt x="636" y="1218"/>
                      <a:pt x="609" y="1205"/>
                      <a:pt x="609" y="1205"/>
                    </a:cubicBezTo>
                    <a:cubicBezTo>
                      <a:pt x="609" y="1192"/>
                      <a:pt x="596" y="1192"/>
                      <a:pt x="596" y="1179"/>
                    </a:cubicBezTo>
                    <a:cubicBezTo>
                      <a:pt x="596" y="1179"/>
                      <a:pt x="609" y="1152"/>
                      <a:pt x="623" y="1139"/>
                    </a:cubicBezTo>
                    <a:cubicBezTo>
                      <a:pt x="636" y="1112"/>
                      <a:pt x="649" y="1099"/>
                      <a:pt x="662" y="1086"/>
                    </a:cubicBezTo>
                    <a:cubicBezTo>
                      <a:pt x="689" y="1046"/>
                      <a:pt x="702" y="1020"/>
                      <a:pt x="728" y="993"/>
                    </a:cubicBezTo>
                    <a:cubicBezTo>
                      <a:pt x="742" y="980"/>
                      <a:pt x="768" y="940"/>
                      <a:pt x="808" y="887"/>
                    </a:cubicBezTo>
                    <a:cubicBezTo>
                      <a:pt x="834" y="927"/>
                      <a:pt x="861" y="967"/>
                      <a:pt x="887" y="1007"/>
                    </a:cubicBezTo>
                    <a:cubicBezTo>
                      <a:pt x="914" y="1033"/>
                      <a:pt x="940" y="1073"/>
                      <a:pt x="967" y="1112"/>
                    </a:cubicBezTo>
                    <a:cubicBezTo>
                      <a:pt x="980" y="1139"/>
                      <a:pt x="1006" y="1165"/>
                      <a:pt x="1020" y="1192"/>
                    </a:cubicBezTo>
                    <a:cubicBezTo>
                      <a:pt x="1033" y="1218"/>
                      <a:pt x="1046" y="1232"/>
                      <a:pt x="1046" y="1245"/>
                    </a:cubicBezTo>
                    <a:cubicBezTo>
                      <a:pt x="1046" y="1258"/>
                      <a:pt x="1033" y="1271"/>
                      <a:pt x="1033" y="1285"/>
                    </a:cubicBezTo>
                    <a:lnTo>
                      <a:pt x="993" y="1285"/>
                    </a:lnTo>
                    <a:cubicBezTo>
                      <a:pt x="967" y="1298"/>
                      <a:pt x="953" y="1311"/>
                      <a:pt x="953" y="1324"/>
                    </a:cubicBezTo>
                    <a:cubicBezTo>
                      <a:pt x="940" y="1337"/>
                      <a:pt x="940" y="1351"/>
                      <a:pt x="940" y="1364"/>
                    </a:cubicBezTo>
                    <a:cubicBezTo>
                      <a:pt x="940" y="1377"/>
                      <a:pt x="953" y="1404"/>
                      <a:pt x="967" y="1430"/>
                    </a:cubicBezTo>
                    <a:cubicBezTo>
                      <a:pt x="993" y="1443"/>
                      <a:pt x="1033" y="1457"/>
                      <a:pt x="1086" y="1457"/>
                    </a:cubicBezTo>
                    <a:lnTo>
                      <a:pt x="1536" y="1457"/>
                    </a:lnTo>
                    <a:cubicBezTo>
                      <a:pt x="1575" y="1457"/>
                      <a:pt x="1602" y="1457"/>
                      <a:pt x="1628" y="1443"/>
                    </a:cubicBezTo>
                    <a:cubicBezTo>
                      <a:pt x="1655" y="1443"/>
                      <a:pt x="1668" y="1417"/>
                      <a:pt x="1668" y="1377"/>
                    </a:cubicBezTo>
                    <a:cubicBezTo>
                      <a:pt x="1668" y="1351"/>
                      <a:pt x="1655" y="1337"/>
                      <a:pt x="1628" y="1324"/>
                    </a:cubicBezTo>
                    <a:cubicBezTo>
                      <a:pt x="1615" y="1311"/>
                      <a:pt x="1589" y="1298"/>
                      <a:pt x="1549" y="1298"/>
                    </a:cubicBezTo>
                    <a:lnTo>
                      <a:pt x="1456" y="1298"/>
                    </a:lnTo>
                    <a:cubicBezTo>
                      <a:pt x="1430" y="1298"/>
                      <a:pt x="1403" y="1285"/>
                      <a:pt x="1364" y="1271"/>
                    </a:cubicBezTo>
                    <a:cubicBezTo>
                      <a:pt x="1350" y="1271"/>
                      <a:pt x="1337" y="1258"/>
                      <a:pt x="1324" y="1245"/>
                    </a:cubicBezTo>
                    <a:cubicBezTo>
                      <a:pt x="1311" y="1232"/>
                      <a:pt x="1284" y="1205"/>
                      <a:pt x="1245" y="1165"/>
                    </a:cubicBezTo>
                    <a:cubicBezTo>
                      <a:pt x="1218" y="1126"/>
                      <a:pt x="1178" y="1073"/>
                      <a:pt x="1125" y="1007"/>
                    </a:cubicBezTo>
                    <a:cubicBezTo>
                      <a:pt x="1073" y="927"/>
                      <a:pt x="1006" y="835"/>
                      <a:pt x="927" y="729"/>
                    </a:cubicBezTo>
                    <a:cubicBezTo>
                      <a:pt x="967" y="676"/>
                      <a:pt x="1006" y="610"/>
                      <a:pt x="1046" y="557"/>
                    </a:cubicBezTo>
                    <a:cubicBezTo>
                      <a:pt x="1073" y="504"/>
                      <a:pt x="1125" y="451"/>
                      <a:pt x="1165" y="385"/>
                    </a:cubicBezTo>
                    <a:cubicBezTo>
                      <a:pt x="1205" y="345"/>
                      <a:pt x="1245" y="318"/>
                      <a:pt x="1271" y="305"/>
                    </a:cubicBezTo>
                    <a:cubicBezTo>
                      <a:pt x="1298" y="292"/>
                      <a:pt x="1337" y="292"/>
                      <a:pt x="1390" y="292"/>
                    </a:cubicBezTo>
                    <a:cubicBezTo>
                      <a:pt x="1430" y="292"/>
                      <a:pt x="1509" y="279"/>
                      <a:pt x="1589" y="279"/>
                    </a:cubicBezTo>
                    <a:cubicBezTo>
                      <a:pt x="1615" y="279"/>
                      <a:pt x="1628" y="279"/>
                      <a:pt x="1642" y="265"/>
                    </a:cubicBezTo>
                    <a:cubicBezTo>
                      <a:pt x="1655" y="239"/>
                      <a:pt x="1655" y="226"/>
                      <a:pt x="1655" y="212"/>
                    </a:cubicBezTo>
                    <a:cubicBezTo>
                      <a:pt x="1655" y="146"/>
                      <a:pt x="1642" y="120"/>
                      <a:pt x="1589" y="120"/>
                    </a:cubicBezTo>
                    <a:lnTo>
                      <a:pt x="1020" y="120"/>
                    </a:lnTo>
                    <a:cubicBezTo>
                      <a:pt x="980" y="120"/>
                      <a:pt x="953" y="120"/>
                      <a:pt x="927" y="133"/>
                    </a:cubicBezTo>
                    <a:cubicBezTo>
                      <a:pt x="900" y="146"/>
                      <a:pt x="887" y="173"/>
                      <a:pt x="887" y="212"/>
                    </a:cubicBezTo>
                    <a:cubicBezTo>
                      <a:pt x="887" y="226"/>
                      <a:pt x="887" y="252"/>
                      <a:pt x="914" y="265"/>
                    </a:cubicBezTo>
                    <a:cubicBezTo>
                      <a:pt x="927" y="265"/>
                      <a:pt x="940" y="279"/>
                      <a:pt x="953" y="279"/>
                    </a:cubicBezTo>
                    <a:cubicBezTo>
                      <a:pt x="953" y="292"/>
                      <a:pt x="967" y="292"/>
                      <a:pt x="967" y="305"/>
                    </a:cubicBezTo>
                    <a:cubicBezTo>
                      <a:pt x="967" y="305"/>
                      <a:pt x="953" y="332"/>
                      <a:pt x="940" y="358"/>
                    </a:cubicBezTo>
                    <a:cubicBezTo>
                      <a:pt x="927" y="385"/>
                      <a:pt x="900" y="411"/>
                      <a:pt x="874" y="451"/>
                    </a:cubicBezTo>
                    <a:lnTo>
                      <a:pt x="808" y="570"/>
                    </a:lnTo>
                    <a:cubicBezTo>
                      <a:pt x="768" y="517"/>
                      <a:pt x="742" y="477"/>
                      <a:pt x="715" y="437"/>
                    </a:cubicBezTo>
                    <a:cubicBezTo>
                      <a:pt x="689" y="398"/>
                      <a:pt x="662" y="371"/>
                      <a:pt x="636" y="332"/>
                    </a:cubicBezTo>
                    <a:cubicBezTo>
                      <a:pt x="623" y="305"/>
                      <a:pt x="596" y="279"/>
                      <a:pt x="596" y="252"/>
                    </a:cubicBezTo>
                    <a:cubicBezTo>
                      <a:pt x="583" y="239"/>
                      <a:pt x="570" y="226"/>
                      <a:pt x="570" y="212"/>
                    </a:cubicBezTo>
                    <a:cubicBezTo>
                      <a:pt x="570" y="199"/>
                      <a:pt x="583" y="186"/>
                      <a:pt x="596" y="186"/>
                    </a:cubicBezTo>
                    <a:lnTo>
                      <a:pt x="662" y="186"/>
                    </a:lnTo>
                    <a:cubicBezTo>
                      <a:pt x="702" y="186"/>
                      <a:pt x="728" y="173"/>
                      <a:pt x="742" y="160"/>
                    </a:cubicBezTo>
                    <a:cubicBezTo>
                      <a:pt x="755" y="133"/>
                      <a:pt x="768" y="120"/>
                      <a:pt x="768" y="107"/>
                    </a:cubicBezTo>
                    <a:cubicBezTo>
                      <a:pt x="768" y="93"/>
                      <a:pt x="768" y="80"/>
                      <a:pt x="768" y="67"/>
                    </a:cubicBezTo>
                    <a:cubicBezTo>
                      <a:pt x="768" y="54"/>
                      <a:pt x="755" y="40"/>
                      <a:pt x="742" y="40"/>
                    </a:cubicBezTo>
                    <a:cubicBezTo>
                      <a:pt x="728" y="27"/>
                      <a:pt x="715" y="14"/>
                      <a:pt x="689" y="14"/>
                    </a:cubicBezTo>
                    <a:cubicBezTo>
                      <a:pt x="675" y="1"/>
                      <a:pt x="636" y="1"/>
                      <a:pt x="596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1" name="Google Shape;775;p31">
                <a:extLst>
                  <a:ext uri="{FF2B5EF4-FFF2-40B4-BE49-F238E27FC236}">
                    <a16:creationId xmlns:a16="http://schemas.microsoft.com/office/drawing/2014/main" id="{125023DC-71E7-48F1-8125-2957FE05FB42}"/>
                  </a:ext>
                </a:extLst>
              </p:cNvPr>
              <p:cNvSpPr/>
              <p:nvPr/>
            </p:nvSpPr>
            <p:spPr>
              <a:xfrm>
                <a:off x="5668799" y="4448014"/>
                <a:ext cx="100260" cy="84895"/>
              </a:xfrm>
              <a:custGeom>
                <a:avLst/>
                <a:gdLst/>
                <a:ahLst/>
                <a:cxnLst/>
                <a:rect l="l" t="t" r="r" b="b"/>
                <a:pathLst>
                  <a:path w="1814" h="1536" extrusionOk="0">
                    <a:moveTo>
                      <a:pt x="768" y="107"/>
                    </a:moveTo>
                    <a:lnTo>
                      <a:pt x="768" y="160"/>
                    </a:lnTo>
                    <a:lnTo>
                      <a:pt x="662" y="160"/>
                    </a:lnTo>
                    <a:cubicBezTo>
                      <a:pt x="609" y="160"/>
                      <a:pt x="556" y="212"/>
                      <a:pt x="556" y="265"/>
                    </a:cubicBezTo>
                    <a:cubicBezTo>
                      <a:pt x="556" y="265"/>
                      <a:pt x="609" y="265"/>
                      <a:pt x="609" y="332"/>
                    </a:cubicBezTo>
                    <a:cubicBezTo>
                      <a:pt x="609" y="332"/>
                      <a:pt x="609" y="385"/>
                      <a:pt x="662" y="385"/>
                    </a:cubicBezTo>
                    <a:cubicBezTo>
                      <a:pt x="662" y="437"/>
                      <a:pt x="715" y="490"/>
                      <a:pt x="715" y="490"/>
                    </a:cubicBezTo>
                    <a:cubicBezTo>
                      <a:pt x="768" y="543"/>
                      <a:pt x="768" y="596"/>
                      <a:pt x="821" y="662"/>
                    </a:cubicBezTo>
                    <a:lnTo>
                      <a:pt x="887" y="715"/>
                    </a:lnTo>
                    <a:lnTo>
                      <a:pt x="993" y="543"/>
                    </a:lnTo>
                    <a:cubicBezTo>
                      <a:pt x="993" y="490"/>
                      <a:pt x="1046" y="437"/>
                      <a:pt x="1046" y="437"/>
                    </a:cubicBezTo>
                    <a:cubicBezTo>
                      <a:pt x="1046" y="385"/>
                      <a:pt x="1099" y="385"/>
                      <a:pt x="1099" y="332"/>
                    </a:cubicBezTo>
                    <a:cubicBezTo>
                      <a:pt x="1099" y="265"/>
                      <a:pt x="1046" y="265"/>
                      <a:pt x="1046" y="265"/>
                    </a:cubicBezTo>
                    <a:lnTo>
                      <a:pt x="993" y="265"/>
                    </a:lnTo>
                    <a:lnTo>
                      <a:pt x="993" y="212"/>
                    </a:lnTo>
                    <a:lnTo>
                      <a:pt x="1654" y="212"/>
                    </a:lnTo>
                    <a:lnTo>
                      <a:pt x="1654" y="265"/>
                    </a:lnTo>
                    <a:lnTo>
                      <a:pt x="1324" y="265"/>
                    </a:lnTo>
                    <a:cubicBezTo>
                      <a:pt x="1271" y="332"/>
                      <a:pt x="1218" y="332"/>
                      <a:pt x="1218" y="385"/>
                    </a:cubicBezTo>
                    <a:cubicBezTo>
                      <a:pt x="1151" y="437"/>
                      <a:pt x="1099" y="490"/>
                      <a:pt x="1046" y="543"/>
                    </a:cubicBezTo>
                    <a:cubicBezTo>
                      <a:pt x="993" y="596"/>
                      <a:pt x="993" y="662"/>
                      <a:pt x="940" y="715"/>
                    </a:cubicBezTo>
                    <a:lnTo>
                      <a:pt x="940" y="768"/>
                    </a:lnTo>
                    <a:lnTo>
                      <a:pt x="940" y="821"/>
                    </a:lnTo>
                    <a:cubicBezTo>
                      <a:pt x="993" y="927"/>
                      <a:pt x="1099" y="993"/>
                      <a:pt x="1151" y="1099"/>
                    </a:cubicBezTo>
                    <a:cubicBezTo>
                      <a:pt x="1218" y="1152"/>
                      <a:pt x="1218" y="1205"/>
                      <a:pt x="1271" y="1258"/>
                    </a:cubicBezTo>
                    <a:cubicBezTo>
                      <a:pt x="1324" y="1258"/>
                      <a:pt x="1324" y="1324"/>
                      <a:pt x="1324" y="1324"/>
                    </a:cubicBezTo>
                    <a:cubicBezTo>
                      <a:pt x="1376" y="1324"/>
                      <a:pt x="1376" y="1377"/>
                      <a:pt x="1429" y="1377"/>
                    </a:cubicBezTo>
                    <a:lnTo>
                      <a:pt x="1601" y="1377"/>
                    </a:lnTo>
                    <a:cubicBezTo>
                      <a:pt x="1654" y="1377"/>
                      <a:pt x="1654" y="1430"/>
                      <a:pt x="1654" y="1430"/>
                    </a:cubicBezTo>
                    <a:lnTo>
                      <a:pt x="1099" y="1430"/>
                    </a:lnTo>
                    <a:lnTo>
                      <a:pt x="1046" y="1377"/>
                    </a:lnTo>
                    <a:lnTo>
                      <a:pt x="1099" y="1377"/>
                    </a:lnTo>
                    <a:cubicBezTo>
                      <a:pt x="1151" y="1377"/>
                      <a:pt x="1151" y="1324"/>
                      <a:pt x="1151" y="1258"/>
                    </a:cubicBezTo>
                    <a:lnTo>
                      <a:pt x="1151" y="1205"/>
                    </a:lnTo>
                    <a:cubicBezTo>
                      <a:pt x="1099" y="1152"/>
                      <a:pt x="1099" y="1152"/>
                      <a:pt x="1099" y="1099"/>
                    </a:cubicBezTo>
                    <a:cubicBezTo>
                      <a:pt x="1046" y="1099"/>
                      <a:pt x="1046" y="1046"/>
                      <a:pt x="993" y="993"/>
                    </a:cubicBezTo>
                    <a:cubicBezTo>
                      <a:pt x="993" y="993"/>
                      <a:pt x="940" y="927"/>
                      <a:pt x="940" y="874"/>
                    </a:cubicBezTo>
                    <a:lnTo>
                      <a:pt x="887" y="821"/>
                    </a:lnTo>
                    <a:lnTo>
                      <a:pt x="821" y="874"/>
                    </a:lnTo>
                    <a:cubicBezTo>
                      <a:pt x="768" y="927"/>
                      <a:pt x="768" y="993"/>
                      <a:pt x="715" y="993"/>
                    </a:cubicBezTo>
                    <a:cubicBezTo>
                      <a:pt x="715" y="1046"/>
                      <a:pt x="715" y="1046"/>
                      <a:pt x="662" y="1099"/>
                    </a:cubicBezTo>
                    <a:lnTo>
                      <a:pt x="662" y="1152"/>
                    </a:lnTo>
                    <a:cubicBezTo>
                      <a:pt x="609" y="1152"/>
                      <a:pt x="609" y="1152"/>
                      <a:pt x="609" y="1205"/>
                    </a:cubicBezTo>
                    <a:lnTo>
                      <a:pt x="609" y="1258"/>
                    </a:lnTo>
                    <a:cubicBezTo>
                      <a:pt x="662" y="1324"/>
                      <a:pt x="662" y="1324"/>
                      <a:pt x="715" y="1324"/>
                    </a:cubicBezTo>
                    <a:lnTo>
                      <a:pt x="821" y="1324"/>
                    </a:lnTo>
                    <a:cubicBezTo>
                      <a:pt x="768" y="1324"/>
                      <a:pt x="768" y="1377"/>
                      <a:pt x="715" y="1377"/>
                    </a:cubicBezTo>
                    <a:lnTo>
                      <a:pt x="662" y="1377"/>
                    </a:lnTo>
                    <a:lnTo>
                      <a:pt x="609" y="1324"/>
                    </a:lnTo>
                    <a:lnTo>
                      <a:pt x="225" y="1324"/>
                    </a:lnTo>
                    <a:cubicBezTo>
                      <a:pt x="278" y="1324"/>
                      <a:pt x="278" y="1324"/>
                      <a:pt x="331" y="1258"/>
                    </a:cubicBezTo>
                    <a:lnTo>
                      <a:pt x="437" y="1258"/>
                    </a:lnTo>
                    <a:lnTo>
                      <a:pt x="490" y="1205"/>
                    </a:lnTo>
                    <a:cubicBezTo>
                      <a:pt x="556" y="1099"/>
                      <a:pt x="609" y="1046"/>
                      <a:pt x="609" y="1046"/>
                    </a:cubicBezTo>
                    <a:cubicBezTo>
                      <a:pt x="662" y="993"/>
                      <a:pt x="662" y="927"/>
                      <a:pt x="715" y="927"/>
                    </a:cubicBezTo>
                    <a:cubicBezTo>
                      <a:pt x="715" y="927"/>
                      <a:pt x="715" y="874"/>
                      <a:pt x="768" y="874"/>
                    </a:cubicBezTo>
                    <a:lnTo>
                      <a:pt x="768" y="821"/>
                    </a:lnTo>
                    <a:lnTo>
                      <a:pt x="821" y="768"/>
                    </a:lnTo>
                    <a:lnTo>
                      <a:pt x="490" y="265"/>
                    </a:lnTo>
                    <a:cubicBezTo>
                      <a:pt x="437" y="265"/>
                      <a:pt x="437" y="212"/>
                      <a:pt x="384" y="160"/>
                    </a:cubicBezTo>
                    <a:lnTo>
                      <a:pt x="106" y="160"/>
                    </a:lnTo>
                    <a:lnTo>
                      <a:pt x="106" y="107"/>
                    </a:lnTo>
                    <a:close/>
                    <a:moveTo>
                      <a:pt x="106" y="1"/>
                    </a:moveTo>
                    <a:cubicBezTo>
                      <a:pt x="53" y="54"/>
                      <a:pt x="0" y="107"/>
                      <a:pt x="0" y="107"/>
                    </a:cubicBezTo>
                    <a:cubicBezTo>
                      <a:pt x="0" y="160"/>
                      <a:pt x="53" y="212"/>
                      <a:pt x="53" y="265"/>
                    </a:cubicBezTo>
                    <a:lnTo>
                      <a:pt x="331" y="265"/>
                    </a:lnTo>
                    <a:cubicBezTo>
                      <a:pt x="331" y="332"/>
                      <a:pt x="331" y="332"/>
                      <a:pt x="384" y="385"/>
                    </a:cubicBezTo>
                    <a:lnTo>
                      <a:pt x="662" y="768"/>
                    </a:lnTo>
                    <a:lnTo>
                      <a:pt x="662" y="821"/>
                    </a:lnTo>
                    <a:cubicBezTo>
                      <a:pt x="662" y="821"/>
                      <a:pt x="609" y="821"/>
                      <a:pt x="609" y="874"/>
                    </a:cubicBezTo>
                    <a:lnTo>
                      <a:pt x="556" y="927"/>
                    </a:lnTo>
                    <a:cubicBezTo>
                      <a:pt x="490" y="993"/>
                      <a:pt x="437" y="1046"/>
                      <a:pt x="384" y="1099"/>
                    </a:cubicBezTo>
                    <a:lnTo>
                      <a:pt x="384" y="1152"/>
                    </a:lnTo>
                    <a:lnTo>
                      <a:pt x="331" y="1152"/>
                    </a:lnTo>
                    <a:cubicBezTo>
                      <a:pt x="278" y="1152"/>
                      <a:pt x="225" y="1152"/>
                      <a:pt x="159" y="1205"/>
                    </a:cubicBezTo>
                    <a:cubicBezTo>
                      <a:pt x="106" y="1205"/>
                      <a:pt x="53" y="1258"/>
                      <a:pt x="53" y="1324"/>
                    </a:cubicBezTo>
                    <a:cubicBezTo>
                      <a:pt x="53" y="1377"/>
                      <a:pt x="53" y="1377"/>
                      <a:pt x="106" y="1430"/>
                    </a:cubicBezTo>
                    <a:lnTo>
                      <a:pt x="159" y="1430"/>
                    </a:lnTo>
                    <a:cubicBezTo>
                      <a:pt x="159" y="1483"/>
                      <a:pt x="225" y="1483"/>
                      <a:pt x="225" y="1483"/>
                    </a:cubicBezTo>
                    <a:lnTo>
                      <a:pt x="715" y="1483"/>
                    </a:lnTo>
                    <a:cubicBezTo>
                      <a:pt x="768" y="1483"/>
                      <a:pt x="821" y="1483"/>
                      <a:pt x="821" y="1430"/>
                    </a:cubicBezTo>
                    <a:cubicBezTo>
                      <a:pt x="887" y="1430"/>
                      <a:pt x="940" y="1377"/>
                      <a:pt x="940" y="1324"/>
                    </a:cubicBezTo>
                    <a:cubicBezTo>
                      <a:pt x="940" y="1258"/>
                      <a:pt x="887" y="1258"/>
                      <a:pt x="887" y="1258"/>
                    </a:cubicBezTo>
                    <a:cubicBezTo>
                      <a:pt x="821" y="1205"/>
                      <a:pt x="821" y="1205"/>
                      <a:pt x="768" y="1205"/>
                    </a:cubicBezTo>
                    <a:lnTo>
                      <a:pt x="768" y="1152"/>
                    </a:lnTo>
                    <a:cubicBezTo>
                      <a:pt x="768" y="1099"/>
                      <a:pt x="821" y="1099"/>
                      <a:pt x="821" y="1099"/>
                    </a:cubicBezTo>
                    <a:cubicBezTo>
                      <a:pt x="821" y="1046"/>
                      <a:pt x="887" y="1046"/>
                      <a:pt x="887" y="1046"/>
                    </a:cubicBezTo>
                    <a:lnTo>
                      <a:pt x="887" y="1099"/>
                    </a:lnTo>
                    <a:cubicBezTo>
                      <a:pt x="940" y="1099"/>
                      <a:pt x="940" y="1152"/>
                      <a:pt x="993" y="1152"/>
                    </a:cubicBezTo>
                    <a:cubicBezTo>
                      <a:pt x="993" y="1205"/>
                      <a:pt x="993" y="1258"/>
                      <a:pt x="1046" y="1258"/>
                    </a:cubicBezTo>
                    <a:cubicBezTo>
                      <a:pt x="993" y="1258"/>
                      <a:pt x="993" y="1324"/>
                      <a:pt x="940" y="1324"/>
                    </a:cubicBezTo>
                    <a:lnTo>
                      <a:pt x="940" y="1430"/>
                    </a:lnTo>
                    <a:cubicBezTo>
                      <a:pt x="940" y="1430"/>
                      <a:pt x="940" y="1483"/>
                      <a:pt x="993" y="1483"/>
                    </a:cubicBezTo>
                    <a:cubicBezTo>
                      <a:pt x="1046" y="1536"/>
                      <a:pt x="1099" y="1536"/>
                      <a:pt x="1151" y="1536"/>
                    </a:cubicBezTo>
                    <a:lnTo>
                      <a:pt x="1707" y="1536"/>
                    </a:lnTo>
                    <a:cubicBezTo>
                      <a:pt x="1760" y="1536"/>
                      <a:pt x="1813" y="1483"/>
                      <a:pt x="1813" y="1430"/>
                    </a:cubicBezTo>
                    <a:cubicBezTo>
                      <a:pt x="1813" y="1377"/>
                      <a:pt x="1760" y="1324"/>
                      <a:pt x="1707" y="1324"/>
                    </a:cubicBezTo>
                    <a:cubicBezTo>
                      <a:pt x="1707" y="1258"/>
                      <a:pt x="1654" y="1258"/>
                      <a:pt x="1601" y="1258"/>
                    </a:cubicBezTo>
                    <a:lnTo>
                      <a:pt x="1429" y="1258"/>
                    </a:lnTo>
                    <a:cubicBezTo>
                      <a:pt x="1429" y="1205"/>
                      <a:pt x="1376" y="1205"/>
                      <a:pt x="1376" y="1152"/>
                    </a:cubicBezTo>
                    <a:cubicBezTo>
                      <a:pt x="1324" y="1099"/>
                      <a:pt x="1271" y="1046"/>
                      <a:pt x="1218" y="993"/>
                    </a:cubicBezTo>
                    <a:cubicBezTo>
                      <a:pt x="1218" y="927"/>
                      <a:pt x="1099" y="874"/>
                      <a:pt x="1046" y="768"/>
                    </a:cubicBezTo>
                    <a:cubicBezTo>
                      <a:pt x="1099" y="715"/>
                      <a:pt x="1099" y="662"/>
                      <a:pt x="1151" y="596"/>
                    </a:cubicBezTo>
                    <a:cubicBezTo>
                      <a:pt x="1218" y="596"/>
                      <a:pt x="1218" y="543"/>
                      <a:pt x="1271" y="490"/>
                    </a:cubicBezTo>
                    <a:cubicBezTo>
                      <a:pt x="1324" y="437"/>
                      <a:pt x="1324" y="437"/>
                      <a:pt x="1376" y="385"/>
                    </a:cubicBezTo>
                    <a:lnTo>
                      <a:pt x="1654" y="385"/>
                    </a:lnTo>
                    <a:cubicBezTo>
                      <a:pt x="1707" y="385"/>
                      <a:pt x="1707" y="385"/>
                      <a:pt x="1707" y="332"/>
                    </a:cubicBezTo>
                    <a:lnTo>
                      <a:pt x="1760" y="332"/>
                    </a:lnTo>
                    <a:lnTo>
                      <a:pt x="1760" y="265"/>
                    </a:lnTo>
                    <a:lnTo>
                      <a:pt x="1760" y="160"/>
                    </a:lnTo>
                    <a:cubicBezTo>
                      <a:pt x="1760" y="160"/>
                      <a:pt x="1760" y="107"/>
                      <a:pt x="1707" y="107"/>
                    </a:cubicBezTo>
                    <a:lnTo>
                      <a:pt x="940" y="107"/>
                    </a:lnTo>
                    <a:cubicBezTo>
                      <a:pt x="887" y="160"/>
                      <a:pt x="887" y="212"/>
                      <a:pt x="887" y="265"/>
                    </a:cubicBezTo>
                    <a:cubicBezTo>
                      <a:pt x="887" y="265"/>
                      <a:pt x="887" y="332"/>
                      <a:pt x="940" y="332"/>
                    </a:cubicBezTo>
                    <a:lnTo>
                      <a:pt x="940" y="385"/>
                    </a:lnTo>
                    <a:cubicBezTo>
                      <a:pt x="940" y="385"/>
                      <a:pt x="940" y="437"/>
                      <a:pt x="887" y="437"/>
                    </a:cubicBezTo>
                    <a:lnTo>
                      <a:pt x="887" y="490"/>
                    </a:lnTo>
                    <a:cubicBezTo>
                      <a:pt x="821" y="490"/>
                      <a:pt x="821" y="437"/>
                      <a:pt x="821" y="437"/>
                    </a:cubicBezTo>
                    <a:cubicBezTo>
                      <a:pt x="768" y="385"/>
                      <a:pt x="768" y="385"/>
                      <a:pt x="768" y="332"/>
                    </a:cubicBezTo>
                    <a:cubicBezTo>
                      <a:pt x="715" y="332"/>
                      <a:pt x="715" y="332"/>
                      <a:pt x="715" y="265"/>
                    </a:cubicBezTo>
                    <a:cubicBezTo>
                      <a:pt x="768" y="265"/>
                      <a:pt x="821" y="265"/>
                      <a:pt x="821" y="212"/>
                    </a:cubicBezTo>
                    <a:cubicBezTo>
                      <a:pt x="887" y="212"/>
                      <a:pt x="887" y="160"/>
                      <a:pt x="887" y="160"/>
                    </a:cubicBezTo>
                    <a:lnTo>
                      <a:pt x="887" y="107"/>
                    </a:lnTo>
                    <a:lnTo>
                      <a:pt x="887" y="54"/>
                    </a:lnTo>
                    <a:lnTo>
                      <a:pt x="821" y="54"/>
                    </a:lnTo>
                    <a:cubicBezTo>
                      <a:pt x="821" y="1"/>
                      <a:pt x="821" y="1"/>
                      <a:pt x="768" y="1"/>
                    </a:cubicBezTo>
                    <a:close/>
                  </a:path>
                </a:pathLst>
              </a:custGeom>
              <a:solidFill>
                <a:srgbClr val="F09C4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2" name="Google Shape;776;p31">
                <a:extLst>
                  <a:ext uri="{FF2B5EF4-FFF2-40B4-BE49-F238E27FC236}">
                    <a16:creationId xmlns:a16="http://schemas.microsoft.com/office/drawing/2014/main" id="{65683981-D996-4A47-862F-BD6F9A936364}"/>
                  </a:ext>
                </a:extLst>
              </p:cNvPr>
              <p:cNvSpPr/>
              <p:nvPr/>
            </p:nvSpPr>
            <p:spPr>
              <a:xfrm>
                <a:off x="4799733" y="3864528"/>
                <a:ext cx="1237772" cy="1187034"/>
              </a:xfrm>
              <a:custGeom>
                <a:avLst/>
                <a:gdLst/>
                <a:ahLst/>
                <a:cxnLst/>
                <a:rect l="l" t="t" r="r" b="b"/>
                <a:pathLst>
                  <a:path w="22395" h="21477" extrusionOk="0">
                    <a:moveTo>
                      <a:pt x="17201" y="8638"/>
                    </a:moveTo>
                    <a:cubicBezTo>
                      <a:pt x="17575" y="8638"/>
                      <a:pt x="17951" y="8924"/>
                      <a:pt x="17987" y="9340"/>
                    </a:cubicBezTo>
                    <a:lnTo>
                      <a:pt x="18318" y="16672"/>
                    </a:lnTo>
                    <a:cubicBezTo>
                      <a:pt x="18371" y="17228"/>
                      <a:pt x="17868" y="17718"/>
                      <a:pt x="17273" y="17718"/>
                    </a:cubicBezTo>
                    <a:lnTo>
                      <a:pt x="9821" y="17612"/>
                    </a:lnTo>
                    <a:cubicBezTo>
                      <a:pt x="9212" y="17612"/>
                      <a:pt x="8881" y="16844"/>
                      <a:pt x="9331" y="16447"/>
                    </a:cubicBezTo>
                    <a:lnTo>
                      <a:pt x="16717" y="8837"/>
                    </a:lnTo>
                    <a:cubicBezTo>
                      <a:pt x="16855" y="8699"/>
                      <a:pt x="17028" y="8638"/>
                      <a:pt x="17201" y="8638"/>
                    </a:cubicBezTo>
                    <a:close/>
                    <a:moveTo>
                      <a:pt x="20125" y="1"/>
                    </a:moveTo>
                    <a:cubicBezTo>
                      <a:pt x="19697" y="1"/>
                      <a:pt x="19262" y="159"/>
                      <a:pt x="18927" y="512"/>
                    </a:cubicBezTo>
                    <a:lnTo>
                      <a:pt x="993" y="18711"/>
                    </a:lnTo>
                    <a:cubicBezTo>
                      <a:pt x="0" y="19756"/>
                      <a:pt x="781" y="21477"/>
                      <a:pt x="2264" y="21477"/>
                    </a:cubicBezTo>
                    <a:lnTo>
                      <a:pt x="20303" y="21477"/>
                    </a:lnTo>
                    <a:cubicBezTo>
                      <a:pt x="21508" y="21477"/>
                      <a:pt x="22395" y="20537"/>
                      <a:pt x="22395" y="19425"/>
                    </a:cubicBezTo>
                    <a:lnTo>
                      <a:pt x="21786" y="1558"/>
                    </a:lnTo>
                    <a:cubicBezTo>
                      <a:pt x="21786" y="611"/>
                      <a:pt x="20967" y="1"/>
                      <a:pt x="20125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3" name="Google Shape;777;p31">
                <a:extLst>
                  <a:ext uri="{FF2B5EF4-FFF2-40B4-BE49-F238E27FC236}">
                    <a16:creationId xmlns:a16="http://schemas.microsoft.com/office/drawing/2014/main" id="{5E928E99-D4F1-4A2B-AB50-D702075E5867}"/>
                  </a:ext>
                </a:extLst>
              </p:cNvPr>
              <p:cNvSpPr/>
              <p:nvPr/>
            </p:nvSpPr>
            <p:spPr>
              <a:xfrm>
                <a:off x="4845828" y="3874532"/>
                <a:ext cx="1027082" cy="1046648"/>
              </a:xfrm>
              <a:custGeom>
                <a:avLst/>
                <a:gdLst/>
                <a:ahLst/>
                <a:cxnLst/>
                <a:rect l="l" t="t" r="r" b="b"/>
                <a:pathLst>
                  <a:path w="18583" h="18937" extrusionOk="0">
                    <a:moveTo>
                      <a:pt x="18477" y="0"/>
                    </a:moveTo>
                    <a:cubicBezTo>
                      <a:pt x="18305" y="119"/>
                      <a:pt x="18199" y="225"/>
                      <a:pt x="18093" y="331"/>
                    </a:cubicBezTo>
                    <a:lnTo>
                      <a:pt x="159" y="18530"/>
                    </a:lnTo>
                    <a:cubicBezTo>
                      <a:pt x="106" y="18649"/>
                      <a:pt x="53" y="18702"/>
                      <a:pt x="0" y="18755"/>
                    </a:cubicBezTo>
                    <a:lnTo>
                      <a:pt x="0" y="18808"/>
                    </a:lnTo>
                    <a:cubicBezTo>
                      <a:pt x="80" y="18894"/>
                      <a:pt x="189" y="18937"/>
                      <a:pt x="293" y="18937"/>
                    </a:cubicBezTo>
                    <a:cubicBezTo>
                      <a:pt x="397" y="18937"/>
                      <a:pt x="497" y="18894"/>
                      <a:pt x="556" y="18808"/>
                    </a:cubicBezTo>
                    <a:lnTo>
                      <a:pt x="18477" y="556"/>
                    </a:lnTo>
                    <a:cubicBezTo>
                      <a:pt x="18583" y="384"/>
                      <a:pt x="18583" y="172"/>
                      <a:pt x="18477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4" name="Google Shape;778;p31">
                <a:extLst>
                  <a:ext uri="{FF2B5EF4-FFF2-40B4-BE49-F238E27FC236}">
                    <a16:creationId xmlns:a16="http://schemas.microsoft.com/office/drawing/2014/main" id="{A114321D-AAAB-47D5-A0E2-0AED649A8D91}"/>
                  </a:ext>
                </a:extLst>
              </p:cNvPr>
              <p:cNvSpPr/>
              <p:nvPr/>
            </p:nvSpPr>
            <p:spPr>
              <a:xfrm>
                <a:off x="5818028" y="3941796"/>
                <a:ext cx="76107" cy="67374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19" extrusionOk="0">
                    <a:moveTo>
                      <a:pt x="0" y="1"/>
                    </a:moveTo>
                    <a:lnTo>
                      <a:pt x="0" y="160"/>
                    </a:lnTo>
                    <a:lnTo>
                      <a:pt x="1218" y="1219"/>
                    </a:lnTo>
                    <a:lnTo>
                      <a:pt x="1324" y="1219"/>
                    </a:lnTo>
                    <a:cubicBezTo>
                      <a:pt x="1376" y="1152"/>
                      <a:pt x="1376" y="1099"/>
                      <a:pt x="1324" y="1047"/>
                    </a:cubicBezTo>
                    <a:lnTo>
                      <a:pt x="172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5" name="Google Shape;779;p31">
                <a:extLst>
                  <a:ext uri="{FF2B5EF4-FFF2-40B4-BE49-F238E27FC236}">
                    <a16:creationId xmlns:a16="http://schemas.microsoft.com/office/drawing/2014/main" id="{32F8B873-1BD3-4DA9-8362-DC0982E7E22B}"/>
                  </a:ext>
                </a:extLst>
              </p:cNvPr>
              <p:cNvSpPr/>
              <p:nvPr/>
            </p:nvSpPr>
            <p:spPr>
              <a:xfrm>
                <a:off x="5647575" y="4112967"/>
                <a:ext cx="76107" cy="6958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9" extrusionOk="0">
                    <a:moveTo>
                      <a:pt x="86" y="1"/>
                    </a:moveTo>
                    <a:cubicBezTo>
                      <a:pt x="66" y="1"/>
                      <a:pt x="53" y="14"/>
                      <a:pt x="53" y="41"/>
                    </a:cubicBezTo>
                    <a:cubicBezTo>
                      <a:pt x="0" y="107"/>
                      <a:pt x="0" y="160"/>
                      <a:pt x="53" y="160"/>
                    </a:cubicBezTo>
                    <a:lnTo>
                      <a:pt x="1205" y="1258"/>
                    </a:lnTo>
                    <a:lnTo>
                      <a:pt x="1377" y="1258"/>
                    </a:lnTo>
                    <a:cubicBezTo>
                      <a:pt x="1377" y="1205"/>
                      <a:pt x="1377" y="1152"/>
                      <a:pt x="1324" y="1100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6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6" name="Google Shape;780;p31">
                <a:extLst>
                  <a:ext uri="{FF2B5EF4-FFF2-40B4-BE49-F238E27FC236}">
                    <a16:creationId xmlns:a16="http://schemas.microsoft.com/office/drawing/2014/main" id="{E79DC200-D47E-4043-9579-D1B1CB1B43DC}"/>
                  </a:ext>
                </a:extLst>
              </p:cNvPr>
              <p:cNvSpPr/>
              <p:nvPr/>
            </p:nvSpPr>
            <p:spPr>
              <a:xfrm>
                <a:off x="5775580" y="3984243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53" y="1"/>
                    </a:moveTo>
                    <a:cubicBezTo>
                      <a:pt x="0" y="54"/>
                      <a:pt x="0" y="54"/>
                      <a:pt x="53" y="120"/>
                    </a:cubicBezTo>
                    <a:lnTo>
                      <a:pt x="874" y="887"/>
                    </a:lnTo>
                    <a:lnTo>
                      <a:pt x="993" y="887"/>
                    </a:lnTo>
                    <a:lnTo>
                      <a:pt x="993" y="781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7" name="Google Shape;781;p31">
                <a:extLst>
                  <a:ext uri="{FF2B5EF4-FFF2-40B4-BE49-F238E27FC236}">
                    <a16:creationId xmlns:a16="http://schemas.microsoft.com/office/drawing/2014/main" id="{EF1F8262-C0FD-4814-A3DF-CA09357F9CFF}"/>
                  </a:ext>
                </a:extLst>
              </p:cNvPr>
              <p:cNvSpPr/>
              <p:nvPr/>
            </p:nvSpPr>
            <p:spPr>
              <a:xfrm>
                <a:off x="5736062" y="4024646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73" y="1"/>
                    </a:moveTo>
                    <a:cubicBezTo>
                      <a:pt x="54" y="1"/>
                      <a:pt x="27" y="17"/>
                      <a:pt x="1" y="50"/>
                    </a:cubicBezTo>
                    <a:lnTo>
                      <a:pt x="1" y="103"/>
                    </a:lnTo>
                    <a:lnTo>
                      <a:pt x="874" y="871"/>
                    </a:lnTo>
                    <a:cubicBezTo>
                      <a:pt x="901" y="898"/>
                      <a:pt x="914" y="911"/>
                      <a:pt x="929" y="911"/>
                    </a:cubicBezTo>
                    <a:cubicBezTo>
                      <a:pt x="944" y="911"/>
                      <a:pt x="960" y="898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7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8" name="Google Shape;782;p31">
                <a:extLst>
                  <a:ext uri="{FF2B5EF4-FFF2-40B4-BE49-F238E27FC236}">
                    <a16:creationId xmlns:a16="http://schemas.microsoft.com/office/drawing/2014/main" id="{0F18B579-59FC-48BE-B7F8-F07A127BD2BC}"/>
                  </a:ext>
                </a:extLst>
              </p:cNvPr>
              <p:cNvSpPr/>
              <p:nvPr/>
            </p:nvSpPr>
            <p:spPr>
              <a:xfrm>
                <a:off x="5695826" y="4066927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89" name="Google Shape;783;p31">
                <a:extLst>
                  <a:ext uri="{FF2B5EF4-FFF2-40B4-BE49-F238E27FC236}">
                    <a16:creationId xmlns:a16="http://schemas.microsoft.com/office/drawing/2014/main" id="{E67D8C9E-6430-4177-B4D1-8EA0D7E28526}"/>
                  </a:ext>
                </a:extLst>
              </p:cNvPr>
              <p:cNvSpPr/>
              <p:nvPr/>
            </p:nvSpPr>
            <p:spPr>
              <a:xfrm>
                <a:off x="5604409" y="415834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66" y="1"/>
                    </a:moveTo>
                    <a:cubicBezTo>
                      <a:pt x="0" y="54"/>
                      <a:pt x="0" y="54"/>
                      <a:pt x="66" y="106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0" name="Google Shape;784;p31">
                <a:extLst>
                  <a:ext uri="{FF2B5EF4-FFF2-40B4-BE49-F238E27FC236}">
                    <a16:creationId xmlns:a16="http://schemas.microsoft.com/office/drawing/2014/main" id="{14919EFC-4F19-42D3-9F77-4E44330A43E9}"/>
                  </a:ext>
                </a:extLst>
              </p:cNvPr>
              <p:cNvSpPr/>
              <p:nvPr/>
            </p:nvSpPr>
            <p:spPr>
              <a:xfrm>
                <a:off x="5564891" y="4198580"/>
                <a:ext cx="5493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4" extrusionOk="0">
                    <a:moveTo>
                      <a:pt x="87" y="1"/>
                    </a:moveTo>
                    <a:cubicBezTo>
                      <a:pt x="70" y="1"/>
                      <a:pt x="54" y="14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87" y="874"/>
                    </a:lnTo>
                    <a:cubicBezTo>
                      <a:pt x="914" y="901"/>
                      <a:pt x="927" y="914"/>
                      <a:pt x="940" y="914"/>
                    </a:cubicBezTo>
                    <a:cubicBezTo>
                      <a:pt x="954" y="914"/>
                      <a:pt x="967" y="901"/>
                      <a:pt x="993" y="874"/>
                    </a:cubicBezTo>
                    <a:lnTo>
                      <a:pt x="993" y="808"/>
                    </a:lnTo>
                    <a:lnTo>
                      <a:pt x="120" y="40"/>
                    </a:lnTo>
                    <a:cubicBezTo>
                      <a:pt x="120" y="14"/>
                      <a:pt x="103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1" name="Google Shape;785;p31">
                <a:extLst>
                  <a:ext uri="{FF2B5EF4-FFF2-40B4-BE49-F238E27FC236}">
                    <a16:creationId xmlns:a16="http://schemas.microsoft.com/office/drawing/2014/main" id="{16A14984-E0E8-456B-BD84-8259DE0710F7}"/>
                  </a:ext>
                </a:extLst>
              </p:cNvPr>
              <p:cNvSpPr/>
              <p:nvPr/>
            </p:nvSpPr>
            <p:spPr>
              <a:xfrm>
                <a:off x="5525373" y="4240254"/>
                <a:ext cx="5493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8" extrusionOk="0">
                    <a:moveTo>
                      <a:pt x="1" y="1"/>
                    </a:moveTo>
                    <a:lnTo>
                      <a:pt x="1" y="120"/>
                    </a:lnTo>
                    <a:lnTo>
                      <a:pt x="888" y="888"/>
                    </a:lnTo>
                    <a:lnTo>
                      <a:pt x="994" y="888"/>
                    </a:lnTo>
                    <a:cubicBezTo>
                      <a:pt x="994" y="888"/>
                      <a:pt x="994" y="835"/>
                      <a:pt x="941" y="782"/>
                    </a:cubicBezTo>
                    <a:lnTo>
                      <a:pt x="107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2" name="Google Shape;786;p31">
                <a:extLst>
                  <a:ext uri="{FF2B5EF4-FFF2-40B4-BE49-F238E27FC236}">
                    <a16:creationId xmlns:a16="http://schemas.microsoft.com/office/drawing/2014/main" id="{F1061FD4-18FB-4000-8538-542996E0E4A8}"/>
                  </a:ext>
                </a:extLst>
              </p:cNvPr>
              <p:cNvSpPr/>
              <p:nvPr/>
            </p:nvSpPr>
            <p:spPr>
              <a:xfrm>
                <a:off x="5433956" y="4331726"/>
                <a:ext cx="57868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888" extrusionOk="0">
                    <a:moveTo>
                      <a:pt x="53" y="0"/>
                    </a:moveTo>
                    <a:cubicBezTo>
                      <a:pt x="0" y="53"/>
                      <a:pt x="0" y="53"/>
                      <a:pt x="53" y="119"/>
                    </a:cubicBezTo>
                    <a:lnTo>
                      <a:pt x="940" y="887"/>
                    </a:lnTo>
                    <a:lnTo>
                      <a:pt x="993" y="887"/>
                    </a:lnTo>
                    <a:cubicBezTo>
                      <a:pt x="1046" y="887"/>
                      <a:pt x="1046" y="834"/>
                      <a:pt x="993" y="781"/>
                    </a:cubicBezTo>
                    <a:lnTo>
                      <a:pt x="173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3" name="Google Shape;787;p31">
                <a:extLst>
                  <a:ext uri="{FF2B5EF4-FFF2-40B4-BE49-F238E27FC236}">
                    <a16:creationId xmlns:a16="http://schemas.microsoft.com/office/drawing/2014/main" id="{FA98C54B-4142-4BB3-8E04-33B83E3FA627}"/>
                  </a:ext>
                </a:extLst>
              </p:cNvPr>
              <p:cNvSpPr/>
              <p:nvPr/>
            </p:nvSpPr>
            <p:spPr>
              <a:xfrm>
                <a:off x="5394438" y="4372128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80" y="1"/>
                    </a:moveTo>
                    <a:cubicBezTo>
                      <a:pt x="67" y="1"/>
                      <a:pt x="54" y="17"/>
                      <a:pt x="54" y="50"/>
                    </a:cubicBezTo>
                    <a:cubicBezTo>
                      <a:pt x="1" y="50"/>
                      <a:pt x="1" y="103"/>
                      <a:pt x="54" y="103"/>
                    </a:cubicBezTo>
                    <a:lnTo>
                      <a:pt x="888" y="871"/>
                    </a:lnTo>
                    <a:cubicBezTo>
                      <a:pt x="914" y="897"/>
                      <a:pt x="940" y="910"/>
                      <a:pt x="960" y="910"/>
                    </a:cubicBezTo>
                    <a:cubicBezTo>
                      <a:pt x="980" y="910"/>
                      <a:pt x="993" y="897"/>
                      <a:pt x="993" y="871"/>
                    </a:cubicBezTo>
                    <a:lnTo>
                      <a:pt x="993" y="818"/>
                    </a:lnTo>
                    <a:lnTo>
                      <a:pt x="107" y="50"/>
                    </a:lnTo>
                    <a:cubicBezTo>
                      <a:pt x="107" y="17"/>
                      <a:pt x="93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4" name="Google Shape;788;p31">
                <a:extLst>
                  <a:ext uri="{FF2B5EF4-FFF2-40B4-BE49-F238E27FC236}">
                    <a16:creationId xmlns:a16="http://schemas.microsoft.com/office/drawing/2014/main" id="{3B27D17C-087C-4659-B1BE-B20DF4979076}"/>
                  </a:ext>
                </a:extLst>
              </p:cNvPr>
              <p:cNvSpPr/>
              <p:nvPr/>
            </p:nvSpPr>
            <p:spPr>
              <a:xfrm>
                <a:off x="5354975" y="4414354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0" y="1"/>
                    </a:moveTo>
                    <a:cubicBezTo>
                      <a:pt x="0" y="54"/>
                      <a:pt x="0" y="54"/>
                      <a:pt x="53" y="107"/>
                    </a:cubicBezTo>
                    <a:lnTo>
                      <a:pt x="874" y="874"/>
                    </a:lnTo>
                    <a:lnTo>
                      <a:pt x="993" y="874"/>
                    </a:lnTo>
                    <a:lnTo>
                      <a:pt x="993" y="769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5" name="Google Shape;789;p31">
                <a:extLst>
                  <a:ext uri="{FF2B5EF4-FFF2-40B4-BE49-F238E27FC236}">
                    <a16:creationId xmlns:a16="http://schemas.microsoft.com/office/drawing/2014/main" id="{339F7ECD-CC9C-473F-B37B-2385B55D67B4}"/>
                  </a:ext>
                </a:extLst>
              </p:cNvPr>
              <p:cNvSpPr/>
              <p:nvPr/>
            </p:nvSpPr>
            <p:spPr>
              <a:xfrm>
                <a:off x="5266433" y="4505826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40" y="874"/>
                    </a:lnTo>
                    <a:cubicBezTo>
                      <a:pt x="993" y="874"/>
                      <a:pt x="993" y="821"/>
                      <a:pt x="940" y="768"/>
                    </a:cubicBezTo>
                    <a:lnTo>
                      <a:pt x="106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6" name="Google Shape;790;p31">
                <a:extLst>
                  <a:ext uri="{FF2B5EF4-FFF2-40B4-BE49-F238E27FC236}">
                    <a16:creationId xmlns:a16="http://schemas.microsoft.com/office/drawing/2014/main" id="{929A46A0-A9B7-43A8-8F42-C0A7E506D3DB}"/>
                  </a:ext>
                </a:extLst>
              </p:cNvPr>
              <p:cNvSpPr/>
              <p:nvPr/>
            </p:nvSpPr>
            <p:spPr>
              <a:xfrm>
                <a:off x="5223986" y="4546063"/>
                <a:ext cx="57868" cy="50517"/>
              </a:xfrm>
              <a:custGeom>
                <a:avLst/>
                <a:gdLst/>
                <a:ahLst/>
                <a:cxnLst/>
                <a:rect l="l" t="t" r="r" b="b"/>
                <a:pathLst>
                  <a:path w="1047" h="914" extrusionOk="0">
                    <a:moveTo>
                      <a:pt x="87" y="0"/>
                    </a:moveTo>
                    <a:cubicBezTo>
                      <a:pt x="67" y="0"/>
                      <a:pt x="54" y="13"/>
                      <a:pt x="54" y="40"/>
                    </a:cubicBezTo>
                    <a:cubicBezTo>
                      <a:pt x="1" y="40"/>
                      <a:pt x="1" y="93"/>
                      <a:pt x="54" y="93"/>
                    </a:cubicBezTo>
                    <a:lnTo>
                      <a:pt x="874" y="874"/>
                    </a:lnTo>
                    <a:cubicBezTo>
                      <a:pt x="901" y="900"/>
                      <a:pt x="931" y="913"/>
                      <a:pt x="954" y="913"/>
                    </a:cubicBezTo>
                    <a:cubicBezTo>
                      <a:pt x="977" y="913"/>
                      <a:pt x="994" y="900"/>
                      <a:pt x="994" y="874"/>
                    </a:cubicBezTo>
                    <a:cubicBezTo>
                      <a:pt x="1047" y="874"/>
                      <a:pt x="1047" y="808"/>
                      <a:pt x="994" y="808"/>
                    </a:cubicBezTo>
                    <a:lnTo>
                      <a:pt x="160" y="40"/>
                    </a:lnTo>
                    <a:cubicBezTo>
                      <a:pt x="133" y="13"/>
                      <a:pt x="107" y="0"/>
                      <a:pt x="87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7" name="Google Shape;791;p31">
                <a:extLst>
                  <a:ext uri="{FF2B5EF4-FFF2-40B4-BE49-F238E27FC236}">
                    <a16:creationId xmlns:a16="http://schemas.microsoft.com/office/drawing/2014/main" id="{A2844C9A-294B-4908-9F85-F7A922CB807E}"/>
                  </a:ext>
                </a:extLst>
              </p:cNvPr>
              <p:cNvSpPr/>
              <p:nvPr/>
            </p:nvSpPr>
            <p:spPr>
              <a:xfrm>
                <a:off x="5183804" y="4587736"/>
                <a:ext cx="54883" cy="49080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88" extrusionOk="0">
                    <a:moveTo>
                      <a:pt x="66" y="1"/>
                    </a:moveTo>
                    <a:cubicBezTo>
                      <a:pt x="0" y="54"/>
                      <a:pt x="0" y="120"/>
                      <a:pt x="66" y="120"/>
                    </a:cubicBezTo>
                    <a:lnTo>
                      <a:pt x="887" y="887"/>
                    </a:lnTo>
                    <a:lnTo>
                      <a:pt x="993" y="887"/>
                    </a:lnTo>
                    <a:lnTo>
                      <a:pt x="993" y="782"/>
                    </a:lnTo>
                    <a:lnTo>
                      <a:pt x="119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8" name="Google Shape;792;p31">
                <a:extLst>
                  <a:ext uri="{FF2B5EF4-FFF2-40B4-BE49-F238E27FC236}">
                    <a16:creationId xmlns:a16="http://schemas.microsoft.com/office/drawing/2014/main" id="{EC0E45FA-FFBF-43B9-9036-504713AF3952}"/>
                  </a:ext>
                </a:extLst>
              </p:cNvPr>
              <p:cNvSpPr/>
              <p:nvPr/>
            </p:nvSpPr>
            <p:spPr>
              <a:xfrm>
                <a:off x="5095980" y="4679208"/>
                <a:ext cx="54938" cy="49024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87" extrusionOk="0">
                    <a:moveTo>
                      <a:pt x="1" y="0"/>
                    </a:moveTo>
                    <a:lnTo>
                      <a:pt x="1" y="119"/>
                    </a:lnTo>
                    <a:lnTo>
                      <a:pt x="874" y="887"/>
                    </a:lnTo>
                    <a:lnTo>
                      <a:pt x="993" y="887"/>
                    </a:lnTo>
                    <a:cubicBezTo>
                      <a:pt x="993" y="887"/>
                      <a:pt x="993" y="834"/>
                      <a:pt x="927" y="781"/>
                    </a:cubicBezTo>
                    <a:lnTo>
                      <a:pt x="107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99" name="Google Shape;793;p31">
                <a:extLst>
                  <a:ext uri="{FF2B5EF4-FFF2-40B4-BE49-F238E27FC236}">
                    <a16:creationId xmlns:a16="http://schemas.microsoft.com/office/drawing/2014/main" id="{83726AEE-62FB-444D-86C5-9675E2BA875D}"/>
                  </a:ext>
                </a:extLst>
              </p:cNvPr>
              <p:cNvSpPr/>
              <p:nvPr/>
            </p:nvSpPr>
            <p:spPr>
              <a:xfrm>
                <a:off x="5055744" y="4719611"/>
                <a:ext cx="54938" cy="50351"/>
              </a:xfrm>
              <a:custGeom>
                <a:avLst/>
                <a:gdLst/>
                <a:ahLst/>
                <a:cxnLst/>
                <a:rect l="l" t="t" r="r" b="b"/>
                <a:pathLst>
                  <a:path w="994" h="911" extrusionOk="0">
                    <a:moveTo>
                      <a:pt x="41" y="0"/>
                    </a:moveTo>
                    <a:cubicBezTo>
                      <a:pt x="17" y="0"/>
                      <a:pt x="1" y="17"/>
                      <a:pt x="1" y="50"/>
                    </a:cubicBezTo>
                    <a:lnTo>
                      <a:pt x="1" y="103"/>
                    </a:lnTo>
                    <a:lnTo>
                      <a:pt x="888" y="871"/>
                    </a:lnTo>
                    <a:cubicBezTo>
                      <a:pt x="888" y="897"/>
                      <a:pt x="901" y="910"/>
                      <a:pt x="914" y="910"/>
                    </a:cubicBezTo>
                    <a:cubicBezTo>
                      <a:pt x="927" y="910"/>
                      <a:pt x="941" y="897"/>
                      <a:pt x="941" y="871"/>
                    </a:cubicBezTo>
                    <a:cubicBezTo>
                      <a:pt x="993" y="871"/>
                      <a:pt x="993" y="818"/>
                      <a:pt x="941" y="818"/>
                    </a:cubicBezTo>
                    <a:lnTo>
                      <a:pt x="120" y="50"/>
                    </a:lnTo>
                    <a:cubicBezTo>
                      <a:pt x="93" y="17"/>
                      <a:pt x="64" y="0"/>
                      <a:pt x="41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0" name="Google Shape;794;p31">
                <a:extLst>
                  <a:ext uri="{FF2B5EF4-FFF2-40B4-BE49-F238E27FC236}">
                    <a16:creationId xmlns:a16="http://schemas.microsoft.com/office/drawing/2014/main" id="{44DF6C97-7DA7-4C6C-8148-AC7D8B13D7D4}"/>
                  </a:ext>
                </a:extLst>
              </p:cNvPr>
              <p:cNvSpPr/>
              <p:nvPr/>
            </p:nvSpPr>
            <p:spPr>
              <a:xfrm>
                <a:off x="5013352" y="4761837"/>
                <a:ext cx="54883" cy="4836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875" extrusionOk="0">
                    <a:moveTo>
                      <a:pt x="53" y="1"/>
                    </a:moveTo>
                    <a:cubicBezTo>
                      <a:pt x="0" y="54"/>
                      <a:pt x="0" y="107"/>
                      <a:pt x="53" y="107"/>
                    </a:cubicBez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06" y="1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1" name="Google Shape;795;p31">
                <a:extLst>
                  <a:ext uri="{FF2B5EF4-FFF2-40B4-BE49-F238E27FC236}">
                    <a16:creationId xmlns:a16="http://schemas.microsoft.com/office/drawing/2014/main" id="{A817511C-24B7-418A-8453-4B0B27C74A13}"/>
                  </a:ext>
                </a:extLst>
              </p:cNvPr>
              <p:cNvSpPr/>
              <p:nvPr/>
            </p:nvSpPr>
            <p:spPr>
              <a:xfrm>
                <a:off x="4924809" y="4853309"/>
                <a:ext cx="54938" cy="48306"/>
              </a:xfrm>
              <a:custGeom>
                <a:avLst/>
                <a:gdLst/>
                <a:ahLst/>
                <a:cxnLst/>
                <a:rect l="l" t="t" r="r" b="b"/>
                <a:pathLst>
                  <a:path w="994" h="874" extrusionOk="0">
                    <a:moveTo>
                      <a:pt x="1" y="0"/>
                    </a:moveTo>
                    <a:lnTo>
                      <a:pt x="1" y="106"/>
                    </a:lnTo>
                    <a:lnTo>
                      <a:pt x="887" y="874"/>
                    </a:lnTo>
                    <a:lnTo>
                      <a:pt x="993" y="874"/>
                    </a:lnTo>
                    <a:lnTo>
                      <a:pt x="993" y="768"/>
                    </a:lnTo>
                    <a:lnTo>
                      <a:pt x="120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2" name="Google Shape;796;p31">
                <a:extLst>
                  <a:ext uri="{FF2B5EF4-FFF2-40B4-BE49-F238E27FC236}">
                    <a16:creationId xmlns:a16="http://schemas.microsoft.com/office/drawing/2014/main" id="{5702A604-299B-4E0A-8CAA-422A38FAE1B8}"/>
                  </a:ext>
                </a:extLst>
              </p:cNvPr>
              <p:cNvSpPr/>
              <p:nvPr/>
            </p:nvSpPr>
            <p:spPr>
              <a:xfrm>
                <a:off x="4885346" y="4893490"/>
                <a:ext cx="54883" cy="51291"/>
              </a:xfrm>
              <a:custGeom>
                <a:avLst/>
                <a:gdLst/>
                <a:ahLst/>
                <a:cxnLst/>
                <a:rect l="l" t="t" r="r" b="b"/>
                <a:pathLst>
                  <a:path w="993" h="928" extrusionOk="0">
                    <a:moveTo>
                      <a:pt x="53" y="1"/>
                    </a:moveTo>
                    <a:cubicBezTo>
                      <a:pt x="40" y="1"/>
                      <a:pt x="26" y="14"/>
                      <a:pt x="0" y="41"/>
                    </a:cubicBezTo>
                    <a:lnTo>
                      <a:pt x="0" y="94"/>
                    </a:lnTo>
                    <a:lnTo>
                      <a:pt x="887" y="874"/>
                    </a:lnTo>
                    <a:cubicBezTo>
                      <a:pt x="887" y="927"/>
                      <a:pt x="940" y="927"/>
                      <a:pt x="940" y="927"/>
                    </a:cubicBezTo>
                    <a:cubicBezTo>
                      <a:pt x="993" y="874"/>
                      <a:pt x="993" y="808"/>
                      <a:pt x="940" y="808"/>
                    </a:cubicBezTo>
                    <a:lnTo>
                      <a:pt x="106" y="41"/>
                    </a:lnTo>
                    <a:cubicBezTo>
                      <a:pt x="79" y="14"/>
                      <a:pt x="66" y="1"/>
                      <a:pt x="53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3" name="Google Shape;797;p31">
                <a:extLst>
                  <a:ext uri="{FF2B5EF4-FFF2-40B4-BE49-F238E27FC236}">
                    <a16:creationId xmlns:a16="http://schemas.microsoft.com/office/drawing/2014/main" id="{BC2EA9C4-550E-47B5-850B-387D456C9ED6}"/>
                  </a:ext>
                </a:extLst>
              </p:cNvPr>
              <p:cNvSpPr/>
              <p:nvPr/>
            </p:nvSpPr>
            <p:spPr>
              <a:xfrm>
                <a:off x="5480051" y="4287068"/>
                <a:ext cx="76107" cy="68645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2" extrusionOk="0">
                    <a:moveTo>
                      <a:pt x="80" y="1"/>
                    </a:moveTo>
                    <a:cubicBezTo>
                      <a:pt x="53" y="1"/>
                      <a:pt x="27" y="14"/>
                      <a:pt x="0" y="41"/>
                    </a:cubicBezTo>
                    <a:lnTo>
                      <a:pt x="0" y="147"/>
                    </a:lnTo>
                    <a:lnTo>
                      <a:pt x="1205" y="1192"/>
                    </a:lnTo>
                    <a:cubicBezTo>
                      <a:pt x="1205" y="1225"/>
                      <a:pt x="1218" y="1242"/>
                      <a:pt x="1239" y="1242"/>
                    </a:cubicBezTo>
                    <a:cubicBezTo>
                      <a:pt x="1261" y="1242"/>
                      <a:pt x="1291" y="1225"/>
                      <a:pt x="1324" y="1192"/>
                    </a:cubicBezTo>
                    <a:cubicBezTo>
                      <a:pt x="1377" y="1192"/>
                      <a:pt x="1377" y="1139"/>
                      <a:pt x="1324" y="1086"/>
                    </a:cubicBezTo>
                    <a:lnTo>
                      <a:pt x="159" y="41"/>
                    </a:lnTo>
                    <a:cubicBezTo>
                      <a:pt x="133" y="14"/>
                      <a:pt x="106" y="1"/>
                      <a:pt x="80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4" name="Google Shape;798;p31">
                <a:extLst>
                  <a:ext uri="{FF2B5EF4-FFF2-40B4-BE49-F238E27FC236}">
                    <a16:creationId xmlns:a16="http://schemas.microsoft.com/office/drawing/2014/main" id="{60ECA93A-0A70-4E75-BDBB-602CA54BF29F}"/>
                  </a:ext>
                </a:extLst>
              </p:cNvPr>
              <p:cNvSpPr/>
              <p:nvPr/>
            </p:nvSpPr>
            <p:spPr>
              <a:xfrm>
                <a:off x="5308880" y="4459731"/>
                <a:ext cx="76107" cy="69530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58" extrusionOk="0">
                    <a:moveTo>
                      <a:pt x="53" y="0"/>
                    </a:moveTo>
                    <a:cubicBezTo>
                      <a:pt x="0" y="53"/>
                      <a:pt x="0" y="120"/>
                      <a:pt x="53" y="173"/>
                    </a:cubicBezTo>
                    <a:lnTo>
                      <a:pt x="1218" y="1218"/>
                    </a:lnTo>
                    <a:cubicBezTo>
                      <a:pt x="1244" y="1245"/>
                      <a:pt x="1271" y="1258"/>
                      <a:pt x="1291" y="1258"/>
                    </a:cubicBezTo>
                    <a:cubicBezTo>
                      <a:pt x="1311" y="1258"/>
                      <a:pt x="1324" y="1245"/>
                      <a:pt x="1324" y="1218"/>
                    </a:cubicBezTo>
                    <a:cubicBezTo>
                      <a:pt x="1377" y="1165"/>
                      <a:pt x="1377" y="1112"/>
                      <a:pt x="1324" y="1112"/>
                    </a:cubicBezTo>
                    <a:lnTo>
                      <a:pt x="172" y="0"/>
                    </a:ln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5" name="Google Shape;799;p31">
                <a:extLst>
                  <a:ext uri="{FF2B5EF4-FFF2-40B4-BE49-F238E27FC236}">
                    <a16:creationId xmlns:a16="http://schemas.microsoft.com/office/drawing/2014/main" id="{6E51DE60-88A3-4476-8A29-5219EF41C2D6}"/>
                  </a:ext>
                </a:extLst>
              </p:cNvPr>
              <p:cNvSpPr/>
              <p:nvPr/>
            </p:nvSpPr>
            <p:spPr>
              <a:xfrm>
                <a:off x="5138428" y="4631621"/>
                <a:ext cx="79036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430" h="1245" extrusionOk="0">
                    <a:moveTo>
                      <a:pt x="134" y="1"/>
                    </a:moveTo>
                    <a:cubicBezTo>
                      <a:pt x="106" y="1"/>
                      <a:pt x="80" y="14"/>
                      <a:pt x="53" y="40"/>
                    </a:cubicBezTo>
                    <a:cubicBezTo>
                      <a:pt x="0" y="93"/>
                      <a:pt x="53" y="146"/>
                      <a:pt x="53" y="146"/>
                    </a:cubicBezTo>
                    <a:lnTo>
                      <a:pt x="1271" y="1245"/>
                    </a:lnTo>
                    <a:lnTo>
                      <a:pt x="1377" y="1245"/>
                    </a:lnTo>
                    <a:cubicBezTo>
                      <a:pt x="1430" y="1192"/>
                      <a:pt x="1430" y="1139"/>
                      <a:pt x="1377" y="1086"/>
                    </a:cubicBezTo>
                    <a:lnTo>
                      <a:pt x="225" y="40"/>
                    </a:lnTo>
                    <a:cubicBezTo>
                      <a:pt x="192" y="14"/>
                      <a:pt x="163" y="1"/>
                      <a:pt x="134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6" name="Google Shape;800;p31">
                <a:extLst>
                  <a:ext uri="{FF2B5EF4-FFF2-40B4-BE49-F238E27FC236}">
                    <a16:creationId xmlns:a16="http://schemas.microsoft.com/office/drawing/2014/main" id="{74928559-8DC3-47DA-B3CE-6E5677ECB2FA}"/>
                  </a:ext>
                </a:extLst>
              </p:cNvPr>
              <p:cNvSpPr/>
              <p:nvPr/>
            </p:nvSpPr>
            <p:spPr>
              <a:xfrm>
                <a:off x="4970904" y="4805003"/>
                <a:ext cx="76107" cy="68811"/>
              </a:xfrm>
              <a:custGeom>
                <a:avLst/>
                <a:gdLst/>
                <a:ahLst/>
                <a:cxnLst/>
                <a:rect l="l" t="t" r="r" b="b"/>
                <a:pathLst>
                  <a:path w="1377" h="1245" extrusionOk="0">
                    <a:moveTo>
                      <a:pt x="87" y="1"/>
                    </a:moveTo>
                    <a:cubicBezTo>
                      <a:pt x="67" y="1"/>
                      <a:pt x="53" y="14"/>
                      <a:pt x="53" y="40"/>
                    </a:cubicBezTo>
                    <a:cubicBezTo>
                      <a:pt x="1" y="40"/>
                      <a:pt x="1" y="93"/>
                      <a:pt x="53" y="159"/>
                    </a:cubicBezTo>
                    <a:lnTo>
                      <a:pt x="1205" y="1205"/>
                    </a:lnTo>
                    <a:cubicBezTo>
                      <a:pt x="1238" y="1231"/>
                      <a:pt x="1268" y="1245"/>
                      <a:pt x="1289" y="1245"/>
                    </a:cubicBezTo>
                    <a:cubicBezTo>
                      <a:pt x="1311" y="1245"/>
                      <a:pt x="1324" y="1231"/>
                      <a:pt x="1324" y="1205"/>
                    </a:cubicBezTo>
                    <a:cubicBezTo>
                      <a:pt x="1377" y="1205"/>
                      <a:pt x="1377" y="1152"/>
                      <a:pt x="1324" y="1086"/>
                    </a:cubicBezTo>
                    <a:lnTo>
                      <a:pt x="159" y="40"/>
                    </a:lnTo>
                    <a:cubicBezTo>
                      <a:pt x="133" y="14"/>
                      <a:pt x="106" y="1"/>
                      <a:pt x="87" y="1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7" name="Google Shape;801;p31">
                <a:extLst>
                  <a:ext uri="{FF2B5EF4-FFF2-40B4-BE49-F238E27FC236}">
                    <a16:creationId xmlns:a16="http://schemas.microsoft.com/office/drawing/2014/main" id="{4D9F3E95-39A3-4F6F-8D5C-312894EBF4B0}"/>
                  </a:ext>
                </a:extLst>
              </p:cNvPr>
              <p:cNvSpPr/>
              <p:nvPr/>
            </p:nvSpPr>
            <p:spPr>
              <a:xfrm>
                <a:off x="5818028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316" y="1"/>
                    </a:moveTo>
                    <a:cubicBezTo>
                      <a:pt x="1046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1046" y="5520"/>
                      <a:pt x="2316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8" name="Google Shape;802;p31">
                <a:extLst>
                  <a:ext uri="{FF2B5EF4-FFF2-40B4-BE49-F238E27FC236}">
                    <a16:creationId xmlns:a16="http://schemas.microsoft.com/office/drawing/2014/main" id="{7E34CAAC-7E6B-4603-A200-F1A8D0F4644B}"/>
                  </a:ext>
                </a:extLst>
              </p:cNvPr>
              <p:cNvSpPr/>
              <p:nvPr/>
            </p:nvSpPr>
            <p:spPr>
              <a:xfrm>
                <a:off x="5979692" y="4746472"/>
                <a:ext cx="1121428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20" extrusionOk="0">
                    <a:moveTo>
                      <a:pt x="2263" y="1"/>
                    </a:moveTo>
                    <a:cubicBezTo>
                      <a:pt x="993" y="1"/>
                      <a:pt x="0" y="940"/>
                      <a:pt x="0" y="2092"/>
                    </a:cubicBezTo>
                    <a:lnTo>
                      <a:pt x="0" y="3534"/>
                    </a:lnTo>
                    <a:cubicBezTo>
                      <a:pt x="0" y="4633"/>
                      <a:pt x="993" y="5520"/>
                      <a:pt x="2263" y="5520"/>
                    </a:cubicBezTo>
                    <a:lnTo>
                      <a:pt x="20290" y="5520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602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09" name="Google Shape;803;p31">
                <a:extLst>
                  <a:ext uri="{FF2B5EF4-FFF2-40B4-BE49-F238E27FC236}">
                    <a16:creationId xmlns:a16="http://schemas.microsoft.com/office/drawing/2014/main" id="{3AD01370-4B8F-4496-9D95-6595E0149232}"/>
                  </a:ext>
                </a:extLst>
              </p:cNvPr>
              <p:cNvSpPr/>
              <p:nvPr/>
            </p:nvSpPr>
            <p:spPr>
              <a:xfrm>
                <a:off x="6052814" y="4807214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503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0" name="Google Shape;804;p31">
                <a:extLst>
                  <a:ext uri="{FF2B5EF4-FFF2-40B4-BE49-F238E27FC236}">
                    <a16:creationId xmlns:a16="http://schemas.microsoft.com/office/drawing/2014/main" id="{A3B0FE1D-7532-4C11-A2E5-E5CE8102DF72}"/>
                  </a:ext>
                </a:extLst>
              </p:cNvPr>
              <p:cNvSpPr/>
              <p:nvPr/>
            </p:nvSpPr>
            <p:spPr>
              <a:xfrm>
                <a:off x="6052814" y="4898630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1" name="Google Shape;805;p31">
                <a:extLst>
                  <a:ext uri="{FF2B5EF4-FFF2-40B4-BE49-F238E27FC236}">
                    <a16:creationId xmlns:a16="http://schemas.microsoft.com/office/drawing/2014/main" id="{CB1B7A03-5FFD-4D48-A14D-5C93FBBAF079}"/>
                  </a:ext>
                </a:extLst>
              </p:cNvPr>
              <p:cNvSpPr/>
              <p:nvPr/>
            </p:nvSpPr>
            <p:spPr>
              <a:xfrm>
                <a:off x="5818028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316" y="1"/>
                    </a:moveTo>
                    <a:cubicBezTo>
                      <a:pt x="1046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1046" y="5507"/>
                      <a:pt x="2316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rgbClr val="3FB6D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2" name="Google Shape;806;p31">
                <a:extLst>
                  <a:ext uri="{FF2B5EF4-FFF2-40B4-BE49-F238E27FC236}">
                    <a16:creationId xmlns:a16="http://schemas.microsoft.com/office/drawing/2014/main" id="{B15AEFD6-717B-4F08-960E-612EA218F98B}"/>
                  </a:ext>
                </a:extLst>
              </p:cNvPr>
              <p:cNvSpPr/>
              <p:nvPr/>
            </p:nvSpPr>
            <p:spPr>
              <a:xfrm>
                <a:off x="5979692" y="4137120"/>
                <a:ext cx="1121428" cy="304372"/>
              </a:xfrm>
              <a:custGeom>
                <a:avLst/>
                <a:gdLst/>
                <a:ahLst/>
                <a:cxnLst/>
                <a:rect l="l" t="t" r="r" b="b"/>
                <a:pathLst>
                  <a:path w="20290" h="5507" extrusionOk="0">
                    <a:moveTo>
                      <a:pt x="2263" y="1"/>
                    </a:moveTo>
                    <a:cubicBezTo>
                      <a:pt x="993" y="1"/>
                      <a:pt x="0" y="927"/>
                      <a:pt x="0" y="2092"/>
                    </a:cubicBezTo>
                    <a:lnTo>
                      <a:pt x="0" y="3521"/>
                    </a:lnTo>
                    <a:cubicBezTo>
                      <a:pt x="0" y="4633"/>
                      <a:pt x="993" y="5507"/>
                      <a:pt x="2263" y="5507"/>
                    </a:cubicBezTo>
                    <a:lnTo>
                      <a:pt x="20290" y="5507"/>
                    </a:lnTo>
                    <a:lnTo>
                      <a:pt x="20290" y="4408"/>
                    </a:lnTo>
                    <a:lnTo>
                      <a:pt x="2144" y="4408"/>
                    </a:lnTo>
                    <a:cubicBezTo>
                      <a:pt x="1707" y="4408"/>
                      <a:pt x="1324" y="3971"/>
                      <a:pt x="1324" y="3468"/>
                    </a:cubicBezTo>
                    <a:lnTo>
                      <a:pt x="1324" y="2039"/>
                    </a:lnTo>
                    <a:cubicBezTo>
                      <a:pt x="1324" y="1589"/>
                      <a:pt x="1707" y="1099"/>
                      <a:pt x="2144" y="1099"/>
                    </a:cubicBezTo>
                    <a:lnTo>
                      <a:pt x="20290" y="1099"/>
                    </a:lnTo>
                    <a:lnTo>
                      <a:pt x="20290" y="1"/>
                    </a:ln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3" name="Google Shape;807;p31">
                <a:extLst>
                  <a:ext uri="{FF2B5EF4-FFF2-40B4-BE49-F238E27FC236}">
                    <a16:creationId xmlns:a16="http://schemas.microsoft.com/office/drawing/2014/main" id="{50DDA634-2CAC-4919-93E3-E773A59EF94B}"/>
                  </a:ext>
                </a:extLst>
              </p:cNvPr>
              <p:cNvSpPr/>
              <p:nvPr/>
            </p:nvSpPr>
            <p:spPr>
              <a:xfrm>
                <a:off x="6052814" y="4197862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821" y="0"/>
                    </a:moveTo>
                    <a:cubicBezTo>
                      <a:pt x="331" y="0"/>
                      <a:pt x="1" y="490"/>
                      <a:pt x="1" y="940"/>
                    </a:cubicBezTo>
                    <a:lnTo>
                      <a:pt x="1" y="2369"/>
                    </a:lnTo>
                    <a:cubicBezTo>
                      <a:pt x="1" y="2872"/>
                      <a:pt x="331" y="3309"/>
                      <a:pt x="821" y="3309"/>
                    </a:cubicBezTo>
                    <a:lnTo>
                      <a:pt x="18305" y="3309"/>
                    </a:lnTo>
                    <a:lnTo>
                      <a:pt x="18305" y="0"/>
                    </a:ln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4" name="Google Shape;808;p31">
                <a:extLst>
                  <a:ext uri="{FF2B5EF4-FFF2-40B4-BE49-F238E27FC236}">
                    <a16:creationId xmlns:a16="http://schemas.microsoft.com/office/drawing/2014/main" id="{70CB55FC-28E5-4F67-8CEA-21C87C90C69F}"/>
                  </a:ext>
                </a:extLst>
              </p:cNvPr>
              <p:cNvSpPr/>
              <p:nvPr/>
            </p:nvSpPr>
            <p:spPr>
              <a:xfrm>
                <a:off x="6052814" y="4289278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1" y="1"/>
                    </a:moveTo>
                    <a:lnTo>
                      <a:pt x="1" y="715"/>
                    </a:lnTo>
                    <a:cubicBezTo>
                      <a:pt x="1" y="1218"/>
                      <a:pt x="331" y="1655"/>
                      <a:pt x="821" y="1655"/>
                    </a:cubicBezTo>
                    <a:lnTo>
                      <a:pt x="18305" y="1655"/>
                    </a:ln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5" name="Google Shape;809;p31">
                <a:extLst>
                  <a:ext uri="{FF2B5EF4-FFF2-40B4-BE49-F238E27FC236}">
                    <a16:creationId xmlns:a16="http://schemas.microsoft.com/office/drawing/2014/main" id="{DE76E0C0-D762-4F1A-A22C-A5F3B34FB390}"/>
                  </a:ext>
                </a:extLst>
              </p:cNvPr>
              <p:cNvSpPr/>
              <p:nvPr/>
            </p:nvSpPr>
            <p:spPr>
              <a:xfrm>
                <a:off x="5878714" y="4441437"/>
                <a:ext cx="1122202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304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" y="4421"/>
                    </a:lnTo>
                    <a:lnTo>
                      <a:pt x="1" y="5520"/>
                    </a:lnTo>
                    <a:lnTo>
                      <a:pt x="18146" y="5520"/>
                    </a:lnTo>
                    <a:cubicBezTo>
                      <a:pt x="19417" y="5520"/>
                      <a:pt x="20303" y="4633"/>
                      <a:pt x="20303" y="3534"/>
                    </a:cubicBezTo>
                    <a:lnTo>
                      <a:pt x="20303" y="2105"/>
                    </a:lnTo>
                    <a:cubicBezTo>
                      <a:pt x="20303" y="940"/>
                      <a:pt x="19417" y="1"/>
                      <a:pt x="1814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6" name="Google Shape;810;p31">
                <a:extLst>
                  <a:ext uri="{FF2B5EF4-FFF2-40B4-BE49-F238E27FC236}">
                    <a16:creationId xmlns:a16="http://schemas.microsoft.com/office/drawing/2014/main" id="{A78ED98A-AABF-4B79-9EDD-2E5491638436}"/>
                  </a:ext>
                </a:extLst>
              </p:cNvPr>
              <p:cNvSpPr/>
              <p:nvPr/>
            </p:nvSpPr>
            <p:spPr>
              <a:xfrm>
                <a:off x="5723626" y="4441437"/>
                <a:ext cx="1121484" cy="305090"/>
              </a:xfrm>
              <a:custGeom>
                <a:avLst/>
                <a:gdLst/>
                <a:ahLst/>
                <a:cxnLst/>
                <a:rect l="l" t="t" r="r" b="b"/>
                <a:pathLst>
                  <a:path w="20291" h="5520" extrusionOk="0">
                    <a:moveTo>
                      <a:pt x="1" y="1"/>
                    </a:moveTo>
                    <a:lnTo>
                      <a:pt x="1" y="1112"/>
                    </a:lnTo>
                    <a:lnTo>
                      <a:pt x="18199" y="1112"/>
                    </a:lnTo>
                    <a:cubicBezTo>
                      <a:pt x="18636" y="1112"/>
                      <a:pt x="18967" y="1602"/>
                      <a:pt x="18967" y="2039"/>
                    </a:cubicBezTo>
                    <a:lnTo>
                      <a:pt x="18967" y="3481"/>
                    </a:lnTo>
                    <a:cubicBezTo>
                      <a:pt x="18967" y="3971"/>
                      <a:pt x="18636" y="4421"/>
                      <a:pt x="18199" y="4421"/>
                    </a:cubicBezTo>
                    <a:lnTo>
                      <a:pt x="1" y="4421"/>
                    </a:lnTo>
                    <a:lnTo>
                      <a:pt x="1" y="5520"/>
                    </a:lnTo>
                    <a:lnTo>
                      <a:pt x="18093" y="5520"/>
                    </a:lnTo>
                    <a:cubicBezTo>
                      <a:pt x="19351" y="5520"/>
                      <a:pt x="20290" y="4633"/>
                      <a:pt x="20290" y="3534"/>
                    </a:cubicBezTo>
                    <a:lnTo>
                      <a:pt x="20290" y="2105"/>
                    </a:lnTo>
                    <a:cubicBezTo>
                      <a:pt x="20290" y="940"/>
                      <a:pt x="19351" y="1"/>
                      <a:pt x="18093" y="1"/>
                    </a:cubicBez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7" name="Google Shape;811;p31">
                <a:extLst>
                  <a:ext uri="{FF2B5EF4-FFF2-40B4-BE49-F238E27FC236}">
                    <a16:creationId xmlns:a16="http://schemas.microsoft.com/office/drawing/2014/main" id="{99FDF457-D1B3-46E7-9DC9-EFAA1C6DB508}"/>
                  </a:ext>
                </a:extLst>
              </p:cNvPr>
              <p:cNvSpPr/>
              <p:nvPr/>
            </p:nvSpPr>
            <p:spPr>
              <a:xfrm>
                <a:off x="5760215" y="4502897"/>
                <a:ext cx="1011717" cy="182944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3310" extrusionOk="0">
                    <a:moveTo>
                      <a:pt x="0" y="0"/>
                    </a:moveTo>
                    <a:lnTo>
                      <a:pt x="0" y="3309"/>
                    </a:lnTo>
                    <a:lnTo>
                      <a:pt x="17537" y="3309"/>
                    </a:lnTo>
                    <a:cubicBezTo>
                      <a:pt x="18027" y="3309"/>
                      <a:pt x="18305" y="2859"/>
                      <a:pt x="18305" y="2369"/>
                    </a:cubicBezTo>
                    <a:lnTo>
                      <a:pt x="18305" y="927"/>
                    </a:lnTo>
                    <a:cubicBezTo>
                      <a:pt x="18305" y="490"/>
                      <a:pt x="18027" y="0"/>
                      <a:pt x="17537" y="0"/>
                    </a:cubicBezTo>
                    <a:close/>
                  </a:path>
                </a:pathLst>
              </a:custGeom>
              <a:solidFill>
                <a:srgbClr val="FEFEF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8" name="Google Shape;812;p31">
                <a:extLst>
                  <a:ext uri="{FF2B5EF4-FFF2-40B4-BE49-F238E27FC236}">
                    <a16:creationId xmlns:a16="http://schemas.microsoft.com/office/drawing/2014/main" id="{83A94181-24E7-4AC4-A855-23B9D83E0EF2}"/>
                  </a:ext>
                </a:extLst>
              </p:cNvPr>
              <p:cNvSpPr/>
              <p:nvPr/>
            </p:nvSpPr>
            <p:spPr>
              <a:xfrm>
                <a:off x="5760215" y="4594314"/>
                <a:ext cx="1011717" cy="91527"/>
              </a:xfrm>
              <a:custGeom>
                <a:avLst/>
                <a:gdLst/>
                <a:ahLst/>
                <a:cxnLst/>
                <a:rect l="l" t="t" r="r" b="b"/>
                <a:pathLst>
                  <a:path w="18305" h="1656" extrusionOk="0">
                    <a:moveTo>
                      <a:pt x="0" y="1"/>
                    </a:moveTo>
                    <a:lnTo>
                      <a:pt x="0" y="1655"/>
                    </a:lnTo>
                    <a:lnTo>
                      <a:pt x="17537" y="1655"/>
                    </a:lnTo>
                    <a:cubicBezTo>
                      <a:pt x="18027" y="1655"/>
                      <a:pt x="18305" y="1205"/>
                      <a:pt x="18305" y="715"/>
                    </a:cubicBezTo>
                    <a:lnTo>
                      <a:pt x="18305" y="1"/>
                    </a:lnTo>
                    <a:close/>
                  </a:path>
                </a:pathLst>
              </a:custGeom>
              <a:solidFill>
                <a:srgbClr val="E3E8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19" name="Google Shape;813;p31">
                <a:extLst>
                  <a:ext uri="{FF2B5EF4-FFF2-40B4-BE49-F238E27FC236}">
                    <a16:creationId xmlns:a16="http://schemas.microsoft.com/office/drawing/2014/main" id="{FBEFC177-3B75-4B05-8E0A-5A1ACB1F2120}"/>
                  </a:ext>
                </a:extLst>
              </p:cNvPr>
              <p:cNvSpPr/>
              <p:nvPr/>
            </p:nvSpPr>
            <p:spPr>
              <a:xfrm>
                <a:off x="5485910" y="4847726"/>
                <a:ext cx="200077" cy="203836"/>
              </a:xfrm>
              <a:custGeom>
                <a:avLst/>
                <a:gdLst/>
                <a:ahLst/>
                <a:cxnLst/>
                <a:rect l="l" t="t" r="r" b="b"/>
                <a:pathLst>
                  <a:path w="3620" h="3688" extrusionOk="0">
                    <a:moveTo>
                      <a:pt x="1020" y="0"/>
                    </a:moveTo>
                    <a:cubicBezTo>
                      <a:pt x="495" y="0"/>
                      <a:pt x="74" y="143"/>
                      <a:pt x="0" y="485"/>
                    </a:cubicBezTo>
                    <a:lnTo>
                      <a:pt x="1152" y="3688"/>
                    </a:lnTo>
                    <a:lnTo>
                      <a:pt x="3468" y="1305"/>
                    </a:lnTo>
                    <a:cubicBezTo>
                      <a:pt x="3619" y="602"/>
                      <a:pt x="2099" y="0"/>
                      <a:pt x="1020" y="0"/>
                    </a:cubicBezTo>
                    <a:close/>
                  </a:path>
                </a:pathLst>
              </a:custGeom>
              <a:solidFill>
                <a:srgbClr val="EDD56E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0" name="Google Shape;814;p31">
                <a:extLst>
                  <a:ext uri="{FF2B5EF4-FFF2-40B4-BE49-F238E27FC236}">
                    <a16:creationId xmlns:a16="http://schemas.microsoft.com/office/drawing/2014/main" id="{3033D383-976E-4F6D-9FF5-A5BD87885C50}"/>
                  </a:ext>
                </a:extLst>
              </p:cNvPr>
              <p:cNvSpPr/>
              <p:nvPr/>
            </p:nvSpPr>
            <p:spPr>
              <a:xfrm>
                <a:off x="5528302" y="4988168"/>
                <a:ext cx="64445" cy="63395"/>
              </a:xfrm>
              <a:custGeom>
                <a:avLst/>
                <a:gdLst/>
                <a:ahLst/>
                <a:cxnLst/>
                <a:rect l="l" t="t" r="r" b="b"/>
                <a:pathLst>
                  <a:path w="1166" h="1147" extrusionOk="0">
                    <a:moveTo>
                      <a:pt x="349" y="0"/>
                    </a:moveTo>
                    <a:cubicBezTo>
                      <a:pt x="216" y="0"/>
                      <a:pt x="102" y="26"/>
                      <a:pt x="1" y="88"/>
                    </a:cubicBezTo>
                    <a:lnTo>
                      <a:pt x="385" y="1147"/>
                    </a:lnTo>
                    <a:lnTo>
                      <a:pt x="1166" y="313"/>
                    </a:lnTo>
                    <a:cubicBezTo>
                      <a:pt x="1046" y="207"/>
                      <a:pt x="835" y="88"/>
                      <a:pt x="663" y="35"/>
                    </a:cubicBezTo>
                    <a:cubicBezTo>
                      <a:pt x="547" y="13"/>
                      <a:pt x="444" y="0"/>
                      <a:pt x="349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1" name="Google Shape;815;p31">
                <a:extLst>
                  <a:ext uri="{FF2B5EF4-FFF2-40B4-BE49-F238E27FC236}">
                    <a16:creationId xmlns:a16="http://schemas.microsoft.com/office/drawing/2014/main" id="{FD643C5C-7BD5-49D3-95C0-BC466D1AAB35}"/>
                  </a:ext>
                </a:extLst>
              </p:cNvPr>
              <p:cNvSpPr/>
              <p:nvPr/>
            </p:nvSpPr>
            <p:spPr>
              <a:xfrm>
                <a:off x="5644646" y="4085222"/>
                <a:ext cx="228265" cy="152158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2753" extrusionOk="0">
                    <a:moveTo>
                      <a:pt x="768" y="0"/>
                    </a:moveTo>
                    <a:cubicBezTo>
                      <a:pt x="543" y="0"/>
                      <a:pt x="384" y="106"/>
                      <a:pt x="331" y="278"/>
                    </a:cubicBezTo>
                    <a:lnTo>
                      <a:pt x="53" y="1602"/>
                    </a:lnTo>
                    <a:cubicBezTo>
                      <a:pt x="0" y="1654"/>
                      <a:pt x="53" y="1760"/>
                      <a:pt x="53" y="1866"/>
                    </a:cubicBezTo>
                    <a:cubicBezTo>
                      <a:pt x="106" y="1932"/>
                      <a:pt x="159" y="1985"/>
                      <a:pt x="265" y="2038"/>
                    </a:cubicBezTo>
                    <a:lnTo>
                      <a:pt x="331" y="2038"/>
                    </a:lnTo>
                    <a:lnTo>
                      <a:pt x="3362" y="2753"/>
                    </a:lnTo>
                    <a:cubicBezTo>
                      <a:pt x="3415" y="2753"/>
                      <a:pt x="3521" y="2753"/>
                      <a:pt x="3640" y="2700"/>
                    </a:cubicBezTo>
                    <a:cubicBezTo>
                      <a:pt x="3693" y="2647"/>
                      <a:pt x="3746" y="2594"/>
                      <a:pt x="3799" y="2475"/>
                    </a:cubicBezTo>
                    <a:lnTo>
                      <a:pt x="4077" y="1204"/>
                    </a:lnTo>
                    <a:cubicBezTo>
                      <a:pt x="4130" y="993"/>
                      <a:pt x="4024" y="821"/>
                      <a:pt x="3799" y="768"/>
                    </a:cubicBezTo>
                    <a:lnTo>
                      <a:pt x="768" y="0"/>
                    </a:lnTo>
                    <a:close/>
                  </a:path>
                </a:pathLst>
              </a:custGeom>
              <a:solidFill>
                <a:srgbClr val="EE1D6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2" name="Google Shape;816;p31">
                <a:extLst>
                  <a:ext uri="{FF2B5EF4-FFF2-40B4-BE49-F238E27FC236}">
                    <a16:creationId xmlns:a16="http://schemas.microsoft.com/office/drawing/2014/main" id="{6446AAA2-1CAF-407B-832C-D1E4217C16CD}"/>
                  </a:ext>
                </a:extLst>
              </p:cNvPr>
              <p:cNvSpPr/>
              <p:nvPr/>
            </p:nvSpPr>
            <p:spPr>
              <a:xfrm>
                <a:off x="5644646" y="4137120"/>
                <a:ext cx="215829" cy="100260"/>
              </a:xfrm>
              <a:custGeom>
                <a:avLst/>
                <a:gdLst/>
                <a:ahLst/>
                <a:cxnLst/>
                <a:rect l="l" t="t" r="r" b="b"/>
                <a:pathLst>
                  <a:path w="3905" h="1814" extrusionOk="0">
                    <a:moveTo>
                      <a:pt x="159" y="1"/>
                    </a:moveTo>
                    <a:lnTo>
                      <a:pt x="53" y="663"/>
                    </a:lnTo>
                    <a:cubicBezTo>
                      <a:pt x="0" y="715"/>
                      <a:pt x="53" y="821"/>
                      <a:pt x="53" y="927"/>
                    </a:cubicBezTo>
                    <a:cubicBezTo>
                      <a:pt x="106" y="993"/>
                      <a:pt x="159" y="1046"/>
                      <a:pt x="265" y="1099"/>
                    </a:cubicBezTo>
                    <a:lnTo>
                      <a:pt x="331" y="1099"/>
                    </a:lnTo>
                    <a:lnTo>
                      <a:pt x="3362" y="1814"/>
                    </a:lnTo>
                    <a:cubicBezTo>
                      <a:pt x="3415" y="1814"/>
                      <a:pt x="3521" y="1814"/>
                      <a:pt x="3640" y="1761"/>
                    </a:cubicBezTo>
                    <a:cubicBezTo>
                      <a:pt x="3693" y="1708"/>
                      <a:pt x="3746" y="1655"/>
                      <a:pt x="3799" y="1536"/>
                    </a:cubicBezTo>
                    <a:lnTo>
                      <a:pt x="3905" y="927"/>
                    </a:lnTo>
                    <a:lnTo>
                      <a:pt x="159" y="1"/>
                    </a:lnTo>
                    <a:close/>
                  </a:path>
                </a:pathLst>
              </a:custGeom>
              <a:solidFill>
                <a:srgbClr val="D4145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3" name="Google Shape;817;p31">
                <a:extLst>
                  <a:ext uri="{FF2B5EF4-FFF2-40B4-BE49-F238E27FC236}">
                    <a16:creationId xmlns:a16="http://schemas.microsoft.com/office/drawing/2014/main" id="{88A98BB5-1F0B-46F7-AC38-2D707FF9BCE3}"/>
                  </a:ext>
                </a:extLst>
              </p:cNvPr>
              <p:cNvSpPr/>
              <p:nvPr/>
            </p:nvSpPr>
            <p:spPr>
              <a:xfrm>
                <a:off x="5629280" y="4231521"/>
                <a:ext cx="209971" cy="688388"/>
              </a:xfrm>
              <a:custGeom>
                <a:avLst/>
                <a:gdLst/>
                <a:ahLst/>
                <a:cxnLst/>
                <a:rect l="l" t="t" r="r" b="b"/>
                <a:pathLst>
                  <a:path w="3799" h="12455" extrusionOk="0">
                    <a:moveTo>
                      <a:pt x="2753" y="0"/>
                    </a:moveTo>
                    <a:lnTo>
                      <a:pt x="0" y="11528"/>
                    </a:lnTo>
                    <a:lnTo>
                      <a:pt x="874" y="12454"/>
                    </a:lnTo>
                    <a:lnTo>
                      <a:pt x="3799" y="278"/>
                    </a:lnTo>
                    <a:lnTo>
                      <a:pt x="2753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4" name="Google Shape;818;p31">
                <a:extLst>
                  <a:ext uri="{FF2B5EF4-FFF2-40B4-BE49-F238E27FC236}">
                    <a16:creationId xmlns:a16="http://schemas.microsoft.com/office/drawing/2014/main" id="{4CC8C184-78BF-47B5-9A22-AFB866DA2BE3}"/>
                  </a:ext>
                </a:extLst>
              </p:cNvPr>
              <p:cNvSpPr/>
              <p:nvPr/>
            </p:nvSpPr>
            <p:spPr>
              <a:xfrm>
                <a:off x="5559032" y="4216156"/>
                <a:ext cx="222462" cy="685459"/>
              </a:xfrm>
              <a:custGeom>
                <a:avLst/>
                <a:gdLst/>
                <a:ahLst/>
                <a:cxnLst/>
                <a:rect l="l" t="t" r="r" b="b"/>
                <a:pathLst>
                  <a:path w="4025" h="12402" extrusionOk="0">
                    <a:moveTo>
                      <a:pt x="2754" y="0"/>
                    </a:moveTo>
                    <a:lnTo>
                      <a:pt x="1" y="11475"/>
                    </a:lnTo>
                    <a:lnTo>
                      <a:pt x="437" y="12402"/>
                    </a:lnTo>
                    <a:lnTo>
                      <a:pt x="1271" y="11806"/>
                    </a:lnTo>
                    <a:lnTo>
                      <a:pt x="4024" y="278"/>
                    </a:lnTo>
                    <a:lnTo>
                      <a:pt x="2754" y="0"/>
                    </a:lnTo>
                    <a:close/>
                  </a:path>
                </a:pathLst>
              </a:custGeom>
              <a:solidFill>
                <a:srgbClr val="16607A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5" name="Google Shape;819;p31">
                <a:extLst>
                  <a:ext uri="{FF2B5EF4-FFF2-40B4-BE49-F238E27FC236}">
                    <a16:creationId xmlns:a16="http://schemas.microsoft.com/office/drawing/2014/main" id="{F1DB6690-918A-4AEA-87D3-B866B20DC885}"/>
                  </a:ext>
                </a:extLst>
              </p:cNvPr>
              <p:cNvSpPr/>
              <p:nvPr/>
            </p:nvSpPr>
            <p:spPr>
              <a:xfrm>
                <a:off x="5485910" y="4200791"/>
                <a:ext cx="225336" cy="673741"/>
              </a:xfrm>
              <a:custGeom>
                <a:avLst/>
                <a:gdLst/>
                <a:ahLst/>
                <a:cxnLst/>
                <a:rect l="l" t="t" r="r" b="b"/>
                <a:pathLst>
                  <a:path w="4077" h="12190" extrusionOk="0">
                    <a:moveTo>
                      <a:pt x="2925" y="0"/>
                    </a:moveTo>
                    <a:lnTo>
                      <a:pt x="0" y="12190"/>
                    </a:lnTo>
                    <a:lnTo>
                      <a:pt x="0" y="12190"/>
                    </a:lnTo>
                    <a:lnTo>
                      <a:pt x="1324" y="11753"/>
                    </a:lnTo>
                    <a:lnTo>
                      <a:pt x="4077" y="278"/>
                    </a:lnTo>
                    <a:lnTo>
                      <a:pt x="2925" y="0"/>
                    </a:lnTo>
                    <a:close/>
                  </a:path>
                </a:pathLst>
              </a:custGeom>
              <a:solidFill>
                <a:srgbClr val="309AB7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6" name="Google Shape;820;p31">
                <a:extLst>
                  <a:ext uri="{FF2B5EF4-FFF2-40B4-BE49-F238E27FC236}">
                    <a16:creationId xmlns:a16="http://schemas.microsoft.com/office/drawing/2014/main" id="{A42793A7-B728-4D19-A38B-446AAA44314E}"/>
                  </a:ext>
                </a:extLst>
              </p:cNvPr>
              <p:cNvSpPr/>
              <p:nvPr/>
            </p:nvSpPr>
            <p:spPr>
              <a:xfrm>
                <a:off x="5616845" y="4167132"/>
                <a:ext cx="240701" cy="161720"/>
              </a:xfrm>
              <a:custGeom>
                <a:avLst/>
                <a:gdLst/>
                <a:ahLst/>
                <a:cxnLst/>
                <a:rect l="l" t="t" r="r" b="b"/>
                <a:pathLst>
                  <a:path w="4355" h="2926" extrusionOk="0">
                    <a:moveTo>
                      <a:pt x="834" y="0"/>
                    </a:moveTo>
                    <a:cubicBezTo>
                      <a:pt x="715" y="0"/>
                      <a:pt x="609" y="0"/>
                      <a:pt x="556" y="53"/>
                    </a:cubicBezTo>
                    <a:cubicBezTo>
                      <a:pt x="437" y="120"/>
                      <a:pt x="384" y="225"/>
                      <a:pt x="331" y="278"/>
                    </a:cubicBezTo>
                    <a:lnTo>
                      <a:pt x="53" y="1655"/>
                    </a:lnTo>
                    <a:cubicBezTo>
                      <a:pt x="0" y="1880"/>
                      <a:pt x="106" y="2105"/>
                      <a:pt x="331" y="2105"/>
                    </a:cubicBezTo>
                    <a:lnTo>
                      <a:pt x="3534" y="2925"/>
                    </a:lnTo>
                    <a:cubicBezTo>
                      <a:pt x="3746" y="2925"/>
                      <a:pt x="3971" y="2819"/>
                      <a:pt x="4024" y="2594"/>
                    </a:cubicBezTo>
                    <a:lnTo>
                      <a:pt x="4302" y="1271"/>
                    </a:lnTo>
                    <a:cubicBezTo>
                      <a:pt x="4355" y="1165"/>
                      <a:pt x="4302" y="1046"/>
                      <a:pt x="4249" y="940"/>
                    </a:cubicBezTo>
                    <a:cubicBezTo>
                      <a:pt x="4196" y="887"/>
                      <a:pt x="4143" y="834"/>
                      <a:pt x="4077" y="834"/>
                    </a:cubicBezTo>
                    <a:lnTo>
                      <a:pt x="4024" y="781"/>
                    </a:lnTo>
                    <a:lnTo>
                      <a:pt x="834" y="0"/>
                    </a:lnTo>
                    <a:close/>
                  </a:path>
                </a:pathLst>
              </a:custGeom>
              <a:solidFill>
                <a:srgbClr val="DDDDD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7" name="Google Shape;821;p31">
                <a:extLst>
                  <a:ext uri="{FF2B5EF4-FFF2-40B4-BE49-F238E27FC236}">
                    <a16:creationId xmlns:a16="http://schemas.microsoft.com/office/drawing/2014/main" id="{CA6E9802-B62C-4C82-B7A6-355F746E0597}"/>
                  </a:ext>
                </a:extLst>
              </p:cNvPr>
              <p:cNvSpPr/>
              <p:nvPr/>
            </p:nvSpPr>
            <p:spPr>
              <a:xfrm>
                <a:off x="5629280" y="4167132"/>
                <a:ext cx="228265" cy="106837"/>
              </a:xfrm>
              <a:custGeom>
                <a:avLst/>
                <a:gdLst/>
                <a:ahLst/>
                <a:cxnLst/>
                <a:rect l="l" t="t" r="r" b="b"/>
                <a:pathLst>
                  <a:path w="4130" h="1933" extrusionOk="0">
                    <a:moveTo>
                      <a:pt x="609" y="0"/>
                    </a:moveTo>
                    <a:cubicBezTo>
                      <a:pt x="490" y="0"/>
                      <a:pt x="384" y="0"/>
                      <a:pt x="331" y="53"/>
                    </a:cubicBezTo>
                    <a:cubicBezTo>
                      <a:pt x="212" y="120"/>
                      <a:pt x="159" y="225"/>
                      <a:pt x="106" y="278"/>
                    </a:cubicBezTo>
                    <a:lnTo>
                      <a:pt x="0" y="940"/>
                    </a:lnTo>
                    <a:lnTo>
                      <a:pt x="3918" y="1933"/>
                    </a:lnTo>
                    <a:lnTo>
                      <a:pt x="4077" y="1271"/>
                    </a:lnTo>
                    <a:cubicBezTo>
                      <a:pt x="4130" y="1165"/>
                      <a:pt x="4077" y="1046"/>
                      <a:pt x="4024" y="940"/>
                    </a:cubicBezTo>
                    <a:cubicBezTo>
                      <a:pt x="3971" y="887"/>
                      <a:pt x="3918" y="834"/>
                      <a:pt x="3852" y="834"/>
                    </a:cubicBezTo>
                    <a:lnTo>
                      <a:pt x="3799" y="781"/>
                    </a:lnTo>
                    <a:lnTo>
                      <a:pt x="609" y="0"/>
                    </a:lnTo>
                    <a:close/>
                  </a:path>
                </a:pathLst>
              </a:custGeom>
              <a:solidFill>
                <a:srgbClr val="FAFBE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8" name="Google Shape;822;p31">
                <a:extLst>
                  <a:ext uri="{FF2B5EF4-FFF2-40B4-BE49-F238E27FC236}">
                    <a16:creationId xmlns:a16="http://schemas.microsoft.com/office/drawing/2014/main" id="{C6A5C80D-FA28-4CFB-906F-A571A13D7502}"/>
                  </a:ext>
                </a:extLst>
              </p:cNvPr>
              <p:cNvSpPr/>
              <p:nvPr/>
            </p:nvSpPr>
            <p:spPr>
              <a:xfrm>
                <a:off x="5626351" y="4160499"/>
                <a:ext cx="243630" cy="80584"/>
              </a:xfrm>
              <a:custGeom>
                <a:avLst/>
                <a:gdLst/>
                <a:ahLst/>
                <a:cxnLst/>
                <a:rect l="l" t="t" r="r" b="b"/>
                <a:pathLst>
                  <a:path w="4408" h="1458" extrusionOk="0">
                    <a:moveTo>
                      <a:pt x="263" y="0"/>
                    </a:moveTo>
                    <a:cubicBezTo>
                      <a:pt x="159" y="0"/>
                      <a:pt x="53" y="87"/>
                      <a:pt x="53" y="173"/>
                    </a:cubicBezTo>
                    <a:cubicBezTo>
                      <a:pt x="0" y="345"/>
                      <a:pt x="106" y="504"/>
                      <a:pt x="212" y="504"/>
                    </a:cubicBezTo>
                    <a:lnTo>
                      <a:pt x="4077" y="1444"/>
                    </a:lnTo>
                    <a:cubicBezTo>
                      <a:pt x="4106" y="1454"/>
                      <a:pt x="4134" y="1458"/>
                      <a:pt x="4160" y="1458"/>
                    </a:cubicBezTo>
                    <a:cubicBezTo>
                      <a:pt x="4277" y="1458"/>
                      <a:pt x="4364" y="1372"/>
                      <a:pt x="4408" y="1285"/>
                    </a:cubicBezTo>
                    <a:cubicBezTo>
                      <a:pt x="4408" y="1113"/>
                      <a:pt x="4355" y="1007"/>
                      <a:pt x="4183" y="954"/>
                    </a:cubicBezTo>
                    <a:lnTo>
                      <a:pt x="331" y="15"/>
                    </a:lnTo>
                    <a:cubicBezTo>
                      <a:pt x="309" y="5"/>
                      <a:pt x="286" y="0"/>
                      <a:pt x="263" y="0"/>
                    </a:cubicBez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29" name="Google Shape;823;p31">
                <a:extLst>
                  <a:ext uri="{FF2B5EF4-FFF2-40B4-BE49-F238E27FC236}">
                    <a16:creationId xmlns:a16="http://schemas.microsoft.com/office/drawing/2014/main" id="{CA337883-DA53-4A2C-85EF-E547A3B12347}"/>
                  </a:ext>
                </a:extLst>
              </p:cNvPr>
              <p:cNvSpPr/>
              <p:nvPr/>
            </p:nvSpPr>
            <p:spPr>
              <a:xfrm>
                <a:off x="5604409" y="4252690"/>
                <a:ext cx="244349" cy="79865"/>
              </a:xfrm>
              <a:custGeom>
                <a:avLst/>
                <a:gdLst/>
                <a:ahLst/>
                <a:cxnLst/>
                <a:rect l="l" t="t" r="r" b="b"/>
                <a:pathLst>
                  <a:path w="4421" h="1445" extrusionOk="0">
                    <a:moveTo>
                      <a:pt x="331" y="1"/>
                    </a:moveTo>
                    <a:cubicBezTo>
                      <a:pt x="225" y="1"/>
                      <a:pt x="66" y="54"/>
                      <a:pt x="66" y="226"/>
                    </a:cubicBezTo>
                    <a:cubicBezTo>
                      <a:pt x="0" y="332"/>
                      <a:pt x="119" y="491"/>
                      <a:pt x="225" y="491"/>
                    </a:cubicBezTo>
                    <a:lnTo>
                      <a:pt x="4090" y="1430"/>
                    </a:lnTo>
                    <a:cubicBezTo>
                      <a:pt x="4119" y="1440"/>
                      <a:pt x="4147" y="1444"/>
                      <a:pt x="4173" y="1444"/>
                    </a:cubicBezTo>
                    <a:cubicBezTo>
                      <a:pt x="4290" y="1444"/>
                      <a:pt x="4378" y="1358"/>
                      <a:pt x="4421" y="1271"/>
                    </a:cubicBezTo>
                    <a:cubicBezTo>
                      <a:pt x="4421" y="1099"/>
                      <a:pt x="4368" y="994"/>
                      <a:pt x="4196" y="941"/>
                    </a:cubicBezTo>
                    <a:lnTo>
                      <a:pt x="331" y="1"/>
                    </a:lnTo>
                    <a:close/>
                  </a:path>
                </a:pathLst>
              </a:custGeom>
              <a:solidFill>
                <a:srgbClr val="233E4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0" name="Google Shape;824;p31">
                <a:extLst>
                  <a:ext uri="{FF2B5EF4-FFF2-40B4-BE49-F238E27FC236}">
                    <a16:creationId xmlns:a16="http://schemas.microsoft.com/office/drawing/2014/main" id="{DCA5891C-4D9D-4EF8-8190-41E11BC80CA4}"/>
                  </a:ext>
                </a:extLst>
              </p:cNvPr>
              <p:cNvSpPr/>
              <p:nvPr/>
            </p:nvSpPr>
            <p:spPr>
              <a:xfrm>
                <a:off x="6376144" y="3457797"/>
                <a:ext cx="158072" cy="233903"/>
              </a:xfrm>
              <a:custGeom>
                <a:avLst/>
                <a:gdLst/>
                <a:ahLst/>
                <a:cxnLst/>
                <a:rect l="l" t="t" r="r" b="b"/>
                <a:pathLst>
                  <a:path w="2860" h="4232" extrusionOk="0">
                    <a:moveTo>
                      <a:pt x="2381" y="0"/>
                    </a:moveTo>
                    <a:cubicBezTo>
                      <a:pt x="2298" y="0"/>
                      <a:pt x="2214" y="33"/>
                      <a:pt x="2145" y="102"/>
                    </a:cubicBezTo>
                    <a:cubicBezTo>
                      <a:pt x="2039" y="155"/>
                      <a:pt x="1" y="1532"/>
                      <a:pt x="384" y="3901"/>
                    </a:cubicBezTo>
                    <a:cubicBezTo>
                      <a:pt x="437" y="4073"/>
                      <a:pt x="596" y="4231"/>
                      <a:pt x="821" y="4231"/>
                    </a:cubicBezTo>
                    <a:lnTo>
                      <a:pt x="874" y="4231"/>
                    </a:lnTo>
                    <a:cubicBezTo>
                      <a:pt x="1099" y="4179"/>
                      <a:pt x="1258" y="3954"/>
                      <a:pt x="1205" y="3742"/>
                    </a:cubicBezTo>
                    <a:cubicBezTo>
                      <a:pt x="927" y="1968"/>
                      <a:pt x="2528" y="817"/>
                      <a:pt x="2581" y="817"/>
                    </a:cubicBezTo>
                    <a:cubicBezTo>
                      <a:pt x="2806" y="645"/>
                      <a:pt x="2859" y="380"/>
                      <a:pt x="2701" y="208"/>
                    </a:cubicBezTo>
                    <a:cubicBezTo>
                      <a:pt x="2629" y="73"/>
                      <a:pt x="2506" y="0"/>
                      <a:pt x="238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1" name="Google Shape;825;p31">
                <a:extLst>
                  <a:ext uri="{FF2B5EF4-FFF2-40B4-BE49-F238E27FC236}">
                    <a16:creationId xmlns:a16="http://schemas.microsoft.com/office/drawing/2014/main" id="{3237B78C-4AEC-41B1-B117-C4F3AA2DC800}"/>
                  </a:ext>
                </a:extLst>
              </p:cNvPr>
              <p:cNvSpPr/>
              <p:nvPr/>
            </p:nvSpPr>
            <p:spPr>
              <a:xfrm>
                <a:off x="6180820" y="3609734"/>
                <a:ext cx="527497" cy="527442"/>
              </a:xfrm>
              <a:custGeom>
                <a:avLst/>
                <a:gdLst/>
                <a:ahLst/>
                <a:cxnLst/>
                <a:rect l="l" t="t" r="r" b="b"/>
                <a:pathLst>
                  <a:path w="9544" h="9543" extrusionOk="0">
                    <a:moveTo>
                      <a:pt x="4739" y="0"/>
                    </a:moveTo>
                    <a:cubicBezTo>
                      <a:pt x="2145" y="0"/>
                      <a:pt x="1" y="2144"/>
                      <a:pt x="1" y="4791"/>
                    </a:cubicBezTo>
                    <a:cubicBezTo>
                      <a:pt x="1" y="7385"/>
                      <a:pt x="2145" y="9543"/>
                      <a:pt x="4739" y="9543"/>
                    </a:cubicBezTo>
                    <a:cubicBezTo>
                      <a:pt x="7386" y="9543"/>
                      <a:pt x="9543" y="7385"/>
                      <a:pt x="9543" y="4791"/>
                    </a:cubicBezTo>
                    <a:cubicBezTo>
                      <a:pt x="9543" y="2144"/>
                      <a:pt x="7386" y="0"/>
                      <a:pt x="4739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2" name="Google Shape;826;p31">
                <a:extLst>
                  <a:ext uri="{FF2B5EF4-FFF2-40B4-BE49-F238E27FC236}">
                    <a16:creationId xmlns:a16="http://schemas.microsoft.com/office/drawing/2014/main" id="{1521C7F7-8E1A-47C5-9DCA-90CDB5811C11}"/>
                  </a:ext>
                </a:extLst>
              </p:cNvPr>
              <p:cNvSpPr/>
              <p:nvPr/>
            </p:nvSpPr>
            <p:spPr>
              <a:xfrm>
                <a:off x="6241562" y="3659421"/>
                <a:ext cx="207815" cy="145692"/>
              </a:xfrm>
              <a:custGeom>
                <a:avLst/>
                <a:gdLst/>
                <a:ahLst/>
                <a:cxnLst/>
                <a:rect l="l" t="t" r="r" b="b"/>
                <a:pathLst>
                  <a:path w="3760" h="2636" extrusionOk="0">
                    <a:moveTo>
                      <a:pt x="2633" y="1"/>
                    </a:moveTo>
                    <a:cubicBezTo>
                      <a:pt x="2247" y="1"/>
                      <a:pt x="1778" y="140"/>
                      <a:pt x="1324" y="425"/>
                    </a:cubicBezTo>
                    <a:cubicBezTo>
                      <a:pt x="450" y="914"/>
                      <a:pt x="0" y="1748"/>
                      <a:pt x="278" y="2238"/>
                    </a:cubicBezTo>
                    <a:cubicBezTo>
                      <a:pt x="439" y="2509"/>
                      <a:pt x="746" y="2635"/>
                      <a:pt x="1120" y="2635"/>
                    </a:cubicBezTo>
                    <a:cubicBezTo>
                      <a:pt x="1513" y="2635"/>
                      <a:pt x="1981" y="2496"/>
                      <a:pt x="2436" y="2238"/>
                    </a:cubicBezTo>
                    <a:cubicBezTo>
                      <a:pt x="3309" y="1695"/>
                      <a:pt x="3759" y="861"/>
                      <a:pt x="3428" y="372"/>
                    </a:cubicBezTo>
                    <a:cubicBezTo>
                      <a:pt x="3293" y="127"/>
                      <a:pt x="3000" y="1"/>
                      <a:pt x="2633" y="1"/>
                    </a:cubicBezTo>
                    <a:close/>
                  </a:path>
                </a:pathLst>
              </a:custGeom>
              <a:solidFill>
                <a:schemeClr val="accent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  <p:sp>
            <p:nvSpPr>
              <p:cNvPr id="133" name="Google Shape;827;p31">
                <a:extLst>
                  <a:ext uri="{FF2B5EF4-FFF2-40B4-BE49-F238E27FC236}">
                    <a16:creationId xmlns:a16="http://schemas.microsoft.com/office/drawing/2014/main" id="{100455C1-4CC7-4A44-A713-8C4B71803359}"/>
                  </a:ext>
                </a:extLst>
              </p:cNvPr>
              <p:cNvSpPr/>
              <p:nvPr/>
            </p:nvSpPr>
            <p:spPr>
              <a:xfrm>
                <a:off x="6189608" y="3719445"/>
                <a:ext cx="518709" cy="417731"/>
              </a:xfrm>
              <a:custGeom>
                <a:avLst/>
                <a:gdLst/>
                <a:ahLst/>
                <a:cxnLst/>
                <a:rect l="l" t="t" r="r" b="b"/>
                <a:pathLst>
                  <a:path w="9385" h="7558" extrusionOk="0">
                    <a:moveTo>
                      <a:pt x="8445" y="0"/>
                    </a:moveTo>
                    <a:lnTo>
                      <a:pt x="8445" y="0"/>
                    </a:lnTo>
                    <a:cubicBezTo>
                      <a:pt x="8551" y="437"/>
                      <a:pt x="8603" y="821"/>
                      <a:pt x="8603" y="1271"/>
                    </a:cubicBezTo>
                    <a:cubicBezTo>
                      <a:pt x="8603" y="3918"/>
                      <a:pt x="6512" y="6009"/>
                      <a:pt x="3865" y="6009"/>
                    </a:cubicBezTo>
                    <a:cubicBezTo>
                      <a:pt x="2264" y="6009"/>
                      <a:pt x="887" y="5242"/>
                      <a:pt x="1" y="4024"/>
                    </a:cubicBezTo>
                    <a:lnTo>
                      <a:pt x="1" y="4024"/>
                    </a:lnTo>
                    <a:cubicBezTo>
                      <a:pt x="556" y="6062"/>
                      <a:pt x="2436" y="7558"/>
                      <a:pt x="4580" y="7558"/>
                    </a:cubicBezTo>
                    <a:cubicBezTo>
                      <a:pt x="7227" y="7558"/>
                      <a:pt x="9384" y="5400"/>
                      <a:pt x="9384" y="2806"/>
                    </a:cubicBezTo>
                    <a:cubicBezTo>
                      <a:pt x="9384" y="1761"/>
                      <a:pt x="9053" y="821"/>
                      <a:pt x="844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/>
              </a:p>
            </p:txBody>
          </p:sp>
        </p:grpSp>
        <p:sp>
          <p:nvSpPr>
            <p:cNvPr id="24" name="Google Shape;828;p31">
              <a:extLst>
                <a:ext uri="{FF2B5EF4-FFF2-40B4-BE49-F238E27FC236}">
                  <a16:creationId xmlns:a16="http://schemas.microsoft.com/office/drawing/2014/main" id="{325EC593-5286-4CEA-AD35-7B7118BAC552}"/>
                </a:ext>
              </a:extLst>
            </p:cNvPr>
            <p:cNvSpPr/>
            <p:nvPr/>
          </p:nvSpPr>
          <p:spPr>
            <a:xfrm>
              <a:off x="5641385" y="4715193"/>
              <a:ext cx="204624" cy="152288"/>
            </a:xfrm>
            <a:custGeom>
              <a:avLst/>
              <a:gdLst/>
              <a:ahLst/>
              <a:cxnLst/>
              <a:rect l="l" t="t" r="r" b="b"/>
              <a:pathLst>
                <a:path w="6588" h="4903" extrusionOk="0">
                  <a:moveTo>
                    <a:pt x="4067" y="1"/>
                  </a:moveTo>
                  <a:lnTo>
                    <a:pt x="2790" y="2790"/>
                  </a:lnTo>
                  <a:lnTo>
                    <a:pt x="404" y="3059"/>
                  </a:lnTo>
                  <a:cubicBezTo>
                    <a:pt x="135" y="3059"/>
                    <a:pt x="0" y="3496"/>
                    <a:pt x="269" y="3630"/>
                  </a:cubicBezTo>
                  <a:lnTo>
                    <a:pt x="2924" y="4739"/>
                  </a:lnTo>
                  <a:cubicBezTo>
                    <a:pt x="3134" y="4850"/>
                    <a:pt x="3343" y="4903"/>
                    <a:pt x="3545" y="4903"/>
                  </a:cubicBezTo>
                  <a:cubicBezTo>
                    <a:pt x="3892" y="4903"/>
                    <a:pt x="4215" y="4747"/>
                    <a:pt x="4470" y="4471"/>
                  </a:cubicBezTo>
                  <a:lnTo>
                    <a:pt x="6588" y="1547"/>
                  </a:lnTo>
                  <a:lnTo>
                    <a:pt x="4067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5" name="Google Shape;829;p31">
              <a:extLst>
                <a:ext uri="{FF2B5EF4-FFF2-40B4-BE49-F238E27FC236}">
                  <a16:creationId xmlns:a16="http://schemas.microsoft.com/office/drawing/2014/main" id="{A15EBF99-6DE8-40C1-8121-3110897B443A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671" y="8635"/>
                    <a:pt x="17780" y="8098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6" name="Google Shape;830;p31">
              <a:extLst>
                <a:ext uri="{FF2B5EF4-FFF2-40B4-BE49-F238E27FC236}">
                  <a16:creationId xmlns:a16="http://schemas.microsoft.com/office/drawing/2014/main" id="{4B39D613-D659-4322-B6E8-338191A4B7C2}"/>
                </a:ext>
              </a:extLst>
            </p:cNvPr>
            <p:cNvSpPr/>
            <p:nvPr/>
          </p:nvSpPr>
          <p:spPr>
            <a:xfrm>
              <a:off x="5767676" y="4250752"/>
              <a:ext cx="622196" cy="512492"/>
            </a:xfrm>
            <a:custGeom>
              <a:avLst/>
              <a:gdLst/>
              <a:ahLst/>
              <a:cxnLst/>
              <a:rect l="l" t="t" r="r" b="b"/>
              <a:pathLst>
                <a:path w="20032" h="16500" extrusionOk="0">
                  <a:moveTo>
                    <a:pt x="16674" y="1"/>
                  </a:moveTo>
                  <a:cubicBezTo>
                    <a:pt x="15991" y="1"/>
                    <a:pt x="15283" y="187"/>
                    <a:pt x="14688" y="536"/>
                  </a:cubicBezTo>
                  <a:lnTo>
                    <a:pt x="3765" y="7392"/>
                  </a:lnTo>
                  <a:cubicBezTo>
                    <a:pt x="3496" y="7661"/>
                    <a:pt x="3227" y="7929"/>
                    <a:pt x="2925" y="8366"/>
                  </a:cubicBezTo>
                  <a:lnTo>
                    <a:pt x="1" y="14954"/>
                  </a:lnTo>
                  <a:lnTo>
                    <a:pt x="1110" y="15659"/>
                  </a:lnTo>
                  <a:lnTo>
                    <a:pt x="2522" y="16500"/>
                  </a:lnTo>
                  <a:lnTo>
                    <a:pt x="6588" y="11021"/>
                  </a:lnTo>
                  <a:lnTo>
                    <a:pt x="9949" y="10316"/>
                  </a:lnTo>
                  <a:lnTo>
                    <a:pt x="15528" y="8938"/>
                  </a:lnTo>
                  <a:cubicBezTo>
                    <a:pt x="16368" y="8770"/>
                    <a:pt x="17208" y="8366"/>
                    <a:pt x="18049" y="7661"/>
                  </a:cubicBezTo>
                  <a:cubicBezTo>
                    <a:pt x="18183" y="7526"/>
                    <a:pt x="18351" y="7392"/>
                    <a:pt x="18620" y="7089"/>
                  </a:cubicBezTo>
                  <a:cubicBezTo>
                    <a:pt x="19023" y="6686"/>
                    <a:pt x="19326" y="6115"/>
                    <a:pt x="19595" y="5577"/>
                  </a:cubicBezTo>
                  <a:cubicBezTo>
                    <a:pt x="19864" y="5006"/>
                    <a:pt x="20032" y="4434"/>
                    <a:pt x="20032" y="3896"/>
                  </a:cubicBezTo>
                  <a:lnTo>
                    <a:pt x="20032" y="3460"/>
                  </a:lnTo>
                  <a:cubicBezTo>
                    <a:pt x="20032" y="2048"/>
                    <a:pt x="19191" y="804"/>
                    <a:pt x="17914" y="233"/>
                  </a:cubicBezTo>
                  <a:cubicBezTo>
                    <a:pt x="17535" y="76"/>
                    <a:pt x="17110" y="1"/>
                    <a:pt x="16674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7" name="Google Shape;831;p31">
              <a:extLst>
                <a:ext uri="{FF2B5EF4-FFF2-40B4-BE49-F238E27FC236}">
                  <a16:creationId xmlns:a16="http://schemas.microsoft.com/office/drawing/2014/main" id="{A9B86892-DD10-46D1-978E-9AAFD0121D5A}"/>
                </a:ext>
              </a:extLst>
            </p:cNvPr>
            <p:cNvSpPr/>
            <p:nvPr/>
          </p:nvSpPr>
          <p:spPr>
            <a:xfrm>
              <a:off x="5802121" y="4428136"/>
              <a:ext cx="435338" cy="335107"/>
            </a:xfrm>
            <a:custGeom>
              <a:avLst/>
              <a:gdLst/>
              <a:ahLst/>
              <a:cxnLst/>
              <a:rect l="l" t="t" r="r" b="b"/>
              <a:pathLst>
                <a:path w="14016" h="10789" extrusionOk="0">
                  <a:moveTo>
                    <a:pt x="11630" y="0"/>
                  </a:moveTo>
                  <a:lnTo>
                    <a:pt x="5479" y="2521"/>
                  </a:lnTo>
                  <a:cubicBezTo>
                    <a:pt x="4471" y="2924"/>
                    <a:pt x="3496" y="3764"/>
                    <a:pt x="2958" y="4739"/>
                  </a:cubicBezTo>
                  <a:cubicBezTo>
                    <a:pt x="2118" y="6151"/>
                    <a:pt x="976" y="7966"/>
                    <a:pt x="1" y="9948"/>
                  </a:cubicBezTo>
                  <a:lnTo>
                    <a:pt x="1413" y="10789"/>
                  </a:lnTo>
                  <a:lnTo>
                    <a:pt x="5479" y="5310"/>
                  </a:lnTo>
                  <a:lnTo>
                    <a:pt x="8840" y="4605"/>
                  </a:lnTo>
                  <a:lnTo>
                    <a:pt x="8974" y="4470"/>
                  </a:lnTo>
                  <a:cubicBezTo>
                    <a:pt x="9109" y="4067"/>
                    <a:pt x="9512" y="3764"/>
                    <a:pt x="9815" y="3630"/>
                  </a:cubicBezTo>
                  <a:lnTo>
                    <a:pt x="14016" y="1815"/>
                  </a:lnTo>
                  <a:cubicBezTo>
                    <a:pt x="13176" y="1244"/>
                    <a:pt x="12335" y="706"/>
                    <a:pt x="11630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8" name="Google Shape;832;p31">
              <a:extLst>
                <a:ext uri="{FF2B5EF4-FFF2-40B4-BE49-F238E27FC236}">
                  <a16:creationId xmlns:a16="http://schemas.microsoft.com/office/drawing/2014/main" id="{F8BF754F-A651-4E17-83E5-71E641121B9A}"/>
                </a:ext>
              </a:extLst>
            </p:cNvPr>
            <p:cNvSpPr/>
            <p:nvPr/>
          </p:nvSpPr>
          <p:spPr>
            <a:xfrm>
              <a:off x="5993172" y="3849238"/>
              <a:ext cx="435338" cy="325727"/>
            </a:xfrm>
            <a:custGeom>
              <a:avLst/>
              <a:gdLst/>
              <a:ahLst/>
              <a:cxnLst/>
              <a:rect l="l" t="t" r="r" b="b"/>
              <a:pathLst>
                <a:path w="14016" h="10487" extrusionOk="0">
                  <a:moveTo>
                    <a:pt x="11156" y="0"/>
                  </a:moveTo>
                  <a:cubicBezTo>
                    <a:pt x="10333" y="0"/>
                    <a:pt x="9506" y="386"/>
                    <a:pt x="8974" y="1128"/>
                  </a:cubicBezTo>
                  <a:lnTo>
                    <a:pt x="6050" y="5598"/>
                  </a:lnTo>
                  <a:lnTo>
                    <a:pt x="1849" y="2943"/>
                  </a:lnTo>
                  <a:lnTo>
                    <a:pt x="0" y="5598"/>
                  </a:lnTo>
                  <a:lnTo>
                    <a:pt x="5344" y="10102"/>
                  </a:lnTo>
                  <a:cubicBezTo>
                    <a:pt x="5736" y="10352"/>
                    <a:pt x="6156" y="10486"/>
                    <a:pt x="6566" y="10486"/>
                  </a:cubicBezTo>
                  <a:cubicBezTo>
                    <a:pt x="7034" y="10486"/>
                    <a:pt x="7488" y="10310"/>
                    <a:pt x="7865" y="9934"/>
                  </a:cubicBezTo>
                  <a:lnTo>
                    <a:pt x="13040" y="4489"/>
                  </a:lnTo>
                  <a:cubicBezTo>
                    <a:pt x="13881" y="3649"/>
                    <a:pt x="14015" y="2372"/>
                    <a:pt x="13444" y="1397"/>
                  </a:cubicBezTo>
                  <a:cubicBezTo>
                    <a:pt x="12937" y="453"/>
                    <a:pt x="12048" y="0"/>
                    <a:pt x="11156" y="0"/>
                  </a:cubicBezTo>
                  <a:close/>
                </a:path>
              </a:pathLst>
            </a:custGeom>
            <a:solidFill>
              <a:srgbClr val="F6E5A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29" name="Google Shape;833;p31">
              <a:extLst>
                <a:ext uri="{FF2B5EF4-FFF2-40B4-BE49-F238E27FC236}">
                  <a16:creationId xmlns:a16="http://schemas.microsoft.com/office/drawing/2014/main" id="{5C0E7C98-3C79-47FD-B395-D23C891830FC}"/>
                </a:ext>
              </a:extLst>
            </p:cNvPr>
            <p:cNvSpPr/>
            <p:nvPr/>
          </p:nvSpPr>
          <p:spPr>
            <a:xfrm>
              <a:off x="6106945" y="3870700"/>
              <a:ext cx="178533" cy="304824"/>
            </a:xfrm>
            <a:custGeom>
              <a:avLst/>
              <a:gdLst/>
              <a:ahLst/>
              <a:cxnLst/>
              <a:rect l="l" t="t" r="r" b="b"/>
              <a:pathLst>
                <a:path w="5748" h="9814" extrusionOk="0">
                  <a:moveTo>
                    <a:pt x="5748" y="0"/>
                  </a:moveTo>
                  <a:lnTo>
                    <a:pt x="5748" y="0"/>
                  </a:lnTo>
                  <a:cubicBezTo>
                    <a:pt x="5580" y="168"/>
                    <a:pt x="5445" y="303"/>
                    <a:pt x="5311" y="437"/>
                  </a:cubicBezTo>
                  <a:lnTo>
                    <a:pt x="2387" y="4907"/>
                  </a:lnTo>
                  <a:lnTo>
                    <a:pt x="1" y="3529"/>
                  </a:lnTo>
                  <a:lnTo>
                    <a:pt x="1" y="7999"/>
                  </a:lnTo>
                  <a:lnTo>
                    <a:pt x="1681" y="9411"/>
                  </a:lnTo>
                  <a:cubicBezTo>
                    <a:pt x="1950" y="9545"/>
                    <a:pt x="2219" y="9680"/>
                    <a:pt x="2387" y="9814"/>
                  </a:cubicBezTo>
                  <a:lnTo>
                    <a:pt x="4067" y="3932"/>
                  </a:lnTo>
                  <a:cubicBezTo>
                    <a:pt x="4471" y="2521"/>
                    <a:pt x="5042" y="1277"/>
                    <a:pt x="57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0" name="Google Shape;834;p31">
              <a:extLst>
                <a:ext uri="{FF2B5EF4-FFF2-40B4-BE49-F238E27FC236}">
                  <a16:creationId xmlns:a16="http://schemas.microsoft.com/office/drawing/2014/main" id="{44A896B8-E41C-45BF-89E2-9D7AA3150C23}"/>
                </a:ext>
              </a:extLst>
            </p:cNvPr>
            <p:cNvSpPr/>
            <p:nvPr/>
          </p:nvSpPr>
          <p:spPr>
            <a:xfrm>
              <a:off x="6175836" y="3779880"/>
              <a:ext cx="439532" cy="506031"/>
            </a:xfrm>
            <a:custGeom>
              <a:avLst/>
              <a:gdLst/>
              <a:ahLst/>
              <a:cxnLst/>
              <a:rect l="l" t="t" r="r" b="b"/>
              <a:pathLst>
                <a:path w="14151" h="16292" extrusionOk="0">
                  <a:moveTo>
                    <a:pt x="9109" y="0"/>
                  </a:moveTo>
                  <a:lnTo>
                    <a:pt x="5042" y="572"/>
                  </a:lnTo>
                  <a:cubicBezTo>
                    <a:pt x="3664" y="2387"/>
                    <a:pt x="2521" y="4605"/>
                    <a:pt x="1849" y="6856"/>
                  </a:cubicBezTo>
                  <a:lnTo>
                    <a:pt x="1" y="13444"/>
                  </a:lnTo>
                  <a:cubicBezTo>
                    <a:pt x="1406" y="14452"/>
                    <a:pt x="4559" y="16292"/>
                    <a:pt x="8376" y="16292"/>
                  </a:cubicBezTo>
                  <a:cubicBezTo>
                    <a:pt x="8759" y="16292"/>
                    <a:pt x="9150" y="16273"/>
                    <a:pt x="9546" y="16233"/>
                  </a:cubicBezTo>
                  <a:cubicBezTo>
                    <a:pt x="11092" y="16099"/>
                    <a:pt x="12470" y="15696"/>
                    <a:pt x="14016" y="14990"/>
                  </a:cubicBezTo>
                  <a:lnTo>
                    <a:pt x="14150" y="7831"/>
                  </a:lnTo>
                  <a:cubicBezTo>
                    <a:pt x="14150" y="5310"/>
                    <a:pt x="13175" y="2924"/>
                    <a:pt x="11361" y="1412"/>
                  </a:cubicBezTo>
                  <a:cubicBezTo>
                    <a:pt x="10655" y="841"/>
                    <a:pt x="9815" y="269"/>
                    <a:pt x="9109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1" name="Google Shape;835;p31">
              <a:extLst>
                <a:ext uri="{FF2B5EF4-FFF2-40B4-BE49-F238E27FC236}">
                  <a16:creationId xmlns:a16="http://schemas.microsoft.com/office/drawing/2014/main" id="{76467C4B-6AF2-4641-8A7B-60DDF79BE146}"/>
                </a:ext>
              </a:extLst>
            </p:cNvPr>
            <p:cNvSpPr/>
            <p:nvPr/>
          </p:nvSpPr>
          <p:spPr>
            <a:xfrm>
              <a:off x="6446215" y="3823706"/>
              <a:ext cx="169153" cy="460404"/>
            </a:xfrm>
            <a:custGeom>
              <a:avLst/>
              <a:gdLst/>
              <a:ahLst/>
              <a:cxnLst/>
              <a:rect l="l" t="t" r="r" b="b"/>
              <a:pathLst>
                <a:path w="5446" h="14823" extrusionOk="0">
                  <a:moveTo>
                    <a:pt x="2656" y="1"/>
                  </a:moveTo>
                  <a:cubicBezTo>
                    <a:pt x="1546" y="404"/>
                    <a:pt x="706" y="1244"/>
                    <a:pt x="404" y="3496"/>
                  </a:cubicBezTo>
                  <a:cubicBezTo>
                    <a:pt x="0" y="5714"/>
                    <a:pt x="538" y="9075"/>
                    <a:pt x="706" y="11327"/>
                  </a:cubicBezTo>
                  <a:lnTo>
                    <a:pt x="841" y="14822"/>
                  </a:lnTo>
                  <a:cubicBezTo>
                    <a:pt x="2387" y="14688"/>
                    <a:pt x="3765" y="14285"/>
                    <a:pt x="5311" y="13579"/>
                  </a:cubicBezTo>
                  <a:lnTo>
                    <a:pt x="5445" y="6420"/>
                  </a:lnTo>
                  <a:lnTo>
                    <a:pt x="5445" y="6286"/>
                  </a:lnTo>
                  <a:cubicBezTo>
                    <a:pt x="5445" y="3765"/>
                    <a:pt x="4336" y="1513"/>
                    <a:pt x="265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2" name="Google Shape;836;p31">
              <a:extLst>
                <a:ext uri="{FF2B5EF4-FFF2-40B4-BE49-F238E27FC236}">
                  <a16:creationId xmlns:a16="http://schemas.microsoft.com/office/drawing/2014/main" id="{F6155CD0-9DBD-45BF-9F0F-3A68E979E4F7}"/>
                </a:ext>
              </a:extLst>
            </p:cNvPr>
            <p:cNvSpPr/>
            <p:nvPr/>
          </p:nvSpPr>
          <p:spPr>
            <a:xfrm>
              <a:off x="6123655" y="4195040"/>
              <a:ext cx="501093" cy="361229"/>
            </a:xfrm>
            <a:custGeom>
              <a:avLst/>
              <a:gdLst/>
              <a:ahLst/>
              <a:cxnLst/>
              <a:rect l="l" t="t" r="r" b="b"/>
              <a:pathLst>
                <a:path w="16133" h="11630" extrusionOk="0">
                  <a:moveTo>
                    <a:pt x="1681" y="1"/>
                  </a:moveTo>
                  <a:lnTo>
                    <a:pt x="303" y="5177"/>
                  </a:lnTo>
                  <a:cubicBezTo>
                    <a:pt x="0" y="5748"/>
                    <a:pt x="303" y="6454"/>
                    <a:pt x="706" y="6991"/>
                  </a:cubicBezTo>
                  <a:cubicBezTo>
                    <a:pt x="1681" y="7832"/>
                    <a:pt x="2521" y="8537"/>
                    <a:pt x="3664" y="9243"/>
                  </a:cubicBezTo>
                  <a:cubicBezTo>
                    <a:pt x="5747" y="10655"/>
                    <a:pt x="8134" y="11629"/>
                    <a:pt x="10654" y="11629"/>
                  </a:cubicBezTo>
                  <a:cubicBezTo>
                    <a:pt x="12066" y="11629"/>
                    <a:pt x="13612" y="11495"/>
                    <a:pt x="14990" y="10789"/>
                  </a:cubicBezTo>
                  <a:cubicBezTo>
                    <a:pt x="15696" y="10487"/>
                    <a:pt x="16133" y="9815"/>
                    <a:pt x="16133" y="9109"/>
                  </a:cubicBezTo>
                  <a:lnTo>
                    <a:pt x="16133" y="8537"/>
                  </a:lnTo>
                  <a:lnTo>
                    <a:pt x="15696" y="1547"/>
                  </a:lnTo>
                  <a:cubicBezTo>
                    <a:pt x="14150" y="2253"/>
                    <a:pt x="12772" y="2656"/>
                    <a:pt x="11226" y="2790"/>
                  </a:cubicBezTo>
                  <a:cubicBezTo>
                    <a:pt x="10830" y="2830"/>
                    <a:pt x="10439" y="2849"/>
                    <a:pt x="10056" y="2849"/>
                  </a:cubicBezTo>
                  <a:cubicBezTo>
                    <a:pt x="6239" y="2849"/>
                    <a:pt x="3086" y="1009"/>
                    <a:pt x="1681" y="1"/>
                  </a:cubicBezTo>
                  <a:close/>
                </a:path>
              </a:pathLst>
            </a:custGeom>
            <a:solidFill>
              <a:srgbClr val="BDB8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3" name="Google Shape;837;p31">
              <a:extLst>
                <a:ext uri="{FF2B5EF4-FFF2-40B4-BE49-F238E27FC236}">
                  <a16:creationId xmlns:a16="http://schemas.microsoft.com/office/drawing/2014/main" id="{7A9E66BF-ABCD-46E5-9AC6-39D3007B99A2}"/>
                </a:ext>
              </a:extLst>
            </p:cNvPr>
            <p:cNvSpPr/>
            <p:nvPr/>
          </p:nvSpPr>
          <p:spPr>
            <a:xfrm>
              <a:off x="6319893" y="3623306"/>
              <a:ext cx="143063" cy="253078"/>
            </a:xfrm>
            <a:custGeom>
              <a:avLst/>
              <a:gdLst/>
              <a:ahLst/>
              <a:cxnLst/>
              <a:rect l="l" t="t" r="r" b="b"/>
              <a:pathLst>
                <a:path w="4606" h="8148" extrusionOk="0">
                  <a:moveTo>
                    <a:pt x="4067" y="0"/>
                  </a:moveTo>
                  <a:lnTo>
                    <a:pt x="1" y="269"/>
                  </a:lnTo>
                  <a:lnTo>
                    <a:pt x="404" y="5882"/>
                  </a:lnTo>
                  <a:lnTo>
                    <a:pt x="404" y="6285"/>
                  </a:lnTo>
                  <a:cubicBezTo>
                    <a:pt x="560" y="7347"/>
                    <a:pt x="1413" y="8147"/>
                    <a:pt x="2423" y="8147"/>
                  </a:cubicBezTo>
                  <a:cubicBezTo>
                    <a:pt x="2500" y="8147"/>
                    <a:pt x="2577" y="8143"/>
                    <a:pt x="2656" y="8133"/>
                  </a:cubicBezTo>
                  <a:cubicBezTo>
                    <a:pt x="3765" y="7965"/>
                    <a:pt x="4605" y="6991"/>
                    <a:pt x="4471" y="5882"/>
                  </a:cubicBezTo>
                  <a:lnTo>
                    <a:pt x="4471" y="5613"/>
                  </a:lnTo>
                  <a:lnTo>
                    <a:pt x="4067" y="0"/>
                  </a:ln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4" name="Google Shape;838;p31">
              <a:extLst>
                <a:ext uri="{FF2B5EF4-FFF2-40B4-BE49-F238E27FC236}">
                  <a16:creationId xmlns:a16="http://schemas.microsoft.com/office/drawing/2014/main" id="{8EA4E3DC-B3C2-430A-8645-02EB0085B2DE}"/>
                </a:ext>
              </a:extLst>
            </p:cNvPr>
            <p:cNvSpPr/>
            <p:nvPr/>
          </p:nvSpPr>
          <p:spPr>
            <a:xfrm>
              <a:off x="5802125" y="4764263"/>
              <a:ext cx="234920" cy="138872"/>
            </a:xfrm>
            <a:custGeom>
              <a:avLst/>
              <a:gdLst/>
              <a:ahLst/>
              <a:cxnLst/>
              <a:rect l="l" t="t" r="r" b="b"/>
              <a:pathLst>
                <a:path w="6420" h="4389" extrusionOk="0">
                  <a:moveTo>
                    <a:pt x="4201" y="1"/>
                  </a:moveTo>
                  <a:lnTo>
                    <a:pt x="2790" y="2084"/>
                  </a:lnTo>
                  <a:lnTo>
                    <a:pt x="404" y="2084"/>
                  </a:lnTo>
                  <a:cubicBezTo>
                    <a:pt x="135" y="2084"/>
                    <a:pt x="0" y="2387"/>
                    <a:pt x="269" y="2521"/>
                  </a:cubicBezTo>
                  <a:lnTo>
                    <a:pt x="2655" y="4202"/>
                  </a:lnTo>
                  <a:cubicBezTo>
                    <a:pt x="2912" y="4322"/>
                    <a:pt x="3162" y="4389"/>
                    <a:pt x="3399" y="4389"/>
                  </a:cubicBezTo>
                  <a:cubicBezTo>
                    <a:pt x="3690" y="4389"/>
                    <a:pt x="3961" y="4289"/>
                    <a:pt x="4201" y="4067"/>
                  </a:cubicBezTo>
                  <a:lnTo>
                    <a:pt x="6420" y="1815"/>
                  </a:lnTo>
                  <a:lnTo>
                    <a:pt x="4201" y="1"/>
                  </a:lnTo>
                  <a:close/>
                </a:path>
              </a:pathLst>
            </a:custGeom>
            <a:solidFill>
              <a:srgbClr val="D4145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5" name="Google Shape;839;p31">
              <a:extLst>
                <a:ext uri="{FF2B5EF4-FFF2-40B4-BE49-F238E27FC236}">
                  <a16:creationId xmlns:a16="http://schemas.microsoft.com/office/drawing/2014/main" id="{5E8BB71E-1E11-4673-8E19-33DD7203DAFD}"/>
                </a:ext>
              </a:extLst>
            </p:cNvPr>
            <p:cNvSpPr/>
            <p:nvPr/>
          </p:nvSpPr>
          <p:spPr>
            <a:xfrm>
              <a:off x="5950371" y="4370395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347" y="1"/>
                  </a:moveTo>
                  <a:cubicBezTo>
                    <a:pt x="17839" y="1"/>
                    <a:pt x="17322" y="109"/>
                    <a:pt x="16805" y="313"/>
                  </a:cubicBezTo>
                  <a:lnTo>
                    <a:pt x="13713" y="1725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cubicBezTo>
                    <a:pt x="21712" y="2263"/>
                    <a:pt x="21140" y="1154"/>
                    <a:pt x="20031" y="448"/>
                  </a:cubicBezTo>
                  <a:cubicBezTo>
                    <a:pt x="19493" y="143"/>
                    <a:pt x="18927" y="1"/>
                    <a:pt x="18347" y="1"/>
                  </a:cubicBezTo>
                  <a:close/>
                </a:path>
              </a:pathLst>
            </a:custGeom>
            <a:solidFill>
              <a:srgbClr val="758CC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6" name="Google Shape;840;p31">
              <a:extLst>
                <a:ext uri="{FF2B5EF4-FFF2-40B4-BE49-F238E27FC236}">
                  <a16:creationId xmlns:a16="http://schemas.microsoft.com/office/drawing/2014/main" id="{58B7EB72-E5C6-4BA8-9E97-8201A4022397}"/>
                </a:ext>
              </a:extLst>
            </p:cNvPr>
            <p:cNvSpPr/>
            <p:nvPr/>
          </p:nvSpPr>
          <p:spPr>
            <a:xfrm>
              <a:off x="6428479" y="4371762"/>
              <a:ext cx="196269" cy="273515"/>
            </a:xfrm>
            <a:custGeom>
              <a:avLst/>
              <a:gdLst/>
              <a:ahLst/>
              <a:cxnLst/>
              <a:rect l="l" t="t" r="r" b="b"/>
              <a:pathLst>
                <a:path w="6319" h="8806" extrusionOk="0">
                  <a:moveTo>
                    <a:pt x="2790" y="0"/>
                  </a:moveTo>
                  <a:cubicBezTo>
                    <a:pt x="2386" y="0"/>
                    <a:pt x="1949" y="0"/>
                    <a:pt x="1546" y="269"/>
                  </a:cubicBezTo>
                  <a:cubicBezTo>
                    <a:pt x="1546" y="2219"/>
                    <a:pt x="1277" y="4202"/>
                    <a:pt x="840" y="6016"/>
                  </a:cubicBezTo>
                  <a:cubicBezTo>
                    <a:pt x="706" y="6857"/>
                    <a:pt x="437" y="7697"/>
                    <a:pt x="135" y="8537"/>
                  </a:cubicBezTo>
                  <a:lnTo>
                    <a:pt x="0" y="8806"/>
                  </a:lnTo>
                  <a:lnTo>
                    <a:pt x="0" y="8806"/>
                  </a:lnTo>
                  <a:lnTo>
                    <a:pt x="975" y="8671"/>
                  </a:lnTo>
                  <a:cubicBezTo>
                    <a:pt x="2252" y="8671"/>
                    <a:pt x="3361" y="8100"/>
                    <a:pt x="4336" y="7394"/>
                  </a:cubicBezTo>
                  <a:cubicBezTo>
                    <a:pt x="5176" y="6554"/>
                    <a:pt x="5882" y="5445"/>
                    <a:pt x="6319" y="4336"/>
                  </a:cubicBezTo>
                  <a:lnTo>
                    <a:pt x="6319" y="3496"/>
                  </a:lnTo>
                  <a:lnTo>
                    <a:pt x="6319" y="2924"/>
                  </a:lnTo>
                  <a:cubicBezTo>
                    <a:pt x="6150" y="1950"/>
                    <a:pt x="5613" y="975"/>
                    <a:pt x="4638" y="404"/>
                  </a:cubicBezTo>
                  <a:cubicBezTo>
                    <a:pt x="4067" y="135"/>
                    <a:pt x="3495" y="0"/>
                    <a:pt x="2958" y="0"/>
                  </a:cubicBezTo>
                  <a:close/>
                </a:path>
              </a:pathLst>
            </a:custGeom>
            <a:solidFill>
              <a:srgbClr val="8D7D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7" name="Google Shape;841;p31">
              <a:extLst>
                <a:ext uri="{FF2B5EF4-FFF2-40B4-BE49-F238E27FC236}">
                  <a16:creationId xmlns:a16="http://schemas.microsoft.com/office/drawing/2014/main" id="{08D9E3A7-86E1-40F3-953F-1FE1E4FF6332}"/>
                </a:ext>
              </a:extLst>
            </p:cNvPr>
            <p:cNvSpPr/>
            <p:nvPr/>
          </p:nvSpPr>
          <p:spPr>
            <a:xfrm>
              <a:off x="6476498" y="3874086"/>
              <a:ext cx="226552" cy="540508"/>
            </a:xfrm>
            <a:custGeom>
              <a:avLst/>
              <a:gdLst/>
              <a:ahLst/>
              <a:cxnLst/>
              <a:rect l="l" t="t" r="r" b="b"/>
              <a:pathLst>
                <a:path w="7294" h="17402" extrusionOk="0">
                  <a:moveTo>
                    <a:pt x="2720" y="0"/>
                  </a:moveTo>
                  <a:cubicBezTo>
                    <a:pt x="2021" y="0"/>
                    <a:pt x="1314" y="296"/>
                    <a:pt x="840" y="900"/>
                  </a:cubicBezTo>
                  <a:cubicBezTo>
                    <a:pt x="269" y="1740"/>
                    <a:pt x="0" y="2849"/>
                    <a:pt x="403" y="3958"/>
                  </a:cubicBezTo>
                  <a:lnTo>
                    <a:pt x="5445" y="17267"/>
                  </a:lnTo>
                  <a:lnTo>
                    <a:pt x="5445" y="17401"/>
                  </a:lnTo>
                  <a:lnTo>
                    <a:pt x="7293" y="16998"/>
                  </a:lnTo>
                  <a:cubicBezTo>
                    <a:pt x="6856" y="11385"/>
                    <a:pt x="6150" y="5504"/>
                    <a:pt x="4907" y="1572"/>
                  </a:cubicBezTo>
                  <a:cubicBezTo>
                    <a:pt x="4580" y="532"/>
                    <a:pt x="3657" y="0"/>
                    <a:pt x="272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8" name="Google Shape;842;p31">
              <a:extLst>
                <a:ext uri="{FF2B5EF4-FFF2-40B4-BE49-F238E27FC236}">
                  <a16:creationId xmlns:a16="http://schemas.microsoft.com/office/drawing/2014/main" id="{D6D5BB63-E9C8-4331-A34F-63DA54CE053D}"/>
                </a:ext>
              </a:extLst>
            </p:cNvPr>
            <p:cNvSpPr/>
            <p:nvPr/>
          </p:nvSpPr>
          <p:spPr>
            <a:xfrm>
              <a:off x="6645590" y="4402045"/>
              <a:ext cx="148281" cy="95013"/>
            </a:xfrm>
            <a:custGeom>
              <a:avLst/>
              <a:gdLst/>
              <a:ahLst/>
              <a:cxnLst/>
              <a:rect l="l" t="t" r="r" b="b"/>
              <a:pathLst>
                <a:path w="4774" h="3059" extrusionOk="0">
                  <a:moveTo>
                    <a:pt x="1849" y="0"/>
                  </a:moveTo>
                  <a:lnTo>
                    <a:pt x="1" y="403"/>
                  </a:lnTo>
                  <a:lnTo>
                    <a:pt x="303" y="1546"/>
                  </a:lnTo>
                  <a:cubicBezTo>
                    <a:pt x="572" y="2386"/>
                    <a:pt x="1412" y="3058"/>
                    <a:pt x="2252" y="3058"/>
                  </a:cubicBezTo>
                  <a:lnTo>
                    <a:pt x="4202" y="2386"/>
                  </a:lnTo>
                  <a:cubicBezTo>
                    <a:pt x="4773" y="2218"/>
                    <a:pt x="4773" y="1546"/>
                    <a:pt x="4202" y="1244"/>
                  </a:cubicBezTo>
                  <a:lnTo>
                    <a:pt x="1984" y="538"/>
                  </a:lnTo>
                  <a:cubicBezTo>
                    <a:pt x="1984" y="403"/>
                    <a:pt x="1984" y="135"/>
                    <a:pt x="1849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39" name="Google Shape;843;p31">
              <a:extLst>
                <a:ext uri="{FF2B5EF4-FFF2-40B4-BE49-F238E27FC236}">
                  <a16:creationId xmlns:a16="http://schemas.microsoft.com/office/drawing/2014/main" id="{56B4D0FE-0B68-4651-862A-D837ACDA9C6A}"/>
                </a:ext>
              </a:extLst>
            </p:cNvPr>
            <p:cNvSpPr/>
            <p:nvPr/>
          </p:nvSpPr>
          <p:spPr>
            <a:xfrm>
              <a:off x="6454570" y="3753790"/>
              <a:ext cx="4193" cy="26122"/>
            </a:xfrm>
            <a:custGeom>
              <a:avLst/>
              <a:gdLst/>
              <a:ahLst/>
              <a:cxnLst/>
              <a:rect l="l" t="t" r="r" b="b"/>
              <a:pathLst>
                <a:path w="135" h="841" extrusionOk="0">
                  <a:moveTo>
                    <a:pt x="0" y="0"/>
                  </a:moveTo>
                  <a:lnTo>
                    <a:pt x="0" y="0"/>
                  </a:lnTo>
                  <a:lnTo>
                    <a:pt x="135" y="840"/>
                  </a:lnTo>
                  <a:lnTo>
                    <a:pt x="135" y="840"/>
                  </a:lnTo>
                  <a:lnTo>
                    <a:pt x="135" y="840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0" name="Google Shape;844;p31">
              <a:extLst>
                <a:ext uri="{FF2B5EF4-FFF2-40B4-BE49-F238E27FC236}">
                  <a16:creationId xmlns:a16="http://schemas.microsoft.com/office/drawing/2014/main" id="{FA30B55F-35FE-40D8-B3E2-2D17EA757012}"/>
                </a:ext>
              </a:extLst>
            </p:cNvPr>
            <p:cNvSpPr/>
            <p:nvPr/>
          </p:nvSpPr>
          <p:spPr>
            <a:xfrm>
              <a:off x="6458732" y="3779880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0"/>
                  </a:moveTo>
                  <a:lnTo>
                    <a:pt x="1" y="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CBAA7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1" name="Google Shape;845;p31">
              <a:extLst>
                <a:ext uri="{FF2B5EF4-FFF2-40B4-BE49-F238E27FC236}">
                  <a16:creationId xmlns:a16="http://schemas.microsoft.com/office/drawing/2014/main" id="{A66095BE-9040-4BC4-96DE-EEF05E80816B}"/>
                </a:ext>
              </a:extLst>
            </p:cNvPr>
            <p:cNvSpPr/>
            <p:nvPr/>
          </p:nvSpPr>
          <p:spPr>
            <a:xfrm>
              <a:off x="6328248" y="3762114"/>
              <a:ext cx="4224" cy="21959"/>
            </a:xfrm>
            <a:custGeom>
              <a:avLst/>
              <a:gdLst/>
              <a:ahLst/>
              <a:cxnLst/>
              <a:rect l="l" t="t" r="r" b="b"/>
              <a:pathLst>
                <a:path w="136" h="707" extrusionOk="0">
                  <a:moveTo>
                    <a:pt x="1" y="1"/>
                  </a:moveTo>
                  <a:lnTo>
                    <a:pt x="135" y="707"/>
                  </a:lnTo>
                  <a:lnTo>
                    <a:pt x="135" y="70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2" name="Google Shape;846;p31">
              <a:extLst>
                <a:ext uri="{FF2B5EF4-FFF2-40B4-BE49-F238E27FC236}">
                  <a16:creationId xmlns:a16="http://schemas.microsoft.com/office/drawing/2014/main" id="{4DF5FF6C-A1B3-41C0-B596-203947FE8C36}"/>
                </a:ext>
              </a:extLst>
            </p:cNvPr>
            <p:cNvSpPr/>
            <p:nvPr/>
          </p:nvSpPr>
          <p:spPr>
            <a:xfrm>
              <a:off x="6328248" y="3753790"/>
              <a:ext cx="130515" cy="56374"/>
            </a:xfrm>
            <a:custGeom>
              <a:avLst/>
              <a:gdLst/>
              <a:ahLst/>
              <a:cxnLst/>
              <a:rect l="l" t="t" r="r" b="b"/>
              <a:pathLst>
                <a:path w="4202" h="1815" extrusionOk="0">
                  <a:moveTo>
                    <a:pt x="4067" y="0"/>
                  </a:moveTo>
                  <a:cubicBezTo>
                    <a:pt x="2958" y="269"/>
                    <a:pt x="1681" y="269"/>
                    <a:pt x="303" y="269"/>
                  </a:cubicBezTo>
                  <a:lnTo>
                    <a:pt x="1" y="269"/>
                  </a:lnTo>
                  <a:lnTo>
                    <a:pt x="135" y="975"/>
                  </a:lnTo>
                  <a:cubicBezTo>
                    <a:pt x="572" y="1546"/>
                    <a:pt x="1278" y="1815"/>
                    <a:pt x="1984" y="1815"/>
                  </a:cubicBezTo>
                  <a:cubicBezTo>
                    <a:pt x="2656" y="1815"/>
                    <a:pt x="3362" y="1546"/>
                    <a:pt x="4202" y="840"/>
                  </a:cubicBezTo>
                  <a:lnTo>
                    <a:pt x="4067" y="0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3" name="Google Shape;847;p31">
              <a:extLst>
                <a:ext uri="{FF2B5EF4-FFF2-40B4-BE49-F238E27FC236}">
                  <a16:creationId xmlns:a16="http://schemas.microsoft.com/office/drawing/2014/main" id="{E2994D42-0494-415C-BFB6-8F9B9C5271E5}"/>
                </a:ext>
              </a:extLst>
            </p:cNvPr>
            <p:cNvSpPr/>
            <p:nvPr/>
          </p:nvSpPr>
          <p:spPr>
            <a:xfrm>
              <a:off x="5797959" y="2518871"/>
              <a:ext cx="1226595" cy="1243460"/>
            </a:xfrm>
            <a:custGeom>
              <a:avLst/>
              <a:gdLst/>
              <a:ahLst/>
              <a:cxnLst/>
              <a:rect l="l" t="t" r="r" b="b"/>
              <a:pathLst>
                <a:path w="39491" h="40034" extrusionOk="0">
                  <a:moveTo>
                    <a:pt x="19594" y="0"/>
                  </a:moveTo>
                  <a:cubicBezTo>
                    <a:pt x="10083" y="0"/>
                    <a:pt x="1815" y="7125"/>
                    <a:pt x="572" y="16502"/>
                  </a:cubicBezTo>
                  <a:cubicBezTo>
                    <a:pt x="1" y="20300"/>
                    <a:pt x="572" y="23795"/>
                    <a:pt x="1950" y="26887"/>
                  </a:cubicBezTo>
                  <a:cubicBezTo>
                    <a:pt x="2387" y="27996"/>
                    <a:pt x="2656" y="29240"/>
                    <a:pt x="2656" y="30517"/>
                  </a:cubicBezTo>
                  <a:cubicBezTo>
                    <a:pt x="2790" y="31357"/>
                    <a:pt x="2790" y="32063"/>
                    <a:pt x="2656" y="32903"/>
                  </a:cubicBezTo>
                  <a:lnTo>
                    <a:pt x="2656" y="33172"/>
                  </a:lnTo>
                  <a:lnTo>
                    <a:pt x="2656" y="33878"/>
                  </a:lnTo>
                  <a:cubicBezTo>
                    <a:pt x="3361" y="37373"/>
                    <a:pt x="9512" y="39894"/>
                    <a:pt x="16805" y="40028"/>
                  </a:cubicBezTo>
                  <a:cubicBezTo>
                    <a:pt x="16986" y="40032"/>
                    <a:pt x="17166" y="40034"/>
                    <a:pt x="17345" y="40034"/>
                  </a:cubicBezTo>
                  <a:cubicBezTo>
                    <a:pt x="23364" y="40034"/>
                    <a:pt x="27959" y="37855"/>
                    <a:pt x="31223" y="34852"/>
                  </a:cubicBezTo>
                  <a:cubicBezTo>
                    <a:pt x="31660" y="34987"/>
                    <a:pt x="32063" y="34987"/>
                    <a:pt x="32500" y="34987"/>
                  </a:cubicBezTo>
                  <a:cubicBezTo>
                    <a:pt x="35424" y="34987"/>
                    <a:pt x="37945" y="32600"/>
                    <a:pt x="37945" y="29542"/>
                  </a:cubicBezTo>
                  <a:cubicBezTo>
                    <a:pt x="37945" y="28399"/>
                    <a:pt x="37676" y="27425"/>
                    <a:pt x="37104" y="26584"/>
                  </a:cubicBezTo>
                  <a:cubicBezTo>
                    <a:pt x="38079" y="24366"/>
                    <a:pt x="38650" y="22249"/>
                    <a:pt x="38650" y="20569"/>
                  </a:cubicBezTo>
                  <a:cubicBezTo>
                    <a:pt x="39491" y="9646"/>
                    <a:pt x="30820" y="134"/>
                    <a:pt x="19594" y="0"/>
                  </a:cubicBezTo>
                  <a:close/>
                </a:path>
              </a:pathLst>
            </a:custGeom>
            <a:solidFill>
              <a:srgbClr val="A67C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4" name="Google Shape;848;p31">
              <a:extLst>
                <a:ext uri="{FF2B5EF4-FFF2-40B4-BE49-F238E27FC236}">
                  <a16:creationId xmlns:a16="http://schemas.microsoft.com/office/drawing/2014/main" id="{2CB66865-7714-4A34-AED9-41AD60932962}"/>
                </a:ext>
              </a:extLst>
            </p:cNvPr>
            <p:cNvSpPr/>
            <p:nvPr/>
          </p:nvSpPr>
          <p:spPr>
            <a:xfrm>
              <a:off x="5854333" y="3348735"/>
              <a:ext cx="1026164" cy="330945"/>
            </a:xfrm>
            <a:custGeom>
              <a:avLst/>
              <a:gdLst/>
              <a:ahLst/>
              <a:cxnLst/>
              <a:rect l="l" t="t" r="r" b="b"/>
              <a:pathLst>
                <a:path w="33038" h="10655" extrusionOk="0">
                  <a:moveTo>
                    <a:pt x="33038" y="7731"/>
                  </a:moveTo>
                  <a:cubicBezTo>
                    <a:pt x="32365" y="8134"/>
                    <a:pt x="31525" y="8269"/>
                    <a:pt x="30685" y="8269"/>
                  </a:cubicBezTo>
                  <a:cubicBezTo>
                    <a:pt x="30248" y="8269"/>
                    <a:pt x="29845" y="8269"/>
                    <a:pt x="29408" y="8134"/>
                  </a:cubicBezTo>
                  <a:cubicBezTo>
                    <a:pt x="28433" y="9109"/>
                    <a:pt x="27324" y="9949"/>
                    <a:pt x="26047" y="10655"/>
                  </a:cubicBezTo>
                  <a:lnTo>
                    <a:pt x="26047" y="10655"/>
                  </a:lnTo>
                  <a:cubicBezTo>
                    <a:pt x="27324" y="9949"/>
                    <a:pt x="28433" y="9109"/>
                    <a:pt x="29408" y="8134"/>
                  </a:cubicBezTo>
                  <a:cubicBezTo>
                    <a:pt x="29845" y="8269"/>
                    <a:pt x="30248" y="8269"/>
                    <a:pt x="30685" y="8269"/>
                  </a:cubicBezTo>
                  <a:cubicBezTo>
                    <a:pt x="31525" y="8269"/>
                    <a:pt x="32365" y="8134"/>
                    <a:pt x="33038" y="7731"/>
                  </a:cubicBezTo>
                  <a:close/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135" y="1"/>
                    <a:pt x="135" y="169"/>
                  </a:cubicBezTo>
                  <a:lnTo>
                    <a:pt x="135" y="303"/>
                  </a:lnTo>
                  <a:lnTo>
                    <a:pt x="135" y="169"/>
                  </a:lnTo>
                  <a:cubicBezTo>
                    <a:pt x="135" y="1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D2BD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5" name="Google Shape;849;p31">
              <a:extLst>
                <a:ext uri="{FF2B5EF4-FFF2-40B4-BE49-F238E27FC236}">
                  <a16:creationId xmlns:a16="http://schemas.microsoft.com/office/drawing/2014/main" id="{253D56D8-124E-4040-8949-78C5C960F31C}"/>
                </a:ext>
              </a:extLst>
            </p:cNvPr>
            <p:cNvSpPr/>
            <p:nvPr/>
          </p:nvSpPr>
          <p:spPr>
            <a:xfrm>
              <a:off x="5854333" y="3127432"/>
              <a:ext cx="1122202" cy="552249"/>
            </a:xfrm>
            <a:custGeom>
              <a:avLst/>
              <a:gdLst/>
              <a:ahLst/>
              <a:cxnLst/>
              <a:rect l="l" t="t" r="r" b="b"/>
              <a:pathLst>
                <a:path w="36130" h="17780" extrusionOk="0">
                  <a:moveTo>
                    <a:pt x="6151" y="1547"/>
                  </a:moveTo>
                  <a:cubicBezTo>
                    <a:pt x="5613" y="2925"/>
                    <a:pt x="4067" y="5042"/>
                    <a:pt x="2387" y="5042"/>
                  </a:cubicBezTo>
                  <a:cubicBezTo>
                    <a:pt x="2118" y="5042"/>
                    <a:pt x="1681" y="5042"/>
                    <a:pt x="1412" y="4773"/>
                  </a:cubicBezTo>
                  <a:cubicBezTo>
                    <a:pt x="1109" y="5614"/>
                    <a:pt x="706" y="6588"/>
                    <a:pt x="0" y="7126"/>
                  </a:cubicBezTo>
                  <a:cubicBezTo>
                    <a:pt x="0" y="7126"/>
                    <a:pt x="135" y="7126"/>
                    <a:pt x="135" y="7294"/>
                  </a:cubicBezTo>
                  <a:lnTo>
                    <a:pt x="135" y="7428"/>
                  </a:lnTo>
                  <a:cubicBezTo>
                    <a:pt x="1815" y="6151"/>
                    <a:pt x="4201" y="4605"/>
                    <a:pt x="7159" y="3496"/>
                  </a:cubicBezTo>
                  <a:cubicBezTo>
                    <a:pt x="6588" y="2925"/>
                    <a:pt x="6722" y="2387"/>
                    <a:pt x="6151" y="1547"/>
                  </a:cubicBezTo>
                  <a:close/>
                  <a:moveTo>
                    <a:pt x="20166" y="1"/>
                  </a:moveTo>
                  <a:cubicBezTo>
                    <a:pt x="19594" y="841"/>
                    <a:pt x="18922" y="1547"/>
                    <a:pt x="18216" y="2253"/>
                  </a:cubicBezTo>
                  <a:cubicBezTo>
                    <a:pt x="18754" y="2253"/>
                    <a:pt x="19191" y="2522"/>
                    <a:pt x="19762" y="2656"/>
                  </a:cubicBezTo>
                  <a:cubicBezTo>
                    <a:pt x="23258" y="3933"/>
                    <a:pt x="25778" y="6991"/>
                    <a:pt x="26484" y="10789"/>
                  </a:cubicBezTo>
                  <a:cubicBezTo>
                    <a:pt x="26753" y="12739"/>
                    <a:pt x="26887" y="15259"/>
                    <a:pt x="26047" y="17780"/>
                  </a:cubicBezTo>
                  <a:cubicBezTo>
                    <a:pt x="27324" y="17074"/>
                    <a:pt x="28433" y="16234"/>
                    <a:pt x="29408" y="15259"/>
                  </a:cubicBezTo>
                  <a:cubicBezTo>
                    <a:pt x="29845" y="15394"/>
                    <a:pt x="30248" y="15394"/>
                    <a:pt x="30685" y="15394"/>
                  </a:cubicBezTo>
                  <a:cubicBezTo>
                    <a:pt x="31525" y="15394"/>
                    <a:pt x="32365" y="15259"/>
                    <a:pt x="33038" y="14856"/>
                  </a:cubicBezTo>
                  <a:cubicBezTo>
                    <a:pt x="34886" y="14016"/>
                    <a:pt x="36130" y="12033"/>
                    <a:pt x="36130" y="9949"/>
                  </a:cubicBezTo>
                  <a:cubicBezTo>
                    <a:pt x="36130" y="9378"/>
                    <a:pt x="35995" y="8806"/>
                    <a:pt x="35861" y="8269"/>
                  </a:cubicBezTo>
                  <a:cubicBezTo>
                    <a:pt x="34718" y="7832"/>
                    <a:pt x="34449" y="6286"/>
                    <a:pt x="33038" y="6017"/>
                  </a:cubicBezTo>
                  <a:cubicBezTo>
                    <a:pt x="32769" y="5882"/>
                    <a:pt x="32500" y="5882"/>
                    <a:pt x="32197" y="5882"/>
                  </a:cubicBezTo>
                  <a:cubicBezTo>
                    <a:pt x="31088" y="5882"/>
                    <a:pt x="30248" y="6286"/>
                    <a:pt x="29408" y="6857"/>
                  </a:cubicBezTo>
                  <a:cubicBezTo>
                    <a:pt x="28837" y="7126"/>
                    <a:pt x="28299" y="7294"/>
                    <a:pt x="27862" y="7294"/>
                  </a:cubicBezTo>
                  <a:cubicBezTo>
                    <a:pt x="27022" y="7294"/>
                    <a:pt x="26316" y="6857"/>
                    <a:pt x="25644" y="6017"/>
                  </a:cubicBezTo>
                  <a:cubicBezTo>
                    <a:pt x="25072" y="5042"/>
                    <a:pt x="25072" y="3933"/>
                    <a:pt x="25072" y="2925"/>
                  </a:cubicBezTo>
                  <a:cubicBezTo>
                    <a:pt x="25207" y="2387"/>
                    <a:pt x="25207" y="1816"/>
                    <a:pt x="25341" y="1412"/>
                  </a:cubicBezTo>
                  <a:lnTo>
                    <a:pt x="25341" y="1412"/>
                  </a:lnTo>
                  <a:cubicBezTo>
                    <a:pt x="25072" y="2085"/>
                    <a:pt x="24367" y="2522"/>
                    <a:pt x="23392" y="2522"/>
                  </a:cubicBezTo>
                  <a:cubicBezTo>
                    <a:pt x="21980" y="2522"/>
                    <a:pt x="20166" y="1681"/>
                    <a:pt x="20166" y="270"/>
                  </a:cubicBezTo>
                  <a:lnTo>
                    <a:pt x="20166" y="1"/>
                  </a:lnTo>
                  <a:close/>
                </a:path>
              </a:pathLst>
            </a:custGeom>
            <a:solidFill>
              <a:srgbClr val="895C3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6" name="Google Shape;850;p31">
              <a:extLst>
                <a:ext uri="{FF2B5EF4-FFF2-40B4-BE49-F238E27FC236}">
                  <a16:creationId xmlns:a16="http://schemas.microsoft.com/office/drawing/2014/main" id="{11AC130C-D146-4C24-8153-A67B24755EA6}"/>
                </a:ext>
              </a:extLst>
            </p:cNvPr>
            <p:cNvSpPr/>
            <p:nvPr/>
          </p:nvSpPr>
          <p:spPr>
            <a:xfrm>
              <a:off x="5641385" y="2381306"/>
              <a:ext cx="1491724" cy="1007776"/>
            </a:xfrm>
            <a:custGeom>
              <a:avLst/>
              <a:gdLst/>
              <a:ahLst/>
              <a:cxnLst/>
              <a:rect l="l" t="t" r="r" b="b"/>
              <a:pathLst>
                <a:path w="48027" h="32446" extrusionOk="0">
                  <a:moveTo>
                    <a:pt x="22214" y="0"/>
                  </a:moveTo>
                  <a:cubicBezTo>
                    <a:pt x="21954" y="0"/>
                    <a:pt x="21689" y="15"/>
                    <a:pt x="21409" y="60"/>
                  </a:cubicBezTo>
                  <a:cubicBezTo>
                    <a:pt x="21006" y="228"/>
                    <a:pt x="20569" y="228"/>
                    <a:pt x="20165" y="497"/>
                  </a:cubicBezTo>
                  <a:cubicBezTo>
                    <a:pt x="19897" y="766"/>
                    <a:pt x="19594" y="1337"/>
                    <a:pt x="19460" y="1471"/>
                  </a:cubicBezTo>
                  <a:cubicBezTo>
                    <a:pt x="18351" y="2177"/>
                    <a:pt x="15830" y="2177"/>
                    <a:pt x="14284" y="2749"/>
                  </a:cubicBezTo>
                  <a:cubicBezTo>
                    <a:pt x="13309" y="3152"/>
                    <a:pt x="8974" y="6782"/>
                    <a:pt x="10923" y="7790"/>
                  </a:cubicBezTo>
                  <a:cubicBezTo>
                    <a:pt x="9948" y="9033"/>
                    <a:pt x="8133" y="9033"/>
                    <a:pt x="6856" y="10008"/>
                  </a:cubicBezTo>
                  <a:cubicBezTo>
                    <a:pt x="5882" y="10714"/>
                    <a:pt x="4336" y="12831"/>
                    <a:pt x="6016" y="13503"/>
                  </a:cubicBezTo>
                  <a:cubicBezTo>
                    <a:pt x="5310" y="14209"/>
                    <a:pt x="4336" y="14344"/>
                    <a:pt x="3496" y="15049"/>
                  </a:cubicBezTo>
                  <a:cubicBezTo>
                    <a:pt x="2790" y="15755"/>
                    <a:pt x="2521" y="16730"/>
                    <a:pt x="2252" y="17704"/>
                  </a:cubicBezTo>
                  <a:cubicBezTo>
                    <a:pt x="1973" y="18478"/>
                    <a:pt x="1011" y="21987"/>
                    <a:pt x="2382" y="21987"/>
                  </a:cubicBezTo>
                  <a:cubicBezTo>
                    <a:pt x="2500" y="21987"/>
                    <a:pt x="2635" y="21961"/>
                    <a:pt x="2790" y="21906"/>
                  </a:cubicBezTo>
                  <a:lnTo>
                    <a:pt x="2790" y="21906"/>
                  </a:lnTo>
                  <a:cubicBezTo>
                    <a:pt x="975" y="22611"/>
                    <a:pt x="0" y="25569"/>
                    <a:pt x="706" y="27249"/>
                  </a:cubicBezTo>
                  <a:cubicBezTo>
                    <a:pt x="1244" y="28224"/>
                    <a:pt x="1950" y="28795"/>
                    <a:pt x="3092" y="28795"/>
                  </a:cubicBezTo>
                  <a:cubicBezTo>
                    <a:pt x="3198" y="28831"/>
                    <a:pt x="3325" y="28847"/>
                    <a:pt x="3462" y="28847"/>
                  </a:cubicBezTo>
                  <a:cubicBezTo>
                    <a:pt x="3846" y="28847"/>
                    <a:pt x="4307" y="28716"/>
                    <a:pt x="4605" y="28493"/>
                  </a:cubicBezTo>
                  <a:cubicBezTo>
                    <a:pt x="4605" y="29199"/>
                    <a:pt x="4773" y="29770"/>
                    <a:pt x="5042" y="30308"/>
                  </a:cubicBezTo>
                  <a:cubicBezTo>
                    <a:pt x="5431" y="31013"/>
                    <a:pt x="5851" y="31293"/>
                    <a:pt x="6256" y="31293"/>
                  </a:cubicBezTo>
                  <a:cubicBezTo>
                    <a:pt x="7145" y="31293"/>
                    <a:pt x="7968" y="29949"/>
                    <a:pt x="8268" y="28795"/>
                  </a:cubicBezTo>
                  <a:cubicBezTo>
                    <a:pt x="8578" y="28972"/>
                    <a:pt x="8892" y="29049"/>
                    <a:pt x="9203" y="29049"/>
                  </a:cubicBezTo>
                  <a:cubicBezTo>
                    <a:pt x="10854" y="29049"/>
                    <a:pt x="12441" y="26869"/>
                    <a:pt x="13007" y="25569"/>
                  </a:cubicBezTo>
                  <a:cubicBezTo>
                    <a:pt x="13713" y="26544"/>
                    <a:pt x="13309" y="27518"/>
                    <a:pt x="14855" y="27787"/>
                  </a:cubicBezTo>
                  <a:cubicBezTo>
                    <a:pt x="15083" y="27859"/>
                    <a:pt x="15332" y="27893"/>
                    <a:pt x="15592" y="27893"/>
                  </a:cubicBezTo>
                  <a:cubicBezTo>
                    <a:pt x="16906" y="27893"/>
                    <a:pt x="18534" y="27038"/>
                    <a:pt x="19460" y="25972"/>
                  </a:cubicBezTo>
                  <a:lnTo>
                    <a:pt x="19460" y="25972"/>
                  </a:lnTo>
                  <a:cubicBezTo>
                    <a:pt x="19191" y="26544"/>
                    <a:pt x="18888" y="27384"/>
                    <a:pt x="19191" y="27653"/>
                  </a:cubicBezTo>
                  <a:cubicBezTo>
                    <a:pt x="19464" y="28079"/>
                    <a:pt x="19996" y="28220"/>
                    <a:pt x="20547" y="28220"/>
                  </a:cubicBezTo>
                  <a:cubicBezTo>
                    <a:pt x="21082" y="28220"/>
                    <a:pt x="21633" y="28087"/>
                    <a:pt x="21980" y="27955"/>
                  </a:cubicBezTo>
                  <a:cubicBezTo>
                    <a:pt x="24098" y="27249"/>
                    <a:pt x="25778" y="25838"/>
                    <a:pt x="27022" y="24023"/>
                  </a:cubicBezTo>
                  <a:lnTo>
                    <a:pt x="27022" y="24023"/>
                  </a:lnTo>
                  <a:cubicBezTo>
                    <a:pt x="26852" y="25530"/>
                    <a:pt x="28679" y="26474"/>
                    <a:pt x="30227" y="26474"/>
                  </a:cubicBezTo>
                  <a:cubicBezTo>
                    <a:pt x="31130" y="26474"/>
                    <a:pt x="31937" y="26153"/>
                    <a:pt x="32197" y="25434"/>
                  </a:cubicBezTo>
                  <a:lnTo>
                    <a:pt x="32197" y="25434"/>
                  </a:lnTo>
                  <a:cubicBezTo>
                    <a:pt x="32063" y="26678"/>
                    <a:pt x="31660" y="28627"/>
                    <a:pt x="32500" y="30039"/>
                  </a:cubicBezTo>
                  <a:cubicBezTo>
                    <a:pt x="33185" y="30911"/>
                    <a:pt x="33922" y="31296"/>
                    <a:pt x="34718" y="31296"/>
                  </a:cubicBezTo>
                  <a:cubicBezTo>
                    <a:pt x="35210" y="31296"/>
                    <a:pt x="35725" y="31149"/>
                    <a:pt x="36264" y="30879"/>
                  </a:cubicBezTo>
                  <a:cubicBezTo>
                    <a:pt x="37110" y="30341"/>
                    <a:pt x="37975" y="29900"/>
                    <a:pt x="38949" y="29900"/>
                  </a:cubicBezTo>
                  <a:cubicBezTo>
                    <a:pt x="39253" y="29900"/>
                    <a:pt x="39566" y="29943"/>
                    <a:pt x="39894" y="30039"/>
                  </a:cubicBezTo>
                  <a:cubicBezTo>
                    <a:pt x="41440" y="30308"/>
                    <a:pt x="41742" y="32291"/>
                    <a:pt x="43254" y="32425"/>
                  </a:cubicBezTo>
                  <a:cubicBezTo>
                    <a:pt x="43343" y="32439"/>
                    <a:pt x="43432" y="32446"/>
                    <a:pt x="43520" y="32446"/>
                  </a:cubicBezTo>
                  <a:cubicBezTo>
                    <a:pt x="45121" y="32446"/>
                    <a:pt x="46716" y="30235"/>
                    <a:pt x="45506" y="28930"/>
                  </a:cubicBezTo>
                  <a:cubicBezTo>
                    <a:pt x="47321" y="28493"/>
                    <a:pt x="48027" y="25972"/>
                    <a:pt x="47758" y="24292"/>
                  </a:cubicBezTo>
                  <a:cubicBezTo>
                    <a:pt x="47624" y="23888"/>
                    <a:pt x="47758" y="23754"/>
                    <a:pt x="47624" y="23317"/>
                  </a:cubicBezTo>
                  <a:cubicBezTo>
                    <a:pt x="47321" y="23048"/>
                    <a:pt x="46615" y="23048"/>
                    <a:pt x="46615" y="22746"/>
                  </a:cubicBezTo>
                  <a:cubicBezTo>
                    <a:pt x="46481" y="22342"/>
                    <a:pt x="47456" y="20931"/>
                    <a:pt x="47456" y="20393"/>
                  </a:cubicBezTo>
                  <a:cubicBezTo>
                    <a:pt x="47888" y="18166"/>
                    <a:pt x="47334" y="12258"/>
                    <a:pt x="44200" y="12258"/>
                  </a:cubicBezTo>
                  <a:cubicBezTo>
                    <a:pt x="44166" y="12258"/>
                    <a:pt x="44130" y="12258"/>
                    <a:pt x="44095" y="12260"/>
                  </a:cubicBezTo>
                  <a:cubicBezTo>
                    <a:pt x="44095" y="10311"/>
                    <a:pt x="42145" y="7924"/>
                    <a:pt x="40734" y="6647"/>
                  </a:cubicBezTo>
                  <a:cubicBezTo>
                    <a:pt x="39894" y="5807"/>
                    <a:pt x="39490" y="5941"/>
                    <a:pt x="38516" y="5673"/>
                  </a:cubicBezTo>
                  <a:cubicBezTo>
                    <a:pt x="37373" y="5404"/>
                    <a:pt x="37944" y="5269"/>
                    <a:pt x="37239" y="4127"/>
                  </a:cubicBezTo>
                  <a:cubicBezTo>
                    <a:pt x="36527" y="2605"/>
                    <a:pt x="33432" y="994"/>
                    <a:pt x="31042" y="994"/>
                  </a:cubicBezTo>
                  <a:cubicBezTo>
                    <a:pt x="30159" y="994"/>
                    <a:pt x="29372" y="1214"/>
                    <a:pt x="28836" y="1740"/>
                  </a:cubicBezTo>
                  <a:cubicBezTo>
                    <a:pt x="27727" y="60"/>
                    <a:pt x="25610" y="60"/>
                    <a:pt x="23795" y="60"/>
                  </a:cubicBezTo>
                  <a:cubicBezTo>
                    <a:pt x="23235" y="60"/>
                    <a:pt x="22735" y="0"/>
                    <a:pt x="222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7" name="Google Shape;851;p31">
              <a:extLst>
                <a:ext uri="{FF2B5EF4-FFF2-40B4-BE49-F238E27FC236}">
                  <a16:creationId xmlns:a16="http://schemas.microsoft.com/office/drawing/2014/main" id="{ED725F0D-AE8C-4C62-A1D0-28AED534EF28}"/>
                </a:ext>
              </a:extLst>
            </p:cNvPr>
            <p:cNvSpPr/>
            <p:nvPr/>
          </p:nvSpPr>
          <p:spPr>
            <a:xfrm>
              <a:off x="5715495" y="3061677"/>
              <a:ext cx="8386" cy="5249"/>
            </a:xfrm>
            <a:custGeom>
              <a:avLst/>
              <a:gdLst/>
              <a:ahLst/>
              <a:cxnLst/>
              <a:rect l="l" t="t" r="r" b="b"/>
              <a:pathLst>
                <a:path w="270" h="169" extrusionOk="0">
                  <a:moveTo>
                    <a:pt x="269" y="1"/>
                  </a:moveTo>
                  <a:cubicBezTo>
                    <a:pt x="135" y="1"/>
                    <a:pt x="0" y="169"/>
                    <a:pt x="0" y="169"/>
                  </a:cubicBezTo>
                  <a:cubicBezTo>
                    <a:pt x="0" y="169"/>
                    <a:pt x="135" y="169"/>
                    <a:pt x="269" y="1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8" name="Google Shape;852;p31">
              <a:extLst>
                <a:ext uri="{FF2B5EF4-FFF2-40B4-BE49-F238E27FC236}">
                  <a16:creationId xmlns:a16="http://schemas.microsoft.com/office/drawing/2014/main" id="{CA2B1D70-9BCE-4DD2-BA34-2E4009D1622F}"/>
                </a:ext>
              </a:extLst>
            </p:cNvPr>
            <p:cNvSpPr/>
            <p:nvPr/>
          </p:nvSpPr>
          <p:spPr>
            <a:xfrm>
              <a:off x="6324086" y="3197379"/>
              <a:ext cx="96069" cy="52243"/>
            </a:xfrm>
            <a:custGeom>
              <a:avLst/>
              <a:gdLst/>
              <a:ahLst/>
              <a:cxnLst/>
              <a:rect l="l" t="t" r="r" b="b"/>
              <a:pathLst>
                <a:path w="3093" h="1682" extrusionOk="0">
                  <a:moveTo>
                    <a:pt x="3092" y="1"/>
                  </a:moveTo>
                  <a:lnTo>
                    <a:pt x="3092" y="1"/>
                  </a:lnTo>
                  <a:cubicBezTo>
                    <a:pt x="2118" y="673"/>
                    <a:pt x="1109" y="1244"/>
                    <a:pt x="0" y="1681"/>
                  </a:cubicBezTo>
                  <a:cubicBezTo>
                    <a:pt x="1109" y="1244"/>
                    <a:pt x="2252" y="673"/>
                    <a:pt x="3092" y="1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49" name="Google Shape;853;p31">
              <a:extLst>
                <a:ext uri="{FF2B5EF4-FFF2-40B4-BE49-F238E27FC236}">
                  <a16:creationId xmlns:a16="http://schemas.microsoft.com/office/drawing/2014/main" id="{3686F475-F542-484B-BD08-AA494971535B}"/>
                </a:ext>
              </a:extLst>
            </p:cNvPr>
            <p:cNvSpPr/>
            <p:nvPr/>
          </p:nvSpPr>
          <p:spPr>
            <a:xfrm>
              <a:off x="6420124" y="3127432"/>
              <a:ext cx="221334" cy="78334"/>
            </a:xfrm>
            <a:custGeom>
              <a:avLst/>
              <a:gdLst/>
              <a:ahLst/>
              <a:cxnLst/>
              <a:rect l="l" t="t" r="r" b="b"/>
              <a:pathLst>
                <a:path w="7126" h="2522" extrusionOk="0">
                  <a:moveTo>
                    <a:pt x="1950" y="270"/>
                  </a:moveTo>
                  <a:cubicBezTo>
                    <a:pt x="1950" y="1681"/>
                    <a:pt x="3764" y="2522"/>
                    <a:pt x="5176" y="2522"/>
                  </a:cubicBezTo>
                  <a:cubicBezTo>
                    <a:pt x="6151" y="2522"/>
                    <a:pt x="6856" y="2085"/>
                    <a:pt x="7125" y="1412"/>
                  </a:cubicBezTo>
                  <a:lnTo>
                    <a:pt x="7125" y="1412"/>
                  </a:lnTo>
                  <a:cubicBezTo>
                    <a:pt x="6856" y="2085"/>
                    <a:pt x="6151" y="2522"/>
                    <a:pt x="5176" y="2522"/>
                  </a:cubicBezTo>
                  <a:cubicBezTo>
                    <a:pt x="3764" y="2522"/>
                    <a:pt x="1950" y="1681"/>
                    <a:pt x="1950" y="270"/>
                  </a:cubicBezTo>
                  <a:close/>
                  <a:moveTo>
                    <a:pt x="1950" y="1"/>
                  </a:moveTo>
                  <a:cubicBezTo>
                    <a:pt x="1378" y="841"/>
                    <a:pt x="706" y="1547"/>
                    <a:pt x="0" y="2253"/>
                  </a:cubicBezTo>
                  <a:lnTo>
                    <a:pt x="0" y="2253"/>
                  </a:lnTo>
                  <a:cubicBezTo>
                    <a:pt x="706" y="1547"/>
                    <a:pt x="1378" y="841"/>
                    <a:pt x="195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0" name="Google Shape;854;p31">
              <a:extLst>
                <a:ext uri="{FF2B5EF4-FFF2-40B4-BE49-F238E27FC236}">
                  <a16:creationId xmlns:a16="http://schemas.microsoft.com/office/drawing/2014/main" id="{9B6100B7-6F05-45AC-8A7F-2591A20F2D37}"/>
                </a:ext>
              </a:extLst>
            </p:cNvPr>
            <p:cNvSpPr/>
            <p:nvPr/>
          </p:nvSpPr>
          <p:spPr>
            <a:xfrm>
              <a:off x="6119462" y="3187999"/>
              <a:ext cx="126353" cy="61623"/>
            </a:xfrm>
            <a:custGeom>
              <a:avLst/>
              <a:gdLst/>
              <a:ahLst/>
              <a:cxnLst/>
              <a:rect l="l" t="t" r="r" b="b"/>
              <a:pathLst>
                <a:path w="4068" h="1984" extrusionOk="0">
                  <a:moveTo>
                    <a:pt x="3933" y="0"/>
                  </a:moveTo>
                  <a:cubicBezTo>
                    <a:pt x="3093" y="1143"/>
                    <a:pt x="1413" y="1983"/>
                    <a:pt x="1" y="1983"/>
                  </a:cubicBezTo>
                  <a:cubicBezTo>
                    <a:pt x="1413" y="1983"/>
                    <a:pt x="3093" y="1143"/>
                    <a:pt x="4068" y="0"/>
                  </a:cubicBez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1" name="Google Shape;855;p31">
              <a:extLst>
                <a:ext uri="{FF2B5EF4-FFF2-40B4-BE49-F238E27FC236}">
                  <a16:creationId xmlns:a16="http://schemas.microsoft.com/office/drawing/2014/main" id="{FBE42FD0-1063-42E2-93F4-90B8AFA16845}"/>
                </a:ext>
              </a:extLst>
            </p:cNvPr>
            <p:cNvSpPr/>
            <p:nvPr/>
          </p:nvSpPr>
          <p:spPr>
            <a:xfrm>
              <a:off x="5854333" y="3344573"/>
              <a:ext cx="31" cy="4193"/>
            </a:xfrm>
            <a:custGeom>
              <a:avLst/>
              <a:gdLst/>
              <a:ahLst/>
              <a:cxnLst/>
              <a:rect l="l" t="t" r="r" b="b"/>
              <a:pathLst>
                <a:path w="1" h="135" extrusionOk="0">
                  <a:moveTo>
                    <a:pt x="0" y="0"/>
                  </a:moveTo>
                  <a:lnTo>
                    <a:pt x="0" y="0"/>
                  </a:lnTo>
                  <a:lnTo>
                    <a:pt x="0" y="135"/>
                  </a:lnTo>
                  <a:lnTo>
                    <a:pt x="0" y="135"/>
                  </a:lnTo>
                  <a:close/>
                </a:path>
              </a:pathLst>
            </a:custGeom>
            <a:solidFill>
              <a:srgbClr val="A992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2" name="Google Shape;856;p31">
              <a:extLst>
                <a:ext uri="{FF2B5EF4-FFF2-40B4-BE49-F238E27FC236}">
                  <a16:creationId xmlns:a16="http://schemas.microsoft.com/office/drawing/2014/main" id="{A37A6433-D788-40AE-971C-D6785D37767F}"/>
                </a:ext>
              </a:extLst>
            </p:cNvPr>
            <p:cNvSpPr/>
            <p:nvPr/>
          </p:nvSpPr>
          <p:spPr>
            <a:xfrm>
              <a:off x="5854333" y="3276272"/>
              <a:ext cx="43639" cy="72494"/>
            </a:xfrm>
            <a:custGeom>
              <a:avLst/>
              <a:gdLst/>
              <a:ahLst/>
              <a:cxnLst/>
              <a:rect l="l" t="t" r="r" b="b"/>
              <a:pathLst>
                <a:path w="1405" h="2334" extrusionOk="0">
                  <a:moveTo>
                    <a:pt x="1405" y="1"/>
                  </a:moveTo>
                  <a:lnTo>
                    <a:pt x="1405" y="1"/>
                  </a:lnTo>
                  <a:cubicBezTo>
                    <a:pt x="1103" y="837"/>
                    <a:pt x="701" y="1799"/>
                    <a:pt x="0" y="2199"/>
                  </a:cubicBezTo>
                  <a:lnTo>
                    <a:pt x="0" y="2334"/>
                  </a:lnTo>
                  <a:cubicBezTo>
                    <a:pt x="701" y="1800"/>
                    <a:pt x="1103" y="837"/>
                    <a:pt x="1405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3" name="Google Shape;857;p31">
              <a:extLst>
                <a:ext uri="{FF2B5EF4-FFF2-40B4-BE49-F238E27FC236}">
                  <a16:creationId xmlns:a16="http://schemas.microsoft.com/office/drawing/2014/main" id="{6BECF98D-222B-44E1-B71A-8F18FBEB97A1}"/>
                </a:ext>
              </a:extLst>
            </p:cNvPr>
            <p:cNvSpPr/>
            <p:nvPr/>
          </p:nvSpPr>
          <p:spPr>
            <a:xfrm>
              <a:off x="5659120" y="3179644"/>
              <a:ext cx="1465664" cy="208817"/>
            </a:xfrm>
            <a:custGeom>
              <a:avLst/>
              <a:gdLst/>
              <a:ahLst/>
              <a:cxnLst/>
              <a:rect l="l" t="t" r="r" b="b"/>
              <a:pathLst>
                <a:path w="47188" h="6723" extrusionOk="0">
                  <a:moveTo>
                    <a:pt x="45372" y="4470"/>
                  </a:moveTo>
                  <a:cubicBezTo>
                    <a:pt x="45204" y="5613"/>
                    <a:pt x="44095" y="6722"/>
                    <a:pt x="42986" y="6722"/>
                  </a:cubicBezTo>
                  <a:lnTo>
                    <a:pt x="42683" y="6722"/>
                  </a:lnTo>
                  <a:cubicBezTo>
                    <a:pt x="42549" y="6722"/>
                    <a:pt x="42280" y="6722"/>
                    <a:pt x="42146" y="6588"/>
                  </a:cubicBezTo>
                  <a:lnTo>
                    <a:pt x="42146" y="6588"/>
                  </a:lnTo>
                  <a:cubicBezTo>
                    <a:pt x="42280" y="6722"/>
                    <a:pt x="42549" y="6722"/>
                    <a:pt x="42683" y="6722"/>
                  </a:cubicBezTo>
                  <a:lnTo>
                    <a:pt x="42986" y="6722"/>
                  </a:lnTo>
                  <a:cubicBezTo>
                    <a:pt x="44095" y="6722"/>
                    <a:pt x="45204" y="5613"/>
                    <a:pt x="45372" y="4470"/>
                  </a:cubicBezTo>
                  <a:close/>
                  <a:moveTo>
                    <a:pt x="1" y="135"/>
                  </a:moveTo>
                  <a:cubicBezTo>
                    <a:pt x="1" y="706"/>
                    <a:pt x="1" y="1109"/>
                    <a:pt x="135" y="1546"/>
                  </a:cubicBezTo>
                  <a:cubicBezTo>
                    <a:pt x="673" y="2521"/>
                    <a:pt x="1379" y="3092"/>
                    <a:pt x="2521" y="3092"/>
                  </a:cubicBezTo>
                  <a:lnTo>
                    <a:pt x="2656" y="3092"/>
                  </a:lnTo>
                  <a:cubicBezTo>
                    <a:pt x="3059" y="3092"/>
                    <a:pt x="3630" y="3092"/>
                    <a:pt x="4034" y="2790"/>
                  </a:cubicBezTo>
                  <a:lnTo>
                    <a:pt x="4034" y="2790"/>
                  </a:lnTo>
                  <a:cubicBezTo>
                    <a:pt x="3630" y="3092"/>
                    <a:pt x="3059" y="3092"/>
                    <a:pt x="2656" y="3092"/>
                  </a:cubicBezTo>
                  <a:lnTo>
                    <a:pt x="2521" y="3092"/>
                  </a:lnTo>
                  <a:cubicBezTo>
                    <a:pt x="1379" y="3092"/>
                    <a:pt x="673" y="2521"/>
                    <a:pt x="135" y="1546"/>
                  </a:cubicBezTo>
                  <a:cubicBezTo>
                    <a:pt x="1" y="1109"/>
                    <a:pt x="1" y="706"/>
                    <a:pt x="1" y="135"/>
                  </a:cubicBezTo>
                  <a:close/>
                  <a:moveTo>
                    <a:pt x="47187" y="0"/>
                  </a:moveTo>
                  <a:cubicBezTo>
                    <a:pt x="47053" y="1412"/>
                    <a:pt x="46347" y="2924"/>
                    <a:pt x="44935" y="3227"/>
                  </a:cubicBezTo>
                  <a:lnTo>
                    <a:pt x="44935" y="3227"/>
                  </a:lnTo>
                  <a:cubicBezTo>
                    <a:pt x="46347" y="2924"/>
                    <a:pt x="47053" y="1412"/>
                    <a:pt x="47187" y="0"/>
                  </a:cubicBezTo>
                  <a:close/>
                </a:path>
              </a:pathLst>
            </a:custGeom>
            <a:solidFill>
              <a:srgbClr val="CDC4C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4" name="Google Shape;858;p31">
              <a:extLst>
                <a:ext uri="{FF2B5EF4-FFF2-40B4-BE49-F238E27FC236}">
                  <a16:creationId xmlns:a16="http://schemas.microsoft.com/office/drawing/2014/main" id="{EDF4639D-2DB4-47CE-A5BE-27276F8AC578}"/>
                </a:ext>
              </a:extLst>
            </p:cNvPr>
            <p:cNvSpPr/>
            <p:nvPr/>
          </p:nvSpPr>
          <p:spPr>
            <a:xfrm>
              <a:off x="6968149" y="3384237"/>
              <a:ext cx="31" cy="31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1" y="1"/>
                  </a:moveTo>
                  <a:lnTo>
                    <a:pt x="1" y="1"/>
                  </a:lnTo>
                  <a:lnTo>
                    <a:pt x="1" y="1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65F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5" name="Google Shape;859;p31">
              <a:extLst>
                <a:ext uri="{FF2B5EF4-FFF2-40B4-BE49-F238E27FC236}">
                  <a16:creationId xmlns:a16="http://schemas.microsoft.com/office/drawing/2014/main" id="{83E5E880-58FD-4D05-B8FA-566B946D8E5A}"/>
                </a:ext>
              </a:extLst>
            </p:cNvPr>
            <p:cNvSpPr/>
            <p:nvPr/>
          </p:nvSpPr>
          <p:spPr>
            <a:xfrm>
              <a:off x="6880497" y="3314289"/>
              <a:ext cx="87683" cy="69978"/>
            </a:xfrm>
            <a:custGeom>
              <a:avLst/>
              <a:gdLst/>
              <a:ahLst/>
              <a:cxnLst/>
              <a:rect l="l" t="t" r="r" b="b"/>
              <a:pathLst>
                <a:path w="2823" h="2253" extrusionOk="0">
                  <a:moveTo>
                    <a:pt x="0" y="1"/>
                  </a:moveTo>
                  <a:cubicBezTo>
                    <a:pt x="1411" y="270"/>
                    <a:pt x="1680" y="1816"/>
                    <a:pt x="2823" y="2253"/>
                  </a:cubicBezTo>
                  <a:cubicBezTo>
                    <a:pt x="1680" y="1681"/>
                    <a:pt x="1411" y="270"/>
                    <a:pt x="0" y="1"/>
                  </a:cubicBezTo>
                  <a:close/>
                </a:path>
              </a:pathLst>
            </a:custGeom>
            <a:solidFill>
              <a:srgbClr val="6E47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6" name="Google Shape;860;p31">
              <a:extLst>
                <a:ext uri="{FF2B5EF4-FFF2-40B4-BE49-F238E27FC236}">
                  <a16:creationId xmlns:a16="http://schemas.microsoft.com/office/drawing/2014/main" id="{C0322238-07EC-4432-8801-45CE1D4E8280}"/>
                </a:ext>
              </a:extLst>
            </p:cNvPr>
            <p:cNvSpPr/>
            <p:nvPr/>
          </p:nvSpPr>
          <p:spPr>
            <a:xfrm>
              <a:off x="5659120" y="2836212"/>
              <a:ext cx="1465664" cy="552249"/>
            </a:xfrm>
            <a:custGeom>
              <a:avLst/>
              <a:gdLst/>
              <a:ahLst/>
              <a:cxnLst/>
              <a:rect l="l" t="t" r="r" b="b"/>
              <a:pathLst>
                <a:path w="47188" h="17780" extrusionOk="0">
                  <a:moveTo>
                    <a:pt x="2084" y="7260"/>
                  </a:moveTo>
                  <a:cubicBezTo>
                    <a:pt x="2009" y="7294"/>
                    <a:pt x="1935" y="7334"/>
                    <a:pt x="1862" y="7377"/>
                  </a:cubicBezTo>
                  <a:lnTo>
                    <a:pt x="1862" y="7377"/>
                  </a:lnTo>
                  <a:cubicBezTo>
                    <a:pt x="1913" y="7328"/>
                    <a:pt x="1999" y="7260"/>
                    <a:pt x="2084" y="7260"/>
                  </a:cubicBezTo>
                  <a:close/>
                  <a:moveTo>
                    <a:pt x="28837" y="0"/>
                  </a:moveTo>
                  <a:cubicBezTo>
                    <a:pt x="28568" y="0"/>
                    <a:pt x="28400" y="0"/>
                    <a:pt x="28265" y="135"/>
                  </a:cubicBezTo>
                  <a:cubicBezTo>
                    <a:pt x="27156" y="1546"/>
                    <a:pt x="25745" y="2521"/>
                    <a:pt x="24064" y="3058"/>
                  </a:cubicBezTo>
                  <a:cubicBezTo>
                    <a:pt x="23661" y="3058"/>
                    <a:pt x="23090" y="3361"/>
                    <a:pt x="22518" y="3361"/>
                  </a:cubicBezTo>
                  <a:cubicBezTo>
                    <a:pt x="21981" y="3361"/>
                    <a:pt x="21544" y="3227"/>
                    <a:pt x="21275" y="2790"/>
                  </a:cubicBezTo>
                  <a:lnTo>
                    <a:pt x="21275" y="2655"/>
                  </a:lnTo>
                  <a:cubicBezTo>
                    <a:pt x="21140" y="2386"/>
                    <a:pt x="20838" y="2084"/>
                    <a:pt x="20569" y="2084"/>
                  </a:cubicBezTo>
                  <a:cubicBezTo>
                    <a:pt x="20435" y="2084"/>
                    <a:pt x="20300" y="2084"/>
                    <a:pt x="20166" y="2218"/>
                  </a:cubicBezTo>
                  <a:cubicBezTo>
                    <a:pt x="19326" y="2655"/>
                    <a:pt x="18317" y="3058"/>
                    <a:pt x="17477" y="3058"/>
                  </a:cubicBezTo>
                  <a:cubicBezTo>
                    <a:pt x="17343" y="3058"/>
                    <a:pt x="17074" y="2924"/>
                    <a:pt x="16939" y="2924"/>
                  </a:cubicBezTo>
                  <a:cubicBezTo>
                    <a:pt x="16099" y="2790"/>
                    <a:pt x="15797" y="2386"/>
                    <a:pt x="15662" y="2084"/>
                  </a:cubicBezTo>
                  <a:cubicBezTo>
                    <a:pt x="15528" y="1815"/>
                    <a:pt x="15259" y="1681"/>
                    <a:pt x="14956" y="1681"/>
                  </a:cubicBezTo>
                  <a:cubicBezTo>
                    <a:pt x="14822" y="1681"/>
                    <a:pt x="14553" y="1681"/>
                    <a:pt x="14419" y="1949"/>
                  </a:cubicBezTo>
                  <a:cubicBezTo>
                    <a:pt x="13847" y="2790"/>
                    <a:pt x="13007" y="3630"/>
                    <a:pt x="12032" y="4067"/>
                  </a:cubicBezTo>
                  <a:cubicBezTo>
                    <a:pt x="11058" y="4336"/>
                    <a:pt x="10083" y="4907"/>
                    <a:pt x="9377" y="5747"/>
                  </a:cubicBezTo>
                  <a:cubicBezTo>
                    <a:pt x="9075" y="6150"/>
                    <a:pt x="8672" y="6419"/>
                    <a:pt x="8403" y="6419"/>
                  </a:cubicBezTo>
                  <a:cubicBezTo>
                    <a:pt x="7966" y="6419"/>
                    <a:pt x="7562" y="6150"/>
                    <a:pt x="7126" y="5445"/>
                  </a:cubicBezTo>
                  <a:cubicBezTo>
                    <a:pt x="6991" y="5176"/>
                    <a:pt x="6857" y="4739"/>
                    <a:pt x="6857" y="4470"/>
                  </a:cubicBezTo>
                  <a:cubicBezTo>
                    <a:pt x="6722" y="4067"/>
                    <a:pt x="6420" y="3764"/>
                    <a:pt x="6151" y="3764"/>
                  </a:cubicBezTo>
                  <a:cubicBezTo>
                    <a:pt x="6017" y="3764"/>
                    <a:pt x="6017" y="3764"/>
                    <a:pt x="6017" y="3899"/>
                  </a:cubicBezTo>
                  <a:lnTo>
                    <a:pt x="5176" y="3899"/>
                  </a:lnTo>
                  <a:cubicBezTo>
                    <a:pt x="4034" y="3764"/>
                    <a:pt x="3361" y="3361"/>
                    <a:pt x="2790" y="2218"/>
                  </a:cubicBezTo>
                  <a:cubicBezTo>
                    <a:pt x="2656" y="1815"/>
                    <a:pt x="2656" y="1378"/>
                    <a:pt x="2656" y="840"/>
                  </a:cubicBezTo>
                  <a:cubicBezTo>
                    <a:pt x="2084" y="1546"/>
                    <a:pt x="1815" y="2218"/>
                    <a:pt x="1681" y="3058"/>
                  </a:cubicBezTo>
                  <a:cubicBezTo>
                    <a:pt x="1513" y="3495"/>
                    <a:pt x="1110" y="4907"/>
                    <a:pt x="1110" y="6016"/>
                  </a:cubicBezTo>
                  <a:cubicBezTo>
                    <a:pt x="1110" y="6708"/>
                    <a:pt x="1239" y="7400"/>
                    <a:pt x="1783" y="7427"/>
                  </a:cubicBezTo>
                  <a:lnTo>
                    <a:pt x="1783" y="7427"/>
                  </a:lnTo>
                  <a:cubicBezTo>
                    <a:pt x="707" y="8131"/>
                    <a:pt x="1" y="9774"/>
                    <a:pt x="1" y="11192"/>
                  </a:cubicBezTo>
                  <a:cubicBezTo>
                    <a:pt x="1" y="11763"/>
                    <a:pt x="1" y="12166"/>
                    <a:pt x="135" y="12603"/>
                  </a:cubicBezTo>
                  <a:cubicBezTo>
                    <a:pt x="673" y="13578"/>
                    <a:pt x="1379" y="14149"/>
                    <a:pt x="2521" y="14149"/>
                  </a:cubicBezTo>
                  <a:lnTo>
                    <a:pt x="2656" y="14149"/>
                  </a:lnTo>
                  <a:cubicBezTo>
                    <a:pt x="3059" y="14149"/>
                    <a:pt x="3630" y="14149"/>
                    <a:pt x="4034" y="13847"/>
                  </a:cubicBezTo>
                  <a:lnTo>
                    <a:pt x="4034" y="14284"/>
                  </a:lnTo>
                  <a:cubicBezTo>
                    <a:pt x="4034" y="14687"/>
                    <a:pt x="4202" y="15258"/>
                    <a:pt x="4471" y="15662"/>
                  </a:cubicBezTo>
                  <a:cubicBezTo>
                    <a:pt x="4874" y="16367"/>
                    <a:pt x="5311" y="16670"/>
                    <a:pt x="5714" y="16670"/>
                  </a:cubicBezTo>
                  <a:cubicBezTo>
                    <a:pt x="5882" y="16670"/>
                    <a:pt x="6151" y="16502"/>
                    <a:pt x="6285" y="16367"/>
                  </a:cubicBezTo>
                  <a:cubicBezTo>
                    <a:pt x="6991" y="15964"/>
                    <a:pt x="7394" y="14990"/>
                    <a:pt x="7697" y="14149"/>
                  </a:cubicBezTo>
                  <a:cubicBezTo>
                    <a:pt x="7966" y="14418"/>
                    <a:pt x="8403" y="14418"/>
                    <a:pt x="8672" y="14418"/>
                  </a:cubicBezTo>
                  <a:cubicBezTo>
                    <a:pt x="10352" y="14418"/>
                    <a:pt x="11898" y="12301"/>
                    <a:pt x="12436" y="10923"/>
                  </a:cubicBezTo>
                  <a:cubicBezTo>
                    <a:pt x="13007" y="11763"/>
                    <a:pt x="12873" y="12301"/>
                    <a:pt x="13444" y="12872"/>
                  </a:cubicBezTo>
                  <a:cubicBezTo>
                    <a:pt x="13578" y="13007"/>
                    <a:pt x="13847" y="13141"/>
                    <a:pt x="14284" y="13141"/>
                  </a:cubicBezTo>
                  <a:cubicBezTo>
                    <a:pt x="14419" y="13309"/>
                    <a:pt x="14688" y="13309"/>
                    <a:pt x="14822" y="13309"/>
                  </a:cubicBezTo>
                  <a:cubicBezTo>
                    <a:pt x="16234" y="13309"/>
                    <a:pt x="17914" y="12469"/>
                    <a:pt x="18889" y="11326"/>
                  </a:cubicBezTo>
                  <a:lnTo>
                    <a:pt x="18889" y="11326"/>
                  </a:lnTo>
                  <a:cubicBezTo>
                    <a:pt x="18620" y="11763"/>
                    <a:pt x="18485" y="12166"/>
                    <a:pt x="18485" y="12603"/>
                  </a:cubicBezTo>
                  <a:cubicBezTo>
                    <a:pt x="18485" y="12738"/>
                    <a:pt x="18620" y="12872"/>
                    <a:pt x="18620" y="13007"/>
                  </a:cubicBezTo>
                  <a:cubicBezTo>
                    <a:pt x="18889" y="13444"/>
                    <a:pt x="19326" y="13578"/>
                    <a:pt x="19863" y="13578"/>
                  </a:cubicBezTo>
                  <a:cubicBezTo>
                    <a:pt x="20435" y="13578"/>
                    <a:pt x="21006" y="13444"/>
                    <a:pt x="21409" y="13309"/>
                  </a:cubicBezTo>
                  <a:cubicBezTo>
                    <a:pt x="22518" y="12872"/>
                    <a:pt x="23527" y="12301"/>
                    <a:pt x="24501" y="11629"/>
                  </a:cubicBezTo>
                  <a:cubicBezTo>
                    <a:pt x="25207" y="10923"/>
                    <a:pt x="25879" y="10217"/>
                    <a:pt x="26451" y="9377"/>
                  </a:cubicBezTo>
                  <a:lnTo>
                    <a:pt x="26451" y="9646"/>
                  </a:lnTo>
                  <a:cubicBezTo>
                    <a:pt x="26451" y="11057"/>
                    <a:pt x="28265" y="11898"/>
                    <a:pt x="29677" y="11898"/>
                  </a:cubicBezTo>
                  <a:cubicBezTo>
                    <a:pt x="30652" y="11898"/>
                    <a:pt x="31357" y="11461"/>
                    <a:pt x="31626" y="10788"/>
                  </a:cubicBezTo>
                  <a:lnTo>
                    <a:pt x="31626" y="10788"/>
                  </a:lnTo>
                  <a:cubicBezTo>
                    <a:pt x="31492" y="11192"/>
                    <a:pt x="31492" y="11763"/>
                    <a:pt x="31357" y="12301"/>
                  </a:cubicBezTo>
                  <a:cubicBezTo>
                    <a:pt x="31357" y="13309"/>
                    <a:pt x="31357" y="14418"/>
                    <a:pt x="31929" y="15393"/>
                  </a:cubicBezTo>
                  <a:cubicBezTo>
                    <a:pt x="32601" y="16233"/>
                    <a:pt x="33307" y="16670"/>
                    <a:pt x="34147" y="16670"/>
                  </a:cubicBezTo>
                  <a:cubicBezTo>
                    <a:pt x="34584" y="16670"/>
                    <a:pt x="35122" y="16502"/>
                    <a:pt x="35693" y="16233"/>
                  </a:cubicBezTo>
                  <a:cubicBezTo>
                    <a:pt x="36533" y="15662"/>
                    <a:pt x="37373" y="15258"/>
                    <a:pt x="38482" y="15258"/>
                  </a:cubicBezTo>
                  <a:cubicBezTo>
                    <a:pt x="38785" y="15258"/>
                    <a:pt x="39054" y="15258"/>
                    <a:pt x="39323" y="15393"/>
                  </a:cubicBezTo>
                  <a:cubicBezTo>
                    <a:pt x="40734" y="15662"/>
                    <a:pt x="41003" y="17073"/>
                    <a:pt x="42146" y="17645"/>
                  </a:cubicBezTo>
                  <a:cubicBezTo>
                    <a:pt x="42280" y="17779"/>
                    <a:pt x="42549" y="17779"/>
                    <a:pt x="42683" y="17779"/>
                  </a:cubicBezTo>
                  <a:lnTo>
                    <a:pt x="42986" y="17779"/>
                  </a:lnTo>
                  <a:cubicBezTo>
                    <a:pt x="44095" y="17779"/>
                    <a:pt x="45204" y="16670"/>
                    <a:pt x="45372" y="15527"/>
                  </a:cubicBezTo>
                  <a:cubicBezTo>
                    <a:pt x="45372" y="15124"/>
                    <a:pt x="45204" y="14687"/>
                    <a:pt x="44935" y="14284"/>
                  </a:cubicBezTo>
                  <a:cubicBezTo>
                    <a:pt x="46347" y="13981"/>
                    <a:pt x="47053" y="12469"/>
                    <a:pt x="47187" y="11057"/>
                  </a:cubicBezTo>
                  <a:lnTo>
                    <a:pt x="47187" y="9646"/>
                  </a:lnTo>
                  <a:cubicBezTo>
                    <a:pt x="47053" y="9242"/>
                    <a:pt x="47187" y="9108"/>
                    <a:pt x="47053" y="8806"/>
                  </a:cubicBezTo>
                  <a:cubicBezTo>
                    <a:pt x="46750" y="8402"/>
                    <a:pt x="46044" y="8402"/>
                    <a:pt x="46044" y="8100"/>
                  </a:cubicBezTo>
                  <a:lnTo>
                    <a:pt x="46044" y="7965"/>
                  </a:lnTo>
                  <a:cubicBezTo>
                    <a:pt x="46044" y="7831"/>
                    <a:pt x="46044" y="7696"/>
                    <a:pt x="46212" y="7428"/>
                  </a:cubicBezTo>
                  <a:lnTo>
                    <a:pt x="46212" y="7428"/>
                  </a:lnTo>
                  <a:cubicBezTo>
                    <a:pt x="46044" y="7562"/>
                    <a:pt x="45775" y="7562"/>
                    <a:pt x="45641" y="7562"/>
                  </a:cubicBezTo>
                  <a:lnTo>
                    <a:pt x="45372" y="7562"/>
                  </a:lnTo>
                  <a:cubicBezTo>
                    <a:pt x="43826" y="7428"/>
                    <a:pt x="43524" y="5445"/>
                    <a:pt x="42011" y="5041"/>
                  </a:cubicBezTo>
                  <a:cubicBezTo>
                    <a:pt x="41709" y="5041"/>
                    <a:pt x="41440" y="4907"/>
                    <a:pt x="41171" y="4907"/>
                  </a:cubicBezTo>
                  <a:cubicBezTo>
                    <a:pt x="40028" y="4907"/>
                    <a:pt x="39188" y="5445"/>
                    <a:pt x="38348" y="5882"/>
                  </a:cubicBezTo>
                  <a:cubicBezTo>
                    <a:pt x="37810" y="6150"/>
                    <a:pt x="37239" y="6419"/>
                    <a:pt x="36802" y="6419"/>
                  </a:cubicBezTo>
                  <a:cubicBezTo>
                    <a:pt x="35962" y="6419"/>
                    <a:pt x="35290" y="6016"/>
                    <a:pt x="34584" y="5041"/>
                  </a:cubicBezTo>
                  <a:cubicBezTo>
                    <a:pt x="34012" y="4201"/>
                    <a:pt x="34012" y="3227"/>
                    <a:pt x="34012" y="2218"/>
                  </a:cubicBezTo>
                  <a:cubicBezTo>
                    <a:pt x="34012" y="1815"/>
                    <a:pt x="33744" y="1378"/>
                    <a:pt x="33307" y="1378"/>
                  </a:cubicBezTo>
                  <a:lnTo>
                    <a:pt x="33172" y="1546"/>
                  </a:lnTo>
                  <a:lnTo>
                    <a:pt x="32332" y="1546"/>
                  </a:lnTo>
                  <a:cubicBezTo>
                    <a:pt x="31223" y="1546"/>
                    <a:pt x="29946" y="1109"/>
                    <a:pt x="29408" y="269"/>
                  </a:cubicBezTo>
                  <a:cubicBezTo>
                    <a:pt x="29240" y="0"/>
                    <a:pt x="28971" y="0"/>
                    <a:pt x="2883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7" name="Google Shape;861;p31">
              <a:extLst>
                <a:ext uri="{FF2B5EF4-FFF2-40B4-BE49-F238E27FC236}">
                  <a16:creationId xmlns:a16="http://schemas.microsoft.com/office/drawing/2014/main" id="{0C31480F-A1B1-4138-B3A2-6EB278349808}"/>
                </a:ext>
              </a:extLst>
            </p:cNvPr>
            <p:cNvSpPr/>
            <p:nvPr/>
          </p:nvSpPr>
          <p:spPr>
            <a:xfrm>
              <a:off x="6133036" y="3492792"/>
              <a:ext cx="178533" cy="122190"/>
            </a:xfrm>
            <a:custGeom>
              <a:avLst/>
              <a:gdLst/>
              <a:ahLst/>
              <a:cxnLst/>
              <a:rect l="l" t="t" r="r" b="b"/>
              <a:pathLst>
                <a:path w="5748" h="3934" extrusionOk="0">
                  <a:moveTo>
                    <a:pt x="5311" y="1"/>
                  </a:moveTo>
                  <a:cubicBezTo>
                    <a:pt x="5042" y="1"/>
                    <a:pt x="4740" y="270"/>
                    <a:pt x="4740" y="572"/>
                  </a:cubicBezTo>
                  <a:cubicBezTo>
                    <a:pt x="4740" y="1816"/>
                    <a:pt x="3765" y="2790"/>
                    <a:pt x="2522" y="2925"/>
                  </a:cubicBezTo>
                  <a:cubicBezTo>
                    <a:pt x="2407" y="2958"/>
                    <a:pt x="2293" y="2973"/>
                    <a:pt x="2179" y="2973"/>
                  </a:cubicBezTo>
                  <a:cubicBezTo>
                    <a:pt x="1723" y="2973"/>
                    <a:pt x="1271" y="2737"/>
                    <a:pt x="841" y="2522"/>
                  </a:cubicBezTo>
                  <a:cubicBezTo>
                    <a:pt x="802" y="2482"/>
                    <a:pt x="736" y="2466"/>
                    <a:pt x="660" y="2466"/>
                  </a:cubicBezTo>
                  <a:cubicBezTo>
                    <a:pt x="477" y="2466"/>
                    <a:pt x="230" y="2561"/>
                    <a:pt x="135" y="2656"/>
                  </a:cubicBezTo>
                  <a:cubicBezTo>
                    <a:pt x="1" y="2925"/>
                    <a:pt x="135" y="3227"/>
                    <a:pt x="270" y="3362"/>
                  </a:cubicBezTo>
                  <a:cubicBezTo>
                    <a:pt x="841" y="3765"/>
                    <a:pt x="1547" y="3933"/>
                    <a:pt x="2219" y="3933"/>
                  </a:cubicBezTo>
                  <a:lnTo>
                    <a:pt x="2656" y="3933"/>
                  </a:lnTo>
                  <a:cubicBezTo>
                    <a:pt x="4336" y="3765"/>
                    <a:pt x="5748" y="2253"/>
                    <a:pt x="5748" y="572"/>
                  </a:cubicBezTo>
                  <a:cubicBezTo>
                    <a:pt x="5748" y="270"/>
                    <a:pt x="5580" y="1"/>
                    <a:pt x="531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8" name="Google Shape;862;p31">
              <a:extLst>
                <a:ext uri="{FF2B5EF4-FFF2-40B4-BE49-F238E27FC236}">
                  <a16:creationId xmlns:a16="http://schemas.microsoft.com/office/drawing/2014/main" id="{C26D60C6-B75D-4FB2-A13E-6698FB2AA5E1}"/>
                </a:ext>
              </a:extLst>
            </p:cNvPr>
            <p:cNvSpPr/>
            <p:nvPr/>
          </p:nvSpPr>
          <p:spPr>
            <a:xfrm>
              <a:off x="6337660" y="3256735"/>
              <a:ext cx="234908" cy="209376"/>
            </a:xfrm>
            <a:custGeom>
              <a:avLst/>
              <a:gdLst/>
              <a:ahLst/>
              <a:cxnLst/>
              <a:rect l="l" t="t" r="r" b="b"/>
              <a:pathLst>
                <a:path w="7563" h="6741" extrusionOk="0">
                  <a:moveTo>
                    <a:pt x="3777" y="0"/>
                  </a:moveTo>
                  <a:cubicBezTo>
                    <a:pt x="2799" y="0"/>
                    <a:pt x="1814" y="426"/>
                    <a:pt x="1109" y="1283"/>
                  </a:cubicBezTo>
                  <a:cubicBezTo>
                    <a:pt x="0" y="2694"/>
                    <a:pt x="269" y="4811"/>
                    <a:pt x="1681" y="6055"/>
                  </a:cubicBezTo>
                  <a:cubicBezTo>
                    <a:pt x="2312" y="6518"/>
                    <a:pt x="3048" y="6741"/>
                    <a:pt x="3773" y="6741"/>
                  </a:cubicBezTo>
                  <a:cubicBezTo>
                    <a:pt x="4785" y="6741"/>
                    <a:pt x="5773" y="6306"/>
                    <a:pt x="6419" y="5484"/>
                  </a:cubicBezTo>
                  <a:cubicBezTo>
                    <a:pt x="7562" y="3971"/>
                    <a:pt x="7394" y="1854"/>
                    <a:pt x="5882" y="745"/>
                  </a:cubicBezTo>
                  <a:cubicBezTo>
                    <a:pt x="5270" y="249"/>
                    <a:pt x="4525" y="0"/>
                    <a:pt x="37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59" name="Google Shape;863;p31">
              <a:extLst>
                <a:ext uri="{FF2B5EF4-FFF2-40B4-BE49-F238E27FC236}">
                  <a16:creationId xmlns:a16="http://schemas.microsoft.com/office/drawing/2014/main" id="{D47CE1BA-EF2A-4F4F-9D13-6B4B80889B8B}"/>
                </a:ext>
              </a:extLst>
            </p:cNvPr>
            <p:cNvSpPr/>
            <p:nvPr/>
          </p:nvSpPr>
          <p:spPr>
            <a:xfrm>
              <a:off x="6384622" y="3440611"/>
              <a:ext cx="266216" cy="134677"/>
            </a:xfrm>
            <a:custGeom>
              <a:avLst/>
              <a:gdLst/>
              <a:ahLst/>
              <a:cxnLst/>
              <a:rect l="l" t="t" r="r" b="b"/>
              <a:pathLst>
                <a:path w="8571" h="4336" extrusionOk="0">
                  <a:moveTo>
                    <a:pt x="4202" y="0"/>
                  </a:moveTo>
                  <a:cubicBezTo>
                    <a:pt x="1983" y="135"/>
                    <a:pt x="1" y="1110"/>
                    <a:pt x="169" y="2252"/>
                  </a:cubicBezTo>
                  <a:cubicBezTo>
                    <a:pt x="169" y="3496"/>
                    <a:pt x="1983" y="4336"/>
                    <a:pt x="4370" y="4336"/>
                  </a:cubicBezTo>
                  <a:cubicBezTo>
                    <a:pt x="6588" y="4202"/>
                    <a:pt x="8571" y="3227"/>
                    <a:pt x="8403" y="2084"/>
                  </a:cubicBezTo>
                  <a:cubicBezTo>
                    <a:pt x="8403" y="841"/>
                    <a:pt x="6588" y="0"/>
                    <a:pt x="420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0" name="Google Shape;864;p31">
              <a:extLst>
                <a:ext uri="{FF2B5EF4-FFF2-40B4-BE49-F238E27FC236}">
                  <a16:creationId xmlns:a16="http://schemas.microsoft.com/office/drawing/2014/main" id="{10BF39A8-F37E-402C-A722-6342F10028AA}"/>
                </a:ext>
              </a:extLst>
            </p:cNvPr>
            <p:cNvSpPr/>
            <p:nvPr/>
          </p:nvSpPr>
          <p:spPr>
            <a:xfrm>
              <a:off x="5893997" y="3288416"/>
              <a:ext cx="217172" cy="192914"/>
            </a:xfrm>
            <a:custGeom>
              <a:avLst/>
              <a:gdLst/>
              <a:ahLst/>
              <a:cxnLst/>
              <a:rect l="l" t="t" r="r" b="b"/>
              <a:pathLst>
                <a:path w="6992" h="6211" extrusionOk="0">
                  <a:moveTo>
                    <a:pt x="3413" y="1"/>
                  </a:moveTo>
                  <a:cubicBezTo>
                    <a:pt x="2734" y="1"/>
                    <a:pt x="2061" y="223"/>
                    <a:pt x="1513" y="699"/>
                  </a:cubicBezTo>
                  <a:cubicBezTo>
                    <a:pt x="135" y="1674"/>
                    <a:pt x="0" y="3623"/>
                    <a:pt x="975" y="5035"/>
                  </a:cubicBezTo>
                  <a:cubicBezTo>
                    <a:pt x="1593" y="5821"/>
                    <a:pt x="2470" y="6211"/>
                    <a:pt x="3371" y="6211"/>
                  </a:cubicBezTo>
                  <a:cubicBezTo>
                    <a:pt x="4088" y="6211"/>
                    <a:pt x="4819" y="5963"/>
                    <a:pt x="5445" y="5472"/>
                  </a:cubicBezTo>
                  <a:cubicBezTo>
                    <a:pt x="6722" y="4464"/>
                    <a:pt x="6991" y="2514"/>
                    <a:pt x="5882" y="1103"/>
                  </a:cubicBezTo>
                  <a:cubicBezTo>
                    <a:pt x="5230" y="393"/>
                    <a:pt x="4315" y="1"/>
                    <a:pt x="341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1" name="Google Shape;865;p31">
              <a:extLst>
                <a:ext uri="{FF2B5EF4-FFF2-40B4-BE49-F238E27FC236}">
                  <a16:creationId xmlns:a16="http://schemas.microsoft.com/office/drawing/2014/main" id="{D9344192-6461-4248-A41D-B18E3BEB47E5}"/>
                </a:ext>
              </a:extLst>
            </p:cNvPr>
            <p:cNvSpPr/>
            <p:nvPr/>
          </p:nvSpPr>
          <p:spPr>
            <a:xfrm>
              <a:off x="5880424" y="3458346"/>
              <a:ext cx="182727" cy="121569"/>
            </a:xfrm>
            <a:custGeom>
              <a:avLst/>
              <a:gdLst/>
              <a:ahLst/>
              <a:cxnLst/>
              <a:rect l="l" t="t" r="r" b="b"/>
              <a:pathLst>
                <a:path w="5883" h="3914" extrusionOk="0">
                  <a:moveTo>
                    <a:pt x="1950" y="1"/>
                  </a:moveTo>
                  <a:cubicBezTo>
                    <a:pt x="1278" y="1"/>
                    <a:pt x="572" y="135"/>
                    <a:pt x="1" y="270"/>
                  </a:cubicBezTo>
                  <a:cubicBezTo>
                    <a:pt x="135" y="1110"/>
                    <a:pt x="135" y="1816"/>
                    <a:pt x="1" y="2656"/>
                  </a:cubicBezTo>
                  <a:lnTo>
                    <a:pt x="1" y="2925"/>
                  </a:lnTo>
                  <a:lnTo>
                    <a:pt x="1" y="3631"/>
                  </a:lnTo>
                  <a:cubicBezTo>
                    <a:pt x="572" y="3899"/>
                    <a:pt x="1278" y="3899"/>
                    <a:pt x="1950" y="3899"/>
                  </a:cubicBezTo>
                  <a:cubicBezTo>
                    <a:pt x="2100" y="3909"/>
                    <a:pt x="2248" y="3914"/>
                    <a:pt x="2394" y="3914"/>
                  </a:cubicBezTo>
                  <a:cubicBezTo>
                    <a:pt x="4315" y="3914"/>
                    <a:pt x="5882" y="3115"/>
                    <a:pt x="5882" y="2085"/>
                  </a:cubicBezTo>
                  <a:cubicBezTo>
                    <a:pt x="5882" y="1513"/>
                    <a:pt x="5479" y="975"/>
                    <a:pt x="4773" y="673"/>
                  </a:cubicBezTo>
                  <a:cubicBezTo>
                    <a:pt x="4067" y="270"/>
                    <a:pt x="3093" y="1"/>
                    <a:pt x="211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2" name="Google Shape;866;p31">
              <a:extLst>
                <a:ext uri="{FF2B5EF4-FFF2-40B4-BE49-F238E27FC236}">
                  <a16:creationId xmlns:a16="http://schemas.microsoft.com/office/drawing/2014/main" id="{F1E40478-ED2C-452D-9185-ED87A82F83FB}"/>
                </a:ext>
              </a:extLst>
            </p:cNvPr>
            <p:cNvSpPr/>
            <p:nvPr/>
          </p:nvSpPr>
          <p:spPr>
            <a:xfrm>
              <a:off x="5858495" y="3818488"/>
              <a:ext cx="248481" cy="358775"/>
            </a:xfrm>
            <a:custGeom>
              <a:avLst/>
              <a:gdLst/>
              <a:ahLst/>
              <a:cxnLst/>
              <a:rect l="l" t="t" r="r" b="b"/>
              <a:pathLst>
                <a:path w="8000" h="11551" extrusionOk="0"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08" y="11271"/>
                    <a:pt x="2617" y="11551"/>
                    <a:pt x="3747" y="11551"/>
                  </a:cubicBezTo>
                  <a:cubicBezTo>
                    <a:pt x="4958" y="11551"/>
                    <a:pt x="6193" y="11229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1"/>
                  </a:lnTo>
                  <a:cubicBezTo>
                    <a:pt x="8000" y="707"/>
                    <a:pt x="6185" y="1144"/>
                    <a:pt x="4067" y="1144"/>
                  </a:cubicBezTo>
                  <a:cubicBezTo>
                    <a:pt x="1816" y="1144"/>
                    <a:pt x="1" y="707"/>
                    <a:pt x="1" y="1"/>
                  </a:cubicBezTo>
                  <a:close/>
                </a:path>
              </a:pathLst>
            </a:custGeom>
            <a:solidFill>
              <a:srgbClr val="74E2E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3" name="Google Shape;867;p31">
              <a:extLst>
                <a:ext uri="{FF2B5EF4-FFF2-40B4-BE49-F238E27FC236}">
                  <a16:creationId xmlns:a16="http://schemas.microsoft.com/office/drawing/2014/main" id="{6AA9C373-6F60-441F-8AD2-DE57CDB4570F}"/>
                </a:ext>
              </a:extLst>
            </p:cNvPr>
            <p:cNvSpPr/>
            <p:nvPr/>
          </p:nvSpPr>
          <p:spPr>
            <a:xfrm>
              <a:off x="5858495" y="3818488"/>
              <a:ext cx="248481" cy="357036"/>
            </a:xfrm>
            <a:custGeom>
              <a:avLst/>
              <a:gdLst/>
              <a:ahLst/>
              <a:cxnLst/>
              <a:rect l="l" t="t" r="r" b="b"/>
              <a:pathLst>
                <a:path w="8000" h="11495" extrusionOk="0">
                  <a:moveTo>
                    <a:pt x="8000" y="1"/>
                  </a:moveTo>
                  <a:lnTo>
                    <a:pt x="8000" y="1"/>
                  </a:lnTo>
                  <a:lnTo>
                    <a:pt x="8000" y="5210"/>
                  </a:lnTo>
                  <a:lnTo>
                    <a:pt x="8000" y="5210"/>
                  </a:lnTo>
                  <a:lnTo>
                    <a:pt x="8000" y="1"/>
                  </a:lnTo>
                  <a:close/>
                  <a:moveTo>
                    <a:pt x="1" y="1"/>
                  </a:moveTo>
                  <a:lnTo>
                    <a:pt x="1" y="9815"/>
                  </a:lnTo>
                  <a:cubicBezTo>
                    <a:pt x="1" y="10251"/>
                    <a:pt x="135" y="10520"/>
                    <a:pt x="438" y="10655"/>
                  </a:cubicBezTo>
                  <a:cubicBezTo>
                    <a:pt x="1547" y="11361"/>
                    <a:pt x="2656" y="11495"/>
                    <a:pt x="3799" y="11495"/>
                  </a:cubicBezTo>
                  <a:cubicBezTo>
                    <a:pt x="4908" y="11495"/>
                    <a:pt x="6185" y="11226"/>
                    <a:pt x="7428" y="10655"/>
                  </a:cubicBezTo>
                  <a:cubicBezTo>
                    <a:pt x="7865" y="10520"/>
                    <a:pt x="8000" y="10251"/>
                    <a:pt x="8000" y="9815"/>
                  </a:cubicBezTo>
                  <a:lnTo>
                    <a:pt x="8000" y="9680"/>
                  </a:lnTo>
                  <a:lnTo>
                    <a:pt x="8000" y="9680"/>
                  </a:lnTo>
                  <a:lnTo>
                    <a:pt x="8000" y="9815"/>
                  </a:lnTo>
                  <a:cubicBezTo>
                    <a:pt x="8000" y="10251"/>
                    <a:pt x="7865" y="10520"/>
                    <a:pt x="7428" y="10655"/>
                  </a:cubicBezTo>
                  <a:cubicBezTo>
                    <a:pt x="6185" y="11226"/>
                    <a:pt x="4908" y="11495"/>
                    <a:pt x="3799" y="11495"/>
                  </a:cubicBezTo>
                  <a:cubicBezTo>
                    <a:pt x="2656" y="11495"/>
                    <a:pt x="1547" y="11361"/>
                    <a:pt x="438" y="10655"/>
                  </a:cubicBezTo>
                  <a:cubicBezTo>
                    <a:pt x="135" y="10520"/>
                    <a:pt x="1" y="10251"/>
                    <a:pt x="1" y="9815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4" name="Google Shape;868;p31">
              <a:extLst>
                <a:ext uri="{FF2B5EF4-FFF2-40B4-BE49-F238E27FC236}">
                  <a16:creationId xmlns:a16="http://schemas.microsoft.com/office/drawing/2014/main" id="{4968CCF2-285E-41A5-B58C-67FB41B3F123}"/>
                </a:ext>
              </a:extLst>
            </p:cNvPr>
            <p:cNvSpPr/>
            <p:nvPr/>
          </p:nvSpPr>
          <p:spPr>
            <a:xfrm>
              <a:off x="6106945" y="3980311"/>
              <a:ext cx="31" cy="138870"/>
            </a:xfrm>
            <a:custGeom>
              <a:avLst/>
              <a:gdLst/>
              <a:ahLst/>
              <a:cxnLst/>
              <a:rect l="l" t="t" r="r" b="b"/>
              <a:pathLst>
                <a:path w="1" h="4471" extrusionOk="0">
                  <a:moveTo>
                    <a:pt x="1" y="0"/>
                  </a:moveTo>
                  <a:lnTo>
                    <a:pt x="1" y="4470"/>
                  </a:lnTo>
                  <a:lnTo>
                    <a:pt x="1" y="4470"/>
                  </a:lnTo>
                  <a:close/>
                </a:path>
              </a:pathLst>
            </a:custGeom>
            <a:solidFill>
              <a:srgbClr val="DB9F5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5" name="Google Shape;869;p31">
              <a:extLst>
                <a:ext uri="{FF2B5EF4-FFF2-40B4-BE49-F238E27FC236}">
                  <a16:creationId xmlns:a16="http://schemas.microsoft.com/office/drawing/2014/main" id="{AD4C47AE-5273-4305-BF12-9302A28AC40A}"/>
                </a:ext>
              </a:extLst>
            </p:cNvPr>
            <p:cNvSpPr/>
            <p:nvPr/>
          </p:nvSpPr>
          <p:spPr>
            <a:xfrm>
              <a:off x="6080855" y="3827899"/>
              <a:ext cx="26122" cy="12548"/>
            </a:xfrm>
            <a:custGeom>
              <a:avLst/>
              <a:gdLst/>
              <a:ahLst/>
              <a:cxnLst/>
              <a:rect l="l" t="t" r="r" b="b"/>
              <a:pathLst>
                <a:path w="841" h="404" extrusionOk="0">
                  <a:moveTo>
                    <a:pt x="841" y="0"/>
                  </a:moveTo>
                  <a:cubicBezTo>
                    <a:pt x="841" y="0"/>
                    <a:pt x="730" y="0"/>
                    <a:pt x="709" y="101"/>
                  </a:cubicBezTo>
                  <a:lnTo>
                    <a:pt x="709" y="101"/>
                  </a:lnTo>
                  <a:cubicBezTo>
                    <a:pt x="763" y="68"/>
                    <a:pt x="807" y="34"/>
                    <a:pt x="841" y="0"/>
                  </a:cubicBezTo>
                  <a:close/>
                  <a:moveTo>
                    <a:pt x="709" y="101"/>
                  </a:moveTo>
                  <a:lnTo>
                    <a:pt x="709" y="101"/>
                  </a:lnTo>
                  <a:cubicBezTo>
                    <a:pt x="609" y="164"/>
                    <a:pt x="476" y="227"/>
                    <a:pt x="317" y="289"/>
                  </a:cubicBezTo>
                  <a:lnTo>
                    <a:pt x="317" y="289"/>
                  </a:lnTo>
                  <a:cubicBezTo>
                    <a:pt x="469" y="248"/>
                    <a:pt x="605" y="215"/>
                    <a:pt x="706" y="135"/>
                  </a:cubicBezTo>
                  <a:cubicBezTo>
                    <a:pt x="706" y="122"/>
                    <a:pt x="707" y="111"/>
                    <a:pt x="709" y="101"/>
                  </a:cubicBezTo>
                  <a:close/>
                  <a:moveTo>
                    <a:pt x="317" y="289"/>
                  </a:moveTo>
                  <a:cubicBezTo>
                    <a:pt x="216" y="317"/>
                    <a:pt x="108" y="350"/>
                    <a:pt x="0" y="404"/>
                  </a:cubicBezTo>
                  <a:cubicBezTo>
                    <a:pt x="115" y="366"/>
                    <a:pt x="221" y="328"/>
                    <a:pt x="317" y="289"/>
                  </a:cubicBezTo>
                  <a:close/>
                </a:path>
              </a:pathLst>
            </a:custGeom>
            <a:solidFill>
              <a:srgbClr val="E7BBA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6" name="Google Shape;870;p31">
              <a:extLst>
                <a:ext uri="{FF2B5EF4-FFF2-40B4-BE49-F238E27FC236}">
                  <a16:creationId xmlns:a16="http://schemas.microsoft.com/office/drawing/2014/main" id="{D6944283-6516-4CA1-8CED-1AD3BE6908E7}"/>
                </a:ext>
              </a:extLst>
            </p:cNvPr>
            <p:cNvSpPr/>
            <p:nvPr/>
          </p:nvSpPr>
          <p:spPr>
            <a:xfrm>
              <a:off x="5858495" y="3827899"/>
              <a:ext cx="248481" cy="347625"/>
            </a:xfrm>
            <a:custGeom>
              <a:avLst/>
              <a:gdLst/>
              <a:ahLst/>
              <a:cxnLst/>
              <a:rect l="l" t="t" r="r" b="b"/>
              <a:pathLst>
                <a:path w="8000" h="11192" extrusionOk="0">
                  <a:moveTo>
                    <a:pt x="1" y="0"/>
                  </a:moveTo>
                  <a:lnTo>
                    <a:pt x="1" y="9512"/>
                  </a:lnTo>
                  <a:cubicBezTo>
                    <a:pt x="1" y="9948"/>
                    <a:pt x="135" y="10217"/>
                    <a:pt x="438" y="10352"/>
                  </a:cubicBezTo>
                  <a:cubicBezTo>
                    <a:pt x="1547" y="11058"/>
                    <a:pt x="2656" y="11192"/>
                    <a:pt x="3799" y="11192"/>
                  </a:cubicBezTo>
                  <a:cubicBezTo>
                    <a:pt x="4908" y="11192"/>
                    <a:pt x="6185" y="10923"/>
                    <a:pt x="7428" y="10352"/>
                  </a:cubicBezTo>
                  <a:cubicBezTo>
                    <a:pt x="7865" y="10217"/>
                    <a:pt x="8000" y="9948"/>
                    <a:pt x="8000" y="9512"/>
                  </a:cubicBezTo>
                  <a:lnTo>
                    <a:pt x="8000" y="9377"/>
                  </a:lnTo>
                  <a:lnTo>
                    <a:pt x="8000" y="4907"/>
                  </a:lnTo>
                  <a:lnTo>
                    <a:pt x="8000" y="0"/>
                  </a:lnTo>
                  <a:cubicBezTo>
                    <a:pt x="7865" y="135"/>
                    <a:pt x="7563" y="269"/>
                    <a:pt x="7159" y="404"/>
                  </a:cubicBezTo>
                  <a:lnTo>
                    <a:pt x="7025" y="404"/>
                  </a:lnTo>
                  <a:lnTo>
                    <a:pt x="7025" y="538"/>
                  </a:lnTo>
                  <a:lnTo>
                    <a:pt x="7025" y="7831"/>
                  </a:lnTo>
                  <a:cubicBezTo>
                    <a:pt x="7025" y="8268"/>
                    <a:pt x="6857" y="8537"/>
                    <a:pt x="6588" y="8671"/>
                  </a:cubicBezTo>
                  <a:cubicBezTo>
                    <a:pt x="5613" y="9243"/>
                    <a:pt x="4773" y="9646"/>
                    <a:pt x="3799" y="9646"/>
                  </a:cubicBezTo>
                  <a:cubicBezTo>
                    <a:pt x="2958" y="9646"/>
                    <a:pt x="2253" y="9377"/>
                    <a:pt x="1412" y="8806"/>
                  </a:cubicBezTo>
                  <a:cubicBezTo>
                    <a:pt x="1143" y="8537"/>
                    <a:pt x="975" y="8268"/>
                    <a:pt x="975" y="7831"/>
                  </a:cubicBezTo>
                  <a:lnTo>
                    <a:pt x="975" y="538"/>
                  </a:lnTo>
                  <a:lnTo>
                    <a:pt x="975" y="404"/>
                  </a:lnTo>
                  <a:lnTo>
                    <a:pt x="707" y="404"/>
                  </a:lnTo>
                  <a:cubicBezTo>
                    <a:pt x="438" y="269"/>
                    <a:pt x="135" y="135"/>
                    <a:pt x="1" y="0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7" name="Google Shape;871;p31">
              <a:extLst>
                <a:ext uri="{FF2B5EF4-FFF2-40B4-BE49-F238E27FC236}">
                  <a16:creationId xmlns:a16="http://schemas.microsoft.com/office/drawing/2014/main" id="{8DE273E1-308F-4261-A7B3-20BDB9394868}"/>
                </a:ext>
              </a:extLst>
            </p:cNvPr>
            <p:cNvSpPr/>
            <p:nvPr/>
          </p:nvSpPr>
          <p:spPr>
            <a:xfrm>
              <a:off x="5858495" y="3784042"/>
              <a:ext cx="248481" cy="69978"/>
            </a:xfrm>
            <a:custGeom>
              <a:avLst/>
              <a:gdLst/>
              <a:ahLst/>
              <a:cxnLst/>
              <a:rect l="l" t="t" r="r" b="b"/>
              <a:pathLst>
                <a:path w="8000" h="2253" extrusionOk="0">
                  <a:moveTo>
                    <a:pt x="4067" y="1"/>
                  </a:moveTo>
                  <a:cubicBezTo>
                    <a:pt x="1816" y="1"/>
                    <a:pt x="1" y="572"/>
                    <a:pt x="1" y="1110"/>
                  </a:cubicBezTo>
                  <a:cubicBezTo>
                    <a:pt x="1" y="1412"/>
                    <a:pt x="135" y="1547"/>
                    <a:pt x="438" y="1681"/>
                  </a:cubicBezTo>
                  <a:cubicBezTo>
                    <a:pt x="572" y="1816"/>
                    <a:pt x="841" y="1816"/>
                    <a:pt x="975" y="1816"/>
                  </a:cubicBezTo>
                  <a:lnTo>
                    <a:pt x="975" y="1950"/>
                  </a:lnTo>
                  <a:cubicBezTo>
                    <a:pt x="1681" y="2118"/>
                    <a:pt x="2824" y="2253"/>
                    <a:pt x="4067" y="2253"/>
                  </a:cubicBezTo>
                  <a:cubicBezTo>
                    <a:pt x="5177" y="2253"/>
                    <a:pt x="6319" y="2118"/>
                    <a:pt x="7025" y="1950"/>
                  </a:cubicBezTo>
                  <a:lnTo>
                    <a:pt x="7025" y="1816"/>
                  </a:lnTo>
                  <a:cubicBezTo>
                    <a:pt x="7159" y="1816"/>
                    <a:pt x="7428" y="1816"/>
                    <a:pt x="7563" y="1681"/>
                  </a:cubicBezTo>
                  <a:cubicBezTo>
                    <a:pt x="7865" y="1547"/>
                    <a:pt x="8000" y="1412"/>
                    <a:pt x="8000" y="1110"/>
                  </a:cubicBezTo>
                  <a:cubicBezTo>
                    <a:pt x="8000" y="572"/>
                    <a:pt x="6185" y="1"/>
                    <a:pt x="4067" y="1"/>
                  </a:cubicBezTo>
                  <a:close/>
                </a:path>
              </a:pathLst>
            </a:custGeom>
            <a:solidFill>
              <a:srgbClr val="3FB6D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8" name="Google Shape;872;p31">
              <a:extLst>
                <a:ext uri="{FF2B5EF4-FFF2-40B4-BE49-F238E27FC236}">
                  <a16:creationId xmlns:a16="http://schemas.microsoft.com/office/drawing/2014/main" id="{A49D15BD-2B3E-4B02-A32F-FDEC8E9179F3}"/>
                </a:ext>
              </a:extLst>
            </p:cNvPr>
            <p:cNvSpPr/>
            <p:nvPr/>
          </p:nvSpPr>
          <p:spPr>
            <a:xfrm>
              <a:off x="5872069" y="3797616"/>
              <a:ext cx="221334" cy="42832"/>
            </a:xfrm>
            <a:custGeom>
              <a:avLst/>
              <a:gdLst/>
              <a:ahLst/>
              <a:cxnLst/>
              <a:rect l="l" t="t" r="r" b="b"/>
              <a:pathLst>
                <a:path w="7126" h="1379" extrusionOk="0">
                  <a:moveTo>
                    <a:pt x="3630" y="1"/>
                  </a:moveTo>
                  <a:cubicBezTo>
                    <a:pt x="1816" y="1"/>
                    <a:pt x="404" y="538"/>
                    <a:pt x="1" y="1244"/>
                  </a:cubicBezTo>
                  <a:cubicBezTo>
                    <a:pt x="135" y="1379"/>
                    <a:pt x="404" y="1379"/>
                    <a:pt x="538" y="1379"/>
                  </a:cubicBezTo>
                  <a:cubicBezTo>
                    <a:pt x="841" y="975"/>
                    <a:pt x="2084" y="538"/>
                    <a:pt x="3630" y="538"/>
                  </a:cubicBezTo>
                  <a:cubicBezTo>
                    <a:pt x="3899" y="404"/>
                    <a:pt x="4067" y="270"/>
                    <a:pt x="4202" y="1"/>
                  </a:cubicBezTo>
                  <a:close/>
                  <a:moveTo>
                    <a:pt x="4605" y="1"/>
                  </a:moveTo>
                  <a:cubicBezTo>
                    <a:pt x="4336" y="270"/>
                    <a:pt x="3899" y="404"/>
                    <a:pt x="3630" y="538"/>
                  </a:cubicBezTo>
                  <a:cubicBezTo>
                    <a:pt x="5042" y="538"/>
                    <a:pt x="6286" y="975"/>
                    <a:pt x="6588" y="1379"/>
                  </a:cubicBezTo>
                  <a:cubicBezTo>
                    <a:pt x="6722" y="1379"/>
                    <a:pt x="6991" y="1379"/>
                    <a:pt x="7126" y="1244"/>
                  </a:cubicBezTo>
                  <a:cubicBezTo>
                    <a:pt x="6722" y="673"/>
                    <a:pt x="5882" y="270"/>
                    <a:pt x="46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69" name="Google Shape;873;p31">
              <a:extLst>
                <a:ext uri="{FF2B5EF4-FFF2-40B4-BE49-F238E27FC236}">
                  <a16:creationId xmlns:a16="http://schemas.microsoft.com/office/drawing/2014/main" id="{9EAAC4BC-88D8-4FD6-B267-BCCDE04FFB2E}"/>
                </a:ext>
              </a:extLst>
            </p:cNvPr>
            <p:cNvSpPr/>
            <p:nvPr/>
          </p:nvSpPr>
          <p:spPr>
            <a:xfrm>
              <a:off x="5888779" y="3814326"/>
              <a:ext cx="187914" cy="39695"/>
            </a:xfrm>
            <a:custGeom>
              <a:avLst/>
              <a:gdLst/>
              <a:ahLst/>
              <a:cxnLst/>
              <a:rect l="l" t="t" r="r" b="b"/>
              <a:pathLst>
                <a:path w="6050" h="1278" extrusionOk="0">
                  <a:moveTo>
                    <a:pt x="3092" y="0"/>
                  </a:moveTo>
                  <a:cubicBezTo>
                    <a:pt x="1546" y="0"/>
                    <a:pt x="303" y="437"/>
                    <a:pt x="0" y="841"/>
                  </a:cubicBezTo>
                  <a:lnTo>
                    <a:pt x="0" y="975"/>
                  </a:lnTo>
                  <a:cubicBezTo>
                    <a:pt x="706" y="1143"/>
                    <a:pt x="1849" y="1278"/>
                    <a:pt x="3092" y="1278"/>
                  </a:cubicBezTo>
                  <a:cubicBezTo>
                    <a:pt x="4202" y="1278"/>
                    <a:pt x="5344" y="1143"/>
                    <a:pt x="6050" y="975"/>
                  </a:cubicBezTo>
                  <a:lnTo>
                    <a:pt x="6050" y="841"/>
                  </a:lnTo>
                  <a:cubicBezTo>
                    <a:pt x="5748" y="437"/>
                    <a:pt x="4504" y="0"/>
                    <a:pt x="309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0" name="Google Shape;874;p31">
              <a:extLst>
                <a:ext uri="{FF2B5EF4-FFF2-40B4-BE49-F238E27FC236}">
                  <a16:creationId xmlns:a16="http://schemas.microsoft.com/office/drawing/2014/main" id="{1EF84D3F-E17B-4D61-A310-AD71B008FBA5}"/>
                </a:ext>
              </a:extLst>
            </p:cNvPr>
            <p:cNvSpPr/>
            <p:nvPr/>
          </p:nvSpPr>
          <p:spPr>
            <a:xfrm>
              <a:off x="5737423" y="3468130"/>
              <a:ext cx="217141" cy="311781"/>
            </a:xfrm>
            <a:custGeom>
              <a:avLst/>
              <a:gdLst/>
              <a:ahLst/>
              <a:cxnLst/>
              <a:rect l="l" t="t" r="r" b="b"/>
              <a:pathLst>
                <a:path w="6991" h="10038" extrusionOk="0">
                  <a:moveTo>
                    <a:pt x="2740" y="1"/>
                  </a:moveTo>
                  <a:cubicBezTo>
                    <a:pt x="2423" y="1"/>
                    <a:pt x="2107" y="33"/>
                    <a:pt x="1815" y="89"/>
                  </a:cubicBezTo>
                  <a:cubicBezTo>
                    <a:pt x="1378" y="89"/>
                    <a:pt x="672" y="89"/>
                    <a:pt x="404" y="224"/>
                  </a:cubicBezTo>
                  <a:cubicBezTo>
                    <a:pt x="1244" y="795"/>
                    <a:pt x="2353" y="358"/>
                    <a:pt x="2790" y="1635"/>
                  </a:cubicBezTo>
                  <a:cubicBezTo>
                    <a:pt x="3059" y="2610"/>
                    <a:pt x="2655" y="3181"/>
                    <a:pt x="2084" y="3719"/>
                  </a:cubicBezTo>
                  <a:cubicBezTo>
                    <a:pt x="1815" y="4021"/>
                    <a:pt x="1513" y="4156"/>
                    <a:pt x="1109" y="4425"/>
                  </a:cubicBezTo>
                  <a:cubicBezTo>
                    <a:pt x="135" y="5265"/>
                    <a:pt x="0" y="6811"/>
                    <a:pt x="1109" y="7651"/>
                  </a:cubicBezTo>
                  <a:cubicBezTo>
                    <a:pt x="1590" y="8132"/>
                    <a:pt x="2258" y="8293"/>
                    <a:pt x="2924" y="8293"/>
                  </a:cubicBezTo>
                  <a:cubicBezTo>
                    <a:pt x="3422" y="8293"/>
                    <a:pt x="3919" y="8203"/>
                    <a:pt x="4336" y="8088"/>
                  </a:cubicBezTo>
                  <a:cubicBezTo>
                    <a:pt x="4455" y="8064"/>
                    <a:pt x="4569" y="8052"/>
                    <a:pt x="4675" y="8052"/>
                  </a:cubicBezTo>
                  <a:cubicBezTo>
                    <a:pt x="5318" y="8052"/>
                    <a:pt x="5714" y="8476"/>
                    <a:pt x="5714" y="9197"/>
                  </a:cubicBezTo>
                  <a:lnTo>
                    <a:pt x="5714" y="10037"/>
                  </a:lnTo>
                  <a:cubicBezTo>
                    <a:pt x="5882" y="9768"/>
                    <a:pt x="6285" y="9466"/>
                    <a:pt x="6419" y="9197"/>
                  </a:cubicBezTo>
                  <a:cubicBezTo>
                    <a:pt x="6856" y="8626"/>
                    <a:pt x="6991" y="8222"/>
                    <a:pt x="6722" y="7517"/>
                  </a:cubicBezTo>
                  <a:cubicBezTo>
                    <a:pt x="6285" y="6676"/>
                    <a:pt x="5310" y="6676"/>
                    <a:pt x="4739" y="6105"/>
                  </a:cubicBezTo>
                  <a:cubicBezTo>
                    <a:pt x="3764" y="5399"/>
                    <a:pt x="5176" y="4727"/>
                    <a:pt x="5579" y="4021"/>
                  </a:cubicBezTo>
                  <a:cubicBezTo>
                    <a:pt x="5882" y="3450"/>
                    <a:pt x="5714" y="2610"/>
                    <a:pt x="5579" y="2038"/>
                  </a:cubicBezTo>
                  <a:cubicBezTo>
                    <a:pt x="5445" y="1198"/>
                    <a:pt x="4873" y="660"/>
                    <a:pt x="4033" y="224"/>
                  </a:cubicBezTo>
                  <a:cubicBezTo>
                    <a:pt x="3639" y="66"/>
                    <a:pt x="3188" y="1"/>
                    <a:pt x="2740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1" name="Google Shape;875;p31">
              <a:extLst>
                <a:ext uri="{FF2B5EF4-FFF2-40B4-BE49-F238E27FC236}">
                  <a16:creationId xmlns:a16="http://schemas.microsoft.com/office/drawing/2014/main" id="{2D79EBC2-B216-4287-A3FC-2F2010CB2A81}"/>
                </a:ext>
              </a:extLst>
            </p:cNvPr>
            <p:cNvSpPr/>
            <p:nvPr/>
          </p:nvSpPr>
          <p:spPr>
            <a:xfrm>
              <a:off x="5771869" y="3709933"/>
              <a:ext cx="143032" cy="43888"/>
            </a:xfrm>
            <a:custGeom>
              <a:avLst/>
              <a:gdLst/>
              <a:ahLst/>
              <a:cxnLst/>
              <a:rect l="l" t="t" r="r" b="b"/>
              <a:pathLst>
                <a:path w="4605" h="1413" extrusionOk="0">
                  <a:moveTo>
                    <a:pt x="1815" y="437"/>
                  </a:moveTo>
                  <a:lnTo>
                    <a:pt x="1815" y="437"/>
                  </a:lnTo>
                  <a:lnTo>
                    <a:pt x="1815" y="437"/>
                  </a:lnTo>
                  <a:lnTo>
                    <a:pt x="1815" y="437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227" y="303"/>
                  </a:moveTo>
                  <a:lnTo>
                    <a:pt x="3227" y="303"/>
                  </a:lnTo>
                  <a:lnTo>
                    <a:pt x="3227" y="303"/>
                  </a:lnTo>
                  <a:close/>
                  <a:moveTo>
                    <a:pt x="3630" y="303"/>
                  </a:moveTo>
                  <a:cubicBezTo>
                    <a:pt x="4201" y="303"/>
                    <a:pt x="4605" y="706"/>
                    <a:pt x="4605" y="1412"/>
                  </a:cubicBezTo>
                  <a:cubicBezTo>
                    <a:pt x="4605" y="706"/>
                    <a:pt x="4201" y="303"/>
                    <a:pt x="3630" y="303"/>
                  </a:cubicBezTo>
                  <a:close/>
                  <a:moveTo>
                    <a:pt x="3630" y="303"/>
                  </a:moveTo>
                  <a:lnTo>
                    <a:pt x="3630" y="303"/>
                  </a:lnTo>
                  <a:lnTo>
                    <a:pt x="3630" y="303"/>
                  </a:lnTo>
                  <a:lnTo>
                    <a:pt x="3630" y="303"/>
                  </a:lnTo>
                  <a:close/>
                  <a:moveTo>
                    <a:pt x="0" y="1"/>
                  </a:moveTo>
                  <a:cubicBezTo>
                    <a:pt x="572" y="303"/>
                    <a:pt x="1109" y="437"/>
                    <a:pt x="1815" y="437"/>
                  </a:cubicBezTo>
                  <a:cubicBezTo>
                    <a:pt x="1109" y="437"/>
                    <a:pt x="572" y="303"/>
                    <a:pt x="0" y="1"/>
                  </a:cubicBezTo>
                  <a:close/>
                </a:path>
              </a:pathLst>
            </a:custGeom>
            <a:solidFill>
              <a:srgbClr val="FAF2D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2" name="Google Shape;876;p31">
              <a:extLst>
                <a:ext uri="{FF2B5EF4-FFF2-40B4-BE49-F238E27FC236}">
                  <a16:creationId xmlns:a16="http://schemas.microsoft.com/office/drawing/2014/main" id="{90D0DCC2-BEB8-4805-8864-9B8157D6D9D0}"/>
                </a:ext>
              </a:extLst>
            </p:cNvPr>
            <p:cNvSpPr/>
            <p:nvPr/>
          </p:nvSpPr>
          <p:spPr>
            <a:xfrm>
              <a:off x="5749940" y="3583612"/>
              <a:ext cx="191051" cy="196300"/>
            </a:xfrm>
            <a:custGeom>
              <a:avLst/>
              <a:gdLst/>
              <a:ahLst/>
              <a:cxnLst/>
              <a:rect l="l" t="t" r="r" b="b"/>
              <a:pathLst>
                <a:path w="6151" h="6320" extrusionOk="0">
                  <a:moveTo>
                    <a:pt x="1681" y="1"/>
                  </a:moveTo>
                  <a:lnTo>
                    <a:pt x="1681" y="1"/>
                  </a:lnTo>
                  <a:cubicBezTo>
                    <a:pt x="1412" y="303"/>
                    <a:pt x="1110" y="438"/>
                    <a:pt x="706" y="707"/>
                  </a:cubicBezTo>
                  <a:cubicBezTo>
                    <a:pt x="269" y="1144"/>
                    <a:pt x="1" y="1849"/>
                    <a:pt x="1" y="2387"/>
                  </a:cubicBezTo>
                  <a:cubicBezTo>
                    <a:pt x="1" y="2958"/>
                    <a:pt x="135" y="3664"/>
                    <a:pt x="706" y="3933"/>
                  </a:cubicBezTo>
                  <a:lnTo>
                    <a:pt x="706" y="4068"/>
                  </a:lnTo>
                  <a:cubicBezTo>
                    <a:pt x="1278" y="4370"/>
                    <a:pt x="1815" y="4504"/>
                    <a:pt x="2521" y="4504"/>
                  </a:cubicBezTo>
                  <a:cubicBezTo>
                    <a:pt x="2958" y="4504"/>
                    <a:pt x="3361" y="4504"/>
                    <a:pt x="3933" y="4370"/>
                  </a:cubicBezTo>
                  <a:lnTo>
                    <a:pt x="4336" y="4370"/>
                  </a:lnTo>
                  <a:cubicBezTo>
                    <a:pt x="4907" y="4370"/>
                    <a:pt x="5311" y="4773"/>
                    <a:pt x="5311" y="5479"/>
                  </a:cubicBezTo>
                  <a:lnTo>
                    <a:pt x="5311" y="5614"/>
                  </a:lnTo>
                  <a:lnTo>
                    <a:pt x="5311" y="6319"/>
                  </a:lnTo>
                  <a:cubicBezTo>
                    <a:pt x="5479" y="6050"/>
                    <a:pt x="5882" y="5748"/>
                    <a:pt x="6016" y="5479"/>
                  </a:cubicBezTo>
                  <a:cubicBezTo>
                    <a:pt x="6151" y="4202"/>
                    <a:pt x="4638" y="3664"/>
                    <a:pt x="4638" y="3664"/>
                  </a:cubicBezTo>
                  <a:cubicBezTo>
                    <a:pt x="1547" y="2958"/>
                    <a:pt x="1412" y="1144"/>
                    <a:pt x="1681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3" name="Google Shape;877;p31">
              <a:extLst>
                <a:ext uri="{FF2B5EF4-FFF2-40B4-BE49-F238E27FC236}">
                  <a16:creationId xmlns:a16="http://schemas.microsoft.com/office/drawing/2014/main" id="{DDBF39D6-19E0-4C1B-B36D-97334BDFA9C1}"/>
                </a:ext>
              </a:extLst>
            </p:cNvPr>
            <p:cNvSpPr/>
            <p:nvPr/>
          </p:nvSpPr>
          <p:spPr>
            <a:xfrm>
              <a:off x="5984817" y="3614951"/>
              <a:ext cx="91876" cy="199406"/>
            </a:xfrm>
            <a:custGeom>
              <a:avLst/>
              <a:gdLst/>
              <a:ahLst/>
              <a:cxnLst/>
              <a:rect l="l" t="t" r="r" b="b"/>
              <a:pathLst>
                <a:path w="2958" h="6420" extrusionOk="0">
                  <a:moveTo>
                    <a:pt x="1950" y="0"/>
                  </a:moveTo>
                  <a:lnTo>
                    <a:pt x="1815" y="135"/>
                  </a:lnTo>
                  <a:cubicBezTo>
                    <a:pt x="1412" y="403"/>
                    <a:pt x="841" y="538"/>
                    <a:pt x="572" y="975"/>
                  </a:cubicBezTo>
                  <a:cubicBezTo>
                    <a:pt x="572" y="1109"/>
                    <a:pt x="437" y="1244"/>
                    <a:pt x="437" y="1378"/>
                  </a:cubicBezTo>
                  <a:cubicBezTo>
                    <a:pt x="135" y="1815"/>
                    <a:pt x="135" y="2353"/>
                    <a:pt x="135" y="2790"/>
                  </a:cubicBezTo>
                  <a:cubicBezTo>
                    <a:pt x="269" y="3495"/>
                    <a:pt x="841" y="4033"/>
                    <a:pt x="975" y="4605"/>
                  </a:cubicBezTo>
                  <a:cubicBezTo>
                    <a:pt x="1110" y="5310"/>
                    <a:pt x="572" y="6016"/>
                    <a:pt x="0" y="6419"/>
                  </a:cubicBezTo>
                  <a:cubicBezTo>
                    <a:pt x="572" y="6151"/>
                    <a:pt x="1110" y="6016"/>
                    <a:pt x="1546" y="5714"/>
                  </a:cubicBezTo>
                  <a:cubicBezTo>
                    <a:pt x="1681" y="5579"/>
                    <a:pt x="1950" y="5445"/>
                    <a:pt x="2118" y="5310"/>
                  </a:cubicBezTo>
                  <a:cubicBezTo>
                    <a:pt x="2387" y="5041"/>
                    <a:pt x="2656" y="4739"/>
                    <a:pt x="2790" y="4201"/>
                  </a:cubicBezTo>
                  <a:cubicBezTo>
                    <a:pt x="2958" y="3495"/>
                    <a:pt x="2252" y="3059"/>
                    <a:pt x="1815" y="2655"/>
                  </a:cubicBezTo>
                  <a:cubicBezTo>
                    <a:pt x="841" y="1681"/>
                    <a:pt x="1546" y="840"/>
                    <a:pt x="195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4" name="Google Shape;878;p31">
              <a:extLst>
                <a:ext uri="{FF2B5EF4-FFF2-40B4-BE49-F238E27FC236}">
                  <a16:creationId xmlns:a16="http://schemas.microsoft.com/office/drawing/2014/main" id="{DA0AA242-2B2A-4216-BEC0-813A5A117F4E}"/>
                </a:ext>
              </a:extLst>
            </p:cNvPr>
            <p:cNvSpPr/>
            <p:nvPr/>
          </p:nvSpPr>
          <p:spPr>
            <a:xfrm>
              <a:off x="5984817" y="3645204"/>
              <a:ext cx="74140" cy="169153"/>
            </a:xfrm>
            <a:custGeom>
              <a:avLst/>
              <a:gdLst/>
              <a:ahLst/>
              <a:cxnLst/>
              <a:rect l="l" t="t" r="r" b="b"/>
              <a:pathLst>
                <a:path w="2387" h="5446" extrusionOk="0">
                  <a:moveTo>
                    <a:pt x="572" y="1"/>
                  </a:moveTo>
                  <a:lnTo>
                    <a:pt x="572" y="1"/>
                  </a:lnTo>
                  <a:cubicBezTo>
                    <a:pt x="568" y="24"/>
                    <a:pt x="565" y="47"/>
                    <a:pt x="561" y="70"/>
                  </a:cubicBezTo>
                  <a:lnTo>
                    <a:pt x="561" y="70"/>
                  </a:lnTo>
                  <a:cubicBezTo>
                    <a:pt x="568" y="47"/>
                    <a:pt x="572" y="24"/>
                    <a:pt x="572" y="1"/>
                  </a:cubicBezTo>
                  <a:close/>
                  <a:moveTo>
                    <a:pt x="561" y="70"/>
                  </a:moveTo>
                  <a:lnTo>
                    <a:pt x="561" y="70"/>
                  </a:lnTo>
                  <a:cubicBezTo>
                    <a:pt x="530" y="181"/>
                    <a:pt x="437" y="293"/>
                    <a:pt x="437" y="404"/>
                  </a:cubicBezTo>
                  <a:cubicBezTo>
                    <a:pt x="269" y="707"/>
                    <a:pt x="135" y="1110"/>
                    <a:pt x="135" y="1379"/>
                  </a:cubicBezTo>
                  <a:lnTo>
                    <a:pt x="135" y="1816"/>
                  </a:lnTo>
                  <a:cubicBezTo>
                    <a:pt x="269" y="2521"/>
                    <a:pt x="841" y="3059"/>
                    <a:pt x="975" y="3631"/>
                  </a:cubicBezTo>
                  <a:lnTo>
                    <a:pt x="975" y="3899"/>
                  </a:lnTo>
                  <a:cubicBezTo>
                    <a:pt x="975" y="4202"/>
                    <a:pt x="841" y="4605"/>
                    <a:pt x="572" y="4908"/>
                  </a:cubicBezTo>
                  <a:cubicBezTo>
                    <a:pt x="437" y="5177"/>
                    <a:pt x="269" y="5311"/>
                    <a:pt x="0" y="5445"/>
                  </a:cubicBezTo>
                  <a:cubicBezTo>
                    <a:pt x="572" y="5177"/>
                    <a:pt x="1110" y="5042"/>
                    <a:pt x="1546" y="4740"/>
                  </a:cubicBezTo>
                  <a:cubicBezTo>
                    <a:pt x="1681" y="4605"/>
                    <a:pt x="1950" y="4471"/>
                    <a:pt x="2118" y="4336"/>
                  </a:cubicBezTo>
                  <a:cubicBezTo>
                    <a:pt x="2387" y="3227"/>
                    <a:pt x="1412" y="2387"/>
                    <a:pt x="1412" y="2387"/>
                  </a:cubicBezTo>
                  <a:cubicBezTo>
                    <a:pt x="595" y="1700"/>
                    <a:pt x="445" y="887"/>
                    <a:pt x="561" y="7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5" name="Google Shape;879;p31">
              <a:extLst>
                <a:ext uri="{FF2B5EF4-FFF2-40B4-BE49-F238E27FC236}">
                  <a16:creationId xmlns:a16="http://schemas.microsoft.com/office/drawing/2014/main" id="{98D43C14-947B-4828-8F17-C940B26377D2}"/>
                </a:ext>
              </a:extLst>
            </p:cNvPr>
            <p:cNvSpPr/>
            <p:nvPr/>
          </p:nvSpPr>
          <p:spPr>
            <a:xfrm>
              <a:off x="5972300" y="3370663"/>
              <a:ext cx="73084" cy="78334"/>
            </a:xfrm>
            <a:custGeom>
              <a:avLst/>
              <a:gdLst/>
              <a:ahLst/>
              <a:cxnLst/>
              <a:rect l="l" t="t" r="r" b="b"/>
              <a:pathLst>
                <a:path w="2353" h="2522" extrusionOk="0">
                  <a:moveTo>
                    <a:pt x="1244" y="1"/>
                  </a:moveTo>
                  <a:cubicBezTo>
                    <a:pt x="538" y="1"/>
                    <a:pt x="0" y="572"/>
                    <a:pt x="0" y="1278"/>
                  </a:cubicBezTo>
                  <a:cubicBezTo>
                    <a:pt x="0" y="1984"/>
                    <a:pt x="538" y="2521"/>
                    <a:pt x="1244" y="2521"/>
                  </a:cubicBezTo>
                  <a:cubicBezTo>
                    <a:pt x="1815" y="2521"/>
                    <a:pt x="2353" y="1984"/>
                    <a:pt x="2353" y="1278"/>
                  </a:cubicBezTo>
                  <a:cubicBezTo>
                    <a:pt x="2353" y="572"/>
                    <a:pt x="1815" y="1"/>
                    <a:pt x="1244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6" name="Google Shape;880;p31">
              <a:extLst>
                <a:ext uri="{FF2B5EF4-FFF2-40B4-BE49-F238E27FC236}">
                  <a16:creationId xmlns:a16="http://schemas.microsoft.com/office/drawing/2014/main" id="{5222CF1F-77B6-4959-8DE9-292BB4779DAD}"/>
                </a:ext>
              </a:extLst>
            </p:cNvPr>
            <p:cNvSpPr/>
            <p:nvPr/>
          </p:nvSpPr>
          <p:spPr>
            <a:xfrm>
              <a:off x="6398196" y="3353953"/>
              <a:ext cx="74140" cy="73115"/>
            </a:xfrm>
            <a:custGeom>
              <a:avLst/>
              <a:gdLst/>
              <a:ahLst/>
              <a:cxnLst/>
              <a:rect l="l" t="t" r="r" b="b"/>
              <a:pathLst>
                <a:path w="2387" h="2354" extrusionOk="0">
                  <a:moveTo>
                    <a:pt x="1110" y="1"/>
                  </a:moveTo>
                  <a:cubicBezTo>
                    <a:pt x="404" y="1"/>
                    <a:pt x="0" y="539"/>
                    <a:pt x="0" y="1110"/>
                  </a:cubicBezTo>
                  <a:cubicBezTo>
                    <a:pt x="0" y="1816"/>
                    <a:pt x="404" y="2354"/>
                    <a:pt x="1110" y="2354"/>
                  </a:cubicBezTo>
                  <a:cubicBezTo>
                    <a:pt x="1815" y="2354"/>
                    <a:pt x="2387" y="1816"/>
                    <a:pt x="2387" y="1110"/>
                  </a:cubicBezTo>
                  <a:cubicBezTo>
                    <a:pt x="2387" y="539"/>
                    <a:pt x="1815" y="1"/>
                    <a:pt x="1110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  <p:sp>
          <p:nvSpPr>
            <p:cNvPr id="77" name="Google Shape;881;p31">
              <a:extLst>
                <a:ext uri="{FF2B5EF4-FFF2-40B4-BE49-F238E27FC236}">
                  <a16:creationId xmlns:a16="http://schemas.microsoft.com/office/drawing/2014/main" id="{50419D18-CC71-44FC-8EBE-8666CAB7D413}"/>
                </a:ext>
              </a:extLst>
            </p:cNvPr>
            <p:cNvSpPr/>
            <p:nvPr/>
          </p:nvSpPr>
          <p:spPr>
            <a:xfrm>
              <a:off x="5949809" y="4373187"/>
              <a:ext cx="674377" cy="457578"/>
            </a:xfrm>
            <a:custGeom>
              <a:avLst/>
              <a:gdLst/>
              <a:ahLst/>
              <a:cxnLst/>
              <a:rect l="l" t="t" r="r" b="b"/>
              <a:pathLst>
                <a:path w="21712" h="14732" extrusionOk="0">
                  <a:moveTo>
                    <a:pt x="18426" y="1"/>
                  </a:moveTo>
                  <a:cubicBezTo>
                    <a:pt x="17914" y="1"/>
                    <a:pt x="17394" y="109"/>
                    <a:pt x="16939" y="313"/>
                  </a:cubicBezTo>
                  <a:lnTo>
                    <a:pt x="16805" y="313"/>
                  </a:lnTo>
                  <a:lnTo>
                    <a:pt x="13713" y="1725"/>
                  </a:lnTo>
                  <a:lnTo>
                    <a:pt x="9243" y="3674"/>
                  </a:lnTo>
                  <a:lnTo>
                    <a:pt x="5042" y="5489"/>
                  </a:lnTo>
                  <a:cubicBezTo>
                    <a:pt x="4739" y="5623"/>
                    <a:pt x="4336" y="5926"/>
                    <a:pt x="4201" y="6329"/>
                  </a:cubicBezTo>
                  <a:lnTo>
                    <a:pt x="4067" y="6464"/>
                  </a:lnTo>
                  <a:lnTo>
                    <a:pt x="0" y="12917"/>
                  </a:lnTo>
                  <a:lnTo>
                    <a:pt x="2219" y="14731"/>
                  </a:lnTo>
                  <a:lnTo>
                    <a:pt x="7260" y="9556"/>
                  </a:lnTo>
                  <a:lnTo>
                    <a:pt x="15393" y="8850"/>
                  </a:lnTo>
                  <a:lnTo>
                    <a:pt x="16368" y="8715"/>
                  </a:lnTo>
                  <a:cubicBezTo>
                    <a:pt x="17645" y="8715"/>
                    <a:pt x="18754" y="8144"/>
                    <a:pt x="19729" y="7438"/>
                  </a:cubicBezTo>
                  <a:cubicBezTo>
                    <a:pt x="20569" y="6598"/>
                    <a:pt x="21275" y="5489"/>
                    <a:pt x="21712" y="4380"/>
                  </a:cubicBezTo>
                  <a:lnTo>
                    <a:pt x="21712" y="3540"/>
                  </a:lnTo>
                  <a:lnTo>
                    <a:pt x="21712" y="2968"/>
                  </a:lnTo>
                  <a:cubicBezTo>
                    <a:pt x="21543" y="1994"/>
                    <a:pt x="21006" y="1019"/>
                    <a:pt x="20031" y="448"/>
                  </a:cubicBezTo>
                  <a:cubicBezTo>
                    <a:pt x="19583" y="143"/>
                    <a:pt x="19010" y="1"/>
                    <a:pt x="18426" y="1"/>
                  </a:cubicBezTo>
                  <a:close/>
                </a:path>
              </a:pathLst>
            </a:custGeom>
            <a:solidFill>
              <a:srgbClr val="BDB8FF"/>
            </a:solidFill>
            <a:ln w="9525" cap="flat" cmpd="sng">
              <a:solidFill>
                <a:schemeClr val="accent4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/>
            </a:p>
          </p:txBody>
        </p:sp>
      </p:grpSp>
    </p:spTree>
    <p:extLst>
      <p:ext uri="{BB962C8B-B14F-4D97-AF65-F5344CB8AC3E}">
        <p14:creationId xmlns:p14="http://schemas.microsoft.com/office/powerpoint/2010/main" val="7092667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Vertical Text">
    <p:bg>
      <p:bgPr>
        <a:solidFill>
          <a:srgbClr val="E3AB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88CB28D7-CB5E-42A4-AC1B-49E9F84E1AA8}"/>
              </a:ext>
            </a:extLst>
          </p:cNvPr>
          <p:cNvSpPr/>
          <p:nvPr userDrawn="1"/>
        </p:nvSpPr>
        <p:spPr>
          <a:xfrm>
            <a:off x="212651" y="202019"/>
            <a:ext cx="11738344" cy="6507125"/>
          </a:xfrm>
          <a:custGeom>
            <a:avLst/>
            <a:gdLst>
              <a:gd name="connsiteX0" fmla="*/ 0 w 11738344"/>
              <a:gd name="connsiteY0" fmla="*/ 0 h 6507125"/>
              <a:gd name="connsiteX1" fmla="*/ 586917 w 11738344"/>
              <a:gd name="connsiteY1" fmla="*/ 0 h 6507125"/>
              <a:gd name="connsiteX2" fmla="*/ 939068 w 11738344"/>
              <a:gd name="connsiteY2" fmla="*/ 0 h 6507125"/>
              <a:gd name="connsiteX3" fmla="*/ 1525985 w 11738344"/>
              <a:gd name="connsiteY3" fmla="*/ 0 h 6507125"/>
              <a:gd name="connsiteX4" fmla="*/ 1760752 w 11738344"/>
              <a:gd name="connsiteY4" fmla="*/ 0 h 6507125"/>
              <a:gd name="connsiteX5" fmla="*/ 2347669 w 11738344"/>
              <a:gd name="connsiteY5" fmla="*/ 0 h 6507125"/>
              <a:gd name="connsiteX6" fmla="*/ 3051969 w 11738344"/>
              <a:gd name="connsiteY6" fmla="*/ 0 h 6507125"/>
              <a:gd name="connsiteX7" fmla="*/ 3521503 w 11738344"/>
              <a:gd name="connsiteY7" fmla="*/ 0 h 6507125"/>
              <a:gd name="connsiteX8" fmla="*/ 3756270 w 11738344"/>
              <a:gd name="connsiteY8" fmla="*/ 0 h 6507125"/>
              <a:gd name="connsiteX9" fmla="*/ 4577954 w 11738344"/>
              <a:gd name="connsiteY9" fmla="*/ 0 h 6507125"/>
              <a:gd name="connsiteX10" fmla="*/ 5164871 w 11738344"/>
              <a:gd name="connsiteY10" fmla="*/ 0 h 6507125"/>
              <a:gd name="connsiteX11" fmla="*/ 5751789 w 11738344"/>
              <a:gd name="connsiteY11" fmla="*/ 0 h 6507125"/>
              <a:gd name="connsiteX12" fmla="*/ 6221322 w 11738344"/>
              <a:gd name="connsiteY12" fmla="*/ 0 h 6507125"/>
              <a:gd name="connsiteX13" fmla="*/ 7043006 w 11738344"/>
              <a:gd name="connsiteY13" fmla="*/ 0 h 6507125"/>
              <a:gd name="connsiteX14" fmla="*/ 7277773 w 11738344"/>
              <a:gd name="connsiteY14" fmla="*/ 0 h 6507125"/>
              <a:gd name="connsiteX15" fmla="*/ 7629924 w 11738344"/>
              <a:gd name="connsiteY15" fmla="*/ 0 h 6507125"/>
              <a:gd name="connsiteX16" fmla="*/ 8216841 w 11738344"/>
              <a:gd name="connsiteY16" fmla="*/ 0 h 6507125"/>
              <a:gd name="connsiteX17" fmla="*/ 9038525 w 11738344"/>
              <a:gd name="connsiteY17" fmla="*/ 0 h 6507125"/>
              <a:gd name="connsiteX18" fmla="*/ 9273292 w 11738344"/>
              <a:gd name="connsiteY18" fmla="*/ 0 h 6507125"/>
              <a:gd name="connsiteX19" fmla="*/ 9742826 w 11738344"/>
              <a:gd name="connsiteY19" fmla="*/ 0 h 6507125"/>
              <a:gd name="connsiteX20" fmla="*/ 10564510 w 11738344"/>
              <a:gd name="connsiteY20" fmla="*/ 0 h 6507125"/>
              <a:gd name="connsiteX21" fmla="*/ 11151427 w 11738344"/>
              <a:gd name="connsiteY21" fmla="*/ 0 h 6507125"/>
              <a:gd name="connsiteX22" fmla="*/ 11738344 w 11738344"/>
              <a:gd name="connsiteY22" fmla="*/ 0 h 6507125"/>
              <a:gd name="connsiteX23" fmla="*/ 11738344 w 11738344"/>
              <a:gd name="connsiteY23" fmla="*/ 721699 h 6507125"/>
              <a:gd name="connsiteX24" fmla="*/ 11738344 w 11738344"/>
              <a:gd name="connsiteY24" fmla="*/ 1183114 h 6507125"/>
              <a:gd name="connsiteX25" fmla="*/ 11738344 w 11738344"/>
              <a:gd name="connsiteY25" fmla="*/ 1644528 h 6507125"/>
              <a:gd name="connsiteX26" fmla="*/ 11738344 w 11738344"/>
              <a:gd name="connsiteY26" fmla="*/ 2236085 h 6507125"/>
              <a:gd name="connsiteX27" fmla="*/ 11738344 w 11738344"/>
              <a:gd name="connsiteY27" fmla="*/ 2827642 h 6507125"/>
              <a:gd name="connsiteX28" fmla="*/ 11738344 w 11738344"/>
              <a:gd name="connsiteY28" fmla="*/ 3223985 h 6507125"/>
              <a:gd name="connsiteX29" fmla="*/ 11738344 w 11738344"/>
              <a:gd name="connsiteY29" fmla="*/ 3815541 h 6507125"/>
              <a:gd name="connsiteX30" fmla="*/ 11738344 w 11738344"/>
              <a:gd name="connsiteY30" fmla="*/ 4537241 h 6507125"/>
              <a:gd name="connsiteX31" fmla="*/ 11738344 w 11738344"/>
              <a:gd name="connsiteY31" fmla="*/ 4998655 h 6507125"/>
              <a:gd name="connsiteX32" fmla="*/ 11738344 w 11738344"/>
              <a:gd name="connsiteY32" fmla="*/ 5394998 h 6507125"/>
              <a:gd name="connsiteX33" fmla="*/ 11738344 w 11738344"/>
              <a:gd name="connsiteY33" fmla="*/ 5986555 h 6507125"/>
              <a:gd name="connsiteX34" fmla="*/ 11738344 w 11738344"/>
              <a:gd name="connsiteY34" fmla="*/ 6507125 h 6507125"/>
              <a:gd name="connsiteX35" fmla="*/ 11034043 w 11738344"/>
              <a:gd name="connsiteY35" fmla="*/ 6507125 h 6507125"/>
              <a:gd name="connsiteX36" fmla="*/ 10799276 w 11738344"/>
              <a:gd name="connsiteY36" fmla="*/ 6507125 h 6507125"/>
              <a:gd name="connsiteX37" fmla="*/ 10094976 w 11738344"/>
              <a:gd name="connsiteY37" fmla="*/ 6507125 h 6507125"/>
              <a:gd name="connsiteX38" fmla="*/ 9860209 w 11738344"/>
              <a:gd name="connsiteY38" fmla="*/ 6507125 h 6507125"/>
              <a:gd name="connsiteX39" fmla="*/ 9155908 w 11738344"/>
              <a:gd name="connsiteY39" fmla="*/ 6507125 h 6507125"/>
              <a:gd name="connsiteX40" fmla="*/ 8803758 w 11738344"/>
              <a:gd name="connsiteY40" fmla="*/ 6507125 h 6507125"/>
              <a:gd name="connsiteX41" fmla="*/ 8334224 w 11738344"/>
              <a:gd name="connsiteY41" fmla="*/ 6507125 h 6507125"/>
              <a:gd name="connsiteX42" fmla="*/ 8099457 w 11738344"/>
              <a:gd name="connsiteY42" fmla="*/ 6507125 h 6507125"/>
              <a:gd name="connsiteX43" fmla="*/ 7629924 w 11738344"/>
              <a:gd name="connsiteY43" fmla="*/ 6507125 h 6507125"/>
              <a:gd name="connsiteX44" fmla="*/ 6808240 w 11738344"/>
              <a:gd name="connsiteY44" fmla="*/ 6507125 h 6507125"/>
              <a:gd name="connsiteX45" fmla="*/ 6573473 w 11738344"/>
              <a:gd name="connsiteY45" fmla="*/ 6507125 h 6507125"/>
              <a:gd name="connsiteX46" fmla="*/ 5869172 w 11738344"/>
              <a:gd name="connsiteY46" fmla="*/ 6507125 h 6507125"/>
              <a:gd name="connsiteX47" fmla="*/ 5282255 w 11738344"/>
              <a:gd name="connsiteY47" fmla="*/ 6507125 h 6507125"/>
              <a:gd name="connsiteX48" fmla="*/ 4930104 w 11738344"/>
              <a:gd name="connsiteY48" fmla="*/ 6507125 h 6507125"/>
              <a:gd name="connsiteX49" fmla="*/ 4577954 w 11738344"/>
              <a:gd name="connsiteY49" fmla="*/ 6507125 h 6507125"/>
              <a:gd name="connsiteX50" fmla="*/ 4108420 w 11738344"/>
              <a:gd name="connsiteY50" fmla="*/ 6507125 h 6507125"/>
              <a:gd name="connsiteX51" fmla="*/ 3521503 w 11738344"/>
              <a:gd name="connsiteY51" fmla="*/ 6507125 h 6507125"/>
              <a:gd name="connsiteX52" fmla="*/ 2699819 w 11738344"/>
              <a:gd name="connsiteY52" fmla="*/ 6507125 h 6507125"/>
              <a:gd name="connsiteX53" fmla="*/ 1995518 w 11738344"/>
              <a:gd name="connsiteY53" fmla="*/ 6507125 h 6507125"/>
              <a:gd name="connsiteX54" fmla="*/ 1760752 w 11738344"/>
              <a:gd name="connsiteY54" fmla="*/ 6507125 h 6507125"/>
              <a:gd name="connsiteX55" fmla="*/ 939068 w 11738344"/>
              <a:gd name="connsiteY55" fmla="*/ 6507125 h 6507125"/>
              <a:gd name="connsiteX56" fmla="*/ 0 w 11738344"/>
              <a:gd name="connsiteY56" fmla="*/ 6507125 h 6507125"/>
              <a:gd name="connsiteX57" fmla="*/ 0 w 11738344"/>
              <a:gd name="connsiteY57" fmla="*/ 5785426 h 6507125"/>
              <a:gd name="connsiteX58" fmla="*/ 0 w 11738344"/>
              <a:gd name="connsiteY58" fmla="*/ 5128798 h 6507125"/>
              <a:gd name="connsiteX59" fmla="*/ 0 w 11738344"/>
              <a:gd name="connsiteY59" fmla="*/ 4537241 h 6507125"/>
              <a:gd name="connsiteX60" fmla="*/ 0 w 11738344"/>
              <a:gd name="connsiteY60" fmla="*/ 3880613 h 6507125"/>
              <a:gd name="connsiteX61" fmla="*/ 0 w 11738344"/>
              <a:gd name="connsiteY61" fmla="*/ 3158913 h 6507125"/>
              <a:gd name="connsiteX62" fmla="*/ 0 w 11738344"/>
              <a:gd name="connsiteY62" fmla="*/ 2437214 h 6507125"/>
              <a:gd name="connsiteX63" fmla="*/ 0 w 11738344"/>
              <a:gd name="connsiteY63" fmla="*/ 1715515 h 6507125"/>
              <a:gd name="connsiteX64" fmla="*/ 0 w 11738344"/>
              <a:gd name="connsiteY64" fmla="*/ 1319172 h 6507125"/>
              <a:gd name="connsiteX65" fmla="*/ 0 w 11738344"/>
              <a:gd name="connsiteY65" fmla="*/ 662544 h 6507125"/>
              <a:gd name="connsiteX66" fmla="*/ 0 w 11738344"/>
              <a:gd name="connsiteY66" fmla="*/ 0 h 65071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</a:cxnLst>
            <a:rect l="l" t="t" r="r" b="b"/>
            <a:pathLst>
              <a:path w="11738344" h="6507125" fill="none" extrusionOk="0">
                <a:moveTo>
                  <a:pt x="0" y="0"/>
                </a:moveTo>
                <a:cubicBezTo>
                  <a:pt x="193893" y="-53522"/>
                  <a:pt x="463900" y="48166"/>
                  <a:pt x="586917" y="0"/>
                </a:cubicBezTo>
                <a:cubicBezTo>
                  <a:pt x="709934" y="-48166"/>
                  <a:pt x="764999" y="37996"/>
                  <a:pt x="939068" y="0"/>
                </a:cubicBezTo>
                <a:cubicBezTo>
                  <a:pt x="1113137" y="-37996"/>
                  <a:pt x="1272302" y="9191"/>
                  <a:pt x="1525985" y="0"/>
                </a:cubicBezTo>
                <a:cubicBezTo>
                  <a:pt x="1779668" y="-9191"/>
                  <a:pt x="1703800" y="12915"/>
                  <a:pt x="1760752" y="0"/>
                </a:cubicBezTo>
                <a:cubicBezTo>
                  <a:pt x="1817704" y="-12915"/>
                  <a:pt x="2219250" y="17278"/>
                  <a:pt x="2347669" y="0"/>
                </a:cubicBezTo>
                <a:cubicBezTo>
                  <a:pt x="2476088" y="-17278"/>
                  <a:pt x="2906879" y="15114"/>
                  <a:pt x="3051969" y="0"/>
                </a:cubicBezTo>
                <a:cubicBezTo>
                  <a:pt x="3197059" y="-15114"/>
                  <a:pt x="3335226" y="47513"/>
                  <a:pt x="3521503" y="0"/>
                </a:cubicBezTo>
                <a:cubicBezTo>
                  <a:pt x="3707780" y="-47513"/>
                  <a:pt x="3669854" y="22779"/>
                  <a:pt x="3756270" y="0"/>
                </a:cubicBezTo>
                <a:cubicBezTo>
                  <a:pt x="3842686" y="-22779"/>
                  <a:pt x="4217773" y="11409"/>
                  <a:pt x="4577954" y="0"/>
                </a:cubicBezTo>
                <a:cubicBezTo>
                  <a:pt x="4938135" y="-11409"/>
                  <a:pt x="4970109" y="43871"/>
                  <a:pt x="5164871" y="0"/>
                </a:cubicBezTo>
                <a:cubicBezTo>
                  <a:pt x="5359633" y="-43871"/>
                  <a:pt x="5537198" y="17907"/>
                  <a:pt x="5751789" y="0"/>
                </a:cubicBezTo>
                <a:cubicBezTo>
                  <a:pt x="5966380" y="-17907"/>
                  <a:pt x="6096392" y="45142"/>
                  <a:pt x="6221322" y="0"/>
                </a:cubicBezTo>
                <a:cubicBezTo>
                  <a:pt x="6346252" y="-45142"/>
                  <a:pt x="6799085" y="67265"/>
                  <a:pt x="7043006" y="0"/>
                </a:cubicBezTo>
                <a:cubicBezTo>
                  <a:pt x="7286927" y="-67265"/>
                  <a:pt x="7173785" y="927"/>
                  <a:pt x="7277773" y="0"/>
                </a:cubicBezTo>
                <a:cubicBezTo>
                  <a:pt x="7381761" y="-927"/>
                  <a:pt x="7490336" y="8535"/>
                  <a:pt x="7629924" y="0"/>
                </a:cubicBezTo>
                <a:cubicBezTo>
                  <a:pt x="7769512" y="-8535"/>
                  <a:pt x="8023133" y="16918"/>
                  <a:pt x="8216841" y="0"/>
                </a:cubicBezTo>
                <a:cubicBezTo>
                  <a:pt x="8410549" y="-16918"/>
                  <a:pt x="8814563" y="56057"/>
                  <a:pt x="9038525" y="0"/>
                </a:cubicBezTo>
                <a:cubicBezTo>
                  <a:pt x="9262487" y="-56057"/>
                  <a:pt x="9219318" y="11550"/>
                  <a:pt x="9273292" y="0"/>
                </a:cubicBezTo>
                <a:cubicBezTo>
                  <a:pt x="9327266" y="-11550"/>
                  <a:pt x="9524285" y="54368"/>
                  <a:pt x="9742826" y="0"/>
                </a:cubicBezTo>
                <a:cubicBezTo>
                  <a:pt x="9961367" y="-54368"/>
                  <a:pt x="10315185" y="8251"/>
                  <a:pt x="10564510" y="0"/>
                </a:cubicBezTo>
                <a:cubicBezTo>
                  <a:pt x="10813835" y="-8251"/>
                  <a:pt x="10939532" y="59894"/>
                  <a:pt x="11151427" y="0"/>
                </a:cubicBezTo>
                <a:cubicBezTo>
                  <a:pt x="11363322" y="-59894"/>
                  <a:pt x="11609776" y="64994"/>
                  <a:pt x="11738344" y="0"/>
                </a:cubicBezTo>
                <a:cubicBezTo>
                  <a:pt x="11801788" y="212046"/>
                  <a:pt x="11737744" y="488839"/>
                  <a:pt x="11738344" y="721699"/>
                </a:cubicBezTo>
                <a:cubicBezTo>
                  <a:pt x="11738944" y="954559"/>
                  <a:pt x="11712416" y="1073711"/>
                  <a:pt x="11738344" y="1183114"/>
                </a:cubicBezTo>
                <a:cubicBezTo>
                  <a:pt x="11764272" y="1292518"/>
                  <a:pt x="11693621" y="1487929"/>
                  <a:pt x="11738344" y="1644528"/>
                </a:cubicBezTo>
                <a:cubicBezTo>
                  <a:pt x="11783067" y="1801127"/>
                  <a:pt x="11703009" y="2055674"/>
                  <a:pt x="11738344" y="2236085"/>
                </a:cubicBezTo>
                <a:cubicBezTo>
                  <a:pt x="11773679" y="2416496"/>
                  <a:pt x="11673979" y="2661380"/>
                  <a:pt x="11738344" y="2827642"/>
                </a:cubicBezTo>
                <a:cubicBezTo>
                  <a:pt x="11802709" y="2993904"/>
                  <a:pt x="11705654" y="3065710"/>
                  <a:pt x="11738344" y="3223985"/>
                </a:cubicBezTo>
                <a:cubicBezTo>
                  <a:pt x="11771034" y="3382260"/>
                  <a:pt x="11728644" y="3559281"/>
                  <a:pt x="11738344" y="3815541"/>
                </a:cubicBezTo>
                <a:cubicBezTo>
                  <a:pt x="11748044" y="4071801"/>
                  <a:pt x="11660229" y="4277915"/>
                  <a:pt x="11738344" y="4537241"/>
                </a:cubicBezTo>
                <a:cubicBezTo>
                  <a:pt x="11816459" y="4796567"/>
                  <a:pt x="11733753" y="4796994"/>
                  <a:pt x="11738344" y="4998655"/>
                </a:cubicBezTo>
                <a:cubicBezTo>
                  <a:pt x="11742935" y="5200316"/>
                  <a:pt x="11719250" y="5308582"/>
                  <a:pt x="11738344" y="5394998"/>
                </a:cubicBezTo>
                <a:cubicBezTo>
                  <a:pt x="11757438" y="5481414"/>
                  <a:pt x="11699476" y="5736459"/>
                  <a:pt x="11738344" y="5986555"/>
                </a:cubicBezTo>
                <a:cubicBezTo>
                  <a:pt x="11777212" y="6236651"/>
                  <a:pt x="11708423" y="6334874"/>
                  <a:pt x="11738344" y="6507125"/>
                </a:cubicBezTo>
                <a:cubicBezTo>
                  <a:pt x="11478827" y="6561764"/>
                  <a:pt x="11355604" y="6489109"/>
                  <a:pt x="11034043" y="6507125"/>
                </a:cubicBezTo>
                <a:cubicBezTo>
                  <a:pt x="10712482" y="6525141"/>
                  <a:pt x="10886680" y="6497141"/>
                  <a:pt x="10799276" y="6507125"/>
                </a:cubicBezTo>
                <a:cubicBezTo>
                  <a:pt x="10711872" y="6517109"/>
                  <a:pt x="10265533" y="6502056"/>
                  <a:pt x="10094976" y="6507125"/>
                </a:cubicBezTo>
                <a:cubicBezTo>
                  <a:pt x="9924419" y="6512194"/>
                  <a:pt x="9975231" y="6494613"/>
                  <a:pt x="9860209" y="6507125"/>
                </a:cubicBezTo>
                <a:cubicBezTo>
                  <a:pt x="9745187" y="6519637"/>
                  <a:pt x="9465544" y="6493149"/>
                  <a:pt x="9155908" y="6507125"/>
                </a:cubicBezTo>
                <a:cubicBezTo>
                  <a:pt x="8846272" y="6521101"/>
                  <a:pt x="8884191" y="6495076"/>
                  <a:pt x="8803758" y="6507125"/>
                </a:cubicBezTo>
                <a:cubicBezTo>
                  <a:pt x="8723325" y="6519174"/>
                  <a:pt x="8508753" y="6467331"/>
                  <a:pt x="8334224" y="6507125"/>
                </a:cubicBezTo>
                <a:cubicBezTo>
                  <a:pt x="8159695" y="6546919"/>
                  <a:pt x="8211920" y="6481971"/>
                  <a:pt x="8099457" y="6507125"/>
                </a:cubicBezTo>
                <a:cubicBezTo>
                  <a:pt x="7986994" y="6532279"/>
                  <a:pt x="7760338" y="6491342"/>
                  <a:pt x="7629924" y="6507125"/>
                </a:cubicBezTo>
                <a:cubicBezTo>
                  <a:pt x="7499510" y="6522908"/>
                  <a:pt x="7068285" y="6502086"/>
                  <a:pt x="6808240" y="6507125"/>
                </a:cubicBezTo>
                <a:cubicBezTo>
                  <a:pt x="6548195" y="6512164"/>
                  <a:pt x="6642810" y="6498574"/>
                  <a:pt x="6573473" y="6507125"/>
                </a:cubicBezTo>
                <a:cubicBezTo>
                  <a:pt x="6504136" y="6515676"/>
                  <a:pt x="6038855" y="6438771"/>
                  <a:pt x="5869172" y="6507125"/>
                </a:cubicBezTo>
                <a:cubicBezTo>
                  <a:pt x="5699489" y="6575479"/>
                  <a:pt x="5566362" y="6496885"/>
                  <a:pt x="5282255" y="6507125"/>
                </a:cubicBezTo>
                <a:cubicBezTo>
                  <a:pt x="4998148" y="6517365"/>
                  <a:pt x="5039221" y="6465905"/>
                  <a:pt x="4930104" y="6507125"/>
                </a:cubicBezTo>
                <a:cubicBezTo>
                  <a:pt x="4820987" y="6548345"/>
                  <a:pt x="4723325" y="6493648"/>
                  <a:pt x="4577954" y="6507125"/>
                </a:cubicBezTo>
                <a:cubicBezTo>
                  <a:pt x="4432583" y="6520602"/>
                  <a:pt x="4240580" y="6477186"/>
                  <a:pt x="4108420" y="6507125"/>
                </a:cubicBezTo>
                <a:cubicBezTo>
                  <a:pt x="3976260" y="6537064"/>
                  <a:pt x="3729849" y="6485756"/>
                  <a:pt x="3521503" y="6507125"/>
                </a:cubicBezTo>
                <a:cubicBezTo>
                  <a:pt x="3313157" y="6528494"/>
                  <a:pt x="2978184" y="6440521"/>
                  <a:pt x="2699819" y="6507125"/>
                </a:cubicBezTo>
                <a:cubicBezTo>
                  <a:pt x="2421454" y="6573729"/>
                  <a:pt x="2296956" y="6495816"/>
                  <a:pt x="1995518" y="6507125"/>
                </a:cubicBezTo>
                <a:cubicBezTo>
                  <a:pt x="1694080" y="6518434"/>
                  <a:pt x="1872133" y="6498123"/>
                  <a:pt x="1760752" y="6507125"/>
                </a:cubicBezTo>
                <a:cubicBezTo>
                  <a:pt x="1649371" y="6516127"/>
                  <a:pt x="1240399" y="6475880"/>
                  <a:pt x="939068" y="6507125"/>
                </a:cubicBezTo>
                <a:cubicBezTo>
                  <a:pt x="637737" y="6538370"/>
                  <a:pt x="388381" y="6477070"/>
                  <a:pt x="0" y="6507125"/>
                </a:cubicBezTo>
                <a:cubicBezTo>
                  <a:pt x="-47939" y="6337479"/>
                  <a:pt x="879" y="6060669"/>
                  <a:pt x="0" y="5785426"/>
                </a:cubicBezTo>
                <a:cubicBezTo>
                  <a:pt x="-879" y="5510183"/>
                  <a:pt x="581" y="5359991"/>
                  <a:pt x="0" y="5128798"/>
                </a:cubicBezTo>
                <a:cubicBezTo>
                  <a:pt x="-581" y="4897605"/>
                  <a:pt x="45467" y="4828334"/>
                  <a:pt x="0" y="4537241"/>
                </a:cubicBezTo>
                <a:cubicBezTo>
                  <a:pt x="-45467" y="4246148"/>
                  <a:pt x="61308" y="4034246"/>
                  <a:pt x="0" y="3880613"/>
                </a:cubicBezTo>
                <a:cubicBezTo>
                  <a:pt x="-61308" y="3726980"/>
                  <a:pt x="34030" y="3322956"/>
                  <a:pt x="0" y="3158913"/>
                </a:cubicBezTo>
                <a:cubicBezTo>
                  <a:pt x="-34030" y="2994870"/>
                  <a:pt x="80763" y="2717371"/>
                  <a:pt x="0" y="2437214"/>
                </a:cubicBezTo>
                <a:cubicBezTo>
                  <a:pt x="-80763" y="2157057"/>
                  <a:pt x="74414" y="2065681"/>
                  <a:pt x="0" y="1715515"/>
                </a:cubicBezTo>
                <a:cubicBezTo>
                  <a:pt x="-74414" y="1365349"/>
                  <a:pt x="34380" y="1412605"/>
                  <a:pt x="0" y="1319172"/>
                </a:cubicBezTo>
                <a:cubicBezTo>
                  <a:pt x="-34380" y="1225739"/>
                  <a:pt x="32469" y="795736"/>
                  <a:pt x="0" y="662544"/>
                </a:cubicBezTo>
                <a:cubicBezTo>
                  <a:pt x="-32469" y="529352"/>
                  <a:pt x="3735" y="263522"/>
                  <a:pt x="0" y="0"/>
                </a:cubicBezTo>
                <a:close/>
              </a:path>
              <a:path w="11738344" h="6507125" stroke="0" extrusionOk="0">
                <a:moveTo>
                  <a:pt x="0" y="0"/>
                </a:moveTo>
                <a:cubicBezTo>
                  <a:pt x="173958" y="-35120"/>
                  <a:pt x="364388" y="21400"/>
                  <a:pt x="586917" y="0"/>
                </a:cubicBezTo>
                <a:cubicBezTo>
                  <a:pt x="809446" y="-21400"/>
                  <a:pt x="772431" y="40444"/>
                  <a:pt x="939068" y="0"/>
                </a:cubicBezTo>
                <a:cubicBezTo>
                  <a:pt x="1105705" y="-40444"/>
                  <a:pt x="1060336" y="17590"/>
                  <a:pt x="1173834" y="0"/>
                </a:cubicBezTo>
                <a:cubicBezTo>
                  <a:pt x="1287332" y="-17590"/>
                  <a:pt x="1318549" y="16589"/>
                  <a:pt x="1408601" y="0"/>
                </a:cubicBezTo>
                <a:cubicBezTo>
                  <a:pt x="1498653" y="-16589"/>
                  <a:pt x="1785989" y="60612"/>
                  <a:pt x="1995518" y="0"/>
                </a:cubicBezTo>
                <a:cubicBezTo>
                  <a:pt x="2205047" y="-60612"/>
                  <a:pt x="2296353" y="59266"/>
                  <a:pt x="2582436" y="0"/>
                </a:cubicBezTo>
                <a:cubicBezTo>
                  <a:pt x="2868519" y="-59266"/>
                  <a:pt x="2862706" y="48799"/>
                  <a:pt x="3051969" y="0"/>
                </a:cubicBezTo>
                <a:cubicBezTo>
                  <a:pt x="3241232" y="-48799"/>
                  <a:pt x="3512635" y="60599"/>
                  <a:pt x="3638887" y="0"/>
                </a:cubicBezTo>
                <a:cubicBezTo>
                  <a:pt x="3765139" y="-60599"/>
                  <a:pt x="3923707" y="15178"/>
                  <a:pt x="4108420" y="0"/>
                </a:cubicBezTo>
                <a:cubicBezTo>
                  <a:pt x="4293133" y="-15178"/>
                  <a:pt x="4277880" y="17966"/>
                  <a:pt x="4343187" y="0"/>
                </a:cubicBezTo>
                <a:cubicBezTo>
                  <a:pt x="4408494" y="-17966"/>
                  <a:pt x="4582634" y="22799"/>
                  <a:pt x="4695338" y="0"/>
                </a:cubicBezTo>
                <a:cubicBezTo>
                  <a:pt x="4808042" y="-22799"/>
                  <a:pt x="5335945" y="38821"/>
                  <a:pt x="5517022" y="0"/>
                </a:cubicBezTo>
                <a:cubicBezTo>
                  <a:pt x="5698099" y="-38821"/>
                  <a:pt x="5766610" y="35566"/>
                  <a:pt x="5986555" y="0"/>
                </a:cubicBezTo>
                <a:cubicBezTo>
                  <a:pt x="6206500" y="-35566"/>
                  <a:pt x="6203895" y="19904"/>
                  <a:pt x="6338706" y="0"/>
                </a:cubicBezTo>
                <a:cubicBezTo>
                  <a:pt x="6473517" y="-19904"/>
                  <a:pt x="6653113" y="68070"/>
                  <a:pt x="6925623" y="0"/>
                </a:cubicBezTo>
                <a:cubicBezTo>
                  <a:pt x="7198133" y="-68070"/>
                  <a:pt x="7197960" y="16182"/>
                  <a:pt x="7277773" y="0"/>
                </a:cubicBezTo>
                <a:cubicBezTo>
                  <a:pt x="7357586" y="-16182"/>
                  <a:pt x="7733864" y="5492"/>
                  <a:pt x="7982074" y="0"/>
                </a:cubicBezTo>
                <a:cubicBezTo>
                  <a:pt x="8230284" y="-5492"/>
                  <a:pt x="8115232" y="12010"/>
                  <a:pt x="8216841" y="0"/>
                </a:cubicBezTo>
                <a:cubicBezTo>
                  <a:pt x="8318450" y="-12010"/>
                  <a:pt x="8383617" y="13899"/>
                  <a:pt x="8451608" y="0"/>
                </a:cubicBezTo>
                <a:cubicBezTo>
                  <a:pt x="8519599" y="-13899"/>
                  <a:pt x="8868654" y="41846"/>
                  <a:pt x="9155908" y="0"/>
                </a:cubicBezTo>
                <a:cubicBezTo>
                  <a:pt x="9443162" y="-41846"/>
                  <a:pt x="9583439" y="13929"/>
                  <a:pt x="9860209" y="0"/>
                </a:cubicBezTo>
                <a:cubicBezTo>
                  <a:pt x="10136979" y="-13929"/>
                  <a:pt x="9993296" y="22162"/>
                  <a:pt x="10094976" y="0"/>
                </a:cubicBezTo>
                <a:cubicBezTo>
                  <a:pt x="10196656" y="-22162"/>
                  <a:pt x="10442256" y="29850"/>
                  <a:pt x="10681893" y="0"/>
                </a:cubicBezTo>
                <a:cubicBezTo>
                  <a:pt x="10921530" y="-29850"/>
                  <a:pt x="10815120" y="25327"/>
                  <a:pt x="10916660" y="0"/>
                </a:cubicBezTo>
                <a:cubicBezTo>
                  <a:pt x="11018200" y="-25327"/>
                  <a:pt x="11478417" y="95792"/>
                  <a:pt x="11738344" y="0"/>
                </a:cubicBezTo>
                <a:cubicBezTo>
                  <a:pt x="11764798" y="249704"/>
                  <a:pt x="11736494" y="384548"/>
                  <a:pt x="11738344" y="591557"/>
                </a:cubicBezTo>
                <a:cubicBezTo>
                  <a:pt x="11740194" y="798566"/>
                  <a:pt x="11722809" y="866102"/>
                  <a:pt x="11738344" y="987900"/>
                </a:cubicBezTo>
                <a:cubicBezTo>
                  <a:pt x="11753879" y="1109698"/>
                  <a:pt x="11685233" y="1344087"/>
                  <a:pt x="11738344" y="1514385"/>
                </a:cubicBezTo>
                <a:cubicBezTo>
                  <a:pt x="11791455" y="1684683"/>
                  <a:pt x="11711044" y="1762913"/>
                  <a:pt x="11738344" y="1975800"/>
                </a:cubicBezTo>
                <a:cubicBezTo>
                  <a:pt x="11765644" y="2188687"/>
                  <a:pt x="11699886" y="2274464"/>
                  <a:pt x="11738344" y="2502285"/>
                </a:cubicBezTo>
                <a:cubicBezTo>
                  <a:pt x="11776802" y="2730106"/>
                  <a:pt x="11695385" y="2995182"/>
                  <a:pt x="11738344" y="3223985"/>
                </a:cubicBezTo>
                <a:cubicBezTo>
                  <a:pt x="11781303" y="3452788"/>
                  <a:pt x="11700748" y="3463165"/>
                  <a:pt x="11738344" y="3620328"/>
                </a:cubicBezTo>
                <a:cubicBezTo>
                  <a:pt x="11775940" y="3777491"/>
                  <a:pt x="11707001" y="4043633"/>
                  <a:pt x="11738344" y="4342027"/>
                </a:cubicBezTo>
                <a:cubicBezTo>
                  <a:pt x="11769687" y="4640421"/>
                  <a:pt x="11729213" y="4583818"/>
                  <a:pt x="11738344" y="4738370"/>
                </a:cubicBezTo>
                <a:cubicBezTo>
                  <a:pt x="11747475" y="4892922"/>
                  <a:pt x="11733578" y="4965083"/>
                  <a:pt x="11738344" y="5134713"/>
                </a:cubicBezTo>
                <a:cubicBezTo>
                  <a:pt x="11743110" y="5304343"/>
                  <a:pt x="11662322" y="5553418"/>
                  <a:pt x="11738344" y="5791341"/>
                </a:cubicBezTo>
                <a:cubicBezTo>
                  <a:pt x="11814366" y="6029264"/>
                  <a:pt x="11713020" y="6176136"/>
                  <a:pt x="11738344" y="6507125"/>
                </a:cubicBezTo>
                <a:cubicBezTo>
                  <a:pt x="11547327" y="6548973"/>
                  <a:pt x="11498077" y="6493046"/>
                  <a:pt x="11268810" y="6507125"/>
                </a:cubicBezTo>
                <a:cubicBezTo>
                  <a:pt x="11039543" y="6521204"/>
                  <a:pt x="11107069" y="6502334"/>
                  <a:pt x="11034043" y="6507125"/>
                </a:cubicBezTo>
                <a:cubicBezTo>
                  <a:pt x="10961017" y="6511916"/>
                  <a:pt x="10683932" y="6506699"/>
                  <a:pt x="10564510" y="6507125"/>
                </a:cubicBezTo>
                <a:cubicBezTo>
                  <a:pt x="10445088" y="6507551"/>
                  <a:pt x="10108637" y="6458162"/>
                  <a:pt x="9742826" y="6507125"/>
                </a:cubicBezTo>
                <a:cubicBezTo>
                  <a:pt x="9377015" y="6556088"/>
                  <a:pt x="9349509" y="6439682"/>
                  <a:pt x="9038525" y="6507125"/>
                </a:cubicBezTo>
                <a:cubicBezTo>
                  <a:pt x="8727541" y="6574568"/>
                  <a:pt x="8794847" y="6477168"/>
                  <a:pt x="8686375" y="6507125"/>
                </a:cubicBezTo>
                <a:cubicBezTo>
                  <a:pt x="8577903" y="6537082"/>
                  <a:pt x="8357039" y="6497360"/>
                  <a:pt x="8099457" y="6507125"/>
                </a:cubicBezTo>
                <a:cubicBezTo>
                  <a:pt x="7841875" y="6516890"/>
                  <a:pt x="7839028" y="6470904"/>
                  <a:pt x="7747307" y="6507125"/>
                </a:cubicBezTo>
                <a:cubicBezTo>
                  <a:pt x="7655586" y="6543346"/>
                  <a:pt x="7266710" y="6462145"/>
                  <a:pt x="7043006" y="6507125"/>
                </a:cubicBezTo>
                <a:cubicBezTo>
                  <a:pt x="6819302" y="6552105"/>
                  <a:pt x="6503498" y="6464456"/>
                  <a:pt x="6338706" y="6507125"/>
                </a:cubicBezTo>
                <a:cubicBezTo>
                  <a:pt x="6173914" y="6549794"/>
                  <a:pt x="6184575" y="6483218"/>
                  <a:pt x="6103939" y="6507125"/>
                </a:cubicBezTo>
                <a:cubicBezTo>
                  <a:pt x="6023303" y="6531032"/>
                  <a:pt x="5677300" y="6424778"/>
                  <a:pt x="5399638" y="6507125"/>
                </a:cubicBezTo>
                <a:cubicBezTo>
                  <a:pt x="5121976" y="6589472"/>
                  <a:pt x="5064059" y="6456168"/>
                  <a:pt x="4930104" y="6507125"/>
                </a:cubicBezTo>
                <a:cubicBezTo>
                  <a:pt x="4796149" y="6558082"/>
                  <a:pt x="4287006" y="6419485"/>
                  <a:pt x="4108420" y="6507125"/>
                </a:cubicBezTo>
                <a:cubicBezTo>
                  <a:pt x="3929834" y="6594765"/>
                  <a:pt x="3851012" y="6506127"/>
                  <a:pt x="3756270" y="6507125"/>
                </a:cubicBezTo>
                <a:cubicBezTo>
                  <a:pt x="3661528" y="6508123"/>
                  <a:pt x="3178681" y="6505194"/>
                  <a:pt x="2934586" y="6507125"/>
                </a:cubicBezTo>
                <a:cubicBezTo>
                  <a:pt x="2690491" y="6509056"/>
                  <a:pt x="2804760" y="6481921"/>
                  <a:pt x="2699819" y="6507125"/>
                </a:cubicBezTo>
                <a:cubicBezTo>
                  <a:pt x="2594878" y="6532329"/>
                  <a:pt x="2131310" y="6492863"/>
                  <a:pt x="1878135" y="6507125"/>
                </a:cubicBezTo>
                <a:cubicBezTo>
                  <a:pt x="1624960" y="6521387"/>
                  <a:pt x="1497787" y="6488583"/>
                  <a:pt x="1173834" y="6507125"/>
                </a:cubicBezTo>
                <a:cubicBezTo>
                  <a:pt x="849881" y="6525667"/>
                  <a:pt x="834993" y="6490955"/>
                  <a:pt x="704301" y="6507125"/>
                </a:cubicBezTo>
                <a:cubicBezTo>
                  <a:pt x="573609" y="6523295"/>
                  <a:pt x="308132" y="6478693"/>
                  <a:pt x="0" y="6507125"/>
                </a:cubicBezTo>
                <a:cubicBezTo>
                  <a:pt x="-29938" y="6329998"/>
                  <a:pt x="56135" y="6044585"/>
                  <a:pt x="0" y="5785426"/>
                </a:cubicBezTo>
                <a:cubicBezTo>
                  <a:pt x="-56135" y="5526267"/>
                  <a:pt x="39316" y="5376750"/>
                  <a:pt x="0" y="5193869"/>
                </a:cubicBezTo>
                <a:cubicBezTo>
                  <a:pt x="-39316" y="5010988"/>
                  <a:pt x="32117" y="4985215"/>
                  <a:pt x="0" y="4797526"/>
                </a:cubicBezTo>
                <a:cubicBezTo>
                  <a:pt x="-32117" y="4609837"/>
                  <a:pt x="57743" y="4276268"/>
                  <a:pt x="0" y="4075826"/>
                </a:cubicBezTo>
                <a:cubicBezTo>
                  <a:pt x="-57743" y="3875384"/>
                  <a:pt x="207" y="3518980"/>
                  <a:pt x="0" y="3354127"/>
                </a:cubicBezTo>
                <a:cubicBezTo>
                  <a:pt x="-207" y="3189274"/>
                  <a:pt x="26299" y="3135377"/>
                  <a:pt x="0" y="2957784"/>
                </a:cubicBezTo>
                <a:cubicBezTo>
                  <a:pt x="-26299" y="2780191"/>
                  <a:pt x="43986" y="2618936"/>
                  <a:pt x="0" y="2431299"/>
                </a:cubicBezTo>
                <a:cubicBezTo>
                  <a:pt x="-43986" y="2243663"/>
                  <a:pt x="78778" y="1984613"/>
                  <a:pt x="0" y="1709599"/>
                </a:cubicBezTo>
                <a:cubicBezTo>
                  <a:pt x="-78778" y="1434585"/>
                  <a:pt x="22960" y="1238508"/>
                  <a:pt x="0" y="987900"/>
                </a:cubicBezTo>
                <a:cubicBezTo>
                  <a:pt x="-22960" y="737292"/>
                  <a:pt x="46601" y="441911"/>
                  <a:pt x="0" y="0"/>
                </a:cubicBezTo>
                <a:close/>
              </a:path>
            </a:pathLst>
          </a:custGeom>
          <a:solidFill>
            <a:schemeClr val="bg1"/>
          </a:solidFill>
          <a:ln>
            <a:solidFill>
              <a:srgbClr val="7030A0"/>
            </a:solidFill>
            <a:extLst>
              <a:ext uri="{C807C97D-BFC1-408E-A445-0C87EB9F89A2}">
                <ask:lineSketchStyleProps xmlns:ask="http://schemas.microsoft.com/office/drawing/2018/sketchyshapes" sd="476777210">
                  <a:prstGeom prst="rect">
                    <a:avLst/>
                  </a:prstGeom>
                  <ask:type>
                    <ask:lineSketchScribble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983692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7401407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96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152538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729213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672470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20801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695211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2806371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5F0B98-6806-4E5A-AF36-1A599EA8F35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BB575B3-456E-4BC5-9E8A-935920C8A54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4970E6E-3D3A-4094-B7AB-5E51EF91889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C0CCC1F2-EC4C-438A-A626-EF38FEB19E62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58DAD1E-B1EC-4442-91F3-A1B93E7004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BFAE14-20AD-4F99-B50F-F8A5DB4E29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F9B525D6-B33C-4B02-B16B-D7EC1E9A098D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image 101">
            <a:extLst>
              <a:ext uri="{FF2B5EF4-FFF2-40B4-BE49-F238E27FC236}">
                <a16:creationId xmlns:a16="http://schemas.microsoft.com/office/drawing/2014/main" id="{F5619E5B-F788-4415-BCE7-377433451BE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任意形状 34">
            <a:extLst>
              <a:ext uri="{FF2B5EF4-FFF2-40B4-BE49-F238E27FC236}">
                <a16:creationId xmlns:a16="http://schemas.microsoft.com/office/drawing/2014/main" id="{C14C9137-2D10-424B-A009-7AC8617014CB}"/>
              </a:ext>
            </a:extLst>
          </p:cNvPr>
          <p:cNvSpPr/>
          <p:nvPr userDrawn="1"/>
        </p:nvSpPr>
        <p:spPr>
          <a:xfrm>
            <a:off x="10059219" y="4741024"/>
            <a:ext cx="3074912" cy="3074912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矩形 7">
            <a:extLst>
              <a:ext uri="{FF2B5EF4-FFF2-40B4-BE49-F238E27FC236}">
                <a16:creationId xmlns:a16="http://schemas.microsoft.com/office/drawing/2014/main" id="{9716026E-F2E9-43B9-ACD3-D607B1334955}"/>
              </a:ext>
            </a:extLst>
          </p:cNvPr>
          <p:cNvSpPr/>
          <p:nvPr userDrawn="1"/>
        </p:nvSpPr>
        <p:spPr>
          <a:xfrm>
            <a:off x="1538273" y="1186048"/>
            <a:ext cx="9398018" cy="4774400"/>
          </a:xfrm>
          <a:prstGeom prst="rect">
            <a:avLst/>
          </a:prstGeom>
          <a:solidFill>
            <a:srgbClr val="FDCE66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矩形 5">
            <a:extLst>
              <a:ext uri="{FF2B5EF4-FFF2-40B4-BE49-F238E27FC236}">
                <a16:creationId xmlns:a16="http://schemas.microsoft.com/office/drawing/2014/main" id="{80AB0848-6063-41B9-888E-A6A8F3A902CB}"/>
              </a:ext>
            </a:extLst>
          </p:cNvPr>
          <p:cNvSpPr/>
          <p:nvPr userDrawn="1"/>
        </p:nvSpPr>
        <p:spPr>
          <a:xfrm>
            <a:off x="1247965" y="885551"/>
            <a:ext cx="9531354" cy="4987524"/>
          </a:xfrm>
          <a:prstGeom prst="rect">
            <a:avLst/>
          </a:prstGeom>
          <a:solidFill>
            <a:srgbClr val="039373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矩形 8">
            <a:extLst>
              <a:ext uri="{FF2B5EF4-FFF2-40B4-BE49-F238E27FC236}">
                <a16:creationId xmlns:a16="http://schemas.microsoft.com/office/drawing/2014/main" id="{05E1C943-43C2-45EC-9F62-0A38D90A0B7F}"/>
              </a:ext>
            </a:extLst>
          </p:cNvPr>
          <p:cNvSpPr/>
          <p:nvPr userDrawn="1"/>
        </p:nvSpPr>
        <p:spPr>
          <a:xfrm>
            <a:off x="867966" y="5630648"/>
            <a:ext cx="10456068" cy="482200"/>
          </a:xfrm>
          <a:prstGeom prst="rect">
            <a:avLst/>
          </a:prstGeom>
          <a:solidFill>
            <a:srgbClr val="DAA16D"/>
          </a:solidFill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13">
            <a:extLst>
              <a:ext uri="{FF2B5EF4-FFF2-40B4-BE49-F238E27FC236}">
                <a16:creationId xmlns:a16="http://schemas.microsoft.com/office/drawing/2014/main" id="{E35B7810-C6CA-4B43-BF87-92A05633EE7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8100000">
            <a:off x="1457379" y="5086237"/>
            <a:ext cx="971344" cy="972754"/>
          </a:xfrm>
          <a:prstGeom prst="rect">
            <a:avLst/>
          </a:prstGeom>
        </p:spPr>
      </p:pic>
      <p:sp>
        <p:nvSpPr>
          <p:cNvPr id="13" name="椭圆 14">
            <a:extLst>
              <a:ext uri="{FF2B5EF4-FFF2-40B4-BE49-F238E27FC236}">
                <a16:creationId xmlns:a16="http://schemas.microsoft.com/office/drawing/2014/main" id="{6047DAB5-B329-4A18-A0D9-69C5C3BD7D3C}"/>
              </a:ext>
            </a:extLst>
          </p:cNvPr>
          <p:cNvSpPr/>
          <p:nvPr userDrawn="1"/>
        </p:nvSpPr>
        <p:spPr>
          <a:xfrm>
            <a:off x="193568" y="344264"/>
            <a:ext cx="947231" cy="947231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29">
            <a:extLst>
              <a:ext uri="{FF2B5EF4-FFF2-40B4-BE49-F238E27FC236}">
                <a16:creationId xmlns:a16="http://schemas.microsoft.com/office/drawing/2014/main" id="{EACEA673-F397-42C2-840F-E109E4EC8730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 rot="2700000">
            <a:off x="10352336" y="4602419"/>
            <a:ext cx="602779" cy="1767959"/>
          </a:xfrm>
          <a:prstGeom prst="rect">
            <a:avLst/>
          </a:prstGeom>
        </p:spPr>
      </p:pic>
      <p:pic>
        <p:nvPicPr>
          <p:cNvPr id="15" name="image 102">
            <a:extLst>
              <a:ext uri="{FF2B5EF4-FFF2-40B4-BE49-F238E27FC236}">
                <a16:creationId xmlns:a16="http://schemas.microsoft.com/office/drawing/2014/main" id="{8DFADF00-A5EA-4AA8-88EF-F98171658C84}"/>
              </a:ext>
            </a:extLst>
          </p:cNvPr>
          <p:cNvPicPr>
            <a:picLocks noChangeAspect="1"/>
          </p:cNvPicPr>
          <p:nvPr userDrawn="1"/>
        </p:nvPicPr>
        <p:blipFill>
          <a:blip r:embed="rId5"/>
          <a:srcRect/>
          <a:stretch>
            <a:fillRect/>
          </a:stretch>
        </p:blipFill>
        <p:spPr>
          <a:xfrm>
            <a:off x="11213302" y="343752"/>
            <a:ext cx="933436" cy="698048"/>
          </a:xfrm>
          <a:prstGeom prst="rect">
            <a:avLst/>
          </a:prstGeom>
        </p:spPr>
      </p:pic>
      <p:sp>
        <p:nvSpPr>
          <p:cNvPr id="16" name="椭圆 24">
            <a:extLst>
              <a:ext uri="{FF2B5EF4-FFF2-40B4-BE49-F238E27FC236}">
                <a16:creationId xmlns:a16="http://schemas.microsoft.com/office/drawing/2014/main" id="{EA6C425B-7238-4DD9-B228-6700E4407813}"/>
              </a:ext>
            </a:extLst>
          </p:cNvPr>
          <p:cNvSpPr/>
          <p:nvPr userDrawn="1"/>
        </p:nvSpPr>
        <p:spPr>
          <a:xfrm>
            <a:off x="11539852" y="750714"/>
            <a:ext cx="572351" cy="572351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7" name="椭圆 36">
            <a:extLst>
              <a:ext uri="{FF2B5EF4-FFF2-40B4-BE49-F238E27FC236}">
                <a16:creationId xmlns:a16="http://schemas.microsoft.com/office/drawing/2014/main" id="{4EC2650B-0F3B-447D-83AA-A966A9988A02}"/>
              </a:ext>
            </a:extLst>
          </p:cNvPr>
          <p:cNvSpPr/>
          <p:nvPr userDrawn="1"/>
        </p:nvSpPr>
        <p:spPr>
          <a:xfrm>
            <a:off x="254897" y="6059218"/>
            <a:ext cx="572351" cy="572351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8" name="椭圆 37">
            <a:extLst>
              <a:ext uri="{FF2B5EF4-FFF2-40B4-BE49-F238E27FC236}">
                <a16:creationId xmlns:a16="http://schemas.microsoft.com/office/drawing/2014/main" id="{481AEDB8-B1A6-4129-BC93-70B0544013BB}"/>
              </a:ext>
            </a:extLst>
          </p:cNvPr>
          <p:cNvSpPr/>
          <p:nvPr userDrawn="1"/>
        </p:nvSpPr>
        <p:spPr>
          <a:xfrm>
            <a:off x="689352" y="4237643"/>
            <a:ext cx="359356" cy="359356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grpSp>
        <p:nvGrpSpPr>
          <p:cNvPr id="19" name="组合 6">
            <a:extLst>
              <a:ext uri="{FF2B5EF4-FFF2-40B4-BE49-F238E27FC236}">
                <a16:creationId xmlns:a16="http://schemas.microsoft.com/office/drawing/2014/main" id="{A0BC39FD-4813-49FA-9DA6-0CF2EBE8656C}"/>
              </a:ext>
            </a:extLst>
          </p:cNvPr>
          <p:cNvGrpSpPr/>
          <p:nvPr userDrawn="1"/>
        </p:nvGrpSpPr>
        <p:grpSpPr>
          <a:xfrm>
            <a:off x="2843213" y="5216309"/>
            <a:ext cx="1014412" cy="414337"/>
            <a:chOff x="2843213" y="5216309"/>
            <a:chExt cx="1014412" cy="414337"/>
          </a:xfrm>
        </p:grpSpPr>
        <p:sp>
          <p:nvSpPr>
            <p:cNvPr id="20" name="圆角矩形 38">
              <a:extLst>
                <a:ext uri="{FF2B5EF4-FFF2-40B4-BE49-F238E27FC236}">
                  <a16:creationId xmlns:a16="http://schemas.microsoft.com/office/drawing/2014/main" id="{AA2D5A7F-B74D-494D-813D-6361C99C4569}"/>
                </a:ext>
              </a:extLst>
            </p:cNvPr>
            <p:cNvSpPr/>
            <p:nvPr/>
          </p:nvSpPr>
          <p:spPr>
            <a:xfrm>
              <a:off x="2843213" y="5216311"/>
              <a:ext cx="1014412" cy="414335"/>
            </a:xfrm>
            <a:prstGeom prst="roundRect">
              <a:avLst/>
            </a:prstGeom>
            <a:solidFill>
              <a:schemeClr val="bg1"/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21" name="圆角矩形 39">
              <a:extLst>
                <a:ext uri="{FF2B5EF4-FFF2-40B4-BE49-F238E27FC236}">
                  <a16:creationId xmlns:a16="http://schemas.microsoft.com/office/drawing/2014/main" id="{D7894BD1-88DD-4FC8-BCB6-2922907AA46A}"/>
                </a:ext>
              </a:extLst>
            </p:cNvPr>
            <p:cNvSpPr/>
            <p:nvPr/>
          </p:nvSpPr>
          <p:spPr>
            <a:xfrm>
              <a:off x="2843213" y="5216309"/>
              <a:ext cx="1014412" cy="144000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 w="63500">
              <a:solidFill>
                <a:schemeClr val="tx1">
                  <a:lumMod val="85000"/>
                  <a:lumOff val="1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1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sp>
        <p:nvSpPr>
          <p:cNvPr id="22" name="圆角矩形 40">
            <a:extLst>
              <a:ext uri="{FF2B5EF4-FFF2-40B4-BE49-F238E27FC236}">
                <a16:creationId xmlns:a16="http://schemas.microsoft.com/office/drawing/2014/main" id="{3B8CAB01-2B7D-4D0B-9578-C612F98A27B9}"/>
              </a:ext>
            </a:extLst>
          </p:cNvPr>
          <p:cNvSpPr/>
          <p:nvPr userDrawn="1"/>
        </p:nvSpPr>
        <p:spPr>
          <a:xfrm>
            <a:off x="4064370" y="5437766"/>
            <a:ext cx="528638" cy="180000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3" name="圆角矩形 41">
            <a:extLst>
              <a:ext uri="{FF2B5EF4-FFF2-40B4-BE49-F238E27FC236}">
                <a16:creationId xmlns:a16="http://schemas.microsoft.com/office/drawing/2014/main" id="{0C186285-9E91-4691-86D3-E46A74193EC4}"/>
              </a:ext>
            </a:extLst>
          </p:cNvPr>
          <p:cNvSpPr/>
          <p:nvPr userDrawn="1"/>
        </p:nvSpPr>
        <p:spPr>
          <a:xfrm>
            <a:off x="4764458" y="5437766"/>
            <a:ext cx="528638" cy="180000"/>
          </a:xfrm>
          <a:prstGeom prst="roundRect">
            <a:avLst/>
          </a:prstGeom>
          <a:solidFill>
            <a:schemeClr val="bg1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4" name="圆角矩形 42">
            <a:extLst>
              <a:ext uri="{FF2B5EF4-FFF2-40B4-BE49-F238E27FC236}">
                <a16:creationId xmlns:a16="http://schemas.microsoft.com/office/drawing/2014/main" id="{A2705D01-A040-4E4A-883D-4BD5C29C021A}"/>
              </a:ext>
            </a:extLst>
          </p:cNvPr>
          <p:cNvSpPr/>
          <p:nvPr userDrawn="1"/>
        </p:nvSpPr>
        <p:spPr>
          <a:xfrm>
            <a:off x="8536358" y="5437766"/>
            <a:ext cx="528638" cy="18000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7" name="椭圆 23">
            <a:extLst>
              <a:ext uri="{FF2B5EF4-FFF2-40B4-BE49-F238E27FC236}">
                <a16:creationId xmlns:a16="http://schemas.microsoft.com/office/drawing/2014/main" id="{9EEF6288-0955-47AE-970F-1BDC347335AB}"/>
              </a:ext>
            </a:extLst>
          </p:cNvPr>
          <p:cNvSpPr/>
          <p:nvPr userDrawn="1"/>
        </p:nvSpPr>
        <p:spPr>
          <a:xfrm>
            <a:off x="1864528" y="304122"/>
            <a:ext cx="359136" cy="359136"/>
          </a:xfrm>
          <a:prstGeom prst="ellipse">
            <a:avLst/>
          </a:prstGeom>
          <a:solidFill>
            <a:srgbClr val="BD9EE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28" name="椭圆 25">
            <a:extLst>
              <a:ext uri="{FF2B5EF4-FFF2-40B4-BE49-F238E27FC236}">
                <a16:creationId xmlns:a16="http://schemas.microsoft.com/office/drawing/2014/main" id="{88A16611-3149-4D32-ADB6-394BBDB68EAE}"/>
              </a:ext>
            </a:extLst>
          </p:cNvPr>
          <p:cNvSpPr/>
          <p:nvPr userDrawn="1"/>
        </p:nvSpPr>
        <p:spPr>
          <a:xfrm>
            <a:off x="10059219" y="483690"/>
            <a:ext cx="359136" cy="359136"/>
          </a:xfrm>
          <a:prstGeom prst="ellipse">
            <a:avLst/>
          </a:prstGeom>
          <a:solidFill>
            <a:srgbClr val="F99450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2400804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24241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276782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618343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959702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0045219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0042" y="-766119"/>
            <a:ext cx="12499219" cy="762411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70964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4198" y="296562"/>
            <a:ext cx="9737802" cy="65614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74888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800000">
            <a:off x="-132828" y="731324"/>
            <a:ext cx="12499219" cy="5990151"/>
          </a:xfrm>
          <a:prstGeom prst="rect">
            <a:avLst/>
          </a:prstGeom>
        </p:spPr>
      </p:pic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 rot="10800000">
            <a:off x="0" y="-1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562411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空白">
    <p:bg>
      <p:bgPr>
        <a:gradFill flip="none" rotWithShape="1">
          <a:gsLst>
            <a:gs pos="0">
              <a:srgbClr val="FEA4B9"/>
            </a:gs>
            <a:gs pos="84000">
              <a:schemeClr val="accent1">
                <a:lumMod val="45000"/>
                <a:lumOff val="55000"/>
              </a:schemeClr>
            </a:gs>
            <a:gs pos="96000">
              <a:schemeClr val="accent1">
                <a:lumMod val="30000"/>
                <a:lumOff val="70000"/>
              </a:schemeClr>
            </a:gs>
          </a:gsLst>
          <a:path path="circle">
            <a:fillToRect r="100000" b="100000"/>
          </a:path>
          <a:tileRect l="-100000" t="-1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21D4-9D8E-41AB-BDC2-8CA502A9B670}" type="datetimeFigureOut">
              <a:rPr lang="zh-CN" altLang="en-US" smtClean="0"/>
              <a:t>2024/11/8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4939B1A-D5CD-4394-9DA0-DACD796AB5C4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/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65" t="-1" r="14429" b="54660"/>
          <a:stretch/>
        </p:blipFill>
        <p:spPr>
          <a:xfrm>
            <a:off x="-20782" y="2840185"/>
            <a:ext cx="12233564" cy="40178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454826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0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" name="Google Shape;102;p2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3" name="Google Shape;103;p2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04" name="Google Shape;104;p2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2775817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2">
            <a:extLst>
              <a:ext uri="{FF2B5EF4-FFF2-40B4-BE49-F238E27FC236}">
                <a16:creationId xmlns:a16="http://schemas.microsoft.com/office/drawing/2014/main" id="{AC79E82E-725A-4A5C-8870-87B87B2217D2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4">
            <a:extLst>
              <a:ext uri="{FF2B5EF4-FFF2-40B4-BE49-F238E27FC236}">
                <a16:creationId xmlns:a16="http://schemas.microsoft.com/office/drawing/2014/main" id="{7704643A-27F9-4F01-AE4B-E1CF77BBF78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任意形状 6">
            <a:extLst>
              <a:ext uri="{FF2B5EF4-FFF2-40B4-BE49-F238E27FC236}">
                <a16:creationId xmlns:a16="http://schemas.microsoft.com/office/drawing/2014/main" id="{52809BF3-EAF2-418A-8FE2-3182C056114E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椭圆 7">
            <a:extLst>
              <a:ext uri="{FF2B5EF4-FFF2-40B4-BE49-F238E27FC236}">
                <a16:creationId xmlns:a16="http://schemas.microsoft.com/office/drawing/2014/main" id="{FFF22FB9-6783-415D-BC60-2669AA680D3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3" name="图片 8">
            <a:extLst>
              <a:ext uri="{FF2B5EF4-FFF2-40B4-BE49-F238E27FC236}">
                <a16:creationId xmlns:a16="http://schemas.microsoft.com/office/drawing/2014/main" id="{B600497A-4A7B-4AA5-AFC0-36CD65FDAE70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4" name="椭圆 9">
            <a:extLst>
              <a:ext uri="{FF2B5EF4-FFF2-40B4-BE49-F238E27FC236}">
                <a16:creationId xmlns:a16="http://schemas.microsoft.com/office/drawing/2014/main" id="{E108BAEE-4A24-4598-AEF4-3244CF1E929F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48510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p28"/>
          <p:cNvSpPr txBox="1"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335"/>
              <a:buFont typeface="Calibri"/>
              <a:buNone/>
              <a:defRPr sz="5335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3" name="Google Shape;113;p28"/>
          <p:cNvSpPr txBox="1"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533"/>
              </a:spcBef>
              <a:spcAft>
                <a:spcPts val="0"/>
              </a:spcAft>
              <a:buClr>
                <a:srgbClr val="888888"/>
              </a:buClr>
              <a:buSzPts val="2665"/>
              <a:buNone/>
              <a:defRPr sz="2665">
                <a:solidFill>
                  <a:srgbClr val="888888"/>
                </a:solidFill>
              </a:defRPr>
            </a:lvl1pPr>
            <a:lvl2pPr marL="914400" lvl="1" indent="-228600" algn="l">
              <a:spcBef>
                <a:spcPts val="48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2pPr>
            <a:lvl3pPr marL="1371600" lvl="2" indent="-228600" algn="l">
              <a:spcBef>
                <a:spcPts val="427"/>
              </a:spcBef>
              <a:spcAft>
                <a:spcPts val="0"/>
              </a:spcAft>
              <a:buClr>
                <a:srgbClr val="888888"/>
              </a:buClr>
              <a:buSzPts val="2135"/>
              <a:buNone/>
              <a:defRPr sz="2135">
                <a:solidFill>
                  <a:srgbClr val="888888"/>
                </a:solidFill>
              </a:defRPr>
            </a:lvl3pPr>
            <a:lvl4pPr marL="1828800" lvl="3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4pPr>
            <a:lvl5pPr marL="2286000" lvl="4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5pPr>
            <a:lvl6pPr marL="2743200" lvl="5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6pPr>
            <a:lvl7pPr marL="3200400" lvl="6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7pPr>
            <a:lvl8pPr marL="3657600" lvl="7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8pPr>
            <a:lvl9pPr marL="4114800" lvl="8" indent="-228600" algn="l">
              <a:spcBef>
                <a:spcPts val="373"/>
              </a:spcBef>
              <a:spcAft>
                <a:spcPts val="0"/>
              </a:spcAft>
              <a:buClr>
                <a:srgbClr val="888888"/>
              </a:buClr>
              <a:buSzPts val="1865"/>
              <a:buNone/>
              <a:defRPr sz="1865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14" name="Google Shape;114;p28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5" name="Google Shape;115;p28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6" name="Google Shape;116;p28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93058389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1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" name="Google Shape;118;p29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19" name="Google Shape;119;p29"/>
          <p:cNvSpPr txBox="1">
            <a:spLocks noGrp="1"/>
          </p:cNvSpPr>
          <p:nvPr>
            <p:ph type="body" idx="1"/>
          </p:nvPr>
        </p:nvSpPr>
        <p:spPr>
          <a:xfrm>
            <a:off x="609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0" name="Google Shape;120;p29"/>
          <p:cNvSpPr txBox="1">
            <a:spLocks noGrp="1"/>
          </p:cNvSpPr>
          <p:nvPr>
            <p:ph type="body" idx="2"/>
          </p:nvPr>
        </p:nvSpPr>
        <p:spPr>
          <a:xfrm>
            <a:off x="6197600" y="1200151"/>
            <a:ext cx="5384800" cy="339407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•"/>
              <a:defRPr sz="3734"/>
            </a:lvl1pPr>
            <a:lvl2pPr marL="914400" lvl="1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–"/>
              <a:defRPr sz="3200"/>
            </a:lvl2pPr>
            <a:lvl3pPr marL="1371600" lvl="2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3pPr>
            <a:lvl4pPr marL="1828800" lvl="3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2400"/>
            </a:lvl4pPr>
            <a:lvl5pPr marL="2286000" lvl="4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»"/>
              <a:defRPr sz="2400"/>
            </a:lvl5pPr>
            <a:lvl6pPr marL="2743200" lvl="5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6pPr>
            <a:lvl7pPr marL="3200400" lvl="6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7pPr>
            <a:lvl8pPr marL="3657600" lvl="7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8pPr>
            <a:lvl9pPr marL="4114800" lvl="8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9pPr>
          </a:lstStyle>
          <a:p>
            <a:endParaRPr/>
          </a:p>
        </p:txBody>
      </p:sp>
      <p:sp>
        <p:nvSpPr>
          <p:cNvPr id="121" name="Google Shape;121;p29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2" name="Google Shape;122;p29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3" name="Google Shape;123;p29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264604613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" name="Google Shape;125;p3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26" name="Google Shape;126;p30"/>
          <p:cNvSpPr txBox="1"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7" name="Google Shape;127;p30"/>
          <p:cNvSpPr txBox="1">
            <a:spLocks noGrp="1"/>
          </p:cNvSpPr>
          <p:nvPr>
            <p:ph type="body" idx="2"/>
          </p:nvPr>
        </p:nvSpPr>
        <p:spPr>
          <a:xfrm>
            <a:off x="609600" y="2174875"/>
            <a:ext cx="5386917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28" name="Google Shape;128;p30"/>
          <p:cNvSpPr txBox="1">
            <a:spLocks noGrp="1"/>
          </p:cNvSpPr>
          <p:nvPr>
            <p:ph type="body" idx="3"/>
          </p:nvPr>
        </p:nvSpPr>
        <p:spPr>
          <a:xfrm>
            <a:off x="6193369" y="1535113"/>
            <a:ext cx="5389033" cy="6397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None/>
              <a:defRPr sz="3200" b="1"/>
            </a:lvl1pPr>
            <a:lvl2pPr marL="914400" lvl="1" indent="-228600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None/>
              <a:defRPr sz="2665" b="1"/>
            </a:lvl2pPr>
            <a:lvl3pPr marL="1371600" lvl="2" indent="-2286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3pPr>
            <a:lvl4pPr marL="1828800" lvl="3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4pPr>
            <a:lvl5pPr marL="2286000" lvl="4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5pPr>
            <a:lvl6pPr marL="2743200" lvl="5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6pPr>
            <a:lvl7pPr marL="3200400" lvl="6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7pPr>
            <a:lvl8pPr marL="3657600" lvl="7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8pPr>
            <a:lvl9pPr marL="4114800" lvl="8" indent="-228600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None/>
              <a:defRPr sz="2135" b="1"/>
            </a:lvl9pPr>
          </a:lstStyle>
          <a:p>
            <a:endParaRPr/>
          </a:p>
        </p:txBody>
      </p:sp>
      <p:sp>
        <p:nvSpPr>
          <p:cNvPr id="129" name="Google Shape;129;p30"/>
          <p:cNvSpPr txBox="1">
            <a:spLocks noGrp="1"/>
          </p:cNvSpPr>
          <p:nvPr>
            <p:ph type="body" idx="4"/>
          </p:nvPr>
        </p:nvSpPr>
        <p:spPr>
          <a:xfrm>
            <a:off x="6193369" y="2174875"/>
            <a:ext cx="5389033" cy="39512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2pPr>
            <a:lvl3pPr marL="1371600" lvl="2" indent="-381000" algn="l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–"/>
              <a:defRPr sz="2135"/>
            </a:lvl4pPr>
            <a:lvl5pPr marL="2286000" lvl="4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»"/>
              <a:defRPr sz="2135"/>
            </a:lvl5pPr>
            <a:lvl6pPr marL="2743200" lvl="5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6pPr>
            <a:lvl7pPr marL="3200400" lvl="6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7pPr>
            <a:lvl8pPr marL="3657600" lvl="7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8pPr>
            <a:lvl9pPr marL="4114800" lvl="8" indent="-364172" algn="l">
              <a:spcBef>
                <a:spcPts val="427"/>
              </a:spcBef>
              <a:spcAft>
                <a:spcPts val="0"/>
              </a:spcAft>
              <a:buClr>
                <a:schemeClr val="dk1"/>
              </a:buClr>
              <a:buSzPts val="2135"/>
              <a:buChar char="•"/>
              <a:defRPr sz="2135"/>
            </a:lvl9pPr>
          </a:lstStyle>
          <a:p>
            <a:endParaRPr/>
          </a:p>
        </p:txBody>
      </p:sp>
      <p:sp>
        <p:nvSpPr>
          <p:cNvPr id="130" name="Google Shape;130;p3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1" name="Google Shape;131;p3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2" name="Google Shape;132;p3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3613746115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" name="Google Shape;134;p31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5" name="Google Shape;135;p31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6" name="Google Shape;136;p31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7" name="Google Shape;137;p31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47196627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13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" name="Google Shape;139;p32"/>
          <p:cNvSpPr txBox="1">
            <a:spLocks noGrp="1"/>
          </p:cNvSpPr>
          <p:nvPr>
            <p:ph type="title"/>
          </p:nvPr>
        </p:nvSpPr>
        <p:spPr>
          <a:xfrm>
            <a:off x="609602" y="273049"/>
            <a:ext cx="4011084" cy="116205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0" name="Google Shape;140;p32"/>
          <p:cNvSpPr txBox="1">
            <a:spLocks noGrp="1"/>
          </p:cNvSpPr>
          <p:nvPr>
            <p:ph type="body" idx="1"/>
          </p:nvPr>
        </p:nvSpPr>
        <p:spPr>
          <a:xfrm>
            <a:off x="4766733" y="273052"/>
            <a:ext cx="6815667" cy="58531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99427" algn="l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Char char="•"/>
              <a:defRPr sz="4265"/>
            </a:lvl1pPr>
            <a:lvl2pPr marL="914400" lvl="1" indent="-465772" algn="l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Char char="–"/>
              <a:defRPr sz="3734"/>
            </a:lvl2pPr>
            <a:lvl3pPr marL="1371600" lvl="2" indent="-431800" algn="l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3pPr>
            <a:lvl4pPr marL="1828800" lvl="3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–"/>
              <a:defRPr sz="2665"/>
            </a:lvl4pPr>
            <a:lvl5pPr marL="2286000" lvl="4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»"/>
              <a:defRPr sz="2665"/>
            </a:lvl5pPr>
            <a:lvl6pPr marL="2743200" lvl="5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6pPr>
            <a:lvl7pPr marL="3200400" lvl="6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7pPr>
            <a:lvl8pPr marL="3657600" lvl="7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8pPr>
            <a:lvl9pPr marL="4114800" lvl="8" indent="-397827" algn="l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Char char="•"/>
              <a:defRPr sz="2665"/>
            </a:lvl9pPr>
          </a:lstStyle>
          <a:p>
            <a:endParaRPr/>
          </a:p>
        </p:txBody>
      </p:sp>
      <p:sp>
        <p:nvSpPr>
          <p:cNvPr id="141" name="Google Shape;141;p32"/>
          <p:cNvSpPr txBox="1">
            <a:spLocks noGrp="1"/>
          </p:cNvSpPr>
          <p:nvPr>
            <p:ph type="body" idx="2"/>
          </p:nvPr>
        </p:nvSpPr>
        <p:spPr>
          <a:xfrm>
            <a:off x="609602" y="1435102"/>
            <a:ext cx="4011084" cy="46910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2" name="Google Shape;142;p32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3" name="Google Shape;143;p32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4" name="Google Shape;144;p32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55491445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1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" name="Google Shape;146;p33"/>
          <p:cNvSpPr txBox="1">
            <a:spLocks noGrp="1"/>
          </p:cNvSpPr>
          <p:nvPr>
            <p:ph type="title"/>
          </p:nvPr>
        </p:nvSpPr>
        <p:spPr>
          <a:xfrm>
            <a:off x="2389717" y="4800600"/>
            <a:ext cx="7315200" cy="5667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65"/>
              <a:buFont typeface="Calibri"/>
              <a:buNone/>
              <a:defRPr sz="2665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7" name="Google Shape;147;p33"/>
          <p:cNvSpPr>
            <a:spLocks noGrp="1"/>
          </p:cNvSpPr>
          <p:nvPr>
            <p:ph type="pic" idx="2"/>
          </p:nvPr>
        </p:nvSpPr>
        <p:spPr>
          <a:xfrm>
            <a:off x="2389717" y="612775"/>
            <a:ext cx="73152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None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None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None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None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48" name="Google Shape;148;p33"/>
          <p:cNvSpPr txBox="1">
            <a:spLocks noGrp="1"/>
          </p:cNvSpPr>
          <p:nvPr>
            <p:ph type="body" idx="1"/>
          </p:nvPr>
        </p:nvSpPr>
        <p:spPr>
          <a:xfrm>
            <a:off x="2389717" y="5367338"/>
            <a:ext cx="7315200" cy="8048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spcBef>
                <a:spcPts val="373"/>
              </a:spcBef>
              <a:spcAft>
                <a:spcPts val="0"/>
              </a:spcAft>
              <a:buClr>
                <a:schemeClr val="dk1"/>
              </a:buClr>
              <a:buSzPts val="1865"/>
              <a:buNone/>
              <a:defRPr sz="1865"/>
            </a:lvl1pPr>
            <a:lvl2pPr marL="914400" lvl="1" indent="-2286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2pPr>
            <a:lvl3pPr marL="1371600" lvl="2" indent="-228600" algn="l">
              <a:spcBef>
                <a:spcPts val="267"/>
              </a:spcBef>
              <a:spcAft>
                <a:spcPts val="0"/>
              </a:spcAft>
              <a:buClr>
                <a:schemeClr val="dk1"/>
              </a:buClr>
              <a:buSzPts val="1335"/>
              <a:buNone/>
              <a:defRPr sz="1335"/>
            </a:lvl3pPr>
            <a:lvl4pPr marL="1828800" lvl="3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4pPr>
            <a:lvl5pPr marL="2286000" lvl="4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5pPr>
            <a:lvl6pPr marL="2743200" lvl="5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6pPr>
            <a:lvl7pPr marL="3200400" lvl="6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7pPr>
            <a:lvl8pPr marL="3657600" lvl="7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8pPr>
            <a:lvl9pPr marL="4114800" lvl="8" indent="-2286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9pPr>
          </a:lstStyle>
          <a:p>
            <a:endParaRPr/>
          </a:p>
        </p:txBody>
      </p:sp>
      <p:sp>
        <p:nvSpPr>
          <p:cNvPr id="149" name="Google Shape;149;p33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0" name="Google Shape;150;p33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1" name="Google Shape;151;p33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04869797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1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" name="Google Shape;153;p34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4" name="Google Shape;154;p34"/>
          <p:cNvSpPr txBox="1">
            <a:spLocks noGrp="1"/>
          </p:cNvSpPr>
          <p:nvPr>
            <p:ph type="body" idx="1"/>
          </p:nvPr>
        </p:nvSpPr>
        <p:spPr>
          <a:xfrm rot="5400000">
            <a:off x="3833019" y="-1623217"/>
            <a:ext cx="4525963" cy="10972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55" name="Google Shape;155;p34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6" name="Google Shape;156;p34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57" name="Google Shape;157;p34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2089118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15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Google Shape;159;p35"/>
          <p:cNvSpPr txBox="1">
            <a:spLocks noGrp="1"/>
          </p:cNvSpPr>
          <p:nvPr>
            <p:ph type="title"/>
          </p:nvPr>
        </p:nvSpPr>
        <p:spPr>
          <a:xfrm rot="5400000">
            <a:off x="8016874" y="1028701"/>
            <a:ext cx="4387851" cy="27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0" name="Google Shape;160;p35"/>
          <p:cNvSpPr txBox="1">
            <a:spLocks noGrp="1"/>
          </p:cNvSpPr>
          <p:nvPr>
            <p:ph type="body" idx="1"/>
          </p:nvPr>
        </p:nvSpPr>
        <p:spPr>
          <a:xfrm rot="5400000">
            <a:off x="2428874" y="-1612900"/>
            <a:ext cx="4387851" cy="802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1371600" lvl="2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2286000" lvl="4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2743200" lvl="5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spcBef>
                <a:spcPts val="36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161" name="Google Shape;161;p35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35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3" name="Google Shape;163;p35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val="160962835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D387F1B-B08B-4C93-AE5F-58786A2D1DE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DA3B26E-AD21-45B1-BD50-E2729326960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CD2A28-F062-4A80-85AC-784AD7A45A0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4862825-F999-48A1-A8CC-DBC54813CE2D}" type="datetimeFigureOut">
              <a:rPr lang="en-US" smtClean="0"/>
              <a:t>11/8/2024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2430E4-5445-423A-973F-7BD98BBB92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E32D6DA-6083-476B-AF20-69F8494F4E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6FF1ABF-F1A9-490F-94B1-9CBA863E78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034484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32A086B-115F-4762-BD50-449B9549A6C2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807C3DFE-66E2-4AED-BC92-6647826A97C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C7A1F2D-BD1E-453C-AB87-D79C716B07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C84BF08-5EC7-45AB-9179-FF907CEFF4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A8847A0-2246-4472-BACE-59FB1E70649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369670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22A9BE9-7F72-794D-9F3C-9A8FE2E8F6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kumimoji="1"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3AC6F02-871E-DE47-AC93-1CD134CED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kumimoji="1"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C55CEBD-7C39-394B-A99F-80554FC46B4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4B79D43-DAE6-0F47-A9C1-04982654FBFB}" type="datetimeFigureOut">
              <a:rPr kumimoji="1" lang="zh-CN" altLang="en-US" smtClean="0"/>
              <a:t>2024/11/8</a:t>
            </a:fld>
            <a:endParaRPr kumimoji="1"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B24BB0A-6CBD-2E41-ACC7-D29880DA3B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kumimoji="1"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CDC3A08-879E-9449-ADFD-682ABDEB91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EF17B97-31AA-F046-A2B1-CB7B8C901C9E}" type="slidenum">
              <a:rPr kumimoji="1" lang="zh-CN" altLang="en-US" smtClean="0"/>
              <a:t>‹#›</a:t>
            </a:fld>
            <a:endParaRPr kumimoji="1" lang="zh-CN" altLang="en-US"/>
          </a:p>
        </p:txBody>
      </p:sp>
      <p:pic>
        <p:nvPicPr>
          <p:cNvPr id="8" name="bkgr 2">
            <a:extLst>
              <a:ext uri="{FF2B5EF4-FFF2-40B4-BE49-F238E27FC236}">
                <a16:creationId xmlns:a16="http://schemas.microsoft.com/office/drawing/2014/main" id="{38AC285F-500F-4823-9925-F5126EFF53E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43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9" name="bkgr 3">
            <a:extLst>
              <a:ext uri="{FF2B5EF4-FFF2-40B4-BE49-F238E27FC236}">
                <a16:creationId xmlns:a16="http://schemas.microsoft.com/office/drawing/2014/main" id="{18D8E4D1-5BEA-47FB-B6B1-77140B0ACF5F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6350" y="1616715"/>
            <a:ext cx="12191999" cy="3967171"/>
          </a:xfrm>
          <a:prstGeom prst="rect">
            <a:avLst/>
          </a:prstGeom>
        </p:spPr>
      </p:pic>
      <p:pic>
        <p:nvPicPr>
          <p:cNvPr id="10" name="Mây 3">
            <a:extLst>
              <a:ext uri="{FF2B5EF4-FFF2-40B4-BE49-F238E27FC236}">
                <a16:creationId xmlns:a16="http://schemas.microsoft.com/office/drawing/2014/main" id="{CF296135-D4DF-40CF-91AE-3DDE6EC7F549}"/>
              </a:ext>
            </a:extLst>
          </p:cNvPr>
          <p:cNvPicPr>
            <a:picLocks noChangeAspect="1"/>
          </p:cNvPicPr>
          <p:nvPr userDrawn="1"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91737" y="459893"/>
            <a:ext cx="1164368" cy="535609"/>
          </a:xfrm>
          <a:prstGeom prst="rect">
            <a:avLst/>
          </a:prstGeom>
        </p:spPr>
      </p:pic>
      <p:pic>
        <p:nvPicPr>
          <p:cNvPr id="11" name="Mặt trời">
            <a:extLst>
              <a:ext uri="{FF2B5EF4-FFF2-40B4-BE49-F238E27FC236}">
                <a16:creationId xmlns:a16="http://schemas.microsoft.com/office/drawing/2014/main" id="{C82272DC-9AE7-4F8A-9DBC-18B437E63E7E}"/>
              </a:ext>
            </a:extLst>
          </p:cNvPr>
          <p:cNvPicPr>
            <a:picLocks noChangeAspect="1"/>
          </p:cNvPicPr>
          <p:nvPr userDrawn="1"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6929" y="31135"/>
            <a:ext cx="1246993" cy="1242836"/>
          </a:xfrm>
          <a:prstGeom prst="rect">
            <a:avLst/>
          </a:prstGeom>
        </p:spPr>
      </p:pic>
      <p:pic>
        <p:nvPicPr>
          <p:cNvPr id="12" name="Bảng">
            <a:extLst>
              <a:ext uri="{FF2B5EF4-FFF2-40B4-BE49-F238E27FC236}">
                <a16:creationId xmlns:a16="http://schemas.microsoft.com/office/drawing/2014/main" id="{AE27FC4A-F65E-4234-B487-16E04BB5CC3F}"/>
              </a:ext>
            </a:extLst>
          </p:cNvPr>
          <p:cNvPicPr>
            <a:picLocks noChangeAspect="1"/>
          </p:cNvPicPr>
          <p:nvPr userDrawn="1"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33931" y="1223058"/>
            <a:ext cx="7924136" cy="4570649"/>
          </a:xfrm>
          <a:prstGeom prst="rect">
            <a:avLst/>
          </a:prstGeom>
        </p:spPr>
      </p:pic>
      <p:pic>
        <p:nvPicPr>
          <p:cNvPr id="13" name="bkgr 1">
            <a:extLst>
              <a:ext uri="{FF2B5EF4-FFF2-40B4-BE49-F238E27FC236}">
                <a16:creationId xmlns:a16="http://schemas.microsoft.com/office/drawing/2014/main" id="{7E0198F7-54A5-4EEC-BF47-E179621E7B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" b="-247"/>
          <a:stretch/>
        </p:blipFill>
        <p:spPr>
          <a:xfrm>
            <a:off x="0" y="4806595"/>
            <a:ext cx="12192000" cy="2081605"/>
          </a:xfrm>
          <a:prstGeom prst="rect">
            <a:avLst/>
          </a:prstGeom>
        </p:spPr>
      </p:pic>
      <p:pic>
        <p:nvPicPr>
          <p:cNvPr id="14" name="bóng bay 1">
            <a:extLst>
              <a:ext uri="{FF2B5EF4-FFF2-40B4-BE49-F238E27FC236}">
                <a16:creationId xmlns:a16="http://schemas.microsoft.com/office/drawing/2014/main" id="{8F885F34-4254-40BD-92C3-F7D80F1CB338}"/>
              </a:ext>
            </a:extLst>
          </p:cNvPr>
          <p:cNvPicPr>
            <a:picLocks noChangeAspect="1"/>
          </p:cNvPicPr>
          <p:nvPr userDrawn="1"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2561" y="2067453"/>
            <a:ext cx="722839" cy="1310747"/>
          </a:xfrm>
          <a:prstGeom prst="rect">
            <a:avLst/>
          </a:prstGeom>
        </p:spPr>
      </p:pic>
      <p:pic>
        <p:nvPicPr>
          <p:cNvPr id="15" name="bóng bay 2">
            <a:extLst>
              <a:ext uri="{FF2B5EF4-FFF2-40B4-BE49-F238E27FC236}">
                <a16:creationId xmlns:a16="http://schemas.microsoft.com/office/drawing/2014/main" id="{F2C01B6A-0FD4-4BBC-85EC-F4BAAEE6ED72}"/>
              </a:ext>
            </a:extLst>
          </p:cNvPr>
          <p:cNvPicPr>
            <a:picLocks noChangeAspect="1"/>
          </p:cNvPicPr>
          <p:nvPr userDrawn="1"/>
        </p:nvPicPr>
        <p:blipFill>
          <a:blip r:embed="rId9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1792" y="109483"/>
            <a:ext cx="528179" cy="1113575"/>
          </a:xfrm>
          <a:prstGeom prst="rect">
            <a:avLst/>
          </a:prstGeom>
        </p:spPr>
      </p:pic>
      <p:pic>
        <p:nvPicPr>
          <p:cNvPr id="16" name="bóng bay 3">
            <a:extLst>
              <a:ext uri="{FF2B5EF4-FFF2-40B4-BE49-F238E27FC236}">
                <a16:creationId xmlns:a16="http://schemas.microsoft.com/office/drawing/2014/main" id="{B9E1856F-AF55-4383-B3EA-76E97E7507B1}"/>
              </a:ext>
            </a:extLst>
          </p:cNvPr>
          <p:cNvPicPr>
            <a:picLocks noChangeAspect="1"/>
          </p:cNvPicPr>
          <p:nvPr userDrawn="1"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22350" y="286930"/>
            <a:ext cx="642833" cy="1165671"/>
          </a:xfrm>
          <a:prstGeom prst="rect">
            <a:avLst/>
          </a:prstGeom>
        </p:spPr>
      </p:pic>
      <p:pic>
        <p:nvPicPr>
          <p:cNvPr id="17" name="bóng bay 4">
            <a:extLst>
              <a:ext uri="{FF2B5EF4-FFF2-40B4-BE49-F238E27FC236}">
                <a16:creationId xmlns:a16="http://schemas.microsoft.com/office/drawing/2014/main" id="{0D410B0F-A90E-4663-98EB-8ABEA4FE8C72}"/>
              </a:ext>
            </a:extLst>
          </p:cNvPr>
          <p:cNvPicPr>
            <a:picLocks noChangeAspect="1"/>
          </p:cNvPicPr>
          <p:nvPr userDrawn="1"/>
        </p:nvPicPr>
        <p:blipFill>
          <a:blip r:embed="rId11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36549" y="2953679"/>
            <a:ext cx="810243" cy="1469239"/>
          </a:xfrm>
          <a:prstGeom prst="rect">
            <a:avLst/>
          </a:prstGeom>
        </p:spPr>
      </p:pic>
      <p:pic>
        <p:nvPicPr>
          <p:cNvPr id="18" name="Mây 1">
            <a:extLst>
              <a:ext uri="{FF2B5EF4-FFF2-40B4-BE49-F238E27FC236}">
                <a16:creationId xmlns:a16="http://schemas.microsoft.com/office/drawing/2014/main" id="{5A1E536F-40A7-4C4A-B8A2-B0B8687C6FD4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031" y="377784"/>
            <a:ext cx="1164368" cy="535609"/>
          </a:xfrm>
          <a:prstGeom prst="rect">
            <a:avLst/>
          </a:prstGeom>
        </p:spPr>
      </p:pic>
      <p:pic>
        <p:nvPicPr>
          <p:cNvPr id="19" name="Mây 2">
            <a:extLst>
              <a:ext uri="{FF2B5EF4-FFF2-40B4-BE49-F238E27FC236}">
                <a16:creationId xmlns:a16="http://schemas.microsoft.com/office/drawing/2014/main" id="{828C202E-19A0-4E74-A687-352B4AF94DCB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52848" y="487234"/>
            <a:ext cx="1163221" cy="527327"/>
          </a:xfrm>
          <a:prstGeom prst="rect">
            <a:avLst/>
          </a:prstGeom>
        </p:spPr>
      </p:pic>
      <p:pic>
        <p:nvPicPr>
          <p:cNvPr id="20" name="Mây 4">
            <a:extLst>
              <a:ext uri="{FF2B5EF4-FFF2-40B4-BE49-F238E27FC236}">
                <a16:creationId xmlns:a16="http://schemas.microsoft.com/office/drawing/2014/main" id="{39F10DAD-11CB-4B17-AB39-528CA599F5E3}"/>
              </a:ext>
            </a:extLst>
          </p:cNvPr>
          <p:cNvPicPr>
            <a:picLocks noChangeAspect="1"/>
          </p:cNvPicPr>
          <p:nvPr userDrawn="1"/>
        </p:nvPicPr>
        <p:blipFill>
          <a:blip r:embed="rId14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17699" y="703322"/>
            <a:ext cx="1373271" cy="6889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2810120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F8F32D1-B8A7-486B-B909-A53713AC8F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65321E49-7494-477C-A252-6D5FAE54A09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8852298-00EF-4392-B8DB-43AADC4D5C3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F3112243-C92C-4228-BC66-A8FFDFF11F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B53ADA-26B5-46BA-A5C4-04D84BF8B0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2583733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5C367D-86E5-413E-B44C-D991447E3E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B8D4F32-3F18-48BC-A073-91382F2D82D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E2B912DA-F19E-416F-BCFE-C49FE962F4C4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8BD0E4-0405-4B7B-8655-D22FEC59D5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01C83EC4-383A-4B39-91B8-6C2476641B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1680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85BC54A-E59D-4BFC-AFDD-A81A303348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2136736-0332-4130-9BF6-59DC979C141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A81201D8-301E-4596-9892-09203A1F310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CACDCB3-E948-474D-B07F-B2807047FE7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2E3A15F2-FCCC-4B36-BC80-26EAABFE5D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5E9F267-C1F8-4417-918D-C424DBBF8A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5225273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12FBC91-5818-4546-AC6C-10B459432A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01A27A6-A205-4B8E-A697-687CA6B3ED3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FB94D42D-58A8-4E82-8416-273C8C2773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C40E59D-8A5A-4DF1-814B-1A8670C651F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450A96AC-6D72-4ADA-B8A2-D5EEBB935D8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2C858107-98DB-4219-A8A4-3E27F741EF9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2BDAAE6E-D1CC-4AC2-9307-2DA5A589EC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DF12621-C272-4B63-8993-762D0F534B1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272078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DCDD30-9F9C-4C7D-93DE-E081EDB8B79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5DEE973A-0897-487F-A706-23619DDD3922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A39F680F-3FF6-49AB-A23B-8D9B4422550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3F6269BC-AF8D-44CC-88DC-A2241D76BD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3427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A8EC3432-4D49-33CA-79ED-8AC4A9AFC6C4}"/>
              </a:ext>
            </a:extLst>
          </p:cNvPr>
          <p:cNvGrpSpPr/>
          <p:nvPr userDrawn="1"/>
        </p:nvGrpSpPr>
        <p:grpSpPr>
          <a:xfrm>
            <a:off x="0" y="0"/>
            <a:ext cx="12192000" cy="6858000"/>
            <a:chOff x="0" y="0"/>
            <a:chExt cx="12192000" cy="6858000"/>
          </a:xfrm>
        </p:grpSpPr>
        <p:sp>
          <p:nvSpPr>
            <p:cNvPr id="6" name="矩形 1">
              <a:extLst>
                <a:ext uri="{FF2B5EF4-FFF2-40B4-BE49-F238E27FC236}">
                  <a16:creationId xmlns:a16="http://schemas.microsoft.com/office/drawing/2014/main" id="{05ED3C52-B14E-C347-E31B-660D2C13425D}"/>
                </a:ext>
              </a:extLst>
            </p:cNvPr>
            <p:cNvSpPr/>
            <p:nvPr/>
          </p:nvSpPr>
          <p:spPr>
            <a:xfrm>
              <a:off x="0" y="0"/>
              <a:ext cx="12192000" cy="6858000"/>
            </a:xfrm>
            <a:prstGeom prst="rect">
              <a:avLst/>
            </a:prstGeom>
            <a:solidFill>
              <a:srgbClr val="82D6DD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7" name="矩形: 圆角 11">
              <a:extLst>
                <a:ext uri="{FF2B5EF4-FFF2-40B4-BE49-F238E27FC236}">
                  <a16:creationId xmlns:a16="http://schemas.microsoft.com/office/drawing/2014/main" id="{D78214FC-9AD2-4BB4-0831-ADC30EF42317}"/>
                </a:ext>
              </a:extLst>
            </p:cNvPr>
            <p:cNvSpPr/>
            <p:nvPr/>
          </p:nvSpPr>
          <p:spPr>
            <a:xfrm>
              <a:off x="301451" y="391886"/>
              <a:ext cx="11523403" cy="6169688"/>
            </a:xfrm>
            <a:prstGeom prst="roundRect">
              <a:avLst>
                <a:gd name="adj" fmla="val 2892"/>
              </a:avLst>
            </a:prstGeom>
            <a:solidFill>
              <a:schemeClr val="bg1"/>
            </a:solidFill>
            <a:ln w="76200">
              <a:solidFill>
                <a:srgbClr val="00ABBA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81883477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612AE0C-EF64-4ACD-8995-37D91EF6B4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EF49CF2C-D892-4874-A548-58A0C74F06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5BD171F-B931-4975-A5DE-8E6B3E280BC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207736-AD74-4530-9BB7-58E829674633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D8DC008-7D57-4A3D-904D-344CC960A5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DCBDEC32-3EBF-4DB5-AA7F-ABE2877013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94764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3A32A4B9-DC6C-4CEC-B4EF-AE5B285851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32FA51AD-439C-44D6-B80B-C830C028DA3E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BBE4F15B-BFBC-4EEE-959C-F1AAEFE59C3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2E98E00E-70A4-401E-8032-C3CD8BECC80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D5BF2D7F-C362-4E9E-BD1F-79B4A497C1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E1B218B9-97A3-4FE0-83A0-FD7C01F601B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408792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F07A56A-39A0-449C-AB48-3EA99F0BC64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7FD9AB5-EDE9-4D72-95CD-2B6C1E700FD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35B852CC-798F-4C2F-8972-12B36B72A945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F22CD4-CB47-4590-AF62-86990852C7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402A9F9F-072C-4341-9140-2ED31436CB4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5304882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5085F01-DF2A-4FC0-8A69-82530B85303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E40F7148-A32D-4571-979F-6FD9B75A54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18D6D347-D97D-4D03-AF68-85A71165BFF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EB8AA18-7DB5-4380-AEB9-6F94DBD5AF8F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2024/11/8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3312BE79-3906-40DA-97DA-710565114D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9406B15B-325D-4928-B505-D4DCC0DF69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C6681D8-F3B2-4254-B1BE-3FA377F96DEA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B0604020202020204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B0604020202020204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8947498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3">
            <a:extLst>
              <a:ext uri="{FF2B5EF4-FFF2-40B4-BE49-F238E27FC236}">
                <a16:creationId xmlns:a16="http://schemas.microsoft.com/office/drawing/2014/main" id="{D7E4988E-D4F8-4DC0-B9CC-BB4B7F36BEB4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l="626" t="832" r="626" b="1028"/>
          <a:stretch>
            <a:fillRect/>
          </a:stretch>
        </p:blipFill>
        <p:spPr>
          <a:xfrm>
            <a:off x="0" y="1"/>
            <a:ext cx="12219444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6505696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8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B575E4F6-A956-462B-B393-AFE023FFC350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3141636-659C-4804-856A-F1CFBA42F3C5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88995798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 userDrawn="1">
  <p:cSld name="Title and three columns"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Shape 9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4" name="Google Shape;984;p14"/>
          <p:cNvSpPr/>
          <p:nvPr/>
        </p:nvSpPr>
        <p:spPr>
          <a:xfrm>
            <a:off x="8502319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5" name="Google Shape;985;p14"/>
          <p:cNvSpPr/>
          <p:nvPr/>
        </p:nvSpPr>
        <p:spPr>
          <a:xfrm>
            <a:off x="586919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6" name="Google Shape;986;p14"/>
          <p:cNvSpPr/>
          <p:nvPr/>
        </p:nvSpPr>
        <p:spPr>
          <a:xfrm>
            <a:off x="719202" y="311468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7" name="Google Shape;987;p14"/>
          <p:cNvSpPr/>
          <p:nvPr/>
        </p:nvSpPr>
        <p:spPr>
          <a:xfrm>
            <a:off x="11432702" y="6035235"/>
            <a:ext cx="277292" cy="277237"/>
          </a:xfrm>
          <a:custGeom>
            <a:avLst/>
            <a:gdLst/>
            <a:ahLst/>
            <a:cxnLst/>
            <a:rect l="l" t="t" r="r" b="b"/>
            <a:pathLst>
              <a:path w="5011" h="5010" extrusionOk="0">
                <a:moveTo>
                  <a:pt x="2484" y="0"/>
                </a:moveTo>
                <a:lnTo>
                  <a:pt x="2013" y="1070"/>
                </a:lnTo>
                <a:lnTo>
                  <a:pt x="1842" y="1413"/>
                </a:lnTo>
                <a:lnTo>
                  <a:pt x="1628" y="1627"/>
                </a:lnTo>
                <a:lnTo>
                  <a:pt x="1371" y="1841"/>
                </a:lnTo>
                <a:lnTo>
                  <a:pt x="1028" y="2012"/>
                </a:lnTo>
                <a:lnTo>
                  <a:pt x="1" y="2526"/>
                </a:lnTo>
                <a:lnTo>
                  <a:pt x="1028" y="2997"/>
                </a:lnTo>
                <a:lnTo>
                  <a:pt x="1371" y="3168"/>
                </a:lnTo>
                <a:lnTo>
                  <a:pt x="1628" y="3382"/>
                </a:lnTo>
                <a:lnTo>
                  <a:pt x="1842" y="3639"/>
                </a:lnTo>
                <a:lnTo>
                  <a:pt x="2013" y="3982"/>
                </a:lnTo>
                <a:lnTo>
                  <a:pt x="2484" y="5009"/>
                </a:lnTo>
                <a:lnTo>
                  <a:pt x="2955" y="3982"/>
                </a:lnTo>
                <a:lnTo>
                  <a:pt x="3169" y="3639"/>
                </a:lnTo>
                <a:lnTo>
                  <a:pt x="3383" y="3382"/>
                </a:lnTo>
                <a:lnTo>
                  <a:pt x="3597" y="3168"/>
                </a:lnTo>
                <a:lnTo>
                  <a:pt x="3940" y="2997"/>
                </a:lnTo>
                <a:lnTo>
                  <a:pt x="5010" y="2526"/>
                </a:lnTo>
                <a:lnTo>
                  <a:pt x="3940" y="2012"/>
                </a:lnTo>
                <a:lnTo>
                  <a:pt x="3597" y="1841"/>
                </a:lnTo>
                <a:lnTo>
                  <a:pt x="3383" y="1627"/>
                </a:lnTo>
                <a:lnTo>
                  <a:pt x="3169" y="1413"/>
                </a:lnTo>
                <a:lnTo>
                  <a:pt x="2955" y="1070"/>
                </a:lnTo>
                <a:lnTo>
                  <a:pt x="248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A2267158-2EF5-4B08-8864-9362A4A6589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633829" y="92559"/>
            <a:ext cx="885825" cy="371475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C1F2A14-CC82-4694-8E72-111A1ABBBB81}"/>
              </a:ext>
            </a:extLst>
          </p:cNvPr>
          <p:cNvPicPr>
            <a:picLocks noChangeAspect="1"/>
          </p:cNvPicPr>
          <p:nvPr userDrawn="1"/>
        </p:nvPicPr>
        <p:blipFill>
          <a:blip r:embed="rId4"/>
          <a:stretch>
            <a:fillRect/>
          </a:stretch>
        </p:blipFill>
        <p:spPr>
          <a:xfrm>
            <a:off x="9695001" y="3890549"/>
            <a:ext cx="1368359" cy="4926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146147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image 101">
            <a:extLst>
              <a:ext uri="{FF2B5EF4-FFF2-40B4-BE49-F238E27FC236}">
                <a16:creationId xmlns:a16="http://schemas.microsoft.com/office/drawing/2014/main" id="{D514E436-AC77-4C62-A470-F269B0762545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2" name="矩形 2">
            <a:extLst>
              <a:ext uri="{FF2B5EF4-FFF2-40B4-BE49-F238E27FC236}">
                <a16:creationId xmlns:a16="http://schemas.microsoft.com/office/drawing/2014/main" id="{85267853-B155-4C5A-B17D-13C99003FA45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4">
            <a:extLst>
              <a:ext uri="{FF2B5EF4-FFF2-40B4-BE49-F238E27FC236}">
                <a16:creationId xmlns:a16="http://schemas.microsoft.com/office/drawing/2014/main" id="{EAE8A449-7A3F-40C5-B305-E2A28C9FD942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任意形状 6">
            <a:extLst>
              <a:ext uri="{FF2B5EF4-FFF2-40B4-BE49-F238E27FC236}">
                <a16:creationId xmlns:a16="http://schemas.microsoft.com/office/drawing/2014/main" id="{61A8C16D-6509-4108-98A5-625CBDF5F070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5" name="椭圆 7">
            <a:extLst>
              <a:ext uri="{FF2B5EF4-FFF2-40B4-BE49-F238E27FC236}">
                <a16:creationId xmlns:a16="http://schemas.microsoft.com/office/drawing/2014/main" id="{F3B873EF-BA25-43F8-B507-68795F3111ED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6" name="图片 8">
            <a:extLst>
              <a:ext uri="{FF2B5EF4-FFF2-40B4-BE49-F238E27FC236}">
                <a16:creationId xmlns:a16="http://schemas.microsoft.com/office/drawing/2014/main" id="{1F61594D-16F0-4C27-A22F-50D3F1414045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7" name="椭圆 9">
            <a:extLst>
              <a:ext uri="{FF2B5EF4-FFF2-40B4-BE49-F238E27FC236}">
                <a16:creationId xmlns:a16="http://schemas.microsoft.com/office/drawing/2014/main" id="{B20D4855-2AE0-48EF-9542-73C2EC19F99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7459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101">
            <a:extLst>
              <a:ext uri="{FF2B5EF4-FFF2-40B4-BE49-F238E27FC236}">
                <a16:creationId xmlns:a16="http://schemas.microsoft.com/office/drawing/2014/main" id="{1094CE54-B4B3-4C76-B9C9-971ECB34C24E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8" name="矩形 2">
            <a:extLst>
              <a:ext uri="{FF2B5EF4-FFF2-40B4-BE49-F238E27FC236}">
                <a16:creationId xmlns:a16="http://schemas.microsoft.com/office/drawing/2014/main" id="{05B45BC2-AFD2-4521-86C7-28EA6A142BF8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椭圆 4">
            <a:extLst>
              <a:ext uri="{FF2B5EF4-FFF2-40B4-BE49-F238E27FC236}">
                <a16:creationId xmlns:a16="http://schemas.microsoft.com/office/drawing/2014/main" id="{73E6612B-E6CF-431F-83A1-B242A79A465C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任意形状 6">
            <a:extLst>
              <a:ext uri="{FF2B5EF4-FFF2-40B4-BE49-F238E27FC236}">
                <a16:creationId xmlns:a16="http://schemas.microsoft.com/office/drawing/2014/main" id="{9B231B91-9FD3-46F5-8DB9-BCC8C6F58B0F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7">
            <a:extLst>
              <a:ext uri="{FF2B5EF4-FFF2-40B4-BE49-F238E27FC236}">
                <a16:creationId xmlns:a16="http://schemas.microsoft.com/office/drawing/2014/main" id="{75059DDB-9C2F-46FF-9EF1-50E22BC24E2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2" name="图片 8">
            <a:extLst>
              <a:ext uri="{FF2B5EF4-FFF2-40B4-BE49-F238E27FC236}">
                <a16:creationId xmlns:a16="http://schemas.microsoft.com/office/drawing/2014/main" id="{A8997046-CAE6-4B59-8DDF-0EFAE5413AFB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3" name="椭圆 9">
            <a:extLst>
              <a:ext uri="{FF2B5EF4-FFF2-40B4-BE49-F238E27FC236}">
                <a16:creationId xmlns:a16="http://schemas.microsoft.com/office/drawing/2014/main" id="{BE790CA5-EC6C-4F0B-B555-50D8033BE031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8D193922-661E-4324-B921-1DB8F942A2A9}"/>
              </a:ext>
            </a:extLst>
          </p:cNvPr>
          <p:cNvSpPr/>
          <p:nvPr userDrawn="1"/>
        </p:nvSpPr>
        <p:spPr>
          <a:xfrm rot="219724">
            <a:off x="4477184" y="1157469"/>
            <a:ext cx="6008783" cy="4661425"/>
          </a:xfrm>
          <a:prstGeom prst="rect">
            <a:avLst/>
          </a:prstGeom>
          <a:solidFill>
            <a:srgbClr val="7030A0">
              <a:alpha val="50000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FE6874E-118B-4078-BE60-91865D019286}"/>
              </a:ext>
            </a:extLst>
          </p:cNvPr>
          <p:cNvSpPr/>
          <p:nvPr userDrawn="1"/>
        </p:nvSpPr>
        <p:spPr>
          <a:xfrm rot="2471267">
            <a:off x="9030857" y="1477608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8E6DDB6A-D1EC-44AC-A42F-3D5C776DEBE6}"/>
              </a:ext>
            </a:extLst>
          </p:cNvPr>
          <p:cNvSpPr/>
          <p:nvPr userDrawn="1"/>
        </p:nvSpPr>
        <p:spPr>
          <a:xfrm rot="20410169">
            <a:off x="4016052" y="1064033"/>
            <a:ext cx="2397502" cy="495300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83A11163-4540-4661-A7E2-7E02DE00886F}"/>
              </a:ext>
            </a:extLst>
          </p:cNvPr>
          <p:cNvSpPr txBox="1"/>
          <p:nvPr userDrawn="1"/>
        </p:nvSpPr>
        <p:spPr>
          <a:xfrm>
            <a:off x="5353380" y="198271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7030A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LUYỆN TẬP</a:t>
            </a:r>
          </a:p>
        </p:txBody>
      </p:sp>
      <p:pic>
        <p:nvPicPr>
          <p:cNvPr id="18" name="Picture 17" descr="A close-up of a map&#10;&#10;Description automatically generated with low confidence">
            <a:extLst>
              <a:ext uri="{FF2B5EF4-FFF2-40B4-BE49-F238E27FC236}">
                <a16:creationId xmlns:a16="http://schemas.microsoft.com/office/drawing/2014/main" id="{EC3B8C2B-5D7C-48F2-8FC7-FE45F136AC3B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4337" y="1150962"/>
            <a:ext cx="1481296" cy="49047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3416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 101">
            <a:extLst>
              <a:ext uri="{FF2B5EF4-FFF2-40B4-BE49-F238E27FC236}">
                <a16:creationId xmlns:a16="http://schemas.microsoft.com/office/drawing/2014/main" id="{431122EC-FBF2-4C68-B7F9-E67ABB594A49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7" name="矩形 2">
            <a:extLst>
              <a:ext uri="{FF2B5EF4-FFF2-40B4-BE49-F238E27FC236}">
                <a16:creationId xmlns:a16="http://schemas.microsoft.com/office/drawing/2014/main" id="{26859808-0E4C-4601-BFD5-C6BA5BCC44FE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椭圆 4">
            <a:extLst>
              <a:ext uri="{FF2B5EF4-FFF2-40B4-BE49-F238E27FC236}">
                <a16:creationId xmlns:a16="http://schemas.microsoft.com/office/drawing/2014/main" id="{C20B859B-7433-488D-AD26-C313806026F3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任意形状 6">
            <a:extLst>
              <a:ext uri="{FF2B5EF4-FFF2-40B4-BE49-F238E27FC236}">
                <a16:creationId xmlns:a16="http://schemas.microsoft.com/office/drawing/2014/main" id="{26C76A02-5C8B-42AD-8662-686E30606D34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0" name="椭圆 7">
            <a:extLst>
              <a:ext uri="{FF2B5EF4-FFF2-40B4-BE49-F238E27FC236}">
                <a16:creationId xmlns:a16="http://schemas.microsoft.com/office/drawing/2014/main" id="{C6F4EA04-890C-4306-9211-FB1733E0C647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1" name="图片 8">
            <a:extLst>
              <a:ext uri="{FF2B5EF4-FFF2-40B4-BE49-F238E27FC236}">
                <a16:creationId xmlns:a16="http://schemas.microsoft.com/office/drawing/2014/main" id="{A97A903A-09E9-4691-B496-37BE5D102D5D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2" name="椭圆 9">
            <a:extLst>
              <a:ext uri="{FF2B5EF4-FFF2-40B4-BE49-F238E27FC236}">
                <a16:creationId xmlns:a16="http://schemas.microsoft.com/office/drawing/2014/main" id="{0A2B951D-F19F-475D-B457-B86EF8DC984B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509803A-0360-4D33-9AB5-ED47ED9135D1}"/>
              </a:ext>
            </a:extLst>
          </p:cNvPr>
          <p:cNvSpPr/>
          <p:nvPr userDrawn="1"/>
        </p:nvSpPr>
        <p:spPr>
          <a:xfrm rot="21228401">
            <a:off x="2278901" y="1179055"/>
            <a:ext cx="6008783" cy="4661425"/>
          </a:xfrm>
          <a:prstGeom prst="rect">
            <a:avLst/>
          </a:prstGeom>
          <a:solidFill>
            <a:schemeClr val="accent4">
              <a:lumMod val="60000"/>
              <a:lumOff val="40000"/>
              <a:alpha val="5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7E0D0665-6999-4651-BD19-C7C402D30EEB}"/>
              </a:ext>
            </a:extLst>
          </p:cNvPr>
          <p:cNvSpPr/>
          <p:nvPr userDrawn="1"/>
        </p:nvSpPr>
        <p:spPr>
          <a:xfrm rot="1737576">
            <a:off x="6328895" y="1082086"/>
            <a:ext cx="2211022" cy="495300"/>
          </a:xfrm>
          <a:prstGeom prst="rect">
            <a:avLst/>
          </a:prstGeom>
          <a:solidFill>
            <a:srgbClr val="92D05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0A77F017-DFC1-4D5F-8272-B3E76D6DA324}"/>
              </a:ext>
            </a:extLst>
          </p:cNvPr>
          <p:cNvSpPr/>
          <p:nvPr userDrawn="1"/>
        </p:nvSpPr>
        <p:spPr>
          <a:xfrm rot="19676478">
            <a:off x="1401292" y="1522000"/>
            <a:ext cx="2397502" cy="495300"/>
          </a:xfrm>
          <a:prstGeom prst="rect">
            <a:avLst/>
          </a:prstGeom>
          <a:solidFill>
            <a:srgbClr val="7030A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4D542502-B1BA-4EEE-B113-19E670FE5796}"/>
              </a:ext>
            </a:extLst>
          </p:cNvPr>
          <p:cNvSpPr txBox="1"/>
          <p:nvPr userDrawn="1"/>
        </p:nvSpPr>
        <p:spPr>
          <a:xfrm>
            <a:off x="3155097" y="2004297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chemeClr val="accent5">
                    <a:lumMod val="75000"/>
                  </a:schemeClr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HOẠT ĐỘNG</a:t>
            </a:r>
          </a:p>
        </p:txBody>
      </p:sp>
      <p:pic>
        <p:nvPicPr>
          <p:cNvPr id="18" name="图片 9">
            <a:extLst>
              <a:ext uri="{FF2B5EF4-FFF2-40B4-BE49-F238E27FC236}">
                <a16:creationId xmlns:a16="http://schemas.microsoft.com/office/drawing/2014/main" id="{9E265F87-F072-4C1C-809B-60B65BA79A8C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70707" y="2622107"/>
            <a:ext cx="3028932" cy="38474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85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75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101">
            <a:extLst>
              <a:ext uri="{FF2B5EF4-FFF2-40B4-BE49-F238E27FC236}">
                <a16:creationId xmlns:a16="http://schemas.microsoft.com/office/drawing/2014/main" id="{0E1D8535-7268-4559-A162-57863C850AB4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2" cy="6858001"/>
          </a:xfrm>
          <a:prstGeom prst="rect">
            <a:avLst/>
          </a:prstGeom>
        </p:spPr>
      </p:pic>
      <p:sp>
        <p:nvSpPr>
          <p:cNvPr id="10" name="矩形 2">
            <a:extLst>
              <a:ext uri="{FF2B5EF4-FFF2-40B4-BE49-F238E27FC236}">
                <a16:creationId xmlns:a16="http://schemas.microsoft.com/office/drawing/2014/main" id="{3599D6A8-8376-4469-B1C4-0D0AB8B9FCB9}"/>
              </a:ext>
            </a:extLst>
          </p:cNvPr>
          <p:cNvSpPr/>
          <p:nvPr userDrawn="1"/>
        </p:nvSpPr>
        <p:spPr>
          <a:xfrm>
            <a:off x="516732" y="469294"/>
            <a:ext cx="11158537" cy="5919412"/>
          </a:xfrm>
          <a:prstGeom prst="rect">
            <a:avLst/>
          </a:prstGeom>
          <a:noFill/>
          <a:ln w="63500">
            <a:solidFill>
              <a:schemeClr val="tx1">
                <a:lumMod val="85000"/>
                <a:lumOff val="15000"/>
              </a:schemeClr>
            </a:solidFill>
            <a:miter lim="800000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1" name="椭圆 4">
            <a:extLst>
              <a:ext uri="{FF2B5EF4-FFF2-40B4-BE49-F238E27FC236}">
                <a16:creationId xmlns:a16="http://schemas.microsoft.com/office/drawing/2014/main" id="{F6108594-A8DF-4763-BAD6-AFEBB0C31969}"/>
              </a:ext>
            </a:extLst>
          </p:cNvPr>
          <p:cNvSpPr/>
          <p:nvPr userDrawn="1"/>
        </p:nvSpPr>
        <p:spPr>
          <a:xfrm>
            <a:off x="-224147" y="-171430"/>
            <a:ext cx="703249" cy="703249"/>
          </a:xfrm>
          <a:prstGeom prst="ellipse">
            <a:avLst/>
          </a:prstGeom>
          <a:solidFill>
            <a:srgbClr val="FFE799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2" name="任意形状 6">
            <a:extLst>
              <a:ext uri="{FF2B5EF4-FFF2-40B4-BE49-F238E27FC236}">
                <a16:creationId xmlns:a16="http://schemas.microsoft.com/office/drawing/2014/main" id="{B8502FED-250A-4CBC-8EE4-50D3D012EADA}"/>
              </a:ext>
            </a:extLst>
          </p:cNvPr>
          <p:cNvSpPr/>
          <p:nvPr userDrawn="1"/>
        </p:nvSpPr>
        <p:spPr>
          <a:xfrm>
            <a:off x="-403246" y="5468729"/>
            <a:ext cx="1839953" cy="1839953"/>
          </a:xfrm>
          <a:custGeom>
            <a:avLst/>
            <a:gdLst>
              <a:gd name="connsiteX0" fmla="*/ 1537456 w 3074912"/>
              <a:gd name="connsiteY0" fmla="*/ 0 h 3074912"/>
              <a:gd name="connsiteX1" fmla="*/ 3074912 w 3074912"/>
              <a:gd name="connsiteY1" fmla="*/ 1537456 h 3074912"/>
              <a:gd name="connsiteX2" fmla="*/ 1537456 w 3074912"/>
              <a:gd name="connsiteY2" fmla="*/ 3074912 h 3074912"/>
              <a:gd name="connsiteX3" fmla="*/ 0 w 3074912"/>
              <a:gd name="connsiteY3" fmla="*/ 1537456 h 3074912"/>
              <a:gd name="connsiteX4" fmla="*/ 1537456 w 3074912"/>
              <a:gd name="connsiteY4" fmla="*/ 0 h 3074912"/>
              <a:gd name="connsiteX5" fmla="*/ 1540876 w 3074912"/>
              <a:gd name="connsiteY5" fmla="*/ 550444 h 3074912"/>
              <a:gd name="connsiteX6" fmla="*/ 553864 w 3074912"/>
              <a:gd name="connsiteY6" fmla="*/ 1537456 h 3074912"/>
              <a:gd name="connsiteX7" fmla="*/ 1540876 w 3074912"/>
              <a:gd name="connsiteY7" fmla="*/ 2524468 h 3074912"/>
              <a:gd name="connsiteX8" fmla="*/ 2527888 w 3074912"/>
              <a:gd name="connsiteY8" fmla="*/ 1537456 h 3074912"/>
              <a:gd name="connsiteX9" fmla="*/ 1540876 w 3074912"/>
              <a:gd name="connsiteY9" fmla="*/ 550444 h 307491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</a:cxnLst>
            <a:rect l="l" t="t" r="r" b="b"/>
            <a:pathLst>
              <a:path w="3074912" h="3074912">
                <a:moveTo>
                  <a:pt x="1537456" y="0"/>
                </a:moveTo>
                <a:cubicBezTo>
                  <a:pt x="2386570" y="0"/>
                  <a:pt x="3074912" y="688342"/>
                  <a:pt x="3074912" y="1537456"/>
                </a:cubicBezTo>
                <a:cubicBezTo>
                  <a:pt x="3074912" y="2386570"/>
                  <a:pt x="2386570" y="3074912"/>
                  <a:pt x="1537456" y="3074912"/>
                </a:cubicBezTo>
                <a:cubicBezTo>
                  <a:pt x="688342" y="3074912"/>
                  <a:pt x="0" y="2386570"/>
                  <a:pt x="0" y="1537456"/>
                </a:cubicBezTo>
                <a:cubicBezTo>
                  <a:pt x="0" y="688342"/>
                  <a:pt x="688342" y="0"/>
                  <a:pt x="1537456" y="0"/>
                </a:cubicBezTo>
                <a:close/>
                <a:moveTo>
                  <a:pt x="1540876" y="550444"/>
                </a:moveTo>
                <a:cubicBezTo>
                  <a:pt x="995764" y="550444"/>
                  <a:pt x="553864" y="992344"/>
                  <a:pt x="553864" y="1537456"/>
                </a:cubicBezTo>
                <a:cubicBezTo>
                  <a:pt x="553864" y="2082568"/>
                  <a:pt x="995764" y="2524468"/>
                  <a:pt x="1540876" y="2524468"/>
                </a:cubicBezTo>
                <a:cubicBezTo>
                  <a:pt x="2085988" y="2524468"/>
                  <a:pt x="2527888" y="2082568"/>
                  <a:pt x="2527888" y="1537456"/>
                </a:cubicBezTo>
                <a:cubicBezTo>
                  <a:pt x="2527888" y="992344"/>
                  <a:pt x="2085988" y="550444"/>
                  <a:pt x="1540876" y="550444"/>
                </a:cubicBezTo>
                <a:close/>
              </a:path>
            </a:pathLst>
          </a:custGeom>
          <a:solidFill>
            <a:srgbClr val="FCC4D2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3" name="椭圆 7">
            <a:extLst>
              <a:ext uri="{FF2B5EF4-FFF2-40B4-BE49-F238E27FC236}">
                <a16:creationId xmlns:a16="http://schemas.microsoft.com/office/drawing/2014/main" id="{4B97A2AD-D2A2-4C3E-AA45-DF5B9EE1314C}"/>
              </a:ext>
            </a:extLst>
          </p:cNvPr>
          <p:cNvSpPr/>
          <p:nvPr userDrawn="1"/>
        </p:nvSpPr>
        <p:spPr>
          <a:xfrm>
            <a:off x="11764215" y="6442391"/>
            <a:ext cx="302177" cy="302177"/>
          </a:xfrm>
          <a:prstGeom prst="ellipse">
            <a:avLst/>
          </a:prstGeom>
          <a:solidFill>
            <a:schemeClr val="accent6">
              <a:lumMod val="60000"/>
              <a:lumOff val="40000"/>
            </a:schemeClr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14" name="图片 8">
            <a:extLst>
              <a:ext uri="{FF2B5EF4-FFF2-40B4-BE49-F238E27FC236}">
                <a16:creationId xmlns:a16="http://schemas.microsoft.com/office/drawing/2014/main" id="{1D1F51E3-6E1F-4794-92D5-63FB01D635F9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 rot="2700000">
            <a:off x="10957684" y="5135837"/>
            <a:ext cx="602779" cy="1767959"/>
          </a:xfrm>
          <a:prstGeom prst="rect">
            <a:avLst/>
          </a:prstGeom>
        </p:spPr>
      </p:pic>
      <p:sp>
        <p:nvSpPr>
          <p:cNvPr id="15" name="椭圆 9">
            <a:extLst>
              <a:ext uri="{FF2B5EF4-FFF2-40B4-BE49-F238E27FC236}">
                <a16:creationId xmlns:a16="http://schemas.microsoft.com/office/drawing/2014/main" id="{ECDDE16C-0075-42EB-A3AA-DDD1D96A76E4}"/>
              </a:ext>
            </a:extLst>
          </p:cNvPr>
          <p:cNvSpPr/>
          <p:nvPr userDrawn="1"/>
        </p:nvSpPr>
        <p:spPr>
          <a:xfrm>
            <a:off x="10478501" y="-122394"/>
            <a:ext cx="417175" cy="417175"/>
          </a:xfrm>
          <a:prstGeom prst="ellipse">
            <a:avLst/>
          </a:prstGeom>
          <a:solidFill>
            <a:srgbClr val="FCA1B7"/>
          </a:solidFill>
          <a:ln w="63500">
            <a:solidFill>
              <a:schemeClr val="tx1">
                <a:lumMod val="85000"/>
                <a:lumOff val="1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1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EFB12868-D957-45A4-B5D8-783DBD98F2C6}"/>
              </a:ext>
            </a:extLst>
          </p:cNvPr>
          <p:cNvSpPr/>
          <p:nvPr userDrawn="1"/>
        </p:nvSpPr>
        <p:spPr>
          <a:xfrm>
            <a:off x="3667342" y="983093"/>
            <a:ext cx="6008783" cy="4661425"/>
          </a:xfrm>
          <a:prstGeom prst="rect">
            <a:avLst/>
          </a:prstGeom>
          <a:solidFill>
            <a:srgbClr val="00CC66">
              <a:alpha val="49804"/>
            </a:srgb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7" name="Rectangle 16">
            <a:extLst>
              <a:ext uri="{FF2B5EF4-FFF2-40B4-BE49-F238E27FC236}">
                <a16:creationId xmlns:a16="http://schemas.microsoft.com/office/drawing/2014/main" id="{CFA12B3A-07B6-44F1-A01E-33FD73C34EBA}"/>
              </a:ext>
            </a:extLst>
          </p:cNvPr>
          <p:cNvSpPr/>
          <p:nvPr userDrawn="1"/>
        </p:nvSpPr>
        <p:spPr>
          <a:xfrm rot="2109175">
            <a:off x="8040873" y="1261475"/>
            <a:ext cx="2211022" cy="495300"/>
          </a:xfrm>
          <a:prstGeom prst="rect">
            <a:avLst/>
          </a:prstGeom>
          <a:solidFill>
            <a:srgbClr val="CC66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4A2EDEA0-7184-436C-992C-8D667AA8EB7F}"/>
              </a:ext>
            </a:extLst>
          </p:cNvPr>
          <p:cNvSpPr/>
          <p:nvPr userDrawn="1"/>
        </p:nvSpPr>
        <p:spPr>
          <a:xfrm rot="20048077">
            <a:off x="2977240" y="1148481"/>
            <a:ext cx="2397502" cy="495300"/>
          </a:xfrm>
          <a:prstGeom prst="rect">
            <a:avLst/>
          </a:prstGeom>
          <a:solidFill>
            <a:srgbClr val="FFC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F28E606-F052-4F98-9FBC-30FFA9B82FDA}"/>
              </a:ext>
            </a:extLst>
          </p:cNvPr>
          <p:cNvSpPr txBox="1"/>
          <p:nvPr userDrawn="1"/>
        </p:nvSpPr>
        <p:spPr>
          <a:xfrm>
            <a:off x="4557819" y="1913421"/>
            <a:ext cx="422782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1" i="0" u="none" strike="noStrike" kern="1200" cap="none" spc="0" normalizeH="0" baseline="0" noProof="0" dirty="0">
                <a:ln w="22225">
                  <a:solidFill>
                    <a:schemeClr val="bg1"/>
                  </a:solidFill>
                  <a:prstDash val="solid"/>
                </a:ln>
                <a:solidFill>
                  <a:srgbClr val="00B050"/>
                </a:solidFill>
                <a:effectLst>
                  <a:outerShdw blurRad="50800" dist="38100" dir="8100000" algn="tr" rotWithShape="0">
                    <a:prstClr val="black">
                      <a:alpha val="40000"/>
                    </a:prstClr>
                  </a:outerShdw>
                </a:effectLst>
                <a:uLnTx/>
                <a:uFillTx/>
                <a:latin typeface="Arial" panose="020B0604020202020204"/>
                <a:ea typeface="+mn-ea"/>
                <a:cs typeface="+mn-cs"/>
              </a:rPr>
              <a:t>KHÁM PHÁ</a:t>
            </a:r>
          </a:p>
        </p:txBody>
      </p:sp>
      <p:pic>
        <p:nvPicPr>
          <p:cNvPr id="21" name="图形 1">
            <a:extLst>
              <a:ext uri="{FF2B5EF4-FFF2-40B4-BE49-F238E27FC236}">
                <a16:creationId xmlns:a16="http://schemas.microsoft.com/office/drawing/2014/main" id="{E7242FD6-D5A6-4563-A793-692CAF206911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1416645" y="3997564"/>
            <a:ext cx="3980370" cy="19797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63001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6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theme" Target="../theme/theme3.xml"/><Relationship Id="rId5" Type="http://schemas.openxmlformats.org/officeDocument/2006/relationships/slideLayout" Target="../slideLayouts/slideLayout28.xml"/><Relationship Id="rId4" Type="http://schemas.openxmlformats.org/officeDocument/2006/relationships/slideLayout" Target="../slideLayouts/slideLayout27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image" Target="../media/image34.png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theme" Target="../theme/theme4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6.xml"/><Relationship Id="rId13" Type="http://schemas.openxmlformats.org/officeDocument/2006/relationships/image" Target="../media/image34.png"/><Relationship Id="rId3" Type="http://schemas.openxmlformats.org/officeDocument/2006/relationships/slideLayout" Target="../slideLayouts/slideLayout41.xml"/><Relationship Id="rId7" Type="http://schemas.openxmlformats.org/officeDocument/2006/relationships/slideLayout" Target="../slideLayouts/slideLayout45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0.xml"/><Relationship Id="rId1" Type="http://schemas.openxmlformats.org/officeDocument/2006/relationships/slideLayout" Target="../slideLayouts/slideLayout39.xml"/><Relationship Id="rId6" Type="http://schemas.openxmlformats.org/officeDocument/2006/relationships/slideLayout" Target="../slideLayouts/slideLayout44.xml"/><Relationship Id="rId11" Type="http://schemas.openxmlformats.org/officeDocument/2006/relationships/slideLayout" Target="../slideLayouts/slideLayout49.xml"/><Relationship Id="rId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48.xml"/><Relationship Id="rId4" Type="http://schemas.openxmlformats.org/officeDocument/2006/relationships/slideLayout" Target="../slideLayouts/slideLayout42.xml"/><Relationship Id="rId9" Type="http://schemas.openxmlformats.org/officeDocument/2006/relationships/slideLayout" Target="../slideLayouts/slideLayout47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theme" Target="../theme/theme6.xml"/><Relationship Id="rId2" Type="http://schemas.openxmlformats.org/officeDocument/2006/relationships/slideLayout" Target="../slideLayouts/slideLayout51.xml"/><Relationship Id="rId1" Type="http://schemas.openxmlformats.org/officeDocument/2006/relationships/slideLayout" Target="../slideLayouts/slideLayout5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white circle with leaves and blue text&#10;&#10;Description automatically generated">
            <a:extLst>
              <a:ext uri="{FF2B5EF4-FFF2-40B4-BE49-F238E27FC236}">
                <a16:creationId xmlns:a16="http://schemas.microsoft.com/office/drawing/2014/main" id="{C007B685-9580-A7FD-FB73-A2ADC7473B33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7228" y="152203"/>
            <a:ext cx="1327805" cy="13278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42784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60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  <p:sldLayoutId id="2147483659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EBC1AD-E4D2-4072-AB7A-285E9B679024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11/8/2024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1C3A424-5044-4EC9-9A96-DF41336EE658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916304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6" r:id="rId1"/>
    <p:sldLayoutId id="2147483677" r:id="rId2"/>
    <p:sldLayoutId id="2147483678" r:id="rId3"/>
    <p:sldLayoutId id="2147483679" r:id="rId4"/>
    <p:sldLayoutId id="2147483680" r:id="rId5"/>
    <p:sldLayoutId id="2147483681" r:id="rId6"/>
    <p:sldLayoutId id="2147483682" r:id="rId7"/>
    <p:sldLayoutId id="2147483706" r:id="rId8"/>
    <p:sldLayoutId id="2147483707" r:id="rId9"/>
    <p:sldLayoutId id="2147483708" r:id="rId10"/>
    <p:sldLayoutId id="2147483709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 dirty="0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 dirty="0"/>
              <a:t>编辑母版文本样式</a:t>
            </a:r>
          </a:p>
          <a:p>
            <a:pPr lvl="1"/>
            <a:r>
              <a:rPr lang="zh-CN" altLang="en-US" dirty="0"/>
              <a:t>第二级</a:t>
            </a:r>
          </a:p>
          <a:p>
            <a:pPr lvl="2"/>
            <a:r>
              <a:rPr lang="zh-CN" altLang="en-US" dirty="0"/>
              <a:t>第三级</a:t>
            </a:r>
          </a:p>
          <a:p>
            <a:pPr lvl="3"/>
            <a:r>
              <a:rPr lang="zh-CN" altLang="en-US" dirty="0"/>
              <a:t>第四级</a:t>
            </a:r>
          </a:p>
          <a:p>
            <a:pPr lvl="4"/>
            <a:r>
              <a:rPr lang="zh-CN" altLang="en-US" dirty="0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F53A21D4-9D8E-41AB-BDC2-8CA502A9B670}" type="datetimeFigureOut">
              <a:rPr lang="zh-CN" altLang="en-US" smtClean="0"/>
              <a:pPr/>
              <a:t>2024/11/8</a:t>
            </a:fld>
            <a:endParaRPr lang="zh-CN" altLang="en-US" dirty="0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endParaRPr lang="zh-CN" altLang="en-US" dirty="0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字魂59号-创粗黑" panose="00000500000000000000" pitchFamily="2" charset="-122"/>
                <a:ea typeface="字魂59号-创粗黑" panose="00000500000000000000" pitchFamily="2" charset="-122"/>
              </a:defRPr>
            </a:lvl1pPr>
          </a:lstStyle>
          <a:p>
            <a:fld id="{34939B1A-D5CD-4394-9DA0-DACD796AB5C4}" type="slidenum">
              <a:rPr lang="zh-CN" altLang="en-US" smtClean="0"/>
              <a:pPr/>
              <a:t>‹#›</a:t>
            </a:fld>
            <a:endParaRPr lang="zh-CN" altLang="en-US" dirty="0"/>
          </a:p>
        </p:txBody>
      </p:sp>
    </p:spTree>
    <p:extLst>
      <p:ext uri="{BB962C8B-B14F-4D97-AF65-F5344CB8AC3E}">
        <p14:creationId xmlns:p14="http://schemas.microsoft.com/office/powerpoint/2010/main" val="16524056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1" r:id="rId1"/>
    <p:sldLayoutId id="2147483712" r:id="rId2"/>
    <p:sldLayoutId id="2147483713" r:id="rId3"/>
    <p:sldLayoutId id="2147483714" r:id="rId4"/>
    <p:sldLayoutId id="2147483715" r:id="rId5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字魂59号-创粗黑" panose="00000500000000000000" pitchFamily="2" charset="-122"/>
          <a:ea typeface="字魂59号-创粗黑" panose="00000500000000000000" pitchFamily="2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" name="Google Shape;90;p20"/>
          <p:cNvSpPr txBox="1">
            <a:spLocks noGrp="1"/>
          </p:cNvSpPr>
          <p:nvPr>
            <p:ph type="title"/>
          </p:nvPr>
        </p:nvSpPr>
        <p:spPr>
          <a:xfrm>
            <a:off x="609600" y="274639"/>
            <a:ext cx="10972800" cy="11430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5865"/>
              <a:buFont typeface="Calibri"/>
              <a:buNone/>
              <a:defRPr sz="58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91" name="Google Shape;91;p20"/>
          <p:cNvSpPr txBox="1"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99427" algn="l" rtl="0">
              <a:spcBef>
                <a:spcPts val="853"/>
              </a:spcBef>
              <a:spcAft>
                <a:spcPts val="0"/>
              </a:spcAft>
              <a:buClr>
                <a:schemeClr val="dk1"/>
              </a:buClr>
              <a:buSzPts val="4265"/>
              <a:buFont typeface="Arial"/>
              <a:buChar char="•"/>
              <a:defRPr sz="42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65772" algn="l" rtl="0">
              <a:spcBef>
                <a:spcPts val="747"/>
              </a:spcBef>
              <a:spcAft>
                <a:spcPts val="0"/>
              </a:spcAft>
              <a:buClr>
                <a:schemeClr val="dk1"/>
              </a:buClr>
              <a:buSzPts val="3735"/>
              <a:buFont typeface="Arial"/>
              <a:buChar char="–"/>
              <a:defRPr sz="3734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–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»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97827" algn="l" rtl="0">
              <a:spcBef>
                <a:spcPts val="533"/>
              </a:spcBef>
              <a:spcAft>
                <a:spcPts val="0"/>
              </a:spcAft>
              <a:buClr>
                <a:schemeClr val="dk1"/>
              </a:buClr>
              <a:buSzPts val="2665"/>
              <a:buFont typeface="Arial"/>
              <a:buChar char="•"/>
              <a:defRPr sz="2665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2" name="Google Shape;92;p20"/>
          <p:cNvSpPr txBox="1">
            <a:spLocks noGrp="1"/>
          </p:cNvSpPr>
          <p:nvPr>
            <p:ph type="dt" idx="10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3" name="Google Shape;93;p20"/>
          <p:cNvSpPr txBox="1">
            <a:spLocks noGrp="1"/>
          </p:cNvSpPr>
          <p:nvPr>
            <p:ph type="ftr" idx="11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4" name="Google Shape;94;p20"/>
          <p:cNvSpPr txBox="1">
            <a:spLocks noGrp="1"/>
          </p:cNvSpPr>
          <p:nvPr>
            <p:ph type="sldNum" idx="12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1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/>
          </a:p>
        </p:txBody>
      </p:sp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9116B78B-2B29-466D-864B-06F677BD0905}"/>
              </a:ext>
            </a:extLst>
          </p:cNvPr>
          <p:cNvPicPr>
            <a:picLocks noChangeAspect="1"/>
          </p:cNvPicPr>
          <p:nvPr userDrawn="1"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73161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7" r:id="rId1"/>
    <p:sldLayoutId id="2147483769" r:id="rId2"/>
    <p:sldLayoutId id="2147483770" r:id="rId3"/>
    <p:sldLayoutId id="2147483771" r:id="rId4"/>
    <p:sldLayoutId id="2147483772" r:id="rId5"/>
    <p:sldLayoutId id="2147483773" r:id="rId6"/>
    <p:sldLayoutId id="2147483774" r:id="rId7"/>
    <p:sldLayoutId id="2147483775" r:id="rId8"/>
    <p:sldLayoutId id="2147483776" r:id="rId9"/>
    <p:sldLayoutId id="2147483777" r:id="rId1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id="{FC6DF6DB-72D2-4C70-0782-C38F601BA8CA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24880" y="0"/>
            <a:ext cx="1615640" cy="16156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99515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</p:sldLayoutIdLst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79996274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91" r:id="rId1"/>
    <p:sldLayoutId id="2147483792" r:id="rId2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46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19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1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Relationship Id="rId4" Type="http://schemas.microsoft.com/office/2007/relationships/hdphoto" Target="../media/hdphoto2.wdp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png"/><Relationship Id="rId1" Type="http://schemas.openxmlformats.org/officeDocument/2006/relationships/slideLayout" Target="../slideLayouts/slideLayout45.xml"/></Relationships>
</file>

<file path=ppt/slides/_rels/slide18.xml.rels><?xml version="1.0" encoding="UTF-8" standalone="yes"?>
<Relationships xmlns="http://schemas.openxmlformats.org/package/2006/relationships"><Relationship Id="rId3" Type="http://schemas.microsoft.com/office/2007/relationships/hdphoto" Target="../media/hdphoto3.wdp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45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70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48.png"/><Relationship Id="rId18" Type="http://schemas.openxmlformats.org/officeDocument/2006/relationships/image" Target="../media/image53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47.png"/><Relationship Id="rId17" Type="http://schemas.openxmlformats.org/officeDocument/2006/relationships/image" Target="../media/image52.png"/><Relationship Id="rId2" Type="http://schemas.microsoft.com/office/2007/relationships/media" Target="../media/media1.mp3"/><Relationship Id="rId16" Type="http://schemas.openxmlformats.org/officeDocument/2006/relationships/image" Target="../media/image51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50.gif"/><Relationship Id="rId10" Type="http://schemas.openxmlformats.org/officeDocument/2006/relationships/audio" Target="../media/audio1.wav"/><Relationship Id="rId19" Type="http://schemas.openxmlformats.org/officeDocument/2006/relationships/image" Target="../media/image54.gif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38.xml"/><Relationship Id="rId14" Type="http://schemas.openxmlformats.org/officeDocument/2006/relationships/image" Target="../media/image49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3.png"/><Relationship Id="rId3" Type="http://schemas.openxmlformats.org/officeDocument/2006/relationships/audio" Target="../media/audio2.wav"/><Relationship Id="rId7" Type="http://schemas.openxmlformats.org/officeDocument/2006/relationships/slide" Target="slide22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51.xml"/><Relationship Id="rId6" Type="http://schemas.openxmlformats.org/officeDocument/2006/relationships/image" Target="../media/image72.png"/><Relationship Id="rId11" Type="http://schemas.openxmlformats.org/officeDocument/2006/relationships/image" Target="../media/image75.png"/><Relationship Id="rId5" Type="http://schemas.openxmlformats.org/officeDocument/2006/relationships/slide" Target="slide21.xml"/><Relationship Id="rId10" Type="http://schemas.openxmlformats.org/officeDocument/2006/relationships/image" Target="../media/image74.png"/><Relationship Id="rId4" Type="http://schemas.openxmlformats.org/officeDocument/2006/relationships/image" Target="../media/image71.png"/><Relationship Id="rId9" Type="http://schemas.openxmlformats.org/officeDocument/2006/relationships/slide" Target="slide23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71.pn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slide" Target="slide20.xml"/><Relationship Id="rId3" Type="http://schemas.openxmlformats.org/officeDocument/2006/relationships/slideLayout" Target="../slideLayouts/slideLayout51.xml"/><Relationship Id="rId7" Type="http://schemas.openxmlformats.org/officeDocument/2006/relationships/image" Target="../media/image76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audio" Target="../media/audio2.wav"/><Relationship Id="rId5" Type="http://schemas.openxmlformats.org/officeDocument/2006/relationships/audio" Target="../media/audio4.wav"/><Relationship Id="rId10" Type="http://schemas.openxmlformats.org/officeDocument/2006/relationships/image" Target="../media/image53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71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71.png"/><Relationship Id="rId3" Type="http://schemas.openxmlformats.org/officeDocument/2006/relationships/slideLayout" Target="../slideLayouts/slideLayout51.xml"/><Relationship Id="rId7" Type="http://schemas.openxmlformats.org/officeDocument/2006/relationships/slide" Target="slide20.xml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76.png"/><Relationship Id="rId5" Type="http://schemas.openxmlformats.org/officeDocument/2006/relationships/audio" Target="../media/audio4.wav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53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7.jpg"/><Relationship Id="rId1" Type="http://schemas.openxmlformats.org/officeDocument/2006/relationships/slideLayout" Target="../slideLayouts/slideLayout5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7.xml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5.png"/><Relationship Id="rId18" Type="http://schemas.openxmlformats.org/officeDocument/2006/relationships/image" Target="../media/image54.gif"/><Relationship Id="rId3" Type="http://schemas.microsoft.com/office/2007/relationships/media" Target="../media/media2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49.png"/><Relationship Id="rId17" Type="http://schemas.openxmlformats.org/officeDocument/2006/relationships/image" Target="../media/image53.png"/><Relationship Id="rId2" Type="http://schemas.microsoft.com/office/2007/relationships/media" Target="../media/media1.mp3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5" Type="http://schemas.openxmlformats.org/officeDocument/2006/relationships/image" Target="../media/image5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0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57.png"/><Relationship Id="rId18" Type="http://schemas.openxmlformats.org/officeDocument/2006/relationships/image" Target="../media/image54.gif"/><Relationship Id="rId3" Type="http://schemas.microsoft.com/office/2007/relationships/media" Target="../media/media2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56.png"/><Relationship Id="rId17" Type="http://schemas.openxmlformats.org/officeDocument/2006/relationships/image" Target="../media/image53.png"/><Relationship Id="rId2" Type="http://schemas.microsoft.com/office/2007/relationships/media" Target="../media/media1.mp3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5" Type="http://schemas.openxmlformats.org/officeDocument/2006/relationships/image" Target="../media/image5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0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0.gif"/><Relationship Id="rId3" Type="http://schemas.microsoft.com/office/2007/relationships/media" Target="../media/media2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58.png"/><Relationship Id="rId17" Type="http://schemas.openxmlformats.org/officeDocument/2006/relationships/image" Target="../media/image54.gif"/><Relationship Id="rId2" Type="http://schemas.microsoft.com/office/2007/relationships/media" Target="../media/media1.mp3"/><Relationship Id="rId16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8.png"/><Relationship Id="rId5" Type="http://schemas.microsoft.com/office/2007/relationships/media" Target="../media/media3.mp3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51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openxmlformats.org/officeDocument/2006/relationships/image" Target="../media/image50.gif"/><Relationship Id="rId3" Type="http://schemas.microsoft.com/office/2007/relationships/media" Target="../media/media2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60.png"/><Relationship Id="rId17" Type="http://schemas.openxmlformats.org/officeDocument/2006/relationships/image" Target="../media/image54.gif"/><Relationship Id="rId2" Type="http://schemas.microsoft.com/office/2007/relationships/media" Target="../media/media1.mp3"/><Relationship Id="rId16" Type="http://schemas.openxmlformats.org/officeDocument/2006/relationships/image" Target="../media/image53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59.png"/><Relationship Id="rId5" Type="http://schemas.microsoft.com/office/2007/relationships/media" Target="../media/media3.mp3"/><Relationship Id="rId15" Type="http://schemas.openxmlformats.org/officeDocument/2006/relationships/image" Target="../media/image52.png"/><Relationship Id="rId10" Type="http://schemas.openxmlformats.org/officeDocument/2006/relationships/image" Target="../media/image47.png"/><Relationship Id="rId4" Type="http://schemas.openxmlformats.org/officeDocument/2006/relationships/audio" Target="../media/media2.mp3"/><Relationship Id="rId9" Type="http://schemas.openxmlformats.org/officeDocument/2006/relationships/audio" Target="../media/audio3.wav"/><Relationship Id="rId14" Type="http://schemas.openxmlformats.org/officeDocument/2006/relationships/image" Target="../media/image51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62.png"/><Relationship Id="rId18" Type="http://schemas.openxmlformats.org/officeDocument/2006/relationships/image" Target="../media/image54.gif"/><Relationship Id="rId3" Type="http://schemas.microsoft.com/office/2007/relationships/media" Target="../media/media2.mp3"/><Relationship Id="rId7" Type="http://schemas.openxmlformats.org/officeDocument/2006/relationships/slideLayout" Target="../slideLayouts/slideLayout38.xml"/><Relationship Id="rId12" Type="http://schemas.openxmlformats.org/officeDocument/2006/relationships/image" Target="../media/image61.png"/><Relationship Id="rId17" Type="http://schemas.openxmlformats.org/officeDocument/2006/relationships/image" Target="../media/image53.png"/><Relationship Id="rId2" Type="http://schemas.microsoft.com/office/2007/relationships/media" Target="../media/media1.mp3"/><Relationship Id="rId16" Type="http://schemas.openxmlformats.org/officeDocument/2006/relationships/image" Target="../media/image52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47.png"/><Relationship Id="rId5" Type="http://schemas.microsoft.com/office/2007/relationships/media" Target="../media/media3.mp3"/><Relationship Id="rId15" Type="http://schemas.openxmlformats.org/officeDocument/2006/relationships/image" Target="../media/image51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50.gif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39.png"/><Relationship Id="rId7" Type="http://schemas.openxmlformats.org/officeDocument/2006/relationships/image" Target="../media/image43.png"/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45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10" Type="http://schemas.openxmlformats.org/officeDocument/2006/relationships/image" Target="../media/image63.png"/><Relationship Id="rId4" Type="http://schemas.openxmlformats.org/officeDocument/2006/relationships/image" Target="../media/image40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4697E16-6D08-C686-9F5F-01C852EBE047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252400" y="1134517"/>
            <a:ext cx="6486706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9356491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ACFEF8CD-52D3-672B-E874-C8BA2759B93E}"/>
              </a:ext>
            </a:extLst>
          </p:cNvPr>
          <p:cNvSpPr/>
          <p:nvPr/>
        </p:nvSpPr>
        <p:spPr>
          <a:xfrm>
            <a:off x="1218965" y="1762709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1</a:t>
            </a:r>
            <a:endParaRPr lang="vi-VN" sz="32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4BF6CA3B-B003-2E26-A3FA-2BF658764C91}"/>
              </a:ext>
            </a:extLst>
          </p:cNvPr>
          <p:cNvSpPr txBox="1"/>
          <p:nvPr/>
        </p:nvSpPr>
        <p:spPr>
          <a:xfrm>
            <a:off x="1656287" y="1762709"/>
            <a:ext cx="25394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vi-VN" sz="2400" b="1" dirty="0"/>
              <a:t>Đặt tính rồi tính.</a:t>
            </a: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7518C9FF-5ED7-0E92-73BC-BAEDF5A25821}"/>
              </a:ext>
            </a:extLst>
          </p:cNvPr>
          <p:cNvGrpSpPr/>
          <p:nvPr/>
        </p:nvGrpSpPr>
        <p:grpSpPr>
          <a:xfrm>
            <a:off x="2401341" y="2640505"/>
            <a:ext cx="7425291" cy="658838"/>
            <a:chOff x="1824226" y="3918823"/>
            <a:chExt cx="7425291" cy="658838"/>
          </a:xfrm>
        </p:grpSpPr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05B57CBE-6FA8-D041-2A39-9BFF85418A25}"/>
                </a:ext>
              </a:extLst>
            </p:cNvPr>
            <p:cNvSpPr/>
            <p:nvPr/>
          </p:nvSpPr>
          <p:spPr>
            <a:xfrm>
              <a:off x="1824226" y="3918826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 + 9</a:t>
              </a:r>
            </a:p>
          </p:txBody>
        </p:sp>
        <p:sp>
          <p:nvSpPr>
            <p:cNvPr id="8" name="Rectangle 7">
              <a:extLst>
                <a:ext uri="{FF2B5EF4-FFF2-40B4-BE49-F238E27FC236}">
                  <a16:creationId xmlns:a16="http://schemas.microsoft.com/office/drawing/2014/main" id="{2ABAB336-6C0E-E228-95C6-5C76C5630214}"/>
                </a:ext>
              </a:extLst>
            </p:cNvPr>
            <p:cNvSpPr/>
            <p:nvPr/>
          </p:nvSpPr>
          <p:spPr>
            <a:xfrm>
              <a:off x="3901137" y="3918825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 + 4</a:t>
              </a:r>
            </a:p>
          </p:txBody>
        </p:sp>
        <p:sp>
          <p:nvSpPr>
            <p:cNvPr id="9" name="Rectangle 8">
              <a:extLst>
                <a:ext uri="{FF2B5EF4-FFF2-40B4-BE49-F238E27FC236}">
                  <a16:creationId xmlns:a16="http://schemas.microsoft.com/office/drawing/2014/main" id="{4E5A0AED-6A6B-BFD4-1AB6-DEB0178C5C2E}"/>
                </a:ext>
              </a:extLst>
            </p:cNvPr>
            <p:cNvSpPr/>
            <p:nvPr/>
          </p:nvSpPr>
          <p:spPr>
            <a:xfrm>
              <a:off x="5978048" y="3918824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 + 8</a:t>
              </a:r>
            </a:p>
          </p:txBody>
        </p:sp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09556399-E62F-47F2-1F6E-37C332B89671}"/>
                </a:ext>
              </a:extLst>
            </p:cNvPr>
            <p:cNvSpPr/>
            <p:nvPr/>
          </p:nvSpPr>
          <p:spPr>
            <a:xfrm>
              <a:off x="8054959" y="3918823"/>
              <a:ext cx="1194558" cy="658835"/>
            </a:xfrm>
            <a:prstGeom prst="rect">
              <a:avLst/>
            </a:prstGeom>
            <a:solidFill>
              <a:schemeClr val="accent6">
                <a:lumMod val="40000"/>
                <a:lumOff val="60000"/>
              </a:schemeClr>
            </a:solidFill>
            <a:effectLst>
              <a:softEdge rad="127000"/>
            </a:effectLst>
          </p:spPr>
          <p:txBody>
            <a:bodyPr wrap="none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 + 5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0538970E-461B-271B-AF86-4961EC6117B4}"/>
              </a:ext>
            </a:extLst>
          </p:cNvPr>
          <p:cNvGrpSpPr/>
          <p:nvPr/>
        </p:nvGrpSpPr>
        <p:grpSpPr>
          <a:xfrm>
            <a:off x="2500888" y="3143148"/>
            <a:ext cx="837249" cy="1312215"/>
            <a:chOff x="1933616" y="4498692"/>
            <a:chExt cx="837249" cy="1312215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FAC29CBA-CEB2-4207-45FE-7D336B62D73D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83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9</a:t>
              </a:r>
            </a:p>
          </p:txBody>
        </p:sp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3BCE3DBB-3D3B-BAF9-D156-C691EE3B927F}"/>
                </a:ext>
              </a:extLst>
            </p:cNvPr>
            <p:cNvSpPr txBox="1"/>
            <p:nvPr/>
          </p:nvSpPr>
          <p:spPr>
            <a:xfrm>
              <a:off x="1933616" y="504262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23" name="Straight Connector 22">
              <a:extLst>
                <a:ext uri="{FF2B5EF4-FFF2-40B4-BE49-F238E27FC236}">
                  <a16:creationId xmlns:a16="http://schemas.microsoft.com/office/drawing/2014/main" id="{C85C1B3F-04DB-B0D3-2329-A859F3ED579D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3AE6764B-44D3-5293-B282-89E6A59BEAB7}"/>
              </a:ext>
            </a:extLst>
          </p:cNvPr>
          <p:cNvGrpSpPr/>
          <p:nvPr/>
        </p:nvGrpSpPr>
        <p:grpSpPr>
          <a:xfrm>
            <a:off x="4583729" y="3136098"/>
            <a:ext cx="837249" cy="1312215"/>
            <a:chOff x="1933616" y="4498692"/>
            <a:chExt cx="837249" cy="1312215"/>
          </a:xfrm>
        </p:grpSpPr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DB5DCBC8-3C02-F814-5368-B77F69BDDFDF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57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4</a:t>
              </a:r>
            </a:p>
          </p:txBody>
        </p:sp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27860569-4786-49E6-3CF8-BD8F92596ADD}"/>
                </a:ext>
              </a:extLst>
            </p:cNvPr>
            <p:cNvSpPr txBox="1"/>
            <p:nvPr/>
          </p:nvSpPr>
          <p:spPr>
            <a:xfrm>
              <a:off x="1933616" y="503309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27" name="Straight Connector 26">
              <a:extLst>
                <a:ext uri="{FF2B5EF4-FFF2-40B4-BE49-F238E27FC236}">
                  <a16:creationId xmlns:a16="http://schemas.microsoft.com/office/drawing/2014/main" id="{42B6CCE2-40E4-771E-8E6F-5A20FDC2B2EE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001FEE2E-6FB1-0677-1438-E16BAA6C6F55}"/>
              </a:ext>
            </a:extLst>
          </p:cNvPr>
          <p:cNvGrpSpPr/>
          <p:nvPr/>
        </p:nvGrpSpPr>
        <p:grpSpPr>
          <a:xfrm>
            <a:off x="6676095" y="3143148"/>
            <a:ext cx="827724" cy="1312215"/>
            <a:chOff x="1943141" y="4498692"/>
            <a:chExt cx="827724" cy="1312215"/>
          </a:xfrm>
        </p:grpSpPr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4F8E441A-EFFD-37A2-F730-96F3CEE45980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62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8</a:t>
              </a:r>
            </a:p>
          </p:txBody>
        </p:sp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8FCDBEB8-8819-8E7F-DE8C-0D3FC69C81DA}"/>
                </a:ext>
              </a:extLst>
            </p:cNvPr>
            <p:cNvSpPr txBox="1"/>
            <p:nvPr/>
          </p:nvSpPr>
          <p:spPr>
            <a:xfrm>
              <a:off x="1943141" y="5023573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31" name="Straight Connector 30">
              <a:extLst>
                <a:ext uri="{FF2B5EF4-FFF2-40B4-BE49-F238E27FC236}">
                  <a16:creationId xmlns:a16="http://schemas.microsoft.com/office/drawing/2014/main" id="{2EDD1F72-9C0A-2E9E-12B0-C2ECE5022205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B4D0E85B-1329-033E-4AEE-F3234BDC786C}"/>
              </a:ext>
            </a:extLst>
          </p:cNvPr>
          <p:cNvGrpSpPr/>
          <p:nvPr/>
        </p:nvGrpSpPr>
        <p:grpSpPr>
          <a:xfrm>
            <a:off x="8758936" y="3136098"/>
            <a:ext cx="827724" cy="1312215"/>
            <a:chOff x="1943141" y="4498692"/>
            <a:chExt cx="827724" cy="1312215"/>
          </a:xfrm>
        </p:grpSpPr>
        <p:sp>
          <p:nvSpPr>
            <p:cNvPr id="33" name="TextBox 32">
              <a:extLst>
                <a:ext uri="{FF2B5EF4-FFF2-40B4-BE49-F238E27FC236}">
                  <a16:creationId xmlns:a16="http://schemas.microsoft.com/office/drawing/2014/main" id="{0C263E26-A51D-583A-583A-436A4D4314B1}"/>
                </a:ext>
              </a:extLst>
            </p:cNvPr>
            <p:cNvSpPr txBox="1"/>
            <p:nvPr/>
          </p:nvSpPr>
          <p:spPr>
            <a:xfrm>
              <a:off x="2185448" y="4498692"/>
              <a:ext cx="585417" cy="13051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>
                <a:lnSpc>
                  <a:spcPct val="150000"/>
                </a:lnSpc>
              </a:pPr>
              <a:r>
                <a:rPr lang="vi-VN" sz="2800" dirty="0"/>
                <a:t>39</a:t>
              </a:r>
            </a:p>
            <a:p>
              <a:pPr>
                <a:lnSpc>
                  <a:spcPct val="150000"/>
                </a:lnSpc>
              </a:pPr>
              <a:r>
                <a:rPr lang="vi-VN" sz="2800" dirty="0"/>
                <a:t>  5</a:t>
              </a:r>
            </a:p>
          </p:txBody>
        </p:sp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EEAD3797-FA8E-1F17-0C93-40619A5EC3FB}"/>
                </a:ext>
              </a:extLst>
            </p:cNvPr>
            <p:cNvSpPr txBox="1"/>
            <p:nvPr/>
          </p:nvSpPr>
          <p:spPr>
            <a:xfrm>
              <a:off x="1943141" y="5033098"/>
              <a:ext cx="39466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vi-VN" sz="2800" dirty="0"/>
                <a:t>+</a:t>
              </a:r>
            </a:p>
          </p:txBody>
        </p:sp>
        <p:cxnSp>
          <p:nvCxnSpPr>
            <p:cNvPr id="35" name="Straight Connector 34">
              <a:extLst>
                <a:ext uri="{FF2B5EF4-FFF2-40B4-BE49-F238E27FC236}">
                  <a16:creationId xmlns:a16="http://schemas.microsoft.com/office/drawing/2014/main" id="{33B3F0AA-9135-DCAF-6457-A1EB01E68C16}"/>
                </a:ext>
              </a:extLst>
            </p:cNvPr>
            <p:cNvCxnSpPr/>
            <p:nvPr/>
          </p:nvCxnSpPr>
          <p:spPr>
            <a:xfrm>
              <a:off x="2024879" y="5810907"/>
              <a:ext cx="745986" cy="0"/>
            </a:xfrm>
            <a:prstGeom prst="line">
              <a:avLst/>
            </a:prstGeom>
            <a:ln w="28575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36" name="Picture 35" descr="C:\Users\TUAN\Downloads\Luyện tập 1.png">
            <a:extLst>
              <a:ext uri="{FF2B5EF4-FFF2-40B4-BE49-F238E27FC236}">
                <a16:creationId xmlns:a16="http://schemas.microsoft.com/office/drawing/2014/main" id="{20026B50-4A51-EBAE-A96C-0312343391D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74701" y="626524"/>
            <a:ext cx="2237784" cy="863493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381099580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0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83 + 9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829352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</a:t>
            </a:r>
            <a:r>
              <a:rPr lang="en-US" sz="9600" spc="600" dirty="0">
                <a:solidFill>
                  <a:prstClr val="white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83</a:t>
            </a: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9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iny" panose="02000903060500060000" pitchFamily="2" charset="0"/>
                <a:ea typeface="+mn-ea"/>
                <a:cs typeface="+mn-cs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iny" panose="02000903060500060000" pitchFamily="2" charset="0"/>
              <a:ea typeface="+mn-ea"/>
              <a:cs typeface="+mn-cs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3 + 9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= 12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2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微软雅黑"/>
                <a:cs typeface="+mn-cs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9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062670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57 + 4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62411" y="183795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57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4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7 + 4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11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1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6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935866" y="295243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232988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424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719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62 + 8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85388" y="1581479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62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8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2 + 8 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10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0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7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5902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763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888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89000"/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Rounded Rectangle 11"/>
          <p:cNvSpPr/>
          <p:nvPr/>
        </p:nvSpPr>
        <p:spPr>
          <a:xfrm>
            <a:off x="1733465" y="120732"/>
            <a:ext cx="5126181" cy="1357707"/>
          </a:xfrm>
          <a:prstGeom prst="roundRect">
            <a:avLst/>
          </a:prstGeom>
          <a:solidFill>
            <a:schemeClr val="bg1">
              <a:alpha val="83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0064D2">
                    <a:lumMod val="50000"/>
                  </a:srgbClr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39 + 5</a:t>
            </a:r>
          </a:p>
        </p:txBody>
      </p:sp>
      <p:pic>
        <p:nvPicPr>
          <p:cNvPr id="13" name="Picture 2" descr="Bảng gỗ học sinh Hồng Hà (3447) | Shopee Việt Nam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85" t="18000" r="2691" b="17870"/>
          <a:stretch/>
        </p:blipFill>
        <p:spPr bwMode="auto">
          <a:xfrm>
            <a:off x="556486" y="1650540"/>
            <a:ext cx="7480137" cy="50695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3215239" y="1719231"/>
            <a:ext cx="257231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39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006248" y="2958528"/>
            <a:ext cx="1828478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  5</a:t>
            </a:r>
          </a:p>
        </p:txBody>
      </p:sp>
      <p:sp>
        <p:nvSpPr>
          <p:cNvPr id="16" name="Rectangle 15"/>
          <p:cNvSpPr/>
          <p:nvPr/>
        </p:nvSpPr>
        <p:spPr>
          <a:xfrm>
            <a:off x="3019782" y="3166231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Rectangle 16"/>
          <p:cNvSpPr/>
          <p:nvPr/>
        </p:nvSpPr>
        <p:spPr>
          <a:xfrm>
            <a:off x="3101578" y="4363660"/>
            <a:ext cx="2575315" cy="8496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8102053" y="885371"/>
            <a:ext cx="3947436" cy="5834742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8745377" y="885371"/>
            <a:ext cx="300036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7200" b="0" i="0" u="none" strike="noStrike" kern="1200" cap="none" spc="60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Nháp</a:t>
            </a:r>
            <a:endParaRPr kumimoji="0" lang="en-US" sz="7200" b="0" i="0" u="none" strike="noStrike" kern="1200" cap="none" spc="60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8153165" y="2676064"/>
            <a:ext cx="220957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9 + 5</a:t>
            </a:r>
          </a:p>
        </p:txBody>
      </p:sp>
      <p:sp>
        <p:nvSpPr>
          <p:cNvPr id="20" name="Rounded Rectangle 19"/>
          <p:cNvSpPr/>
          <p:nvPr/>
        </p:nvSpPr>
        <p:spPr>
          <a:xfrm>
            <a:off x="10069551" y="2676064"/>
            <a:ext cx="2122449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= 14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4798693" y="4203322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2" name="Rounded Rectangle 21"/>
          <p:cNvSpPr/>
          <p:nvPr/>
        </p:nvSpPr>
        <p:spPr>
          <a:xfrm>
            <a:off x="8484508" y="4359570"/>
            <a:ext cx="3376514" cy="1357707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6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 pitchFamily="34" charset="0"/>
                <a:ea typeface="微软雅黑"/>
                <a:cs typeface="Arial" panose="020B0604020202020204" pitchFamily="34" charset="0"/>
              </a:rPr>
              <a:t>NHỚ 1</a:t>
            </a:r>
          </a:p>
        </p:txBody>
      </p:sp>
      <p:sp>
        <p:nvSpPr>
          <p:cNvPr id="3" name="Oval 2"/>
          <p:cNvSpPr/>
          <p:nvPr/>
        </p:nvSpPr>
        <p:spPr>
          <a:xfrm>
            <a:off x="8382846" y="4881559"/>
            <a:ext cx="333828" cy="346225"/>
          </a:xfrm>
          <a:prstGeom prst="ellips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TextBox 22"/>
          <p:cNvSpPr txBox="1"/>
          <p:nvPr/>
        </p:nvSpPr>
        <p:spPr>
          <a:xfrm>
            <a:off x="4021211" y="4181576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0" i="0" u="none" strike="noStrike" kern="1200" cap="none" spc="60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 panose="020B0604020202020204" pitchFamily="34" charset="0"/>
                <a:cs typeface="Arial" panose="020B0604020202020204" pitchFamily="34" charset="0"/>
              </a:rPr>
              <a:t>4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4169546" y="2942279"/>
            <a:ext cx="122613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9600" b="0" i="0" u="none" strike="noStrike" kern="1200" cap="none" spc="600" normalizeH="0" baseline="0" noProof="0" dirty="0">
              <a:ln>
                <a:noFill/>
              </a:ln>
              <a:solidFill>
                <a:srgbClr val="FFFF00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08BFE7B4-E1D1-443B-872B-357EE4D08178}"/>
              </a:ext>
            </a:extLst>
          </p:cNvPr>
          <p:cNvSpPr/>
          <p:nvPr/>
        </p:nvSpPr>
        <p:spPr>
          <a:xfrm rot="5400000">
            <a:off x="3033973" y="3157692"/>
            <a:ext cx="551219" cy="188687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4215179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9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08333E-6 2.96296E-6 L -0.33008 -0.27547 " pathEditMode="relative" rAng="0" ptsTypes="AA">
                                      <p:cBhvr>
                                        <p:cTn id="59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6510" y="-137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2000"/>
                            </p:stCondLst>
                            <p:childTnLst>
                              <p:par>
                                <p:cTn id="61" presetID="1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accent2"/>
                                      </p:to>
                                    </p:animClr>
                                    <p:set>
                                      <p:cBhvr>
                                        <p:cTn id="6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0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6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  <p:bldP spid="15" grpId="0"/>
      <p:bldP spid="16" grpId="0" animBg="1"/>
      <p:bldP spid="17" grpId="0" animBg="1"/>
      <p:bldP spid="11" grpId="0"/>
      <p:bldP spid="19" grpId="0"/>
      <p:bldP spid="20" grpId="0"/>
      <p:bldP spid="21" grpId="0"/>
      <p:bldP spid="22" grpId="0"/>
      <p:bldP spid="3" grpId="0" animBg="1"/>
      <p:bldP spid="3" grpId="1" animBg="1"/>
      <p:bldP spid="3" grpId="2" animBg="1"/>
      <p:bldP spid="23" grpId="0"/>
      <p:bldP spid="25" grpId="0"/>
      <p:bldP spid="18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72DD01E0-38BF-BE45-E04E-3E4790FBD835}"/>
              </a:ext>
            </a:extLst>
          </p:cNvPr>
          <p:cNvSpPr/>
          <p:nvPr/>
        </p:nvSpPr>
        <p:spPr>
          <a:xfrm>
            <a:off x="843458" y="1538096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2</a:t>
            </a:r>
            <a:endParaRPr lang="vi-VN" sz="3200" b="1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65162129-B07F-3F56-C32A-193166966052}"/>
              </a:ext>
            </a:extLst>
          </p:cNvPr>
          <p:cNvSpPr txBox="1"/>
          <p:nvPr/>
        </p:nvSpPr>
        <p:spPr>
          <a:xfrm>
            <a:off x="1280780" y="1538096"/>
            <a:ext cx="468630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Buổi sáng, bác Mạnh thu hoạch được 87 bao thóc. Buổi chiều, bác Mạnh thu hoạch được nhiều hơn buổi sáng 6 bao thóc. Hỏi buổi chiều bác Mạnh thu hoạch được bao nhiêu bao thóc?</a:t>
            </a:r>
          </a:p>
        </p:txBody>
      </p:sp>
      <p:pic>
        <p:nvPicPr>
          <p:cNvPr id="11" name="Picture 10" descr="C:\Users\TUAN\Downloads\Luyện tập 1.png">
            <a:extLst>
              <a:ext uri="{FF2B5EF4-FFF2-40B4-BE49-F238E27FC236}">
                <a16:creationId xmlns:a16="http://schemas.microsoft.com/office/drawing/2014/main" id="{4FD384D5-A1C0-C9F2-9B8B-60433FD57E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72682" y="573361"/>
            <a:ext cx="2237784" cy="863493"/>
          </a:xfrm>
          <a:prstGeom prst="rect">
            <a:avLst/>
          </a:prstGeom>
          <a:noFill/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7D2FBD94-D419-77C0-626A-24C0C6724394}"/>
              </a:ext>
            </a:extLst>
          </p:cNvPr>
          <p:cNvPicPr>
            <a:picLocks noChangeAspect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138530" y="772979"/>
            <a:ext cx="4857750" cy="3124200"/>
          </a:xfrm>
          <a:prstGeom prst="rect">
            <a:avLst/>
          </a:prstGeom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86B6E337-03B5-2B3B-1C5F-10A70F7A64EA}"/>
              </a:ext>
            </a:extLst>
          </p:cNvPr>
          <p:cNvSpPr txBox="1"/>
          <p:nvPr/>
        </p:nvSpPr>
        <p:spPr>
          <a:xfrm>
            <a:off x="4966858" y="4112363"/>
            <a:ext cx="155136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i="1" dirty="0"/>
              <a:t>Bài giải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F0C73688-4C2F-3FBD-E953-0096C74A939C}"/>
              </a:ext>
            </a:extLst>
          </p:cNvPr>
          <p:cNvSpPr txBox="1"/>
          <p:nvPr/>
        </p:nvSpPr>
        <p:spPr>
          <a:xfrm>
            <a:off x="1170541" y="4635583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Buổi chiều bác Mạnh thu hoạch được số bao thóc là: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E8CD1ECE-9C97-1062-C291-E7A357BFDB97}"/>
              </a:ext>
            </a:extLst>
          </p:cNvPr>
          <p:cNvSpPr txBox="1"/>
          <p:nvPr/>
        </p:nvSpPr>
        <p:spPr>
          <a:xfrm>
            <a:off x="3209799" y="5177037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2800" dirty="0">
                <a:solidFill>
                  <a:srgbClr val="FF0000"/>
                </a:solidFill>
              </a:rPr>
              <a:t>87 + 6 = 93 (bao thóc)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77DA9ED4-512B-EBDA-3C13-D4D61F5A4E44}"/>
              </a:ext>
            </a:extLst>
          </p:cNvPr>
          <p:cNvSpPr txBox="1"/>
          <p:nvPr/>
        </p:nvSpPr>
        <p:spPr>
          <a:xfrm>
            <a:off x="3209799" y="5718491"/>
            <a:ext cx="506548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vi-VN" sz="2800" dirty="0">
                <a:solidFill>
                  <a:srgbClr val="FF0000"/>
                </a:solidFill>
              </a:rPr>
              <a:t>Đáp số: 93 bao thóc.</a:t>
            </a:r>
          </a:p>
        </p:txBody>
      </p:sp>
    </p:spTree>
    <p:extLst>
      <p:ext uri="{BB962C8B-B14F-4D97-AF65-F5344CB8AC3E}">
        <p14:creationId xmlns:p14="http://schemas.microsoft.com/office/powerpoint/2010/main" val="174021516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5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4" grpId="0"/>
      <p:bldP spid="15" grpId="0"/>
      <p:bldP spid="16" grpId="0"/>
      <p:bldP spid="1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E8AFED31-32A4-1219-DE61-D0E21C9AEEBB}"/>
              </a:ext>
            </a:extLst>
          </p:cNvPr>
          <p:cNvSpPr/>
          <p:nvPr/>
        </p:nvSpPr>
        <p:spPr>
          <a:xfrm>
            <a:off x="3036703" y="713531"/>
            <a:ext cx="437322" cy="43732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/>
              <a:t>3</a:t>
            </a:r>
            <a:endParaRPr lang="vi-VN" sz="3200" b="1" dirty="0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0875588B-16AE-83D1-AD7F-2A31D7E97D5C}"/>
              </a:ext>
            </a:extLst>
          </p:cNvPr>
          <p:cNvSpPr txBox="1"/>
          <p:nvPr/>
        </p:nvSpPr>
        <p:spPr>
          <a:xfrm>
            <a:off x="3474024" y="713531"/>
            <a:ext cx="776370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400" dirty="0"/>
              <a:t>Chú gà bới đất làm mất kết quả của các phép tính mà Việt vừa viết. Hãy tìm lại kết quả giúp bạn Việt nhé!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B8A630F0-A955-9C25-0298-B4BCE1DE078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804580" y="413872"/>
            <a:ext cx="2237784" cy="863493"/>
          </a:xfrm>
          <a:prstGeom prst="rect">
            <a:avLst/>
          </a:prstGeom>
          <a:noFill/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8E29C1E3-CBA4-A776-1165-43233BEF9BD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rcRect t="5319"/>
          <a:stretch/>
        </p:blipFill>
        <p:spPr>
          <a:xfrm>
            <a:off x="1486150" y="1577024"/>
            <a:ext cx="8551428" cy="4626608"/>
          </a:xfrm>
          <a:prstGeom prst="rect">
            <a:avLst/>
          </a:prstGeom>
        </p:spPr>
      </p:pic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C646185C-77D9-2451-81F3-70F547071F2D}"/>
              </a:ext>
            </a:extLst>
          </p:cNvPr>
          <p:cNvSpPr/>
          <p:nvPr/>
        </p:nvSpPr>
        <p:spPr>
          <a:xfrm>
            <a:off x="3942778" y="3757806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55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810DEA6D-A6E5-6652-062B-28C0724CA43B}"/>
              </a:ext>
            </a:extLst>
          </p:cNvPr>
          <p:cNvSpPr/>
          <p:nvPr/>
        </p:nvSpPr>
        <p:spPr>
          <a:xfrm>
            <a:off x="4526169" y="5275180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30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CC807916-FA6A-BE81-D173-6E73D933D4FC}"/>
              </a:ext>
            </a:extLst>
          </p:cNvPr>
          <p:cNvSpPr/>
          <p:nvPr/>
        </p:nvSpPr>
        <p:spPr>
          <a:xfrm>
            <a:off x="6700915" y="3757805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FF0000"/>
                </a:solidFill>
              </a:rPr>
              <a:t>93</a:t>
            </a:r>
            <a:endParaRPr lang="vi-VN" sz="4000" b="1" dirty="0">
              <a:solidFill>
                <a:srgbClr val="FF0000"/>
              </a:solidFill>
            </a:endParaRPr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2E7106AD-C430-A521-4CE9-C12E8B072B0B}"/>
              </a:ext>
            </a:extLst>
          </p:cNvPr>
          <p:cNvSpPr/>
          <p:nvPr/>
        </p:nvSpPr>
        <p:spPr>
          <a:xfrm>
            <a:off x="7895192" y="5114112"/>
            <a:ext cx="1166782" cy="673967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20</a:t>
            </a:r>
          </a:p>
        </p:txBody>
      </p:sp>
    </p:spTree>
    <p:extLst>
      <p:ext uri="{BB962C8B-B14F-4D97-AF65-F5344CB8AC3E}">
        <p14:creationId xmlns:p14="http://schemas.microsoft.com/office/powerpoint/2010/main" val="324298767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6" grpId="0" animBg="1"/>
      <p:bldP spid="7" grpId="0" animBg="1"/>
      <p:bldP spid="8" grpId="0" animBg="1"/>
      <p:bldP spid="9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val 1">
            <a:extLst>
              <a:ext uri="{FF2B5EF4-FFF2-40B4-BE49-F238E27FC236}">
                <a16:creationId xmlns:a16="http://schemas.microsoft.com/office/drawing/2014/main" id="{5298DAC6-AFD8-3AAE-2B11-C020506DF993}"/>
              </a:ext>
            </a:extLst>
          </p:cNvPr>
          <p:cNvSpPr/>
          <p:nvPr/>
        </p:nvSpPr>
        <p:spPr>
          <a:xfrm>
            <a:off x="666750" y="1220447"/>
            <a:ext cx="647035" cy="579777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4</a:t>
            </a:r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4861554B-AF70-77B5-1130-E4DD8D361D94}"/>
              </a:ext>
            </a:extLst>
          </p:cNvPr>
          <p:cNvSpPr txBox="1"/>
          <p:nvPr/>
        </p:nvSpPr>
        <p:spPr>
          <a:xfrm>
            <a:off x="1313785" y="1220448"/>
            <a:ext cx="530609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3200" b="1" dirty="0"/>
              <a:t>Chọn kết quả đúng.</a:t>
            </a:r>
          </a:p>
        </p:txBody>
      </p:sp>
      <p:pic>
        <p:nvPicPr>
          <p:cNvPr id="4" name="Picture 3" descr="C:\Users\TUAN\Downloads\Luyện tập 1.png">
            <a:extLst>
              <a:ext uri="{FF2B5EF4-FFF2-40B4-BE49-F238E27FC236}">
                <a16:creationId xmlns:a16="http://schemas.microsoft.com/office/drawing/2014/main" id="{F5849048-068C-582E-8EB1-14DEC66A89B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0837" y="160463"/>
            <a:ext cx="2237784" cy="863493"/>
          </a:xfrm>
          <a:prstGeom prst="rect">
            <a:avLst/>
          </a:prstGeom>
          <a:noFill/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1AE5B8AF-AF82-560B-EB45-040D8E0E2898}"/>
              </a:ext>
            </a:extLst>
          </p:cNvPr>
          <p:cNvSpPr txBox="1"/>
          <p:nvPr/>
        </p:nvSpPr>
        <p:spPr>
          <a:xfrm>
            <a:off x="885988" y="2069105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a) 28 + 9 + 2 = ?</a:t>
            </a:r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37		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39	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30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78E5D4C-42DA-8558-9448-7DDF9C0B8258}"/>
              </a:ext>
            </a:extLst>
          </p:cNvPr>
          <p:cNvSpPr txBox="1"/>
          <p:nvPr/>
        </p:nvSpPr>
        <p:spPr>
          <a:xfrm>
            <a:off x="885988" y="3625361"/>
            <a:ext cx="4686300" cy="15935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200000"/>
              </a:lnSpc>
            </a:pPr>
            <a:r>
              <a:rPr lang="vi-VN" sz="2400" dirty="0"/>
              <a:t>b) 45 + 5 + 8 = ?</a:t>
            </a:r>
          </a:p>
          <a:p>
            <a:pPr algn="just">
              <a:lnSpc>
                <a:spcPct val="250000"/>
              </a:lnSpc>
            </a:pPr>
            <a:r>
              <a:rPr lang="vi-VN" sz="2400" dirty="0">
                <a:solidFill>
                  <a:srgbClr val="F35757"/>
                </a:solidFill>
              </a:rPr>
              <a:t>A. </a:t>
            </a:r>
            <a:r>
              <a:rPr lang="vi-VN" sz="2400" dirty="0"/>
              <a:t>58		</a:t>
            </a:r>
            <a:r>
              <a:rPr lang="vi-VN" sz="2400" dirty="0">
                <a:solidFill>
                  <a:srgbClr val="F35757"/>
                </a:solidFill>
              </a:rPr>
              <a:t>B. </a:t>
            </a:r>
            <a:r>
              <a:rPr lang="vi-VN" sz="2400" dirty="0"/>
              <a:t>48		</a:t>
            </a:r>
            <a:r>
              <a:rPr lang="vi-VN" sz="2400" dirty="0">
                <a:solidFill>
                  <a:srgbClr val="F35757"/>
                </a:solidFill>
              </a:rPr>
              <a:t>C. </a:t>
            </a:r>
            <a:r>
              <a:rPr lang="vi-VN" sz="2400" dirty="0"/>
              <a:t>68</a:t>
            </a:r>
          </a:p>
        </p:txBody>
      </p:sp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B77756DD-D6A6-A006-1863-760EDEDF5044}"/>
              </a:ext>
            </a:extLst>
          </p:cNvPr>
          <p:cNvSpPr/>
          <p:nvPr/>
        </p:nvSpPr>
        <p:spPr>
          <a:xfrm>
            <a:off x="1457026" y="2756856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37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93DED88F-F6C2-F495-23AC-1500FE312D30}"/>
              </a:ext>
            </a:extLst>
          </p:cNvPr>
          <p:cNvSpPr/>
          <p:nvPr/>
        </p:nvSpPr>
        <p:spPr>
          <a:xfrm>
            <a:off x="2596190" y="3098166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  <p:sp>
        <p:nvSpPr>
          <p:cNvPr id="9" name="Rectangle: Rounded Corners 8">
            <a:extLst>
              <a:ext uri="{FF2B5EF4-FFF2-40B4-BE49-F238E27FC236}">
                <a16:creationId xmlns:a16="http://schemas.microsoft.com/office/drawing/2014/main" id="{143DC449-342A-83DA-BBF7-69395F26A60B}"/>
              </a:ext>
            </a:extLst>
          </p:cNvPr>
          <p:cNvSpPr/>
          <p:nvPr/>
        </p:nvSpPr>
        <p:spPr>
          <a:xfrm>
            <a:off x="1484725" y="4296547"/>
            <a:ext cx="748382" cy="384906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2400" b="1" dirty="0">
                <a:solidFill>
                  <a:srgbClr val="FF0000"/>
                </a:solidFill>
              </a:rPr>
              <a:t>50</a:t>
            </a: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id="{204E6DD5-9E94-9E2E-78DC-9943A868CAB2}"/>
              </a:ext>
            </a:extLst>
          </p:cNvPr>
          <p:cNvSpPr/>
          <p:nvPr/>
        </p:nvSpPr>
        <p:spPr>
          <a:xfrm>
            <a:off x="759934" y="4681453"/>
            <a:ext cx="563376" cy="577704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3347114513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4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/>
      <p:bldP spid="5" grpId="0"/>
      <p:bldP spid="6" grpId="0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BDDED3D9-E0E0-C7D3-17CE-BE858B9AFB86}"/>
              </a:ext>
            </a:extLst>
          </p:cNvPr>
          <p:cNvSpPr/>
          <p:nvPr/>
        </p:nvSpPr>
        <p:spPr>
          <a:xfrm>
            <a:off x="781050" y="651018"/>
            <a:ext cx="632128" cy="625332"/>
          </a:xfrm>
          <a:prstGeom prst="ellips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>
                <a:latin typeface="Calibri" panose="020F0502020204030204" pitchFamily="34" charset="0"/>
                <a:cs typeface="Calibri" panose="020F0502020204030204" pitchFamily="34" charset="0"/>
              </a:rPr>
              <a:t>5</a:t>
            </a:r>
            <a:endParaRPr lang="vi-VN" sz="4400" b="1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7D286FC4-E5A5-2914-AAB5-781CC7B43222}"/>
              </a:ext>
            </a:extLst>
          </p:cNvPr>
          <p:cNvSpPr txBox="1"/>
          <p:nvPr/>
        </p:nvSpPr>
        <p:spPr>
          <a:xfrm>
            <a:off x="1422702" y="546243"/>
            <a:ext cx="934054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vi-VN" sz="2800" b="1" dirty="0"/>
              <a:t>Tính tổng các số trên những hạt dẻ mà chú sóc nhặt được trên đường về nhà.</a:t>
            </a: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BE1C98D-97F9-CB97-40C2-3161BC874110}"/>
              </a:ext>
            </a:extLst>
          </p:cNvPr>
          <p:cNvPicPr>
            <a:picLocks noChangeAspect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25000"/>
                    </a14:imgEffect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655871" y="1824685"/>
            <a:ext cx="5230282" cy="2362666"/>
          </a:xfrm>
          <a:prstGeom prst="rect">
            <a:avLst/>
          </a:prstGeom>
        </p:spPr>
      </p:pic>
      <p:cxnSp>
        <p:nvCxnSpPr>
          <p:cNvPr id="6" name="Straight Connector 5">
            <a:extLst>
              <a:ext uri="{FF2B5EF4-FFF2-40B4-BE49-F238E27FC236}">
                <a16:creationId xmlns:a16="http://schemas.microsoft.com/office/drawing/2014/main" id="{FF8BE0AA-1119-1672-B970-53225DF3AF61}"/>
              </a:ext>
            </a:extLst>
          </p:cNvPr>
          <p:cNvCxnSpPr/>
          <p:nvPr/>
        </p:nvCxnSpPr>
        <p:spPr>
          <a:xfrm>
            <a:off x="4651813" y="3875791"/>
            <a:ext cx="129871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Straight Connector 6">
            <a:extLst>
              <a:ext uri="{FF2B5EF4-FFF2-40B4-BE49-F238E27FC236}">
                <a16:creationId xmlns:a16="http://schemas.microsoft.com/office/drawing/2014/main" id="{BF45CA2F-3787-7662-D595-745F46737331}"/>
              </a:ext>
            </a:extLst>
          </p:cNvPr>
          <p:cNvCxnSpPr>
            <a:cxnSpLocks/>
          </p:cNvCxnSpPr>
          <p:nvPr/>
        </p:nvCxnSpPr>
        <p:spPr>
          <a:xfrm flipH="1">
            <a:off x="5950526" y="3184451"/>
            <a:ext cx="1" cy="69134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Straight Connector 7">
            <a:extLst>
              <a:ext uri="{FF2B5EF4-FFF2-40B4-BE49-F238E27FC236}">
                <a16:creationId xmlns:a16="http://schemas.microsoft.com/office/drawing/2014/main" id="{DCE51C75-2D9B-8D2C-5057-0D8654362125}"/>
              </a:ext>
            </a:extLst>
          </p:cNvPr>
          <p:cNvCxnSpPr>
            <a:cxnSpLocks/>
          </p:cNvCxnSpPr>
          <p:nvPr/>
        </p:nvCxnSpPr>
        <p:spPr>
          <a:xfrm>
            <a:off x="5546060" y="3184451"/>
            <a:ext cx="404466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8298E9FA-9E39-238A-D4D4-B4A87DA36B4F}"/>
              </a:ext>
            </a:extLst>
          </p:cNvPr>
          <p:cNvCxnSpPr>
            <a:cxnSpLocks/>
          </p:cNvCxnSpPr>
          <p:nvPr/>
        </p:nvCxnSpPr>
        <p:spPr>
          <a:xfrm>
            <a:off x="5120610" y="3184451"/>
            <a:ext cx="123963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B78F8D1F-D5E8-0723-36D9-0E80449BAC1D}"/>
              </a:ext>
            </a:extLst>
          </p:cNvPr>
          <p:cNvCxnSpPr>
            <a:cxnSpLocks/>
          </p:cNvCxnSpPr>
          <p:nvPr/>
        </p:nvCxnSpPr>
        <p:spPr>
          <a:xfrm>
            <a:off x="5120609" y="2816151"/>
            <a:ext cx="0" cy="379757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2550C5F7-6B7F-8040-FE6C-EBC4E4E56AA5}"/>
              </a:ext>
            </a:extLst>
          </p:cNvPr>
          <p:cNvCxnSpPr>
            <a:cxnSpLocks/>
          </p:cNvCxnSpPr>
          <p:nvPr/>
        </p:nvCxnSpPr>
        <p:spPr>
          <a:xfrm>
            <a:off x="5107909" y="2816151"/>
            <a:ext cx="31115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8E00729-68F0-081A-99AD-1779B9319376}"/>
              </a:ext>
            </a:extLst>
          </p:cNvPr>
          <p:cNvCxnSpPr>
            <a:cxnSpLocks/>
          </p:cNvCxnSpPr>
          <p:nvPr/>
        </p:nvCxnSpPr>
        <p:spPr>
          <a:xfrm>
            <a:off x="5748293" y="2816151"/>
            <a:ext cx="1080467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E091F73B-859B-FF01-F9C6-336637F145CB}"/>
              </a:ext>
            </a:extLst>
          </p:cNvPr>
          <p:cNvCxnSpPr>
            <a:cxnSpLocks/>
          </p:cNvCxnSpPr>
          <p:nvPr/>
        </p:nvCxnSpPr>
        <p:spPr>
          <a:xfrm>
            <a:off x="6828760" y="2238301"/>
            <a:ext cx="0" cy="57785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E075D450-6A16-538A-955D-4BCCC25E1385}"/>
              </a:ext>
            </a:extLst>
          </p:cNvPr>
          <p:cNvCxnSpPr>
            <a:cxnSpLocks/>
          </p:cNvCxnSpPr>
          <p:nvPr/>
        </p:nvCxnSpPr>
        <p:spPr>
          <a:xfrm>
            <a:off x="6828760" y="2238301"/>
            <a:ext cx="777571" cy="0"/>
          </a:xfrm>
          <a:prstGeom prst="line">
            <a:avLst/>
          </a:prstGeom>
          <a:ln w="381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Oval 14">
            <a:extLst>
              <a:ext uri="{FF2B5EF4-FFF2-40B4-BE49-F238E27FC236}">
                <a16:creationId xmlns:a16="http://schemas.microsoft.com/office/drawing/2014/main" id="{67F27D01-0997-7443-E9E2-9631A02BBDF3}"/>
              </a:ext>
            </a:extLst>
          </p:cNvPr>
          <p:cNvSpPr/>
          <p:nvPr/>
        </p:nvSpPr>
        <p:spPr>
          <a:xfrm>
            <a:off x="5243160" y="2978069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2512DBEC-C5D2-BA94-85D0-D346F4735965}"/>
              </a:ext>
            </a:extLst>
          </p:cNvPr>
          <p:cNvSpPr/>
          <p:nvPr/>
        </p:nvSpPr>
        <p:spPr>
          <a:xfrm>
            <a:off x="5431760" y="2614532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2EC66E9F-6DC8-52F7-845E-836CF954AB25}"/>
              </a:ext>
            </a:extLst>
          </p:cNvPr>
          <p:cNvSpPr/>
          <p:nvPr/>
        </p:nvSpPr>
        <p:spPr>
          <a:xfrm>
            <a:off x="7606331" y="2126086"/>
            <a:ext cx="302897" cy="358775"/>
          </a:xfrm>
          <a:prstGeom prst="ellipse">
            <a:avLst/>
          </a:prstGeom>
          <a:noFill/>
          <a:ln w="381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vi-VN" dirty="0"/>
          </a:p>
        </p:txBody>
      </p:sp>
      <p:sp>
        <p:nvSpPr>
          <p:cNvPr id="18" name="Rectangle: Rounded Corners 17">
            <a:extLst>
              <a:ext uri="{FF2B5EF4-FFF2-40B4-BE49-F238E27FC236}">
                <a16:creationId xmlns:a16="http://schemas.microsoft.com/office/drawing/2014/main" id="{D2A86864-EFFC-8185-5B01-F8B98608ED99}"/>
              </a:ext>
            </a:extLst>
          </p:cNvPr>
          <p:cNvSpPr/>
          <p:nvPr/>
        </p:nvSpPr>
        <p:spPr>
          <a:xfrm>
            <a:off x="3759113" y="459203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38</a:t>
            </a:r>
          </a:p>
        </p:txBody>
      </p:sp>
      <p:sp>
        <p:nvSpPr>
          <p:cNvPr id="19" name="Rectangle 18">
            <a:extLst>
              <a:ext uri="{FF2B5EF4-FFF2-40B4-BE49-F238E27FC236}">
                <a16:creationId xmlns:a16="http://schemas.microsoft.com/office/drawing/2014/main" id="{24D64192-198D-1AB7-0110-E563791C3547}"/>
              </a:ext>
            </a:extLst>
          </p:cNvPr>
          <p:cNvSpPr/>
          <p:nvPr/>
        </p:nvSpPr>
        <p:spPr>
          <a:xfrm>
            <a:off x="4670186" y="4702694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0" name="Rectangle: Rounded Corners 19">
            <a:extLst>
              <a:ext uri="{FF2B5EF4-FFF2-40B4-BE49-F238E27FC236}">
                <a16:creationId xmlns:a16="http://schemas.microsoft.com/office/drawing/2014/main" id="{CD52E8EE-D738-015F-0AB0-9E5265A1F90B}"/>
              </a:ext>
            </a:extLst>
          </p:cNvPr>
          <p:cNvSpPr/>
          <p:nvPr/>
        </p:nvSpPr>
        <p:spPr>
          <a:xfrm>
            <a:off x="5168580" y="459203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>
                <a:solidFill>
                  <a:srgbClr val="002060"/>
                </a:solidFill>
              </a:rPr>
              <a:t>9</a:t>
            </a:r>
            <a:endParaRPr lang="vi-VN" sz="4000" b="1" dirty="0">
              <a:solidFill>
                <a:srgbClr val="002060"/>
              </a:solidFill>
            </a:endParaRPr>
          </a:p>
        </p:txBody>
      </p:sp>
      <p:sp>
        <p:nvSpPr>
          <p:cNvPr id="21" name="Rectangle 20">
            <a:extLst>
              <a:ext uri="{FF2B5EF4-FFF2-40B4-BE49-F238E27FC236}">
                <a16:creationId xmlns:a16="http://schemas.microsoft.com/office/drawing/2014/main" id="{5999D605-0A03-2578-9137-FF1F3755C514}"/>
              </a:ext>
            </a:extLst>
          </p:cNvPr>
          <p:cNvSpPr/>
          <p:nvPr/>
        </p:nvSpPr>
        <p:spPr>
          <a:xfrm>
            <a:off x="6079653" y="4702694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+</a:t>
            </a:r>
          </a:p>
        </p:txBody>
      </p:sp>
      <p:sp>
        <p:nvSpPr>
          <p:cNvPr id="22" name="Rectangle: Rounded Corners 21">
            <a:extLst>
              <a:ext uri="{FF2B5EF4-FFF2-40B4-BE49-F238E27FC236}">
                <a16:creationId xmlns:a16="http://schemas.microsoft.com/office/drawing/2014/main" id="{FE25E55B-85C1-C7FA-3F02-5D2F337D5990}"/>
              </a:ext>
            </a:extLst>
          </p:cNvPr>
          <p:cNvSpPr/>
          <p:nvPr/>
        </p:nvSpPr>
        <p:spPr>
          <a:xfrm>
            <a:off x="6573039" y="4592034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0070C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002060"/>
                </a:solidFill>
              </a:rPr>
              <a:t>5</a:t>
            </a:r>
          </a:p>
        </p:txBody>
      </p:sp>
      <p:sp>
        <p:nvSpPr>
          <p:cNvPr id="23" name="Rectangle 22">
            <a:extLst>
              <a:ext uri="{FF2B5EF4-FFF2-40B4-BE49-F238E27FC236}">
                <a16:creationId xmlns:a16="http://schemas.microsoft.com/office/drawing/2014/main" id="{3F1569A0-B024-F371-7C44-D032C462CC22}"/>
              </a:ext>
            </a:extLst>
          </p:cNvPr>
          <p:cNvSpPr/>
          <p:nvPr/>
        </p:nvSpPr>
        <p:spPr>
          <a:xfrm>
            <a:off x="7484112" y="4702694"/>
            <a:ext cx="425116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vi-VN" sz="3200" dirty="0">
                <a:solidFill>
                  <a:srgbClr val="002060"/>
                </a:solidFill>
              </a:rPr>
              <a:t>=</a:t>
            </a:r>
          </a:p>
        </p:txBody>
      </p:sp>
      <p:sp>
        <p:nvSpPr>
          <p:cNvPr id="24" name="Rectangle: Rounded Corners 23">
            <a:extLst>
              <a:ext uri="{FF2B5EF4-FFF2-40B4-BE49-F238E27FC236}">
                <a16:creationId xmlns:a16="http://schemas.microsoft.com/office/drawing/2014/main" id="{B622E2AC-386F-E908-60D9-C34D1DA58362}"/>
              </a:ext>
            </a:extLst>
          </p:cNvPr>
          <p:cNvSpPr/>
          <p:nvPr/>
        </p:nvSpPr>
        <p:spPr>
          <a:xfrm>
            <a:off x="7977498" y="4589305"/>
            <a:ext cx="837795" cy="770328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4000" b="1" dirty="0">
                <a:solidFill>
                  <a:srgbClr val="FF0000"/>
                </a:solidFill>
              </a:rPr>
              <a:t>52</a:t>
            </a:r>
          </a:p>
        </p:txBody>
      </p:sp>
      <p:sp>
        <p:nvSpPr>
          <p:cNvPr id="25" name="Rectangle: Rounded Corners 24">
            <a:extLst>
              <a:ext uri="{FF2B5EF4-FFF2-40B4-BE49-F238E27FC236}">
                <a16:creationId xmlns:a16="http://schemas.microsoft.com/office/drawing/2014/main" id="{71167008-7C45-3525-76A7-32A6BF8E7CFC}"/>
              </a:ext>
            </a:extLst>
          </p:cNvPr>
          <p:cNvSpPr/>
          <p:nvPr/>
        </p:nvSpPr>
        <p:spPr>
          <a:xfrm>
            <a:off x="4346919" y="5473020"/>
            <a:ext cx="1072129" cy="404685"/>
          </a:xfrm>
          <a:prstGeom prst="roundRect">
            <a:avLst/>
          </a:prstGeom>
          <a:solidFill>
            <a:schemeClr val="bg1"/>
          </a:solidFill>
          <a:ln w="38100">
            <a:solidFill>
              <a:srgbClr val="FFBA75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vi-VN" sz="3200" b="1" dirty="0">
                <a:solidFill>
                  <a:srgbClr val="FF0000"/>
                </a:solidFill>
              </a:rPr>
              <a:t>47</a:t>
            </a:r>
          </a:p>
        </p:txBody>
      </p:sp>
    </p:spTree>
    <p:extLst>
      <p:ext uri="{BB962C8B-B14F-4D97-AF65-F5344CB8AC3E}">
        <p14:creationId xmlns:p14="http://schemas.microsoft.com/office/powerpoint/2010/main" val="297406164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1000"/>
                            </p:stCondLst>
                            <p:childTnLst>
                              <p:par>
                                <p:cTn id="26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500"/>
                            </p:stCondLst>
                            <p:childTnLst>
                              <p:par>
                                <p:cTn id="46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500"/>
                            </p:stCondLst>
                            <p:childTnLst>
                              <p:par>
                                <p:cTn id="54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56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4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8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3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500"/>
                            </p:stCondLst>
                            <p:childTnLst>
                              <p:par>
                                <p:cTn id="7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8" fill="hold">
                            <p:stCondLst>
                              <p:cond delay="1000"/>
                            </p:stCondLst>
                            <p:childTnLst>
                              <p:par>
                                <p:cTn id="7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1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2" fill="hold">
                            <p:stCondLst>
                              <p:cond delay="1500"/>
                            </p:stCondLst>
                            <p:childTnLst>
                              <p:par>
                                <p:cTn id="83" presetID="21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8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3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5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6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8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0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1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8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0" fill="hold">
                      <p:stCondLst>
                        <p:cond delay="indefinite"/>
                      </p:stCondLst>
                      <p:childTnLst>
                        <p:par>
                          <p:cTn id="111" fill="hold">
                            <p:stCondLst>
                              <p:cond delay="0"/>
                            </p:stCondLst>
                            <p:childTnLst>
                              <p:par>
                                <p:cTn id="11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/>
      <p:bldP spid="15" grpId="0" animBg="1"/>
      <p:bldP spid="16" grpId="0" animBg="1"/>
      <p:bldP spid="17" grpId="0" animBg="1"/>
      <p:bldP spid="18" grpId="0" animBg="1"/>
      <p:bldP spid="19" grpId="0"/>
      <p:bldP spid="20" grpId="0" animBg="1"/>
      <p:bldP spid="21" grpId="0"/>
      <p:bldP spid="22" grpId="0" animBg="1"/>
      <p:bldP spid="23" grpId="0"/>
      <p:bldP spid="24" grpId="0" animBg="1"/>
      <p:bldP spid="25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id="{B9E5B6C6-35EC-7D9B-6A21-4F99984EBB6F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273097" y="1617170"/>
            <a:ext cx="4730906" cy="402370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18013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drawing&#10;&#10;Description automatically generated">
            <a:extLst>
              <a:ext uri="{FF2B5EF4-FFF2-40B4-BE49-F238E27FC236}">
                <a16:creationId xmlns:a16="http://schemas.microsoft.com/office/drawing/2014/main" id="{94C9C3B8-D1DF-4F56-86A8-D48D930B7DFB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52356" y="2086118"/>
            <a:ext cx="1085182" cy="2450804"/>
          </a:xfrm>
          <a:prstGeom prst="rect">
            <a:avLst/>
          </a:prstGeom>
        </p:spPr>
      </p:pic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2567842" y="2100263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3075709" y="345450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NÀO MÌNH CÙNG LÊN XE BUÝT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342953" y="3510057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để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được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  <a:extLst>
              <a:ext uri="{FF2B5EF4-FFF2-40B4-BE49-F238E27FC236}">
                <a16:creationId xmlns:a16="http://schemas.microsoft.com/office/drawing/2014/main" id="{6249DC35-A39E-4559-9AC3-76A8A3BFD1C4}"/>
              </a:ext>
            </a:extLst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8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6FEA3630-923D-469A-8B2C-044D77B7FADA}"/>
              </a:ext>
            </a:extLst>
          </p:cNvPr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4F81BD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4F81BD">
                      <a:alpha val="40000"/>
                    </a:srgbClr>
                  </a:glow>
                </a:effectLst>
                <a:uLnTx/>
                <a:uFillTx/>
                <a:latin typeface="Arial"/>
                <a:cs typeface="Arial"/>
                <a:sym typeface="Arial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3348734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7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6" dur="112013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4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>
            <a:extLst>
              <a:ext uri="{FF2B5EF4-FFF2-40B4-BE49-F238E27FC236}">
                <a16:creationId xmlns:a16="http://schemas.microsoft.com/office/drawing/2014/main" id="{87FCFFEC-0BB5-F387-7220-2920F69C466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>
            <a:off x="6891529" y="1884561"/>
            <a:ext cx="2409552" cy="3199495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5E7E6427-F3E8-736D-06DE-D6600ED85EC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562592" y="3358037"/>
            <a:ext cx="2550781" cy="2951981"/>
          </a:xfrm>
          <a:prstGeom prst="rect">
            <a:avLst/>
          </a:prstGeom>
        </p:spPr>
      </p:pic>
      <p:pic>
        <p:nvPicPr>
          <p:cNvPr id="28" name="Picture 27">
            <a:extLst>
              <a:ext uri="{FF2B5EF4-FFF2-40B4-BE49-F238E27FC236}">
                <a16:creationId xmlns:a16="http://schemas.microsoft.com/office/drawing/2014/main" id="{F2AE68EA-0FD1-2CA2-8437-0991965754B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21208351" flipH="1">
            <a:off x="2272146" y="1856412"/>
            <a:ext cx="2680364" cy="2913733"/>
          </a:xfrm>
          <a:prstGeom prst="rect">
            <a:avLst/>
          </a:prstGeom>
        </p:spPr>
      </p:pic>
      <p:pic>
        <p:nvPicPr>
          <p:cNvPr id="23" name="Picture 22">
            <a:hlinkClick r:id="rId5" action="ppaction://hlinksldjump"/>
            <a:extLst>
              <a:ext uri="{FF2B5EF4-FFF2-40B4-BE49-F238E27FC236}">
                <a16:creationId xmlns:a16="http://schemas.microsoft.com/office/drawing/2014/main" id="{D37BD97C-8E81-4241-CB22-A5B0D0CBFD6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4975" y="3708069"/>
            <a:ext cx="3032007" cy="1520068"/>
          </a:xfrm>
          <a:prstGeom prst="rect">
            <a:avLst/>
          </a:prstGeom>
        </p:spPr>
      </p:pic>
      <p:pic>
        <p:nvPicPr>
          <p:cNvPr id="1025" name="Picture 1024">
            <a:hlinkClick r:id="rId7" action="ppaction://hlinksldjump"/>
            <a:extLst>
              <a:ext uri="{FF2B5EF4-FFF2-40B4-BE49-F238E27FC236}">
                <a16:creationId xmlns:a16="http://schemas.microsoft.com/office/drawing/2014/main" id="{6899834E-4257-C44B-00DA-A00952B6D578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869713" y="5253857"/>
            <a:ext cx="3452773" cy="1862044"/>
          </a:xfrm>
          <a:prstGeom prst="rect">
            <a:avLst/>
          </a:prstGeom>
        </p:spPr>
      </p:pic>
      <p:pic>
        <p:nvPicPr>
          <p:cNvPr id="1027" name="Picture 1026">
            <a:hlinkClick r:id="rId9" action="ppaction://hlinksldjump"/>
            <a:extLst>
              <a:ext uri="{FF2B5EF4-FFF2-40B4-BE49-F238E27FC236}">
                <a16:creationId xmlns:a16="http://schemas.microsoft.com/office/drawing/2014/main" id="{41BBA4B8-5FA7-C3B3-E8FD-8EFFC1955164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554547" y="4063425"/>
            <a:ext cx="3283775" cy="1576968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8AF8BE8-1261-4886-81C1-25E10D40983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2209596" y="191755"/>
            <a:ext cx="6578155" cy="16948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90430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0" dur="500"/>
                                        <p:tgtEl>
                                          <p:spTgt spid="10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3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1000"/>
                            </p:stCondLst>
                            <p:childTnLst>
                              <p:par>
                                <p:cTn id="2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10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1000"/>
                            </p:stCondLst>
                            <p:childTnLst>
                              <p:par>
                                <p:cTn id="38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5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10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1000"/>
                            </p:stCondLst>
                            <p:childTnLst>
                              <p:par>
                                <p:cTn id="53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7"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415225" y="4569075"/>
            <a:ext cx="5632627" cy="1407772"/>
            <a:chOff x="311419" y="3426806"/>
            <a:chExt cx="4224470" cy="1055829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426806"/>
              <a:ext cx="3916087" cy="1055829"/>
              <a:chOff x="129540" y="-30699"/>
              <a:chExt cx="11932920" cy="1869496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16087"/>
                  <a:gd name="connsiteY0" fmla="*/ 0 h 966192"/>
                  <a:gd name="connsiteX1" fmla="*/ 3916087 w 3916087"/>
                  <a:gd name="connsiteY1" fmla="*/ 0 h 966192"/>
                  <a:gd name="connsiteX2" fmla="*/ 3916087 w 3916087"/>
                  <a:gd name="connsiteY2" fmla="*/ 966192 h 966192"/>
                  <a:gd name="connsiteX3" fmla="*/ 0 w 3916087"/>
                  <a:gd name="connsiteY3" fmla="*/ 966192 h 966192"/>
                  <a:gd name="connsiteX4" fmla="*/ 0 w 391608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87" h="966192" fill="none" extrusionOk="0">
                    <a:moveTo>
                      <a:pt x="0" y="0"/>
                    </a:moveTo>
                    <a:cubicBezTo>
                      <a:pt x="1391449" y="-133017"/>
                      <a:pt x="3313530" y="-123057"/>
                      <a:pt x="3916087" y="0"/>
                    </a:cubicBezTo>
                    <a:cubicBezTo>
                      <a:pt x="3861518" y="465439"/>
                      <a:pt x="3915926" y="834595"/>
                      <a:pt x="3916087" y="966192"/>
                    </a:cubicBezTo>
                    <a:cubicBezTo>
                      <a:pt x="2454005" y="963991"/>
                      <a:pt x="1569263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16087" h="966192" stroke="0" extrusionOk="0">
                    <a:moveTo>
                      <a:pt x="0" y="0"/>
                    </a:moveTo>
                    <a:cubicBezTo>
                      <a:pt x="914606" y="-157587"/>
                      <a:pt x="2839199" y="-63908"/>
                      <a:pt x="3916087" y="0"/>
                    </a:cubicBezTo>
                    <a:cubicBezTo>
                      <a:pt x="3864511" y="426190"/>
                      <a:pt x="3951584" y="783198"/>
                      <a:pt x="3916087" y="966192"/>
                    </a:cubicBezTo>
                    <a:cubicBezTo>
                      <a:pt x="1973869" y="865194"/>
                      <a:pt x="8546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21450"/>
                          <a:gd name="connsiteY0" fmla="*/ 0 h 1288256"/>
                          <a:gd name="connsiteX1" fmla="*/ 5221450 w 5221450"/>
                          <a:gd name="connsiteY1" fmla="*/ 0 h 1288256"/>
                          <a:gd name="connsiteX2" fmla="*/ 5221450 w 5221450"/>
                          <a:gd name="connsiteY2" fmla="*/ 1288256 h 1288256"/>
                          <a:gd name="connsiteX3" fmla="*/ 0 w 5221450"/>
                          <a:gd name="connsiteY3" fmla="*/ 1288256 h 1288256"/>
                          <a:gd name="connsiteX4" fmla="*/ 0 w 5221450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21450" h="1288256" fill="none" extrusionOk="0">
                            <a:moveTo>
                              <a:pt x="0" y="0"/>
                            </a:moveTo>
                            <a:cubicBezTo>
                              <a:pt x="2566289" y="-133017"/>
                              <a:pt x="3966322" y="-123057"/>
                              <a:pt x="5221450" y="0"/>
                            </a:cubicBezTo>
                            <a:cubicBezTo>
                              <a:pt x="5253838" y="240328"/>
                              <a:pt x="5250275" y="866881"/>
                              <a:pt x="5221450" y="1288256"/>
                            </a:cubicBezTo>
                            <a:cubicBezTo>
                              <a:pt x="4150926" y="1286055"/>
                              <a:pt x="1699776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221450" h="1288256" stroke="0" extrusionOk="0">
                            <a:moveTo>
                              <a:pt x="0" y="0"/>
                            </a:moveTo>
                            <a:cubicBezTo>
                              <a:pt x="1567358" y="-157587"/>
                              <a:pt x="4014148" y="-63908"/>
                              <a:pt x="5221450" y="0"/>
                            </a:cubicBezTo>
                            <a:cubicBezTo>
                              <a:pt x="5140888" y="203503"/>
                              <a:pt x="5112018" y="818100"/>
                              <a:pt x="5221450" y="1288256"/>
                            </a:cubicBezTo>
                            <a:cubicBezTo>
                              <a:pt x="3670815" y="1187258"/>
                              <a:pt x="1507187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902687" y="-30699"/>
                <a:ext cx="4599917" cy="17575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39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274592"/>
            <a:ext cx="5933025" cy="1394064"/>
            <a:chOff x="4684130" y="1705942"/>
            <a:chExt cx="4449769" cy="1045548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05942"/>
              <a:ext cx="4067844" cy="1045548"/>
              <a:chOff x="129540" y="-12495"/>
              <a:chExt cx="12171988" cy="185129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87948"/>
                  <a:gd name="connsiteY0" fmla="*/ 0 h 966192"/>
                  <a:gd name="connsiteX1" fmla="*/ 3987948 w 3987948"/>
                  <a:gd name="connsiteY1" fmla="*/ 0 h 966192"/>
                  <a:gd name="connsiteX2" fmla="*/ 3987948 w 3987948"/>
                  <a:gd name="connsiteY2" fmla="*/ 966192 h 966192"/>
                  <a:gd name="connsiteX3" fmla="*/ 0 w 3987948"/>
                  <a:gd name="connsiteY3" fmla="*/ 966192 h 966192"/>
                  <a:gd name="connsiteX4" fmla="*/ 0 w 3987948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948" h="966192" fill="none" extrusionOk="0">
                    <a:moveTo>
                      <a:pt x="0" y="0"/>
                    </a:moveTo>
                    <a:cubicBezTo>
                      <a:pt x="478279" y="-133017"/>
                      <a:pt x="3574056" y="-123057"/>
                      <a:pt x="3987948" y="0"/>
                    </a:cubicBezTo>
                    <a:cubicBezTo>
                      <a:pt x="3933379" y="465439"/>
                      <a:pt x="3987787" y="834595"/>
                      <a:pt x="3987948" y="966192"/>
                    </a:cubicBezTo>
                    <a:cubicBezTo>
                      <a:pt x="3038491" y="963991"/>
                      <a:pt x="7871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87948" h="966192" stroke="0" extrusionOk="0">
                    <a:moveTo>
                      <a:pt x="0" y="0"/>
                    </a:moveTo>
                    <a:cubicBezTo>
                      <a:pt x="1953107" y="-157587"/>
                      <a:pt x="2955467" y="-63908"/>
                      <a:pt x="3987948" y="0"/>
                    </a:cubicBezTo>
                    <a:cubicBezTo>
                      <a:pt x="3936372" y="426190"/>
                      <a:pt x="4023445" y="783198"/>
                      <a:pt x="3987948" y="966192"/>
                    </a:cubicBezTo>
                    <a:cubicBezTo>
                      <a:pt x="2427799" y="865194"/>
                      <a:pt x="7519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317264"/>
                          <a:gd name="connsiteY0" fmla="*/ 0 h 1288256"/>
                          <a:gd name="connsiteX1" fmla="*/ 5317264 w 5317264"/>
                          <a:gd name="connsiteY1" fmla="*/ 0 h 1288256"/>
                          <a:gd name="connsiteX2" fmla="*/ 5317264 w 5317264"/>
                          <a:gd name="connsiteY2" fmla="*/ 1288256 h 1288256"/>
                          <a:gd name="connsiteX3" fmla="*/ 0 w 5317264"/>
                          <a:gd name="connsiteY3" fmla="*/ 1288256 h 1288256"/>
                          <a:gd name="connsiteX4" fmla="*/ 0 w 5317264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17264" h="1288256" fill="none" extrusionOk="0">
                            <a:moveTo>
                              <a:pt x="0" y="0"/>
                            </a:moveTo>
                            <a:cubicBezTo>
                              <a:pt x="1674726" y="-133017"/>
                              <a:pt x="4239257" y="-123057"/>
                              <a:pt x="5317264" y="0"/>
                            </a:cubicBezTo>
                            <a:cubicBezTo>
                              <a:pt x="5349652" y="240328"/>
                              <a:pt x="5346089" y="866881"/>
                              <a:pt x="5317264" y="1288256"/>
                            </a:cubicBezTo>
                            <a:cubicBezTo>
                              <a:pt x="3702899" y="1286055"/>
                              <a:pt x="251518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317264" h="1288256" stroke="0" extrusionOk="0">
                            <a:moveTo>
                              <a:pt x="0" y="0"/>
                            </a:moveTo>
                            <a:cubicBezTo>
                              <a:pt x="1554657" y="-157587"/>
                              <a:pt x="4152450" y="-63908"/>
                              <a:pt x="5317264" y="0"/>
                            </a:cubicBezTo>
                            <a:cubicBezTo>
                              <a:pt x="5236702" y="203503"/>
                              <a:pt x="5207832" y="818100"/>
                              <a:pt x="5317264" y="1288256"/>
                            </a:cubicBezTo>
                            <a:cubicBezTo>
                              <a:pt x="3624057" y="1187258"/>
                              <a:pt x="2479506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630647" y="-12495"/>
                <a:ext cx="8670881" cy="1757504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37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5" y="2199346"/>
            <a:ext cx="5646933" cy="1442559"/>
            <a:chOff x="264580" y="1649506"/>
            <a:chExt cx="4235200" cy="108191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649506"/>
              <a:ext cx="3843867" cy="1081919"/>
              <a:chOff x="129540" y="-76895"/>
              <a:chExt cx="11932920" cy="1915692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843867"/>
                  <a:gd name="connsiteY0" fmla="*/ 0 h 966192"/>
                  <a:gd name="connsiteX1" fmla="*/ 3843867 w 3843867"/>
                  <a:gd name="connsiteY1" fmla="*/ 0 h 966192"/>
                  <a:gd name="connsiteX2" fmla="*/ 3843867 w 3843867"/>
                  <a:gd name="connsiteY2" fmla="*/ 966192 h 966192"/>
                  <a:gd name="connsiteX3" fmla="*/ 0 w 3843867"/>
                  <a:gd name="connsiteY3" fmla="*/ 966192 h 966192"/>
                  <a:gd name="connsiteX4" fmla="*/ 0 w 384386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3867" h="966192" fill="none" extrusionOk="0">
                    <a:moveTo>
                      <a:pt x="0" y="0"/>
                    </a:moveTo>
                    <a:cubicBezTo>
                      <a:pt x="1034040" y="-133017"/>
                      <a:pt x="2600668" y="-123057"/>
                      <a:pt x="3843867" y="0"/>
                    </a:cubicBezTo>
                    <a:cubicBezTo>
                      <a:pt x="3789298" y="465439"/>
                      <a:pt x="3843706" y="834595"/>
                      <a:pt x="3843867" y="966192"/>
                    </a:cubicBezTo>
                    <a:cubicBezTo>
                      <a:pt x="2223319" y="963991"/>
                      <a:pt x="1764836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843867" h="966192" stroke="0" extrusionOk="0">
                    <a:moveTo>
                      <a:pt x="0" y="0"/>
                    </a:moveTo>
                    <a:cubicBezTo>
                      <a:pt x="1576557" y="-157587"/>
                      <a:pt x="2533722" y="-63908"/>
                      <a:pt x="3843867" y="0"/>
                    </a:cubicBezTo>
                    <a:cubicBezTo>
                      <a:pt x="3792291" y="426190"/>
                      <a:pt x="3879364" y="783198"/>
                      <a:pt x="3843867" y="966192"/>
                    </a:cubicBezTo>
                    <a:cubicBezTo>
                      <a:pt x="2464805" y="865194"/>
                      <a:pt x="154006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125156"/>
                          <a:gd name="connsiteY0" fmla="*/ 0 h 1288256"/>
                          <a:gd name="connsiteX1" fmla="*/ 5125156 w 5125156"/>
                          <a:gd name="connsiteY1" fmla="*/ 0 h 1288256"/>
                          <a:gd name="connsiteX2" fmla="*/ 5125156 w 5125156"/>
                          <a:gd name="connsiteY2" fmla="*/ 1288256 h 1288256"/>
                          <a:gd name="connsiteX3" fmla="*/ 0 w 5125156"/>
                          <a:gd name="connsiteY3" fmla="*/ 1288256 h 1288256"/>
                          <a:gd name="connsiteX4" fmla="*/ 0 w 5125156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125156" h="1288256" fill="none" extrusionOk="0">
                            <a:moveTo>
                              <a:pt x="0" y="0"/>
                            </a:moveTo>
                            <a:cubicBezTo>
                              <a:pt x="1674750" y="-133017"/>
                              <a:pt x="4266908" y="-123057"/>
                              <a:pt x="5125156" y="0"/>
                            </a:cubicBezTo>
                            <a:cubicBezTo>
                              <a:pt x="5157544" y="240328"/>
                              <a:pt x="5153981" y="866881"/>
                              <a:pt x="5125156" y="1288256"/>
                            </a:cubicBezTo>
                            <a:cubicBezTo>
                              <a:pt x="3376220" y="1286055"/>
                              <a:pt x="240536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125156" h="1288256" stroke="0" extrusionOk="0">
                            <a:moveTo>
                              <a:pt x="0" y="0"/>
                            </a:moveTo>
                            <a:cubicBezTo>
                              <a:pt x="1192529" y="-157587"/>
                              <a:pt x="2662472" y="-63908"/>
                              <a:pt x="5125156" y="0"/>
                            </a:cubicBezTo>
                            <a:cubicBezTo>
                              <a:pt x="5044594" y="203503"/>
                              <a:pt x="5015724" y="818100"/>
                              <a:pt x="5125156" y="1288256"/>
                            </a:cubicBezTo>
                            <a:cubicBezTo>
                              <a:pt x="3105318" y="1187258"/>
                              <a:pt x="2180169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919301" y="-76895"/>
                <a:ext cx="5480101" cy="1757503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36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5" y="4572125"/>
            <a:ext cx="6178253" cy="1404722"/>
            <a:chOff x="4739560" y="3429094"/>
            <a:chExt cx="4633690" cy="1053542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29094"/>
              <a:ext cx="4291962" cy="1053542"/>
              <a:chOff x="129540" y="-26648"/>
              <a:chExt cx="12891849" cy="1865445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3"/>
                  <a:gd name="connsiteX1" fmla="*/ 3972715 w 3972715"/>
                  <a:gd name="connsiteY1" fmla="*/ 0 h 966193"/>
                  <a:gd name="connsiteX2" fmla="*/ 3972715 w 3972715"/>
                  <a:gd name="connsiteY2" fmla="*/ 966193 h 966193"/>
                  <a:gd name="connsiteX3" fmla="*/ 0 w 3972715"/>
                  <a:gd name="connsiteY3" fmla="*/ 966193 h 966193"/>
                  <a:gd name="connsiteX4" fmla="*/ 0 w 3972715"/>
                  <a:gd name="connsiteY4" fmla="*/ 0 h 9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3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20347" y="464904"/>
                      <a:pt x="3976343" y="834469"/>
                      <a:pt x="3972715" y="966193"/>
                    </a:cubicBezTo>
                    <a:cubicBezTo>
                      <a:pt x="3294023" y="963992"/>
                      <a:pt x="1142684" y="836422"/>
                      <a:pt x="0" y="966193"/>
                    </a:cubicBezTo>
                    <a:cubicBezTo>
                      <a:pt x="-1217" y="553435"/>
                      <a:pt x="-77765" y="333940"/>
                      <a:pt x="0" y="0"/>
                    </a:cubicBezTo>
                    <a:close/>
                  </a:path>
                  <a:path w="3972715" h="966193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3720" y="421776"/>
                      <a:pt x="4010140" y="778884"/>
                      <a:pt x="3972715" y="966193"/>
                    </a:cubicBezTo>
                    <a:cubicBezTo>
                      <a:pt x="2521291" y="865195"/>
                      <a:pt x="868440" y="1087249"/>
                      <a:pt x="0" y="966193"/>
                    </a:cubicBezTo>
                    <a:cubicBezTo>
                      <a:pt x="15405" y="741607"/>
                      <a:pt x="1639" y="30690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7"/>
                          <a:gd name="connsiteX1" fmla="*/ 5296953 w 5296953"/>
                          <a:gd name="connsiteY1" fmla="*/ 0 h 1288257"/>
                          <a:gd name="connsiteX2" fmla="*/ 5296953 w 5296953"/>
                          <a:gd name="connsiteY2" fmla="*/ 1288257 h 1288257"/>
                          <a:gd name="connsiteX3" fmla="*/ 0 w 5296953"/>
                          <a:gd name="connsiteY3" fmla="*/ 1288257 h 1288257"/>
                          <a:gd name="connsiteX4" fmla="*/ 0 w 5296953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7" fill="none" extrusionOk="0">
                            <a:moveTo>
                              <a:pt x="0" y="0"/>
                            </a:moveTo>
                            <a:cubicBezTo>
                              <a:pt x="1073176" y="-133017"/>
                              <a:pt x="4751055" y="-123057"/>
                              <a:pt x="5296953" y="0"/>
                            </a:cubicBezTo>
                            <a:cubicBezTo>
                              <a:pt x="5330992" y="239927"/>
                              <a:pt x="5328619" y="866786"/>
                              <a:pt x="5296953" y="1288257"/>
                            </a:cubicBezTo>
                            <a:cubicBezTo>
                              <a:pt x="3955790" y="1286056"/>
                              <a:pt x="1804640" y="1158486"/>
                              <a:pt x="0" y="1288257"/>
                            </a:cubicBezTo>
                            <a:cubicBezTo>
                              <a:pt x="85836" y="840849"/>
                              <a:pt x="-48394" y="491884"/>
                              <a:pt x="0" y="0"/>
                            </a:cubicBezTo>
                            <a:close/>
                          </a:path>
                          <a:path w="5296953" h="1288257" stroke="0" extrusionOk="0">
                            <a:moveTo>
                              <a:pt x="0" y="0"/>
                            </a:moveTo>
                            <a:cubicBezTo>
                              <a:pt x="1494375" y="-157587"/>
                              <a:pt x="3902242" y="-63908"/>
                              <a:pt x="5296953" y="0"/>
                            </a:cubicBezTo>
                            <a:cubicBezTo>
                              <a:pt x="5218327" y="200193"/>
                              <a:pt x="5188967" y="814865"/>
                              <a:pt x="5296953" y="1288257"/>
                            </a:cubicBezTo>
                            <a:cubicBezTo>
                              <a:pt x="2653537" y="1187259"/>
                              <a:pt x="2589224" y="1409313"/>
                              <a:pt x="0" y="1288257"/>
                            </a:cubicBezTo>
                            <a:cubicBezTo>
                              <a:pt x="-13441" y="1157714"/>
                              <a:pt x="-27163" y="46784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2400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2328409" y="-26648"/>
                <a:ext cx="10692980" cy="1757502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8000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38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18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143799" y="-203246"/>
            <a:ext cx="13031363" cy="2424033"/>
            <a:chOff x="-107849" y="-152435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107849" y="465261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27 + 5 + 6 = 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/>
            <a:srcRect l="4005" r="4005"/>
            <a:stretch/>
          </p:blipFill>
          <p:spPr>
            <a:xfrm rot="21208351" flipH="1">
              <a:off x="182643" y="-152435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80" y="45578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8" action="ppaction://hlinksldjump"/>
            <a:extLst>
              <a:ext uri="{FF2B5EF4-FFF2-40B4-BE49-F238E27FC236}">
                <a16:creationId xmlns:a16="http://schemas.microsoft.com/office/drawing/2014/main" id="{1B766C5A-E594-9C2F-B82E-161BCA1B1F35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05" r="4005"/>
          <a:stretch/>
        </p:blipFill>
        <p:spPr>
          <a:xfrm rot="994904" flipH="1">
            <a:off x="10333433" y="3701763"/>
            <a:ext cx="2384841" cy="259248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000"/>
                            </p:stCondLst>
                            <p:childTnLst>
                              <p:par>
                                <p:cTn id="5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4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5405" y="4563759"/>
            <a:ext cx="5632627" cy="1302432"/>
            <a:chOff x="311419" y="3505812"/>
            <a:chExt cx="4224470" cy="976824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19802" y="3505812"/>
              <a:ext cx="3916087" cy="976824"/>
              <a:chOff x="129540" y="109192"/>
              <a:chExt cx="11932920" cy="1729605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16087"/>
                  <a:gd name="connsiteY0" fmla="*/ 0 h 966193"/>
                  <a:gd name="connsiteX1" fmla="*/ 3916087 w 3916087"/>
                  <a:gd name="connsiteY1" fmla="*/ 0 h 966193"/>
                  <a:gd name="connsiteX2" fmla="*/ 3916087 w 3916087"/>
                  <a:gd name="connsiteY2" fmla="*/ 966193 h 966193"/>
                  <a:gd name="connsiteX3" fmla="*/ 0 w 3916087"/>
                  <a:gd name="connsiteY3" fmla="*/ 966193 h 966193"/>
                  <a:gd name="connsiteX4" fmla="*/ 0 w 3916087"/>
                  <a:gd name="connsiteY4" fmla="*/ 0 h 966193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87" h="966193" fill="none" extrusionOk="0">
                    <a:moveTo>
                      <a:pt x="0" y="0"/>
                    </a:moveTo>
                    <a:cubicBezTo>
                      <a:pt x="1391449" y="-133017"/>
                      <a:pt x="3313530" y="-123057"/>
                      <a:pt x="3916087" y="0"/>
                    </a:cubicBezTo>
                    <a:cubicBezTo>
                      <a:pt x="3863719" y="464904"/>
                      <a:pt x="3919715" y="834469"/>
                      <a:pt x="3916087" y="966193"/>
                    </a:cubicBezTo>
                    <a:cubicBezTo>
                      <a:pt x="2454005" y="963992"/>
                      <a:pt x="1569263" y="836422"/>
                      <a:pt x="0" y="966193"/>
                    </a:cubicBezTo>
                    <a:cubicBezTo>
                      <a:pt x="-1217" y="553435"/>
                      <a:pt x="-77765" y="333940"/>
                      <a:pt x="0" y="0"/>
                    </a:cubicBezTo>
                    <a:close/>
                  </a:path>
                  <a:path w="3916087" h="966193" stroke="0" extrusionOk="0">
                    <a:moveTo>
                      <a:pt x="0" y="0"/>
                    </a:moveTo>
                    <a:cubicBezTo>
                      <a:pt x="914606" y="-157587"/>
                      <a:pt x="2839199" y="-63908"/>
                      <a:pt x="3916087" y="0"/>
                    </a:cubicBezTo>
                    <a:cubicBezTo>
                      <a:pt x="3867092" y="421776"/>
                      <a:pt x="3953512" y="778884"/>
                      <a:pt x="3916087" y="966193"/>
                    </a:cubicBezTo>
                    <a:cubicBezTo>
                      <a:pt x="1973869" y="865195"/>
                      <a:pt x="854611" y="1087249"/>
                      <a:pt x="0" y="966193"/>
                    </a:cubicBezTo>
                    <a:cubicBezTo>
                      <a:pt x="15405" y="741607"/>
                      <a:pt x="1639" y="306902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21450"/>
                          <a:gd name="connsiteY0" fmla="*/ 0 h 1288257"/>
                          <a:gd name="connsiteX1" fmla="*/ 5221450 w 5221450"/>
                          <a:gd name="connsiteY1" fmla="*/ 0 h 1288257"/>
                          <a:gd name="connsiteX2" fmla="*/ 5221450 w 5221450"/>
                          <a:gd name="connsiteY2" fmla="*/ 1288257 h 1288257"/>
                          <a:gd name="connsiteX3" fmla="*/ 0 w 5221450"/>
                          <a:gd name="connsiteY3" fmla="*/ 1288257 h 1288257"/>
                          <a:gd name="connsiteX4" fmla="*/ 0 w 5221450"/>
                          <a:gd name="connsiteY4" fmla="*/ 0 h 1288257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21450" h="1288257" fill="none" extrusionOk="0">
                            <a:moveTo>
                              <a:pt x="0" y="0"/>
                            </a:moveTo>
                            <a:cubicBezTo>
                              <a:pt x="2566289" y="-133017"/>
                              <a:pt x="3966322" y="-123057"/>
                              <a:pt x="5221450" y="0"/>
                            </a:cubicBezTo>
                            <a:cubicBezTo>
                              <a:pt x="5255489" y="239927"/>
                              <a:pt x="5253116" y="866786"/>
                              <a:pt x="5221450" y="1288257"/>
                            </a:cubicBezTo>
                            <a:cubicBezTo>
                              <a:pt x="4150926" y="1286056"/>
                              <a:pt x="1699776" y="1158486"/>
                              <a:pt x="0" y="1288257"/>
                            </a:cubicBezTo>
                            <a:cubicBezTo>
                              <a:pt x="85836" y="840849"/>
                              <a:pt x="-48394" y="491884"/>
                              <a:pt x="0" y="0"/>
                            </a:cubicBezTo>
                            <a:close/>
                          </a:path>
                          <a:path w="5221450" h="1288257" stroke="0" extrusionOk="0">
                            <a:moveTo>
                              <a:pt x="0" y="0"/>
                            </a:moveTo>
                            <a:cubicBezTo>
                              <a:pt x="1567358" y="-157587"/>
                              <a:pt x="4014148" y="-63908"/>
                              <a:pt x="5221450" y="0"/>
                            </a:cubicBezTo>
                            <a:cubicBezTo>
                              <a:pt x="5142824" y="200193"/>
                              <a:pt x="5113464" y="814865"/>
                              <a:pt x="5221450" y="1288257"/>
                            </a:cubicBezTo>
                            <a:cubicBezTo>
                              <a:pt x="3670815" y="1187259"/>
                              <a:pt x="1507187" y="1409313"/>
                              <a:pt x="0" y="1288257"/>
                            </a:cubicBezTo>
                            <a:cubicBezTo>
                              <a:pt x="-13441" y="1157714"/>
                              <a:pt x="-27163" y="467849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2618038" y="109192"/>
                <a:ext cx="6663663" cy="1485107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68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257862"/>
            <a:ext cx="5826497" cy="1410793"/>
            <a:chOff x="4684130" y="1693395"/>
            <a:chExt cx="4369873" cy="1058095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693395"/>
              <a:ext cx="3987948" cy="1058095"/>
              <a:chOff x="129540" y="-34711"/>
              <a:chExt cx="11932920" cy="1873508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87948"/>
                  <a:gd name="connsiteY0" fmla="*/ 0 h 966192"/>
                  <a:gd name="connsiteX1" fmla="*/ 3987948 w 3987948"/>
                  <a:gd name="connsiteY1" fmla="*/ 0 h 966192"/>
                  <a:gd name="connsiteX2" fmla="*/ 3987948 w 3987948"/>
                  <a:gd name="connsiteY2" fmla="*/ 966192 h 966192"/>
                  <a:gd name="connsiteX3" fmla="*/ 0 w 3987948"/>
                  <a:gd name="connsiteY3" fmla="*/ 966192 h 966192"/>
                  <a:gd name="connsiteX4" fmla="*/ 0 w 3987948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948" h="966192" fill="none" extrusionOk="0">
                    <a:moveTo>
                      <a:pt x="0" y="0"/>
                    </a:moveTo>
                    <a:cubicBezTo>
                      <a:pt x="478279" y="-133017"/>
                      <a:pt x="3574056" y="-123057"/>
                      <a:pt x="3987948" y="0"/>
                    </a:cubicBezTo>
                    <a:cubicBezTo>
                      <a:pt x="3933379" y="465439"/>
                      <a:pt x="3987787" y="834595"/>
                      <a:pt x="3987948" y="966192"/>
                    </a:cubicBezTo>
                    <a:cubicBezTo>
                      <a:pt x="3038491" y="963991"/>
                      <a:pt x="7871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87948" h="966192" stroke="0" extrusionOk="0">
                    <a:moveTo>
                      <a:pt x="0" y="0"/>
                    </a:moveTo>
                    <a:cubicBezTo>
                      <a:pt x="1953107" y="-157587"/>
                      <a:pt x="2955467" y="-63908"/>
                      <a:pt x="3987948" y="0"/>
                    </a:cubicBezTo>
                    <a:cubicBezTo>
                      <a:pt x="3936372" y="426190"/>
                      <a:pt x="4023445" y="783198"/>
                      <a:pt x="3987948" y="966192"/>
                    </a:cubicBezTo>
                    <a:cubicBezTo>
                      <a:pt x="2427799" y="865194"/>
                      <a:pt x="7519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317264"/>
                          <a:gd name="connsiteY0" fmla="*/ 0 h 1288256"/>
                          <a:gd name="connsiteX1" fmla="*/ 5317264 w 5317264"/>
                          <a:gd name="connsiteY1" fmla="*/ 0 h 1288256"/>
                          <a:gd name="connsiteX2" fmla="*/ 5317264 w 5317264"/>
                          <a:gd name="connsiteY2" fmla="*/ 1288256 h 1288256"/>
                          <a:gd name="connsiteX3" fmla="*/ 0 w 5317264"/>
                          <a:gd name="connsiteY3" fmla="*/ 1288256 h 1288256"/>
                          <a:gd name="connsiteX4" fmla="*/ 0 w 5317264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17264" h="1288256" fill="none" extrusionOk="0">
                            <a:moveTo>
                              <a:pt x="0" y="0"/>
                            </a:moveTo>
                            <a:cubicBezTo>
                              <a:pt x="1674726" y="-133017"/>
                              <a:pt x="4239257" y="-123057"/>
                              <a:pt x="5317264" y="0"/>
                            </a:cubicBezTo>
                            <a:cubicBezTo>
                              <a:pt x="5349652" y="240328"/>
                              <a:pt x="5346089" y="866881"/>
                              <a:pt x="5317264" y="1288256"/>
                            </a:cubicBezTo>
                            <a:cubicBezTo>
                              <a:pt x="3702899" y="1286055"/>
                              <a:pt x="251518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317264" h="1288256" stroke="0" extrusionOk="0">
                            <a:moveTo>
                              <a:pt x="0" y="0"/>
                            </a:moveTo>
                            <a:cubicBezTo>
                              <a:pt x="1554657" y="-157587"/>
                              <a:pt x="4152450" y="-63908"/>
                              <a:pt x="5317264" y="0"/>
                            </a:cubicBezTo>
                            <a:cubicBezTo>
                              <a:pt x="5236702" y="203503"/>
                              <a:pt x="5207832" y="818100"/>
                              <a:pt x="5317264" y="1288256"/>
                            </a:cubicBezTo>
                            <a:cubicBezTo>
                              <a:pt x="3624057" y="1187258"/>
                              <a:pt x="2479506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558232" y="-34711"/>
                <a:ext cx="4622479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69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6" y="2353642"/>
            <a:ext cx="6777417" cy="1288256"/>
            <a:chOff x="264580" y="1765233"/>
            <a:chExt cx="5083063" cy="966192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65233"/>
              <a:ext cx="4691730" cy="966192"/>
              <a:chOff x="129540" y="128016"/>
              <a:chExt cx="14565030" cy="1710781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843867"/>
                  <a:gd name="connsiteY0" fmla="*/ 0 h 966192"/>
                  <a:gd name="connsiteX1" fmla="*/ 3843867 w 3843867"/>
                  <a:gd name="connsiteY1" fmla="*/ 0 h 966192"/>
                  <a:gd name="connsiteX2" fmla="*/ 3843867 w 3843867"/>
                  <a:gd name="connsiteY2" fmla="*/ 966192 h 966192"/>
                  <a:gd name="connsiteX3" fmla="*/ 0 w 3843867"/>
                  <a:gd name="connsiteY3" fmla="*/ 966192 h 966192"/>
                  <a:gd name="connsiteX4" fmla="*/ 0 w 384386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3867" h="966192" fill="none" extrusionOk="0">
                    <a:moveTo>
                      <a:pt x="0" y="0"/>
                    </a:moveTo>
                    <a:cubicBezTo>
                      <a:pt x="1034040" y="-133017"/>
                      <a:pt x="2600668" y="-123057"/>
                      <a:pt x="3843867" y="0"/>
                    </a:cubicBezTo>
                    <a:cubicBezTo>
                      <a:pt x="3789298" y="465439"/>
                      <a:pt x="3843706" y="834595"/>
                      <a:pt x="3843867" y="966192"/>
                    </a:cubicBezTo>
                    <a:cubicBezTo>
                      <a:pt x="2223319" y="963991"/>
                      <a:pt x="1764836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843867" h="966192" stroke="0" extrusionOk="0">
                    <a:moveTo>
                      <a:pt x="0" y="0"/>
                    </a:moveTo>
                    <a:cubicBezTo>
                      <a:pt x="1576557" y="-157587"/>
                      <a:pt x="2533722" y="-63908"/>
                      <a:pt x="3843867" y="0"/>
                    </a:cubicBezTo>
                    <a:cubicBezTo>
                      <a:pt x="3792291" y="426190"/>
                      <a:pt x="3879364" y="783198"/>
                      <a:pt x="3843867" y="966192"/>
                    </a:cubicBezTo>
                    <a:cubicBezTo>
                      <a:pt x="2464805" y="865194"/>
                      <a:pt x="154006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125156"/>
                          <a:gd name="connsiteY0" fmla="*/ 0 h 1288256"/>
                          <a:gd name="connsiteX1" fmla="*/ 5125156 w 5125156"/>
                          <a:gd name="connsiteY1" fmla="*/ 0 h 1288256"/>
                          <a:gd name="connsiteX2" fmla="*/ 5125156 w 5125156"/>
                          <a:gd name="connsiteY2" fmla="*/ 1288256 h 1288256"/>
                          <a:gd name="connsiteX3" fmla="*/ 0 w 5125156"/>
                          <a:gd name="connsiteY3" fmla="*/ 1288256 h 1288256"/>
                          <a:gd name="connsiteX4" fmla="*/ 0 w 5125156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125156" h="1288256" fill="none" extrusionOk="0">
                            <a:moveTo>
                              <a:pt x="0" y="0"/>
                            </a:moveTo>
                            <a:cubicBezTo>
                              <a:pt x="1674750" y="-133017"/>
                              <a:pt x="4266908" y="-123057"/>
                              <a:pt x="5125156" y="0"/>
                            </a:cubicBezTo>
                            <a:cubicBezTo>
                              <a:pt x="5157544" y="240328"/>
                              <a:pt x="5153981" y="866881"/>
                              <a:pt x="5125156" y="1288256"/>
                            </a:cubicBezTo>
                            <a:cubicBezTo>
                              <a:pt x="3376220" y="1286055"/>
                              <a:pt x="240536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125156" h="1288256" stroke="0" extrusionOk="0">
                            <a:moveTo>
                              <a:pt x="0" y="0"/>
                            </a:moveTo>
                            <a:cubicBezTo>
                              <a:pt x="1192529" y="-157587"/>
                              <a:pt x="2662472" y="-63908"/>
                              <a:pt x="5125156" y="0"/>
                            </a:cubicBezTo>
                            <a:cubicBezTo>
                              <a:pt x="5044594" y="203503"/>
                              <a:pt x="5015724" y="818100"/>
                              <a:pt x="5125156" y="1288256"/>
                            </a:cubicBezTo>
                            <a:cubicBezTo>
                              <a:pt x="3105318" y="1187258"/>
                              <a:pt x="2180169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3472675" y="128195"/>
                <a:ext cx="11221895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67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5" y="4659131"/>
            <a:ext cx="5752591" cy="1317716"/>
            <a:chOff x="4739560" y="3494348"/>
            <a:chExt cx="4314443" cy="988287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509810"/>
              <a:ext cx="3972715" cy="972825"/>
              <a:chOff x="129540" y="116271"/>
              <a:chExt cx="11932920" cy="1722526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2"/>
                  <a:gd name="connsiteX1" fmla="*/ 3972715 w 3972715"/>
                  <a:gd name="connsiteY1" fmla="*/ 0 h 966192"/>
                  <a:gd name="connsiteX2" fmla="*/ 3972715 w 3972715"/>
                  <a:gd name="connsiteY2" fmla="*/ 966192 h 966192"/>
                  <a:gd name="connsiteX3" fmla="*/ 0 w 3972715"/>
                  <a:gd name="connsiteY3" fmla="*/ 966192 h 966192"/>
                  <a:gd name="connsiteX4" fmla="*/ 0 w 3972715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2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18146" y="465439"/>
                      <a:pt x="3972554" y="834595"/>
                      <a:pt x="3972715" y="966192"/>
                    </a:cubicBezTo>
                    <a:cubicBezTo>
                      <a:pt x="3294023" y="963991"/>
                      <a:pt x="11426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72715" h="966192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1139" y="426190"/>
                      <a:pt x="4008212" y="783198"/>
                      <a:pt x="3972715" y="966192"/>
                    </a:cubicBezTo>
                    <a:cubicBezTo>
                      <a:pt x="2521291" y="865194"/>
                      <a:pt x="868440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4"/>
                          <a:gd name="connsiteY0" fmla="*/ 0 h 1288256"/>
                          <a:gd name="connsiteX1" fmla="*/ 5296954 w 5296954"/>
                          <a:gd name="connsiteY1" fmla="*/ 0 h 1288256"/>
                          <a:gd name="connsiteX2" fmla="*/ 5296954 w 5296954"/>
                          <a:gd name="connsiteY2" fmla="*/ 1288256 h 1288256"/>
                          <a:gd name="connsiteX3" fmla="*/ 0 w 5296954"/>
                          <a:gd name="connsiteY3" fmla="*/ 1288256 h 1288256"/>
                          <a:gd name="connsiteX4" fmla="*/ 0 w 5296954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4" h="1288256" fill="none" extrusionOk="0">
                            <a:moveTo>
                              <a:pt x="0" y="0"/>
                            </a:moveTo>
                            <a:cubicBezTo>
                              <a:pt x="1073101" y="-133017"/>
                              <a:pt x="4750402" y="-123057"/>
                              <a:pt x="5296954" y="0"/>
                            </a:cubicBezTo>
                            <a:cubicBezTo>
                              <a:pt x="5329342" y="240328"/>
                              <a:pt x="5325779" y="866881"/>
                              <a:pt x="5296954" y="1288256"/>
                            </a:cubicBezTo>
                            <a:cubicBezTo>
                              <a:pt x="3956092" y="1286055"/>
                              <a:pt x="180478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296954" h="1288256" stroke="0" extrusionOk="0">
                            <a:moveTo>
                              <a:pt x="0" y="0"/>
                            </a:moveTo>
                            <a:cubicBezTo>
                              <a:pt x="1493959" y="-157587"/>
                              <a:pt x="3901521" y="-63908"/>
                              <a:pt x="5296954" y="0"/>
                            </a:cubicBezTo>
                            <a:cubicBezTo>
                              <a:pt x="5216392" y="203503"/>
                              <a:pt x="5187522" y="818100"/>
                              <a:pt x="5296954" y="1288256"/>
                            </a:cubicBezTo>
                            <a:cubicBezTo>
                              <a:pt x="2653689" y="1187258"/>
                              <a:pt x="2589847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sz="6667" b="0" i="0" u="none" strike="noStrike" kern="1200" cap="none" spc="0" normalizeH="0" baseline="0" noProof="0">
                    <a:ln>
                      <a:noFill/>
                    </a:ln>
                    <a:solidFill>
                      <a:prstClr val="white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*</a:t>
                </a: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860823" y="116271"/>
                <a:ext cx="6042548" cy="148510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6667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70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6667" b="0" i="0" u="none" strike="noStrike" kern="0" cap="none" spc="0" normalizeH="0" baseline="0" noProof="0">
                    <a:ln>
                      <a:noFill/>
                    </a:ln>
                    <a:solidFill>
                      <a:srgbClr val="000000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193975" y="-252672"/>
            <a:ext cx="13031363" cy="2424035"/>
            <a:chOff x="-145481" y="-189504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145481" y="463619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60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54 + 6 + 8 = ?</a:t>
              </a:r>
            </a:p>
          </p:txBody>
        </p:sp>
        <p:pic>
          <p:nvPicPr>
            <p:cNvPr id="66" name="Picture 65">
              <a:hlinkClick r:id="rId8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01324" y="-189504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4626784" y="229082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10497591" y="4599170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52659" y="2336153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66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3" name="Picture 62">
            <a:hlinkClick r:id="rId8" action="ppaction://hlinksldjump"/>
            <a:extLst>
              <a:ext uri="{FF2B5EF4-FFF2-40B4-BE49-F238E27FC236}">
                <a16:creationId xmlns:a16="http://schemas.microsoft.com/office/drawing/2014/main" id="{BE630B10-C784-1548-BBDE-322FE957EEA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95" r="6795"/>
          <a:stretch/>
        </p:blipFill>
        <p:spPr>
          <a:xfrm rot="928165">
            <a:off x="4138996" y="3300588"/>
            <a:ext cx="2550781" cy="29519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21285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000"/>
                            </p:stCondLst>
                            <p:childTnLst>
                              <p:par>
                                <p:cTn id="49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6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2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57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91" name="Google Shape;3591;p43"/>
          <p:cNvSpPr txBox="1">
            <a:spLocks noGrp="1"/>
          </p:cNvSpPr>
          <p:nvPr>
            <p:ph type="title" idx="4294967295"/>
          </p:nvPr>
        </p:nvSpPr>
        <p:spPr>
          <a:xfrm>
            <a:off x="950200" y="596133"/>
            <a:ext cx="10291600" cy="763600"/>
          </a:xfrm>
          <a:prstGeom prst="rect">
            <a:avLst/>
          </a:prstGeom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algn="ctr">
              <a:buClr>
                <a:schemeClr val="dk1"/>
              </a:buClr>
              <a:buSzPts val="800"/>
            </a:pPr>
            <a:r>
              <a:rPr lang="en">
                <a:latin typeface="Cambria" panose="02040503050406030204" pitchFamily="18" charset="0"/>
                <a:ea typeface="Cambria" panose="02040503050406030204" pitchFamily="18" charset="0"/>
              </a:rPr>
              <a:t>Meeting Objectives</a:t>
            </a:r>
            <a:endParaRPr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02247F8-DA93-0786-0FA4-EC02125FAC2B}"/>
              </a:ext>
            </a:extLst>
          </p:cNvPr>
          <p:cNvGrpSpPr/>
          <p:nvPr/>
        </p:nvGrpSpPr>
        <p:grpSpPr>
          <a:xfrm>
            <a:off x="370175" y="4674360"/>
            <a:ext cx="6755140" cy="1346023"/>
            <a:chOff x="311419" y="3516443"/>
            <a:chExt cx="5066355" cy="1009517"/>
          </a:xfrm>
        </p:grpSpPr>
        <p:grpSp>
          <p:nvGrpSpPr>
            <p:cNvPr id="52" name="Group 51">
              <a:extLst>
                <a:ext uri="{FF2B5EF4-FFF2-40B4-BE49-F238E27FC236}">
                  <a16:creationId xmlns:a16="http://schemas.microsoft.com/office/drawing/2014/main" id="{541DE1E8-5315-AAD2-A062-33E7A87C4583}"/>
                </a:ext>
              </a:extLst>
            </p:cNvPr>
            <p:cNvGrpSpPr/>
            <p:nvPr/>
          </p:nvGrpSpPr>
          <p:grpSpPr>
            <a:xfrm>
              <a:off x="653590" y="3547316"/>
              <a:ext cx="4724184" cy="978644"/>
              <a:chOff x="232497" y="182681"/>
              <a:chExt cx="14395316" cy="1732829"/>
            </a:xfrm>
          </p:grpSpPr>
          <p:sp>
            <p:nvSpPr>
              <p:cNvPr id="53" name="Rectangle 52">
                <a:extLst>
                  <a:ext uri="{FF2B5EF4-FFF2-40B4-BE49-F238E27FC236}">
                    <a16:creationId xmlns:a16="http://schemas.microsoft.com/office/drawing/2014/main" id="{6AE021BD-C32E-B18C-90F1-58C6F7A9D692}"/>
                  </a:ext>
                </a:extLst>
              </p:cNvPr>
              <p:cNvSpPr/>
              <p:nvPr/>
            </p:nvSpPr>
            <p:spPr>
              <a:xfrm>
                <a:off x="232497" y="204729"/>
                <a:ext cx="11932920" cy="1710781"/>
              </a:xfrm>
              <a:custGeom>
                <a:avLst/>
                <a:gdLst>
                  <a:gd name="connsiteX0" fmla="*/ 0 w 3916087"/>
                  <a:gd name="connsiteY0" fmla="*/ 0 h 966192"/>
                  <a:gd name="connsiteX1" fmla="*/ 3916087 w 3916087"/>
                  <a:gd name="connsiteY1" fmla="*/ 0 h 966192"/>
                  <a:gd name="connsiteX2" fmla="*/ 3916087 w 3916087"/>
                  <a:gd name="connsiteY2" fmla="*/ 966192 h 966192"/>
                  <a:gd name="connsiteX3" fmla="*/ 0 w 3916087"/>
                  <a:gd name="connsiteY3" fmla="*/ 966192 h 966192"/>
                  <a:gd name="connsiteX4" fmla="*/ 0 w 391608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16087" h="966192" fill="none" extrusionOk="0">
                    <a:moveTo>
                      <a:pt x="0" y="0"/>
                    </a:moveTo>
                    <a:cubicBezTo>
                      <a:pt x="1391449" y="-133017"/>
                      <a:pt x="3313530" y="-123057"/>
                      <a:pt x="3916087" y="0"/>
                    </a:cubicBezTo>
                    <a:cubicBezTo>
                      <a:pt x="3861518" y="465439"/>
                      <a:pt x="3915926" y="834595"/>
                      <a:pt x="3916087" y="966192"/>
                    </a:cubicBezTo>
                    <a:cubicBezTo>
                      <a:pt x="2454005" y="963991"/>
                      <a:pt x="1569263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16087" h="966192" stroke="0" extrusionOk="0">
                    <a:moveTo>
                      <a:pt x="0" y="0"/>
                    </a:moveTo>
                    <a:cubicBezTo>
                      <a:pt x="914606" y="-157587"/>
                      <a:pt x="2839199" y="-63908"/>
                      <a:pt x="3916087" y="0"/>
                    </a:cubicBezTo>
                    <a:cubicBezTo>
                      <a:pt x="3864511" y="426190"/>
                      <a:pt x="3951584" y="783198"/>
                      <a:pt x="3916087" y="966192"/>
                    </a:cubicBezTo>
                    <a:cubicBezTo>
                      <a:pt x="1973869" y="865194"/>
                      <a:pt x="8546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21449"/>
                          <a:gd name="connsiteY0" fmla="*/ 0 h 1288256"/>
                          <a:gd name="connsiteX1" fmla="*/ 5221449 w 5221449"/>
                          <a:gd name="connsiteY1" fmla="*/ 0 h 1288256"/>
                          <a:gd name="connsiteX2" fmla="*/ 5221449 w 5221449"/>
                          <a:gd name="connsiteY2" fmla="*/ 1288256 h 1288256"/>
                          <a:gd name="connsiteX3" fmla="*/ 0 w 5221449"/>
                          <a:gd name="connsiteY3" fmla="*/ 1288256 h 1288256"/>
                          <a:gd name="connsiteX4" fmla="*/ 0 w 5221449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21449" h="1288256" fill="none" extrusionOk="0">
                            <a:moveTo>
                              <a:pt x="0" y="0"/>
                            </a:moveTo>
                            <a:cubicBezTo>
                              <a:pt x="2566365" y="-133017"/>
                              <a:pt x="3966985" y="-123057"/>
                              <a:pt x="5221449" y="0"/>
                            </a:cubicBezTo>
                            <a:cubicBezTo>
                              <a:pt x="5253837" y="240328"/>
                              <a:pt x="5250274" y="866881"/>
                              <a:pt x="5221449" y="1288256"/>
                            </a:cubicBezTo>
                            <a:cubicBezTo>
                              <a:pt x="4150620" y="1286055"/>
                              <a:pt x="1699634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221449" h="1288256" stroke="0" extrusionOk="0">
                            <a:moveTo>
                              <a:pt x="0" y="0"/>
                            </a:moveTo>
                            <a:cubicBezTo>
                              <a:pt x="1567780" y="-157587"/>
                              <a:pt x="4014879" y="-63908"/>
                              <a:pt x="5221449" y="0"/>
                            </a:cubicBezTo>
                            <a:cubicBezTo>
                              <a:pt x="5140887" y="203503"/>
                              <a:pt x="5112017" y="818100"/>
                              <a:pt x="5221449" y="1288256"/>
                            </a:cubicBezTo>
                            <a:cubicBezTo>
                              <a:pt x="3670660" y="1187258"/>
                              <a:pt x="1506555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3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4" name="TextBox 53">
                <a:extLst>
                  <a:ext uri="{FF2B5EF4-FFF2-40B4-BE49-F238E27FC236}">
                    <a16:creationId xmlns:a16="http://schemas.microsoft.com/office/drawing/2014/main" id="{FE67C09E-5B64-8E22-83EA-FD73AE7E5C59}"/>
                  </a:ext>
                </a:extLst>
              </p:cNvPr>
              <p:cNvSpPr txBox="1"/>
              <p:nvPr/>
            </p:nvSpPr>
            <p:spPr>
              <a:xfrm>
                <a:off x="3405917" y="182681"/>
                <a:ext cx="11221896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333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85</a:t>
                </a:r>
              </a:p>
            </p:txBody>
          </p:sp>
        </p:grpSp>
        <p:grpSp>
          <p:nvGrpSpPr>
            <p:cNvPr id="7" name="Group 6">
              <a:extLst>
                <a:ext uri="{FF2B5EF4-FFF2-40B4-BE49-F238E27FC236}">
                  <a16:creationId xmlns:a16="http://schemas.microsoft.com/office/drawing/2014/main" id="{5048999A-CCF7-9903-4990-EE04A70A2F51}"/>
                </a:ext>
              </a:extLst>
            </p:cNvPr>
            <p:cNvGrpSpPr/>
            <p:nvPr/>
          </p:nvGrpSpPr>
          <p:grpSpPr>
            <a:xfrm>
              <a:off x="311419" y="3516443"/>
              <a:ext cx="918025" cy="912332"/>
              <a:chOff x="314258" y="3228962"/>
              <a:chExt cx="1228335" cy="1224365"/>
            </a:xfrm>
          </p:grpSpPr>
          <p:grpSp>
            <p:nvGrpSpPr>
              <p:cNvPr id="31" name="Google Shape;3605;p43">
                <a:extLst>
                  <a:ext uri="{FF2B5EF4-FFF2-40B4-BE49-F238E27FC236}">
                    <a16:creationId xmlns:a16="http://schemas.microsoft.com/office/drawing/2014/main" id="{2662C93B-D5C8-AC43-6CFA-6A38D5E88B59}"/>
                  </a:ext>
                </a:extLst>
              </p:cNvPr>
              <p:cNvGrpSpPr/>
              <p:nvPr/>
            </p:nvGrpSpPr>
            <p:grpSpPr>
              <a:xfrm>
                <a:off x="314258" y="3228962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2" name="Google Shape;3606;p43">
                  <a:extLst>
                    <a:ext uri="{FF2B5EF4-FFF2-40B4-BE49-F238E27FC236}">
                      <a16:creationId xmlns:a16="http://schemas.microsoft.com/office/drawing/2014/main" id="{816A1477-8C8A-7B38-3A9B-7BD9B1785152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3" name="Google Shape;3607;p43">
                  <a:extLst>
                    <a:ext uri="{FF2B5EF4-FFF2-40B4-BE49-F238E27FC236}">
                      <a16:creationId xmlns:a16="http://schemas.microsoft.com/office/drawing/2014/main" id="{B6157954-3E70-21D1-BBFF-65DA830EE862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3" name="Picture 22">
                <a:extLst>
                  <a:ext uri="{FF2B5EF4-FFF2-40B4-BE49-F238E27FC236}">
                    <a16:creationId xmlns:a16="http://schemas.microsoft.com/office/drawing/2014/main" id="{88544890-1B4B-6663-ADA6-78801922CC2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39048" t="-1048" r="31571" b="50944"/>
              <a:stretch/>
            </p:blipFill>
            <p:spPr>
              <a:xfrm>
                <a:off x="610075" y="3389084"/>
                <a:ext cx="858567" cy="927750"/>
              </a:xfrm>
              <a:prstGeom prst="rect">
                <a:avLst/>
              </a:prstGeom>
            </p:spPr>
          </p:pic>
        </p:grpSp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15FF1D0E-F169-B9EC-94CE-787B6E3F2A49}"/>
              </a:ext>
            </a:extLst>
          </p:cNvPr>
          <p:cNvGrpSpPr/>
          <p:nvPr/>
        </p:nvGrpSpPr>
        <p:grpSpPr>
          <a:xfrm>
            <a:off x="6245509" y="2307667"/>
            <a:ext cx="6929999" cy="1360986"/>
            <a:chOff x="4684130" y="1730750"/>
            <a:chExt cx="5197499" cy="1020740"/>
          </a:xfrm>
        </p:grpSpPr>
        <p:grpSp>
          <p:nvGrpSpPr>
            <p:cNvPr id="55" name="Group 54">
              <a:extLst>
                <a:ext uri="{FF2B5EF4-FFF2-40B4-BE49-F238E27FC236}">
                  <a16:creationId xmlns:a16="http://schemas.microsoft.com/office/drawing/2014/main" id="{05D587AB-459C-A11B-5BD7-B79D0C20355C}"/>
                </a:ext>
              </a:extLst>
            </p:cNvPr>
            <p:cNvGrpSpPr/>
            <p:nvPr/>
          </p:nvGrpSpPr>
          <p:grpSpPr>
            <a:xfrm>
              <a:off x="5066055" y="1743262"/>
              <a:ext cx="4815574" cy="1008228"/>
              <a:chOff x="129540" y="53585"/>
              <a:chExt cx="14409381" cy="1785212"/>
            </a:xfrm>
          </p:grpSpPr>
          <p:sp>
            <p:nvSpPr>
              <p:cNvPr id="56" name="Rectangle 55">
                <a:extLst>
                  <a:ext uri="{FF2B5EF4-FFF2-40B4-BE49-F238E27FC236}">
                    <a16:creationId xmlns:a16="http://schemas.microsoft.com/office/drawing/2014/main" id="{09CFA3DB-B7F3-2597-BB00-5E7732F62336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87948"/>
                  <a:gd name="connsiteY0" fmla="*/ 0 h 966192"/>
                  <a:gd name="connsiteX1" fmla="*/ 3987948 w 3987948"/>
                  <a:gd name="connsiteY1" fmla="*/ 0 h 966192"/>
                  <a:gd name="connsiteX2" fmla="*/ 3987948 w 3987948"/>
                  <a:gd name="connsiteY2" fmla="*/ 966192 h 966192"/>
                  <a:gd name="connsiteX3" fmla="*/ 0 w 3987948"/>
                  <a:gd name="connsiteY3" fmla="*/ 966192 h 966192"/>
                  <a:gd name="connsiteX4" fmla="*/ 0 w 3987948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87948" h="966192" fill="none" extrusionOk="0">
                    <a:moveTo>
                      <a:pt x="0" y="0"/>
                    </a:moveTo>
                    <a:cubicBezTo>
                      <a:pt x="478279" y="-133017"/>
                      <a:pt x="3574056" y="-123057"/>
                      <a:pt x="3987948" y="0"/>
                    </a:cubicBezTo>
                    <a:cubicBezTo>
                      <a:pt x="3933379" y="465439"/>
                      <a:pt x="3987787" y="834595"/>
                      <a:pt x="3987948" y="966192"/>
                    </a:cubicBezTo>
                    <a:cubicBezTo>
                      <a:pt x="3038491" y="963991"/>
                      <a:pt x="7871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87948" h="966192" stroke="0" extrusionOk="0">
                    <a:moveTo>
                      <a:pt x="0" y="0"/>
                    </a:moveTo>
                    <a:cubicBezTo>
                      <a:pt x="1953107" y="-157587"/>
                      <a:pt x="2955467" y="-63908"/>
                      <a:pt x="3987948" y="0"/>
                    </a:cubicBezTo>
                    <a:cubicBezTo>
                      <a:pt x="3936372" y="426190"/>
                      <a:pt x="4023445" y="783198"/>
                      <a:pt x="3987948" y="966192"/>
                    </a:cubicBezTo>
                    <a:cubicBezTo>
                      <a:pt x="2427799" y="865194"/>
                      <a:pt x="75191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chemeClr val="bg2">
                  <a:alpha val="80000"/>
                </a:scheme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317264"/>
                          <a:gd name="connsiteY0" fmla="*/ 0 h 1288255"/>
                          <a:gd name="connsiteX1" fmla="*/ 5317264 w 5317264"/>
                          <a:gd name="connsiteY1" fmla="*/ 0 h 1288255"/>
                          <a:gd name="connsiteX2" fmla="*/ 5317264 w 5317264"/>
                          <a:gd name="connsiteY2" fmla="*/ 1288255 h 1288255"/>
                          <a:gd name="connsiteX3" fmla="*/ 0 w 5317264"/>
                          <a:gd name="connsiteY3" fmla="*/ 1288255 h 1288255"/>
                          <a:gd name="connsiteX4" fmla="*/ 0 w 5317264"/>
                          <a:gd name="connsiteY4" fmla="*/ 0 h 1288255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317264" h="1288255" fill="none" extrusionOk="0">
                            <a:moveTo>
                              <a:pt x="0" y="0"/>
                            </a:moveTo>
                            <a:cubicBezTo>
                              <a:pt x="1674726" y="-133017"/>
                              <a:pt x="4239257" y="-123057"/>
                              <a:pt x="5317264" y="0"/>
                            </a:cubicBezTo>
                            <a:cubicBezTo>
                              <a:pt x="5348001" y="240730"/>
                              <a:pt x="5343247" y="866976"/>
                              <a:pt x="5317264" y="1288255"/>
                            </a:cubicBezTo>
                            <a:cubicBezTo>
                              <a:pt x="3702899" y="1286054"/>
                              <a:pt x="2515180" y="1158484"/>
                              <a:pt x="0" y="1288255"/>
                            </a:cubicBezTo>
                            <a:cubicBezTo>
                              <a:pt x="86409" y="836660"/>
                              <a:pt x="-46084" y="486589"/>
                              <a:pt x="0" y="0"/>
                            </a:cubicBezTo>
                            <a:close/>
                          </a:path>
                          <a:path w="5317264" h="1288255" stroke="0" extrusionOk="0">
                            <a:moveTo>
                              <a:pt x="0" y="0"/>
                            </a:moveTo>
                            <a:cubicBezTo>
                              <a:pt x="1554657" y="-157587"/>
                              <a:pt x="4152450" y="-63908"/>
                              <a:pt x="5317264" y="0"/>
                            </a:cubicBezTo>
                            <a:cubicBezTo>
                              <a:pt x="5234767" y="206814"/>
                              <a:pt x="5206386" y="821336"/>
                              <a:pt x="5317264" y="1288255"/>
                            </a:cubicBezTo>
                            <a:cubicBezTo>
                              <a:pt x="3624057" y="1187257"/>
                              <a:pt x="2479506" y="1409311"/>
                              <a:pt x="0" y="1288255"/>
                            </a:cubicBezTo>
                            <a:cubicBezTo>
                              <a:pt x="-12601" y="1153296"/>
                              <a:pt x="-26055" y="467702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3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7" name="TextBox 56">
                <a:extLst>
                  <a:ext uri="{FF2B5EF4-FFF2-40B4-BE49-F238E27FC236}">
                    <a16:creationId xmlns:a16="http://schemas.microsoft.com/office/drawing/2014/main" id="{E649C732-004C-7D6C-65CE-4829F0F70DA0}"/>
                  </a:ext>
                </a:extLst>
              </p:cNvPr>
              <p:cNvSpPr txBox="1"/>
              <p:nvPr/>
            </p:nvSpPr>
            <p:spPr>
              <a:xfrm>
                <a:off x="3317024" y="53585"/>
                <a:ext cx="11221897" cy="1621179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333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84</a:t>
                </a:r>
              </a:p>
            </p:txBody>
          </p:sp>
        </p:grpSp>
        <p:grpSp>
          <p:nvGrpSpPr>
            <p:cNvPr id="8" name="Group 7">
              <a:extLst>
                <a:ext uri="{FF2B5EF4-FFF2-40B4-BE49-F238E27FC236}">
                  <a16:creationId xmlns:a16="http://schemas.microsoft.com/office/drawing/2014/main" id="{68B3C73C-0893-2677-C26E-8B9FC91D519E}"/>
                </a:ext>
              </a:extLst>
            </p:cNvPr>
            <p:cNvGrpSpPr/>
            <p:nvPr/>
          </p:nvGrpSpPr>
          <p:grpSpPr>
            <a:xfrm>
              <a:off x="4684130" y="1730750"/>
              <a:ext cx="990103" cy="988223"/>
              <a:chOff x="5304987" y="1743054"/>
              <a:chExt cx="1228335" cy="1224365"/>
            </a:xfrm>
          </p:grpSpPr>
          <p:grpSp>
            <p:nvGrpSpPr>
              <p:cNvPr id="34" name="Google Shape;3605;p43">
                <a:extLst>
                  <a:ext uri="{FF2B5EF4-FFF2-40B4-BE49-F238E27FC236}">
                    <a16:creationId xmlns:a16="http://schemas.microsoft.com/office/drawing/2014/main" id="{A424AC23-4803-A0CF-8B44-81C546CA3F45}"/>
                  </a:ext>
                </a:extLst>
              </p:cNvPr>
              <p:cNvGrpSpPr/>
              <p:nvPr/>
            </p:nvGrpSpPr>
            <p:grpSpPr>
              <a:xfrm>
                <a:off x="5304987" y="1743054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35" name="Google Shape;3606;p43">
                  <a:extLst>
                    <a:ext uri="{FF2B5EF4-FFF2-40B4-BE49-F238E27FC236}">
                      <a16:creationId xmlns:a16="http://schemas.microsoft.com/office/drawing/2014/main" id="{BB6DB16E-CDF7-4B0C-C268-06F609239B4D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6" name="Google Shape;3607;p43">
                  <a:extLst>
                    <a:ext uri="{FF2B5EF4-FFF2-40B4-BE49-F238E27FC236}">
                      <a16:creationId xmlns:a16="http://schemas.microsoft.com/office/drawing/2014/main" id="{98D30DBD-10AF-ABC5-6219-AC7556A498B1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4" name="Picture 23">
                <a:extLst>
                  <a:ext uri="{FF2B5EF4-FFF2-40B4-BE49-F238E27FC236}">
                    <a16:creationId xmlns:a16="http://schemas.microsoft.com/office/drawing/2014/main" id="{243B3E65-C1EA-31F0-BD68-0A91D87EA53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71354" t="-1449" r="-735" b="51345"/>
              <a:stretch/>
            </p:blipFill>
            <p:spPr>
              <a:xfrm rot="21281818">
                <a:off x="5421313" y="1921213"/>
                <a:ext cx="884835" cy="956135"/>
              </a:xfrm>
              <a:prstGeom prst="rect">
                <a:avLst/>
              </a:prstGeom>
            </p:spPr>
          </p:pic>
        </p:grpSp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5859EE6C-990A-80F9-7446-B3ABFFE36C1D}"/>
              </a:ext>
            </a:extLst>
          </p:cNvPr>
          <p:cNvGrpSpPr/>
          <p:nvPr/>
        </p:nvGrpSpPr>
        <p:grpSpPr>
          <a:xfrm>
            <a:off x="352775" y="2297970"/>
            <a:ext cx="6168711" cy="1343932"/>
            <a:chOff x="264580" y="1723476"/>
            <a:chExt cx="4626533" cy="1007949"/>
          </a:xfrm>
        </p:grpSpPr>
        <p:grpSp>
          <p:nvGrpSpPr>
            <p:cNvPr id="58" name="Group 57">
              <a:extLst>
                <a:ext uri="{FF2B5EF4-FFF2-40B4-BE49-F238E27FC236}">
                  <a16:creationId xmlns:a16="http://schemas.microsoft.com/office/drawing/2014/main" id="{122E8B3C-F94E-7608-1FC0-437336C2D4E5}"/>
                </a:ext>
              </a:extLst>
            </p:cNvPr>
            <p:cNvGrpSpPr/>
            <p:nvPr/>
          </p:nvGrpSpPr>
          <p:grpSpPr>
            <a:xfrm>
              <a:off x="655913" y="1723476"/>
              <a:ext cx="4235200" cy="1007949"/>
              <a:chOff x="129540" y="54079"/>
              <a:chExt cx="13147776" cy="1784718"/>
            </a:xfrm>
          </p:grpSpPr>
          <p:sp>
            <p:nvSpPr>
              <p:cNvPr id="59" name="Rectangle 58">
                <a:extLst>
                  <a:ext uri="{FF2B5EF4-FFF2-40B4-BE49-F238E27FC236}">
                    <a16:creationId xmlns:a16="http://schemas.microsoft.com/office/drawing/2014/main" id="{27405422-B596-98A9-D9AA-FAAE1FC0B251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843867"/>
                  <a:gd name="connsiteY0" fmla="*/ 0 h 966192"/>
                  <a:gd name="connsiteX1" fmla="*/ 3843867 w 3843867"/>
                  <a:gd name="connsiteY1" fmla="*/ 0 h 966192"/>
                  <a:gd name="connsiteX2" fmla="*/ 3843867 w 3843867"/>
                  <a:gd name="connsiteY2" fmla="*/ 966192 h 966192"/>
                  <a:gd name="connsiteX3" fmla="*/ 0 w 3843867"/>
                  <a:gd name="connsiteY3" fmla="*/ 966192 h 966192"/>
                  <a:gd name="connsiteX4" fmla="*/ 0 w 3843867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843867" h="966192" fill="none" extrusionOk="0">
                    <a:moveTo>
                      <a:pt x="0" y="0"/>
                    </a:moveTo>
                    <a:cubicBezTo>
                      <a:pt x="1034040" y="-133017"/>
                      <a:pt x="2600668" y="-123057"/>
                      <a:pt x="3843867" y="0"/>
                    </a:cubicBezTo>
                    <a:cubicBezTo>
                      <a:pt x="3789298" y="465439"/>
                      <a:pt x="3843706" y="834595"/>
                      <a:pt x="3843867" y="966192"/>
                    </a:cubicBezTo>
                    <a:cubicBezTo>
                      <a:pt x="2223319" y="963991"/>
                      <a:pt x="1764836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843867" h="966192" stroke="0" extrusionOk="0">
                    <a:moveTo>
                      <a:pt x="0" y="0"/>
                    </a:moveTo>
                    <a:cubicBezTo>
                      <a:pt x="1576557" y="-157587"/>
                      <a:pt x="2533722" y="-63908"/>
                      <a:pt x="3843867" y="0"/>
                    </a:cubicBezTo>
                    <a:cubicBezTo>
                      <a:pt x="3792291" y="426190"/>
                      <a:pt x="3879364" y="783198"/>
                      <a:pt x="3843867" y="966192"/>
                    </a:cubicBezTo>
                    <a:cubicBezTo>
                      <a:pt x="2464805" y="865194"/>
                      <a:pt x="1540061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125157"/>
                          <a:gd name="connsiteY0" fmla="*/ 0 h 1288256"/>
                          <a:gd name="connsiteX1" fmla="*/ 5125157 w 5125157"/>
                          <a:gd name="connsiteY1" fmla="*/ 0 h 1288256"/>
                          <a:gd name="connsiteX2" fmla="*/ 5125157 w 5125157"/>
                          <a:gd name="connsiteY2" fmla="*/ 1288256 h 1288256"/>
                          <a:gd name="connsiteX3" fmla="*/ 0 w 5125157"/>
                          <a:gd name="connsiteY3" fmla="*/ 1288256 h 1288256"/>
                          <a:gd name="connsiteX4" fmla="*/ 0 w 5125157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125157" h="1288256" fill="none" extrusionOk="0">
                            <a:moveTo>
                              <a:pt x="0" y="0"/>
                            </a:moveTo>
                            <a:cubicBezTo>
                              <a:pt x="1674672" y="-133017"/>
                              <a:pt x="4266232" y="-123057"/>
                              <a:pt x="5125157" y="0"/>
                            </a:cubicBezTo>
                            <a:cubicBezTo>
                              <a:pt x="5157545" y="240328"/>
                              <a:pt x="5153982" y="866881"/>
                              <a:pt x="5125157" y="1288256"/>
                            </a:cubicBezTo>
                            <a:cubicBezTo>
                              <a:pt x="3376532" y="1286055"/>
                              <a:pt x="2405505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125157" h="1288256" stroke="0" extrusionOk="0">
                            <a:moveTo>
                              <a:pt x="0" y="0"/>
                            </a:moveTo>
                            <a:cubicBezTo>
                              <a:pt x="1192099" y="-157587"/>
                              <a:pt x="2661727" y="-63908"/>
                              <a:pt x="5125157" y="0"/>
                            </a:cubicBezTo>
                            <a:cubicBezTo>
                              <a:pt x="5044595" y="203503"/>
                              <a:pt x="5015725" y="818100"/>
                              <a:pt x="5125157" y="1288256"/>
                            </a:cubicBezTo>
                            <a:cubicBezTo>
                              <a:pt x="3105476" y="1187258"/>
                              <a:pt x="2180813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3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60" name="TextBox 59">
                <a:extLst>
                  <a:ext uri="{FF2B5EF4-FFF2-40B4-BE49-F238E27FC236}">
                    <a16:creationId xmlns:a16="http://schemas.microsoft.com/office/drawing/2014/main" id="{49EADB0C-1406-41D9-6C96-9EECD2981848}"/>
                  </a:ext>
                </a:extLst>
              </p:cNvPr>
              <p:cNvSpPr txBox="1"/>
              <p:nvPr/>
            </p:nvSpPr>
            <p:spPr>
              <a:xfrm>
                <a:off x="2055419" y="54079"/>
                <a:ext cx="11221897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333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83</a:t>
                </a:r>
              </a:p>
            </p:txBody>
          </p:sp>
        </p:grpSp>
        <p:grpSp>
          <p:nvGrpSpPr>
            <p:cNvPr id="5" name="Group 4">
              <a:extLst>
                <a:ext uri="{FF2B5EF4-FFF2-40B4-BE49-F238E27FC236}">
                  <a16:creationId xmlns:a16="http://schemas.microsoft.com/office/drawing/2014/main" id="{7B2FDAB1-82FB-B88D-A331-6C81AE4AD131}"/>
                </a:ext>
              </a:extLst>
            </p:cNvPr>
            <p:cNvGrpSpPr/>
            <p:nvPr/>
          </p:nvGrpSpPr>
          <p:grpSpPr>
            <a:xfrm>
              <a:off x="264580" y="1783360"/>
              <a:ext cx="918025" cy="912332"/>
              <a:chOff x="223256" y="1570336"/>
              <a:chExt cx="1228335" cy="1224365"/>
            </a:xfrm>
          </p:grpSpPr>
          <p:grpSp>
            <p:nvGrpSpPr>
              <p:cNvPr id="28" name="Google Shape;3605;p43">
                <a:extLst>
                  <a:ext uri="{FF2B5EF4-FFF2-40B4-BE49-F238E27FC236}">
                    <a16:creationId xmlns:a16="http://schemas.microsoft.com/office/drawing/2014/main" id="{8F21DAAA-4126-28FA-3F7F-B5464FBD7D79}"/>
                  </a:ext>
                </a:extLst>
              </p:cNvPr>
              <p:cNvGrpSpPr/>
              <p:nvPr/>
            </p:nvGrpSpPr>
            <p:grpSpPr>
              <a:xfrm>
                <a:off x="223256" y="1570336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9" name="Google Shape;3606;p43">
                  <a:extLst>
                    <a:ext uri="{FF2B5EF4-FFF2-40B4-BE49-F238E27FC236}">
                      <a16:creationId xmlns:a16="http://schemas.microsoft.com/office/drawing/2014/main" id="{41E993A4-6AA8-CFD4-EA59-9F193ECB777C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30" name="Google Shape;3607;p43">
                  <a:extLst>
                    <a:ext uri="{FF2B5EF4-FFF2-40B4-BE49-F238E27FC236}">
                      <a16:creationId xmlns:a16="http://schemas.microsoft.com/office/drawing/2014/main" id="{6F5930F6-EA8F-AAF9-F667-ECADDBB0D33D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22" name="Picture 21">
                <a:extLst>
                  <a:ext uri="{FF2B5EF4-FFF2-40B4-BE49-F238E27FC236}">
                    <a16:creationId xmlns:a16="http://schemas.microsoft.com/office/drawing/2014/main" id="{2ADEFAD2-FA9B-2F13-F51C-496494F42391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-1991" r="64831" b="51887"/>
              <a:stretch/>
            </p:blipFill>
            <p:spPr>
              <a:xfrm>
                <a:off x="428425" y="1667516"/>
                <a:ext cx="807883" cy="947137"/>
              </a:xfrm>
              <a:prstGeom prst="rect">
                <a:avLst/>
              </a:prstGeom>
            </p:spPr>
          </p:pic>
        </p:grp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AB07A9A-DA78-BB44-97CC-598B8B83C3AF}"/>
              </a:ext>
            </a:extLst>
          </p:cNvPr>
          <p:cNvGrpSpPr/>
          <p:nvPr/>
        </p:nvGrpSpPr>
        <p:grpSpPr>
          <a:xfrm>
            <a:off x="6319413" y="4609394"/>
            <a:ext cx="6988464" cy="1367452"/>
            <a:chOff x="4739560" y="3457046"/>
            <a:chExt cx="5241348" cy="1025589"/>
          </a:xfrm>
        </p:grpSpPr>
        <p:grpSp>
          <p:nvGrpSpPr>
            <p:cNvPr id="49" name="Group 48">
              <a:extLst>
                <a:ext uri="{FF2B5EF4-FFF2-40B4-BE49-F238E27FC236}">
                  <a16:creationId xmlns:a16="http://schemas.microsoft.com/office/drawing/2014/main" id="{0E159824-0C09-BDBF-CBDA-9408BF85F98D}"/>
                </a:ext>
              </a:extLst>
            </p:cNvPr>
            <p:cNvGrpSpPr/>
            <p:nvPr/>
          </p:nvGrpSpPr>
          <p:grpSpPr>
            <a:xfrm>
              <a:off x="5081288" y="3457046"/>
              <a:ext cx="4899620" cy="1025589"/>
              <a:chOff x="129540" y="22845"/>
              <a:chExt cx="14717083" cy="1815952"/>
            </a:xfrm>
          </p:grpSpPr>
          <p:sp>
            <p:nvSpPr>
              <p:cNvPr id="50" name="Rectangle 49">
                <a:extLst>
                  <a:ext uri="{FF2B5EF4-FFF2-40B4-BE49-F238E27FC236}">
                    <a16:creationId xmlns:a16="http://schemas.microsoft.com/office/drawing/2014/main" id="{50A97128-235C-FBC3-F5E3-931A523B5CD0}"/>
                  </a:ext>
                </a:extLst>
              </p:cNvPr>
              <p:cNvSpPr/>
              <p:nvPr/>
            </p:nvSpPr>
            <p:spPr>
              <a:xfrm>
                <a:off x="129540" y="128016"/>
                <a:ext cx="11932920" cy="1710781"/>
              </a:xfrm>
              <a:custGeom>
                <a:avLst/>
                <a:gdLst>
                  <a:gd name="connsiteX0" fmla="*/ 0 w 3972715"/>
                  <a:gd name="connsiteY0" fmla="*/ 0 h 966192"/>
                  <a:gd name="connsiteX1" fmla="*/ 3972715 w 3972715"/>
                  <a:gd name="connsiteY1" fmla="*/ 0 h 966192"/>
                  <a:gd name="connsiteX2" fmla="*/ 3972715 w 3972715"/>
                  <a:gd name="connsiteY2" fmla="*/ 966192 h 966192"/>
                  <a:gd name="connsiteX3" fmla="*/ 0 w 3972715"/>
                  <a:gd name="connsiteY3" fmla="*/ 966192 h 966192"/>
                  <a:gd name="connsiteX4" fmla="*/ 0 w 3972715"/>
                  <a:gd name="connsiteY4" fmla="*/ 0 h 966192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</a:cxnLst>
                <a:rect l="l" t="t" r="r" b="b"/>
                <a:pathLst>
                  <a:path w="3972715" h="966192" fill="none" extrusionOk="0">
                    <a:moveTo>
                      <a:pt x="0" y="0"/>
                    </a:moveTo>
                    <a:cubicBezTo>
                      <a:pt x="410969" y="-133017"/>
                      <a:pt x="2499087" y="-123057"/>
                      <a:pt x="3972715" y="0"/>
                    </a:cubicBezTo>
                    <a:cubicBezTo>
                      <a:pt x="3918146" y="465439"/>
                      <a:pt x="3972554" y="834595"/>
                      <a:pt x="3972715" y="966192"/>
                    </a:cubicBezTo>
                    <a:cubicBezTo>
                      <a:pt x="3294023" y="963991"/>
                      <a:pt x="1142684" y="836421"/>
                      <a:pt x="0" y="966192"/>
                    </a:cubicBezTo>
                    <a:cubicBezTo>
                      <a:pt x="-835" y="550642"/>
                      <a:pt x="-76225" y="330410"/>
                      <a:pt x="0" y="0"/>
                    </a:cubicBezTo>
                    <a:close/>
                  </a:path>
                  <a:path w="3972715" h="966192" stroke="0" extrusionOk="0">
                    <a:moveTo>
                      <a:pt x="0" y="0"/>
                    </a:moveTo>
                    <a:cubicBezTo>
                      <a:pt x="831771" y="-157587"/>
                      <a:pt x="3239282" y="-63908"/>
                      <a:pt x="3972715" y="0"/>
                    </a:cubicBezTo>
                    <a:cubicBezTo>
                      <a:pt x="3921139" y="426190"/>
                      <a:pt x="4008212" y="783198"/>
                      <a:pt x="3972715" y="966192"/>
                    </a:cubicBezTo>
                    <a:cubicBezTo>
                      <a:pt x="2521291" y="865194"/>
                      <a:pt x="868440" y="1087248"/>
                      <a:pt x="0" y="966192"/>
                    </a:cubicBezTo>
                    <a:cubicBezTo>
                      <a:pt x="15965" y="738662"/>
                      <a:pt x="2377" y="306804"/>
                      <a:pt x="0" y="0"/>
                    </a:cubicBezTo>
                    <a:close/>
                  </a:path>
                </a:pathLst>
              </a:custGeom>
              <a:solidFill>
                <a:sysClr val="window" lastClr="FFFFFF">
                  <a:alpha val="80000"/>
                </a:sysClr>
              </a:solidFill>
              <a:ln w="28575" cap="flat" cmpd="sng" algn="ctr">
                <a:solidFill>
                  <a:srgbClr val="43671B"/>
                </a:solidFill>
                <a:prstDash val="solid"/>
                <a:miter lim="800000"/>
                <a:extLst>
                  <a:ext uri="{C807C97D-BFC1-408E-A445-0C87EB9F89A2}">
                    <ask:lineSketchStyleProps xmlns:ask="http://schemas.microsoft.com/office/drawing/2018/sketchyshapes" sd="1018328812">
                      <a:custGeom>
                        <a:avLst/>
                        <a:gdLst>
                          <a:gd name="connsiteX0" fmla="*/ 0 w 5296953"/>
                          <a:gd name="connsiteY0" fmla="*/ 0 h 1288256"/>
                          <a:gd name="connsiteX1" fmla="*/ 5296953 w 5296953"/>
                          <a:gd name="connsiteY1" fmla="*/ 0 h 1288256"/>
                          <a:gd name="connsiteX2" fmla="*/ 5296953 w 5296953"/>
                          <a:gd name="connsiteY2" fmla="*/ 1288256 h 1288256"/>
                          <a:gd name="connsiteX3" fmla="*/ 0 w 5296953"/>
                          <a:gd name="connsiteY3" fmla="*/ 1288256 h 1288256"/>
                          <a:gd name="connsiteX4" fmla="*/ 0 w 5296953"/>
                          <a:gd name="connsiteY4" fmla="*/ 0 h 1288256"/>
                        </a:gdLst>
                        <a:ahLst/>
                        <a:cxnLst>
                          <a:cxn ang="0">
                            <a:pos x="connsiteX0" y="connsiteY0"/>
                          </a:cxn>
                          <a:cxn ang="0">
                            <a:pos x="connsiteX1" y="connsiteY1"/>
                          </a:cxn>
                          <a:cxn ang="0">
                            <a:pos x="connsiteX2" y="connsiteY2"/>
                          </a:cxn>
                          <a:cxn ang="0">
                            <a:pos x="connsiteX3" y="connsiteY3"/>
                          </a:cxn>
                          <a:cxn ang="0">
                            <a:pos x="connsiteX4" y="connsiteY4"/>
                          </a:cxn>
                        </a:cxnLst>
                        <a:rect l="l" t="t" r="r" b="b"/>
                        <a:pathLst>
                          <a:path w="5296953" h="1288256" fill="none" extrusionOk="0">
                            <a:moveTo>
                              <a:pt x="0" y="0"/>
                            </a:moveTo>
                            <a:cubicBezTo>
                              <a:pt x="1073176" y="-133017"/>
                              <a:pt x="4751055" y="-123057"/>
                              <a:pt x="5296953" y="0"/>
                            </a:cubicBezTo>
                            <a:cubicBezTo>
                              <a:pt x="5329341" y="240328"/>
                              <a:pt x="5325778" y="866881"/>
                              <a:pt x="5296953" y="1288256"/>
                            </a:cubicBezTo>
                            <a:cubicBezTo>
                              <a:pt x="3955790" y="1286055"/>
                              <a:pt x="1804640" y="1158485"/>
                              <a:pt x="0" y="1288256"/>
                            </a:cubicBezTo>
                            <a:cubicBezTo>
                              <a:pt x="86123" y="838754"/>
                              <a:pt x="-47239" y="489236"/>
                              <a:pt x="0" y="0"/>
                            </a:cubicBezTo>
                            <a:close/>
                          </a:path>
                          <a:path w="5296953" h="1288256" stroke="0" extrusionOk="0">
                            <a:moveTo>
                              <a:pt x="0" y="0"/>
                            </a:moveTo>
                            <a:cubicBezTo>
                              <a:pt x="1494375" y="-157587"/>
                              <a:pt x="3902242" y="-63908"/>
                              <a:pt x="5296953" y="0"/>
                            </a:cubicBezTo>
                            <a:cubicBezTo>
                              <a:pt x="5216391" y="203503"/>
                              <a:pt x="5187521" y="818100"/>
                              <a:pt x="5296953" y="1288256"/>
                            </a:cubicBezTo>
                            <a:cubicBezTo>
                              <a:pt x="2653537" y="1187258"/>
                              <a:pt x="2589224" y="1409312"/>
                              <a:pt x="0" y="1288256"/>
                            </a:cubicBezTo>
                            <a:cubicBezTo>
                              <a:pt x="-13021" y="1155505"/>
                              <a:pt x="-26609" y="467775"/>
                              <a:pt x="0" y="0"/>
                            </a:cubicBezTo>
                            <a:close/>
                          </a:path>
                        </a:pathLst>
                      </a:custGeom>
                      <ask:type>
                        <ask:lineSketchCurved/>
                      </ask:type>
                    </ask:lineSketchStyleProps>
                  </a:ext>
                </a:extLst>
              </a:ln>
              <a:effectLst/>
            </p:spPr>
            <p:txBody>
              <a:bodyPr rtlCol="0" anchor="ctr"/>
              <a:lstStyle/>
              <a:p>
                <a:pPr marL="0" marR="0" lvl="0" indent="0" algn="ctr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7333" b="0" i="0" u="none" strike="noStrike" kern="1200" cap="none" spc="0" normalizeH="0" baseline="0" noProof="0">
                  <a:ln>
                    <a:noFill/>
                  </a:ln>
                  <a:solidFill>
                    <a:srgbClr val="43671B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51" name="TextBox 50">
                <a:extLst>
                  <a:ext uri="{FF2B5EF4-FFF2-40B4-BE49-F238E27FC236}">
                    <a16:creationId xmlns:a16="http://schemas.microsoft.com/office/drawing/2014/main" id="{73752A04-EA5E-A93A-65C5-9CA5555363B2}"/>
                  </a:ext>
                </a:extLst>
              </p:cNvPr>
              <p:cNvSpPr txBox="1"/>
              <p:nvPr/>
            </p:nvSpPr>
            <p:spPr>
              <a:xfrm>
                <a:off x="3624727" y="22845"/>
                <a:ext cx="11221896" cy="1621178"/>
              </a:xfrm>
              <a:prstGeom prst="rect">
                <a:avLst/>
              </a:prstGeom>
              <a:noFill/>
            </p:spPr>
            <p:txBody>
              <a:bodyPr wrap="square">
                <a:sp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ct val="5000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en-US" sz="7333" b="1" i="0" u="none" strike="noStrike" kern="1200" cap="none" spc="0" normalizeH="0" baseline="0" noProof="0" dirty="0">
                    <a:ln w="13462">
                      <a:solidFill>
                        <a:prstClr val="white"/>
                      </a:solidFill>
                      <a:prstDash val="solid"/>
                    </a:ln>
                    <a:solidFill>
                      <a:srgbClr val="43671B"/>
                    </a:solidFill>
                    <a:effectLst>
                      <a:outerShdw dist="38100" dir="2700000" algn="bl" rotWithShape="0">
                        <a:srgbClr val="5B9BD5"/>
                      </a:outerShdw>
                    </a:effectLst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rPr>
                  <a:t>86</a:t>
                </a:r>
              </a:p>
            </p:txBody>
          </p:sp>
        </p:grpSp>
        <p:grpSp>
          <p:nvGrpSpPr>
            <p:cNvPr id="9" name="Group 8">
              <a:extLst>
                <a:ext uri="{FF2B5EF4-FFF2-40B4-BE49-F238E27FC236}">
                  <a16:creationId xmlns:a16="http://schemas.microsoft.com/office/drawing/2014/main" id="{DB5DBFDF-B4DD-19B6-2B88-E1EE70ECE7BF}"/>
                </a:ext>
              </a:extLst>
            </p:cNvPr>
            <p:cNvGrpSpPr/>
            <p:nvPr/>
          </p:nvGrpSpPr>
          <p:grpSpPr>
            <a:xfrm>
              <a:off x="4739560" y="3494348"/>
              <a:ext cx="1009385" cy="967608"/>
              <a:chOff x="5233286" y="3228963"/>
              <a:chExt cx="1228335" cy="1224365"/>
            </a:xfrm>
          </p:grpSpPr>
          <p:grpSp>
            <p:nvGrpSpPr>
              <p:cNvPr id="25" name="Google Shape;3605;p43">
                <a:extLst>
                  <a:ext uri="{FF2B5EF4-FFF2-40B4-BE49-F238E27FC236}">
                    <a16:creationId xmlns:a16="http://schemas.microsoft.com/office/drawing/2014/main" id="{1A79BDE6-FF95-8A61-F6A6-0FFB84DFAA57}"/>
                  </a:ext>
                </a:extLst>
              </p:cNvPr>
              <p:cNvGrpSpPr/>
              <p:nvPr/>
            </p:nvGrpSpPr>
            <p:grpSpPr>
              <a:xfrm>
                <a:off x="5233286" y="3228963"/>
                <a:ext cx="1228335" cy="1224365"/>
                <a:chOff x="3190585" y="1598925"/>
                <a:chExt cx="1225500" cy="1225500"/>
              </a:xfrm>
            </p:grpSpPr>
            <p:sp>
              <p:nvSpPr>
                <p:cNvPr id="26" name="Google Shape;3606;p43">
                  <a:extLst>
                    <a:ext uri="{FF2B5EF4-FFF2-40B4-BE49-F238E27FC236}">
                      <a16:creationId xmlns:a16="http://schemas.microsoft.com/office/drawing/2014/main" id="{4EF2A05F-A485-2DAF-A280-390BCB03F30F}"/>
                    </a:ext>
                  </a:extLst>
                </p:cNvPr>
                <p:cNvSpPr/>
                <p:nvPr/>
              </p:nvSpPr>
              <p:spPr>
                <a:xfrm>
                  <a:off x="3190585" y="1598925"/>
                  <a:ext cx="1225500" cy="1225500"/>
                </a:xfrm>
                <a:prstGeom prst="ellipse">
                  <a:avLst/>
                </a:prstGeom>
                <a:solidFill>
                  <a:schemeClr val="accent2"/>
                </a:solidFill>
                <a:ln w="76200" cap="flat" cmpd="sng">
                  <a:solidFill>
                    <a:schemeClr val="accent1"/>
                  </a:solidFill>
                  <a:prstDash val="solid"/>
                  <a:round/>
                  <a:headEnd type="none" w="sm" len="sm"/>
                  <a:tailEnd type="none" w="sm" len="sm"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  <p:sp>
              <p:nvSpPr>
                <p:cNvPr id="27" name="Google Shape;3607;p43">
                  <a:extLst>
                    <a:ext uri="{FF2B5EF4-FFF2-40B4-BE49-F238E27FC236}">
                      <a16:creationId xmlns:a16="http://schemas.microsoft.com/office/drawing/2014/main" id="{371D978E-AEC3-AA4E-45AB-1CE35E5C1567}"/>
                    </a:ext>
                  </a:extLst>
                </p:cNvPr>
                <p:cNvSpPr/>
                <p:nvPr/>
              </p:nvSpPr>
              <p:spPr>
                <a:xfrm>
                  <a:off x="3281377" y="1701500"/>
                  <a:ext cx="1044000" cy="1044000"/>
                </a:xfrm>
                <a:prstGeom prst="ellipse">
                  <a:avLst/>
                </a:prstGeom>
                <a:solidFill>
                  <a:schemeClr val="dk1"/>
                </a:solidFill>
                <a:ln>
                  <a:noFill/>
                </a:ln>
              </p:spPr>
              <p:txBody>
                <a:bodyPr spcFirstLastPara="1" wrap="square" lIns="121900" tIns="121900" rIns="121900" bIns="121900" anchor="ctr" anchorCtr="0">
                  <a:noAutofit/>
                </a:bodyPr>
                <a:lstStyle/>
                <a:p>
                  <a:pPr marL="0" marR="0" lvl="0" indent="0" algn="l" defTabSz="121914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>
                      <a:srgbClr val="000000"/>
                    </a:buClr>
                    <a:buSzTx/>
                    <a:buFontTx/>
                    <a:buNone/>
                    <a:tabLst/>
                    <a:defRPr/>
                  </a:pPr>
                  <a:endParaRPr kumimoji="0" sz="7333" b="0" i="0" u="none" strike="noStrike" kern="0" cap="none" spc="0" normalizeH="0" baseline="0" noProof="0">
                    <a:ln>
                      <a:noFill/>
                    </a:ln>
                    <a:solidFill>
                      <a:srgbClr val="43671B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Arial"/>
                    <a:sym typeface="Arial"/>
                  </a:endParaRPr>
                </a:p>
              </p:txBody>
            </p:sp>
          </p:grpSp>
          <p:pic>
            <p:nvPicPr>
              <p:cNvPr id="37" name="Picture 36">
                <a:extLst>
                  <a:ext uri="{FF2B5EF4-FFF2-40B4-BE49-F238E27FC236}">
                    <a16:creationId xmlns:a16="http://schemas.microsoft.com/office/drawing/2014/main" id="{1C906E05-8EAB-CA36-6D8A-F52EE4E058D8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256" t="49417" r="65744" b="-2609"/>
              <a:stretch/>
            </p:blipFill>
            <p:spPr>
              <a:xfrm rot="21345065">
                <a:off x="5431008" y="3334994"/>
                <a:ext cx="989259" cy="980682"/>
              </a:xfrm>
              <a:prstGeom prst="rect">
                <a:avLst/>
              </a:prstGeom>
            </p:spPr>
          </p:pic>
        </p:grpSp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1A023E6D-B049-ACA0-E973-73D06CC416F0}"/>
              </a:ext>
            </a:extLst>
          </p:cNvPr>
          <p:cNvGrpSpPr/>
          <p:nvPr/>
        </p:nvGrpSpPr>
        <p:grpSpPr>
          <a:xfrm>
            <a:off x="-241600" y="-243452"/>
            <a:ext cx="13031363" cy="2424035"/>
            <a:chOff x="-181200" y="-182588"/>
            <a:chExt cx="9773522" cy="1818025"/>
          </a:xfrm>
        </p:grpSpPr>
        <p:grpSp>
          <p:nvGrpSpPr>
            <p:cNvPr id="15" name="Google Shape;3579;p43">
              <a:extLst>
                <a:ext uri="{FF2B5EF4-FFF2-40B4-BE49-F238E27FC236}">
                  <a16:creationId xmlns:a16="http://schemas.microsoft.com/office/drawing/2014/main" id="{E21ED265-735A-6F49-7E70-97082C546DF2}"/>
                </a:ext>
              </a:extLst>
            </p:cNvPr>
            <p:cNvGrpSpPr/>
            <p:nvPr/>
          </p:nvGrpSpPr>
          <p:grpSpPr>
            <a:xfrm>
              <a:off x="646746" y="192450"/>
              <a:ext cx="8221471" cy="1336219"/>
              <a:chOff x="3374500" y="2400975"/>
              <a:chExt cx="2395004" cy="1696203"/>
            </a:xfrm>
          </p:grpSpPr>
          <p:sp>
            <p:nvSpPr>
              <p:cNvPr id="16" name="Google Shape;3580;p43">
                <a:extLst>
                  <a:ext uri="{FF2B5EF4-FFF2-40B4-BE49-F238E27FC236}">
                    <a16:creationId xmlns:a16="http://schemas.microsoft.com/office/drawing/2014/main" id="{E3234B8D-54C0-C413-90FE-CD58EC1E7EB0}"/>
                  </a:ext>
                </a:extLst>
              </p:cNvPr>
              <p:cNvSpPr/>
              <p:nvPr/>
            </p:nvSpPr>
            <p:spPr>
              <a:xfrm rot="10800000">
                <a:off x="3374500" y="2400975"/>
                <a:ext cx="2395004" cy="1696203"/>
              </a:xfrm>
              <a:custGeom>
                <a:avLst/>
                <a:gdLst/>
                <a:ahLst/>
                <a:cxnLst/>
                <a:rect l="l" t="t" r="r" b="b"/>
                <a:pathLst>
                  <a:path w="170001" h="120399" extrusionOk="0">
                    <a:moveTo>
                      <a:pt x="93411" y="0"/>
                    </a:moveTo>
                    <a:lnTo>
                      <a:pt x="88487" y="39"/>
                    </a:lnTo>
                    <a:lnTo>
                      <a:pt x="83601" y="118"/>
                    </a:lnTo>
                    <a:lnTo>
                      <a:pt x="78756" y="197"/>
                    </a:lnTo>
                    <a:lnTo>
                      <a:pt x="73949" y="355"/>
                    </a:lnTo>
                    <a:lnTo>
                      <a:pt x="69221" y="512"/>
                    </a:lnTo>
                    <a:lnTo>
                      <a:pt x="64572" y="709"/>
                    </a:lnTo>
                    <a:lnTo>
                      <a:pt x="60002" y="906"/>
                    </a:lnTo>
                    <a:lnTo>
                      <a:pt x="55511" y="1143"/>
                    </a:lnTo>
                    <a:lnTo>
                      <a:pt x="51138" y="1379"/>
                    </a:lnTo>
                    <a:lnTo>
                      <a:pt x="42746" y="1930"/>
                    </a:lnTo>
                    <a:lnTo>
                      <a:pt x="34867" y="2482"/>
                    </a:lnTo>
                    <a:lnTo>
                      <a:pt x="27578" y="3112"/>
                    </a:lnTo>
                    <a:lnTo>
                      <a:pt x="20999" y="3664"/>
                    </a:lnTo>
                    <a:lnTo>
                      <a:pt x="15207" y="4255"/>
                    </a:lnTo>
                    <a:lnTo>
                      <a:pt x="14419" y="4334"/>
                    </a:lnTo>
                    <a:lnTo>
                      <a:pt x="13632" y="4452"/>
                    </a:lnTo>
                    <a:lnTo>
                      <a:pt x="12844" y="4649"/>
                    </a:lnTo>
                    <a:lnTo>
                      <a:pt x="12095" y="4846"/>
                    </a:lnTo>
                    <a:lnTo>
                      <a:pt x="11346" y="5082"/>
                    </a:lnTo>
                    <a:lnTo>
                      <a:pt x="10637" y="5358"/>
                    </a:lnTo>
                    <a:lnTo>
                      <a:pt x="9928" y="5634"/>
                    </a:lnTo>
                    <a:lnTo>
                      <a:pt x="9219" y="5988"/>
                    </a:lnTo>
                    <a:lnTo>
                      <a:pt x="8549" y="6343"/>
                    </a:lnTo>
                    <a:lnTo>
                      <a:pt x="7919" y="6737"/>
                    </a:lnTo>
                    <a:lnTo>
                      <a:pt x="7289" y="7131"/>
                    </a:lnTo>
                    <a:lnTo>
                      <a:pt x="6658" y="7604"/>
                    </a:lnTo>
                    <a:lnTo>
                      <a:pt x="6067" y="8076"/>
                    </a:lnTo>
                    <a:lnTo>
                      <a:pt x="5516" y="8549"/>
                    </a:lnTo>
                    <a:lnTo>
                      <a:pt x="4964" y="9061"/>
                    </a:lnTo>
                    <a:lnTo>
                      <a:pt x="4452" y="9613"/>
                    </a:lnTo>
                    <a:lnTo>
                      <a:pt x="3940" y="10165"/>
                    </a:lnTo>
                    <a:lnTo>
                      <a:pt x="3467" y="10755"/>
                    </a:lnTo>
                    <a:lnTo>
                      <a:pt x="3034" y="11386"/>
                    </a:lnTo>
                    <a:lnTo>
                      <a:pt x="2600" y="12016"/>
                    </a:lnTo>
                    <a:lnTo>
                      <a:pt x="2206" y="12647"/>
                    </a:lnTo>
                    <a:lnTo>
                      <a:pt x="1852" y="13316"/>
                    </a:lnTo>
                    <a:lnTo>
                      <a:pt x="1537" y="13986"/>
                    </a:lnTo>
                    <a:lnTo>
                      <a:pt x="1221" y="14695"/>
                    </a:lnTo>
                    <a:lnTo>
                      <a:pt x="946" y="15404"/>
                    </a:lnTo>
                    <a:lnTo>
                      <a:pt x="709" y="16153"/>
                    </a:lnTo>
                    <a:lnTo>
                      <a:pt x="512" y="16901"/>
                    </a:lnTo>
                    <a:lnTo>
                      <a:pt x="355" y="17650"/>
                    </a:lnTo>
                    <a:lnTo>
                      <a:pt x="197" y="18438"/>
                    </a:lnTo>
                    <a:lnTo>
                      <a:pt x="118" y="19187"/>
                    </a:lnTo>
                    <a:lnTo>
                      <a:pt x="39" y="19974"/>
                    </a:lnTo>
                    <a:lnTo>
                      <a:pt x="0" y="20802"/>
                    </a:lnTo>
                    <a:lnTo>
                      <a:pt x="0" y="26908"/>
                    </a:lnTo>
                    <a:lnTo>
                      <a:pt x="39" y="32976"/>
                    </a:lnTo>
                    <a:lnTo>
                      <a:pt x="197" y="39043"/>
                    </a:lnTo>
                    <a:lnTo>
                      <a:pt x="394" y="45031"/>
                    </a:lnTo>
                    <a:lnTo>
                      <a:pt x="670" y="50941"/>
                    </a:lnTo>
                    <a:lnTo>
                      <a:pt x="1024" y="56772"/>
                    </a:lnTo>
                    <a:lnTo>
                      <a:pt x="1418" y="62445"/>
                    </a:lnTo>
                    <a:lnTo>
                      <a:pt x="1812" y="68000"/>
                    </a:lnTo>
                    <a:lnTo>
                      <a:pt x="2285" y="73358"/>
                    </a:lnTo>
                    <a:lnTo>
                      <a:pt x="2758" y="78519"/>
                    </a:lnTo>
                    <a:lnTo>
                      <a:pt x="3270" y="83483"/>
                    </a:lnTo>
                    <a:lnTo>
                      <a:pt x="3782" y="88171"/>
                    </a:lnTo>
                    <a:lnTo>
                      <a:pt x="4294" y="92623"/>
                    </a:lnTo>
                    <a:lnTo>
                      <a:pt x="4806" y="96799"/>
                    </a:lnTo>
                    <a:lnTo>
                      <a:pt x="5752" y="104167"/>
                    </a:lnTo>
                    <a:lnTo>
                      <a:pt x="5870" y="104915"/>
                    </a:lnTo>
                    <a:lnTo>
                      <a:pt x="6028" y="105664"/>
                    </a:lnTo>
                    <a:lnTo>
                      <a:pt x="6225" y="106373"/>
                    </a:lnTo>
                    <a:lnTo>
                      <a:pt x="6422" y="107082"/>
                    </a:lnTo>
                    <a:lnTo>
                      <a:pt x="6658" y="107752"/>
                    </a:lnTo>
                    <a:lnTo>
                      <a:pt x="6934" y="108422"/>
                    </a:lnTo>
                    <a:lnTo>
                      <a:pt x="7210" y="109091"/>
                    </a:lnTo>
                    <a:lnTo>
                      <a:pt x="7525" y="109722"/>
                    </a:lnTo>
                    <a:lnTo>
                      <a:pt x="7879" y="110352"/>
                    </a:lnTo>
                    <a:lnTo>
                      <a:pt x="8273" y="110982"/>
                    </a:lnTo>
                    <a:lnTo>
                      <a:pt x="8667" y="111573"/>
                    </a:lnTo>
                    <a:lnTo>
                      <a:pt x="9061" y="112164"/>
                    </a:lnTo>
                    <a:lnTo>
                      <a:pt x="9534" y="112716"/>
                    </a:lnTo>
                    <a:lnTo>
                      <a:pt x="9968" y="113228"/>
                    </a:lnTo>
                    <a:lnTo>
                      <a:pt x="10480" y="113740"/>
                    </a:lnTo>
                    <a:lnTo>
                      <a:pt x="10992" y="114252"/>
                    </a:lnTo>
                    <a:lnTo>
                      <a:pt x="11504" y="114725"/>
                    </a:lnTo>
                    <a:lnTo>
                      <a:pt x="12056" y="115158"/>
                    </a:lnTo>
                    <a:lnTo>
                      <a:pt x="12647" y="115592"/>
                    </a:lnTo>
                    <a:lnTo>
                      <a:pt x="13238" y="116025"/>
                    </a:lnTo>
                    <a:lnTo>
                      <a:pt x="13829" y="116380"/>
                    </a:lnTo>
                    <a:lnTo>
                      <a:pt x="14459" y="116734"/>
                    </a:lnTo>
                    <a:lnTo>
                      <a:pt x="15089" y="117050"/>
                    </a:lnTo>
                    <a:lnTo>
                      <a:pt x="15720" y="117365"/>
                    </a:lnTo>
                    <a:lnTo>
                      <a:pt x="16389" y="117640"/>
                    </a:lnTo>
                    <a:lnTo>
                      <a:pt x="17059" y="117877"/>
                    </a:lnTo>
                    <a:lnTo>
                      <a:pt x="17768" y="118113"/>
                    </a:lnTo>
                    <a:lnTo>
                      <a:pt x="18477" y="118271"/>
                    </a:lnTo>
                    <a:lnTo>
                      <a:pt x="19187" y="118428"/>
                    </a:lnTo>
                    <a:lnTo>
                      <a:pt x="19935" y="118547"/>
                    </a:lnTo>
                    <a:lnTo>
                      <a:pt x="20644" y="118665"/>
                    </a:lnTo>
                    <a:lnTo>
                      <a:pt x="21393" y="118704"/>
                    </a:lnTo>
                    <a:lnTo>
                      <a:pt x="26239" y="118980"/>
                    </a:lnTo>
                    <a:lnTo>
                      <a:pt x="31085" y="119256"/>
                    </a:lnTo>
                    <a:lnTo>
                      <a:pt x="35931" y="119453"/>
                    </a:lnTo>
                    <a:lnTo>
                      <a:pt x="40776" y="119650"/>
                    </a:lnTo>
                    <a:lnTo>
                      <a:pt x="45622" y="119807"/>
                    </a:lnTo>
                    <a:lnTo>
                      <a:pt x="50429" y="119965"/>
                    </a:lnTo>
                    <a:lnTo>
                      <a:pt x="60002" y="120201"/>
                    </a:lnTo>
                    <a:lnTo>
                      <a:pt x="69418" y="120319"/>
                    </a:lnTo>
                    <a:lnTo>
                      <a:pt x="78677" y="120398"/>
                    </a:lnTo>
                    <a:lnTo>
                      <a:pt x="87699" y="120359"/>
                    </a:lnTo>
                    <a:lnTo>
                      <a:pt x="96445" y="120280"/>
                    </a:lnTo>
                    <a:lnTo>
                      <a:pt x="104876" y="120162"/>
                    </a:lnTo>
                    <a:lnTo>
                      <a:pt x="112953" y="120004"/>
                    </a:lnTo>
                    <a:lnTo>
                      <a:pt x="120635" y="119807"/>
                    </a:lnTo>
                    <a:lnTo>
                      <a:pt x="127845" y="119610"/>
                    </a:lnTo>
                    <a:lnTo>
                      <a:pt x="134582" y="119335"/>
                    </a:lnTo>
                    <a:lnTo>
                      <a:pt x="140807" y="119098"/>
                    </a:lnTo>
                    <a:lnTo>
                      <a:pt x="151405" y="118625"/>
                    </a:lnTo>
                    <a:lnTo>
                      <a:pt x="152193" y="118547"/>
                    </a:lnTo>
                    <a:lnTo>
                      <a:pt x="152980" y="118468"/>
                    </a:lnTo>
                    <a:lnTo>
                      <a:pt x="153729" y="118350"/>
                    </a:lnTo>
                    <a:lnTo>
                      <a:pt x="154478" y="118153"/>
                    </a:lnTo>
                    <a:lnTo>
                      <a:pt x="155187" y="117995"/>
                    </a:lnTo>
                    <a:lnTo>
                      <a:pt x="155935" y="117759"/>
                    </a:lnTo>
                    <a:lnTo>
                      <a:pt x="156644" y="117483"/>
                    </a:lnTo>
                    <a:lnTo>
                      <a:pt x="157314" y="117207"/>
                    </a:lnTo>
                    <a:lnTo>
                      <a:pt x="157984" y="116892"/>
                    </a:lnTo>
                    <a:lnTo>
                      <a:pt x="158654" y="116537"/>
                    </a:lnTo>
                    <a:lnTo>
                      <a:pt x="159323" y="116183"/>
                    </a:lnTo>
                    <a:lnTo>
                      <a:pt x="159914" y="115789"/>
                    </a:lnTo>
                    <a:lnTo>
                      <a:pt x="160545" y="115355"/>
                    </a:lnTo>
                    <a:lnTo>
                      <a:pt x="161136" y="114922"/>
                    </a:lnTo>
                    <a:lnTo>
                      <a:pt x="161687" y="114449"/>
                    </a:lnTo>
                    <a:lnTo>
                      <a:pt x="162239" y="113937"/>
                    </a:lnTo>
                    <a:lnTo>
                      <a:pt x="162751" y="113425"/>
                    </a:lnTo>
                    <a:lnTo>
                      <a:pt x="163263" y="112873"/>
                    </a:lnTo>
                    <a:lnTo>
                      <a:pt x="163736" y="112322"/>
                    </a:lnTo>
                    <a:lnTo>
                      <a:pt x="164169" y="111731"/>
                    </a:lnTo>
                    <a:lnTo>
                      <a:pt x="164603" y="111101"/>
                    </a:lnTo>
                    <a:lnTo>
                      <a:pt x="164997" y="110470"/>
                    </a:lnTo>
                    <a:lnTo>
                      <a:pt x="165351" y="109840"/>
                    </a:lnTo>
                    <a:lnTo>
                      <a:pt x="165706" y="109170"/>
                    </a:lnTo>
                    <a:lnTo>
                      <a:pt x="166021" y="108500"/>
                    </a:lnTo>
                    <a:lnTo>
                      <a:pt x="166297" y="107791"/>
                    </a:lnTo>
                    <a:lnTo>
                      <a:pt x="166573" y="107082"/>
                    </a:lnTo>
                    <a:lnTo>
                      <a:pt x="166770" y="106373"/>
                    </a:lnTo>
                    <a:lnTo>
                      <a:pt x="166967" y="105624"/>
                    </a:lnTo>
                    <a:lnTo>
                      <a:pt x="167124" y="104876"/>
                    </a:lnTo>
                    <a:lnTo>
                      <a:pt x="167242" y="104088"/>
                    </a:lnTo>
                    <a:lnTo>
                      <a:pt x="167321" y="103339"/>
                    </a:lnTo>
                    <a:lnTo>
                      <a:pt x="167833" y="97548"/>
                    </a:lnTo>
                    <a:lnTo>
                      <a:pt x="168267" y="91678"/>
                    </a:lnTo>
                    <a:lnTo>
                      <a:pt x="168661" y="85847"/>
                    </a:lnTo>
                    <a:lnTo>
                      <a:pt x="168976" y="79977"/>
                    </a:lnTo>
                    <a:lnTo>
                      <a:pt x="169252" y="74185"/>
                    </a:lnTo>
                    <a:lnTo>
                      <a:pt x="169449" y="68433"/>
                    </a:lnTo>
                    <a:lnTo>
                      <a:pt x="169646" y="62760"/>
                    </a:lnTo>
                    <a:lnTo>
                      <a:pt x="169764" y="57244"/>
                    </a:lnTo>
                    <a:lnTo>
                      <a:pt x="169882" y="51847"/>
                    </a:lnTo>
                    <a:lnTo>
                      <a:pt x="169921" y="46607"/>
                    </a:lnTo>
                    <a:lnTo>
                      <a:pt x="169961" y="41604"/>
                    </a:lnTo>
                    <a:lnTo>
                      <a:pt x="170000" y="36797"/>
                    </a:lnTo>
                    <a:lnTo>
                      <a:pt x="169961" y="28012"/>
                    </a:lnTo>
                    <a:lnTo>
                      <a:pt x="169843" y="20447"/>
                    </a:lnTo>
                    <a:lnTo>
                      <a:pt x="169843" y="19699"/>
                    </a:lnTo>
                    <a:lnTo>
                      <a:pt x="169764" y="18950"/>
                    </a:lnTo>
                    <a:lnTo>
                      <a:pt x="169685" y="18202"/>
                    </a:lnTo>
                    <a:lnTo>
                      <a:pt x="169527" y="17492"/>
                    </a:lnTo>
                    <a:lnTo>
                      <a:pt x="169370" y="16783"/>
                    </a:lnTo>
                    <a:lnTo>
                      <a:pt x="169212" y="16074"/>
                    </a:lnTo>
                    <a:lnTo>
                      <a:pt x="168976" y="15365"/>
                    </a:lnTo>
                    <a:lnTo>
                      <a:pt x="168739" y="14695"/>
                    </a:lnTo>
                    <a:lnTo>
                      <a:pt x="168464" y="14025"/>
                    </a:lnTo>
                    <a:lnTo>
                      <a:pt x="168148" y="13356"/>
                    </a:lnTo>
                    <a:lnTo>
                      <a:pt x="167833" y="12725"/>
                    </a:lnTo>
                    <a:lnTo>
                      <a:pt x="167479" y="12095"/>
                    </a:lnTo>
                    <a:lnTo>
                      <a:pt x="167085" y="11465"/>
                    </a:lnTo>
                    <a:lnTo>
                      <a:pt x="166691" y="10874"/>
                    </a:lnTo>
                    <a:lnTo>
                      <a:pt x="166257" y="10322"/>
                    </a:lnTo>
                    <a:lnTo>
                      <a:pt x="165785" y="9771"/>
                    </a:lnTo>
                    <a:lnTo>
                      <a:pt x="165312" y="9219"/>
                    </a:lnTo>
                    <a:lnTo>
                      <a:pt x="164800" y="8707"/>
                    </a:lnTo>
                    <a:lnTo>
                      <a:pt x="164288" y="8234"/>
                    </a:lnTo>
                    <a:lnTo>
                      <a:pt x="163736" y="7761"/>
                    </a:lnTo>
                    <a:lnTo>
                      <a:pt x="163184" y="7289"/>
                    </a:lnTo>
                    <a:lnTo>
                      <a:pt x="162593" y="6895"/>
                    </a:lnTo>
                    <a:lnTo>
                      <a:pt x="162002" y="6461"/>
                    </a:lnTo>
                    <a:lnTo>
                      <a:pt x="161372" y="6107"/>
                    </a:lnTo>
                    <a:lnTo>
                      <a:pt x="160742" y="5752"/>
                    </a:lnTo>
                    <a:lnTo>
                      <a:pt x="160072" y="5437"/>
                    </a:lnTo>
                    <a:lnTo>
                      <a:pt x="159402" y="5161"/>
                    </a:lnTo>
                    <a:lnTo>
                      <a:pt x="158732" y="4885"/>
                    </a:lnTo>
                    <a:lnTo>
                      <a:pt x="158023" y="4649"/>
                    </a:lnTo>
                    <a:lnTo>
                      <a:pt x="157314" y="4452"/>
                    </a:lnTo>
                    <a:lnTo>
                      <a:pt x="156566" y="4294"/>
                    </a:lnTo>
                    <a:lnTo>
                      <a:pt x="155817" y="4137"/>
                    </a:lnTo>
                    <a:lnTo>
                      <a:pt x="151405" y="3428"/>
                    </a:lnTo>
                    <a:lnTo>
                      <a:pt x="146834" y="2837"/>
                    </a:lnTo>
                    <a:lnTo>
                      <a:pt x="142225" y="2285"/>
                    </a:lnTo>
                    <a:lnTo>
                      <a:pt x="137537" y="1812"/>
                    </a:lnTo>
                    <a:lnTo>
                      <a:pt x="132770" y="1379"/>
                    </a:lnTo>
                    <a:lnTo>
                      <a:pt x="127924" y="1024"/>
                    </a:lnTo>
                    <a:lnTo>
                      <a:pt x="123078" y="709"/>
                    </a:lnTo>
                    <a:lnTo>
                      <a:pt x="118153" y="473"/>
                    </a:lnTo>
                    <a:lnTo>
                      <a:pt x="113228" y="276"/>
                    </a:lnTo>
                    <a:lnTo>
                      <a:pt x="108264" y="158"/>
                    </a:lnTo>
                    <a:lnTo>
                      <a:pt x="103300" y="39"/>
                    </a:lnTo>
                    <a:lnTo>
                      <a:pt x="98336" y="0"/>
                    </a:lnTo>
                    <a:close/>
                  </a:path>
                </a:pathLst>
              </a:custGeom>
              <a:solidFill>
                <a:schemeClr val="accent2">
                  <a:lumMod val="75000"/>
                </a:schemeClr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422B24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7" name="Google Shape;3581;p43">
                <a:extLst>
                  <a:ext uri="{FF2B5EF4-FFF2-40B4-BE49-F238E27FC236}">
                    <a16:creationId xmlns:a16="http://schemas.microsoft.com/office/drawing/2014/main" id="{39CC1EDF-03DE-12D5-162D-2E1D5A099F2A}"/>
                  </a:ext>
                </a:extLst>
              </p:cNvPr>
              <p:cNvSpPr/>
              <p:nvPr/>
            </p:nvSpPr>
            <p:spPr>
              <a:xfrm rot="10800000">
                <a:off x="3448299" y="2416583"/>
                <a:ext cx="2247815" cy="1557233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19660"/>
                    </a:lnTo>
                    <a:lnTo>
                      <a:pt x="1" y="22694"/>
                    </a:lnTo>
                    <a:lnTo>
                      <a:pt x="40" y="28800"/>
                    </a:lnTo>
                    <a:lnTo>
                      <a:pt x="198" y="34868"/>
                    </a:lnTo>
                    <a:lnTo>
                      <a:pt x="434" y="40895"/>
                    </a:lnTo>
                    <a:lnTo>
                      <a:pt x="710" y="46844"/>
                    </a:lnTo>
                    <a:lnTo>
                      <a:pt x="1065" y="52636"/>
                    </a:lnTo>
                    <a:lnTo>
                      <a:pt x="1419" y="58348"/>
                    </a:lnTo>
                    <a:lnTo>
                      <a:pt x="1853" y="63864"/>
                    </a:lnTo>
                    <a:lnTo>
                      <a:pt x="2325" y="69183"/>
                    </a:lnTo>
                    <a:lnTo>
                      <a:pt x="2798" y="74344"/>
                    </a:lnTo>
                    <a:lnTo>
                      <a:pt x="3310" y="79229"/>
                    </a:lnTo>
                    <a:lnTo>
                      <a:pt x="3822" y="83878"/>
                    </a:lnTo>
                    <a:lnTo>
                      <a:pt x="4335" y="88212"/>
                    </a:lnTo>
                    <a:lnTo>
                      <a:pt x="4807" y="92270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324" y="92900"/>
                    </a:lnTo>
                    <a:lnTo>
                      <a:pt x="159758" y="87030"/>
                    </a:lnTo>
                    <a:lnTo>
                      <a:pt x="160152" y="81159"/>
                    </a:lnTo>
                    <a:lnTo>
                      <a:pt x="160467" y="75289"/>
                    </a:lnTo>
                    <a:lnTo>
                      <a:pt x="160743" y="69498"/>
                    </a:lnTo>
                    <a:lnTo>
                      <a:pt x="160940" y="63706"/>
                    </a:lnTo>
                    <a:lnTo>
                      <a:pt x="161137" y="58073"/>
                    </a:lnTo>
                    <a:lnTo>
                      <a:pt x="161255" y="52518"/>
                    </a:lnTo>
                    <a:lnTo>
                      <a:pt x="161334" y="47160"/>
                    </a:lnTo>
                    <a:lnTo>
                      <a:pt x="161412" y="41959"/>
                    </a:lnTo>
                    <a:lnTo>
                      <a:pt x="161452" y="36995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CCFF33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8" name="Google Shape;3582;p43">
                <a:extLst>
                  <a:ext uri="{FF2B5EF4-FFF2-40B4-BE49-F238E27FC236}">
                    <a16:creationId xmlns:a16="http://schemas.microsoft.com/office/drawing/2014/main" id="{C3D328A6-A152-42F1-0FFA-423A100AFFD5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158852" y="98691"/>
                    </a:moveTo>
                    <a:lnTo>
                      <a:pt x="158852" y="98691"/>
                    </a:lnTo>
                    <a:lnTo>
                      <a:pt x="158773" y="99243"/>
                    </a:lnTo>
                    <a:lnTo>
                      <a:pt x="158694" y="99834"/>
                    </a:lnTo>
                    <a:lnTo>
                      <a:pt x="158576" y="100385"/>
                    </a:lnTo>
                    <a:lnTo>
                      <a:pt x="158418" y="100937"/>
                    </a:lnTo>
                    <a:lnTo>
                      <a:pt x="158261" y="101488"/>
                    </a:lnTo>
                    <a:lnTo>
                      <a:pt x="158064" y="102001"/>
                    </a:lnTo>
                    <a:lnTo>
                      <a:pt x="157867" y="102513"/>
                    </a:lnTo>
                    <a:lnTo>
                      <a:pt x="157630" y="103025"/>
                    </a:lnTo>
                    <a:lnTo>
                      <a:pt x="157355" y="103537"/>
                    </a:lnTo>
                    <a:lnTo>
                      <a:pt x="157079" y="104010"/>
                    </a:lnTo>
                    <a:lnTo>
                      <a:pt x="156764" y="104483"/>
                    </a:lnTo>
                    <a:lnTo>
                      <a:pt x="156448" y="104916"/>
                    </a:lnTo>
                    <a:lnTo>
                      <a:pt x="156133" y="105389"/>
                    </a:lnTo>
                    <a:lnTo>
                      <a:pt x="155779" y="105783"/>
                    </a:lnTo>
                    <a:lnTo>
                      <a:pt x="155385" y="106216"/>
                    </a:lnTo>
                    <a:lnTo>
                      <a:pt x="154991" y="106610"/>
                    </a:lnTo>
                    <a:lnTo>
                      <a:pt x="154597" y="106965"/>
                    </a:lnTo>
                    <a:lnTo>
                      <a:pt x="154163" y="107319"/>
                    </a:lnTo>
                    <a:lnTo>
                      <a:pt x="153730" y="107674"/>
                    </a:lnTo>
                    <a:lnTo>
                      <a:pt x="153297" y="107989"/>
                    </a:lnTo>
                    <a:lnTo>
                      <a:pt x="152824" y="108265"/>
                    </a:lnTo>
                    <a:lnTo>
                      <a:pt x="152351" y="108541"/>
                    </a:lnTo>
                    <a:lnTo>
                      <a:pt x="151839" y="108816"/>
                    </a:lnTo>
                    <a:lnTo>
                      <a:pt x="151327" y="109053"/>
                    </a:lnTo>
                    <a:lnTo>
                      <a:pt x="150815" y="109250"/>
                    </a:lnTo>
                    <a:lnTo>
                      <a:pt x="150302" y="109447"/>
                    </a:lnTo>
                    <a:lnTo>
                      <a:pt x="149751" y="109604"/>
                    </a:lnTo>
                    <a:lnTo>
                      <a:pt x="149199" y="109762"/>
                    </a:lnTo>
                    <a:lnTo>
                      <a:pt x="148648" y="109880"/>
                    </a:lnTo>
                    <a:lnTo>
                      <a:pt x="148096" y="109998"/>
                    </a:lnTo>
                    <a:lnTo>
                      <a:pt x="147505" y="110038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0571" y="110392"/>
                    </a:lnTo>
                    <a:lnTo>
                      <a:pt x="133401" y="110707"/>
                    </a:lnTo>
                    <a:lnTo>
                      <a:pt x="125482" y="111023"/>
                    </a:lnTo>
                    <a:lnTo>
                      <a:pt x="116933" y="111298"/>
                    </a:lnTo>
                    <a:lnTo>
                      <a:pt x="107792" y="111535"/>
                    </a:lnTo>
                    <a:lnTo>
                      <a:pt x="98140" y="111692"/>
                    </a:lnTo>
                    <a:lnTo>
                      <a:pt x="88015" y="111811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69459" y="111850"/>
                    </a:lnTo>
                    <a:lnTo>
                      <a:pt x="61540" y="111771"/>
                    </a:lnTo>
                    <a:lnTo>
                      <a:pt x="53818" y="111614"/>
                    </a:lnTo>
                    <a:lnTo>
                      <a:pt x="46214" y="111456"/>
                    </a:lnTo>
                    <a:lnTo>
                      <a:pt x="38768" y="111220"/>
                    </a:lnTo>
                    <a:lnTo>
                      <a:pt x="31480" y="110944"/>
                    </a:lnTo>
                    <a:lnTo>
                      <a:pt x="24349" y="110589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16863" y="110156"/>
                    </a:lnTo>
                    <a:lnTo>
                      <a:pt x="16311" y="110077"/>
                    </a:lnTo>
                    <a:lnTo>
                      <a:pt x="15760" y="109998"/>
                    </a:lnTo>
                    <a:lnTo>
                      <a:pt x="15208" y="109880"/>
                    </a:lnTo>
                    <a:lnTo>
                      <a:pt x="14696" y="109762"/>
                    </a:lnTo>
                    <a:lnTo>
                      <a:pt x="14184" y="109565"/>
                    </a:lnTo>
                    <a:lnTo>
                      <a:pt x="13199" y="109210"/>
                    </a:lnTo>
                    <a:lnTo>
                      <a:pt x="12214" y="108738"/>
                    </a:lnTo>
                    <a:lnTo>
                      <a:pt x="11308" y="108186"/>
                    </a:lnTo>
                    <a:lnTo>
                      <a:pt x="10441" y="107556"/>
                    </a:lnTo>
                    <a:lnTo>
                      <a:pt x="9653" y="106886"/>
                    </a:lnTo>
                    <a:lnTo>
                      <a:pt x="8905" y="106098"/>
                    </a:lnTo>
                    <a:lnTo>
                      <a:pt x="8196" y="105310"/>
                    </a:lnTo>
                    <a:lnTo>
                      <a:pt x="7605" y="104443"/>
                    </a:lnTo>
                    <a:lnTo>
                      <a:pt x="7053" y="103498"/>
                    </a:lnTo>
                    <a:lnTo>
                      <a:pt x="6620" y="102513"/>
                    </a:lnTo>
                    <a:lnTo>
                      <a:pt x="6423" y="102040"/>
                    </a:lnTo>
                    <a:lnTo>
                      <a:pt x="6226" y="101488"/>
                    </a:lnTo>
                    <a:lnTo>
                      <a:pt x="6068" y="100976"/>
                    </a:lnTo>
                    <a:lnTo>
                      <a:pt x="5950" y="100464"/>
                    </a:lnTo>
                    <a:lnTo>
                      <a:pt x="5832" y="9991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4807" y="92270"/>
                    </a:lnTo>
                    <a:lnTo>
                      <a:pt x="4335" y="88212"/>
                    </a:lnTo>
                    <a:lnTo>
                      <a:pt x="3822" y="83878"/>
                    </a:lnTo>
                    <a:lnTo>
                      <a:pt x="3310" y="79229"/>
                    </a:lnTo>
                    <a:lnTo>
                      <a:pt x="2798" y="74344"/>
                    </a:lnTo>
                    <a:lnTo>
                      <a:pt x="2325" y="69183"/>
                    </a:lnTo>
                    <a:lnTo>
                      <a:pt x="1853" y="63864"/>
                    </a:lnTo>
                    <a:lnTo>
                      <a:pt x="1419" y="58348"/>
                    </a:lnTo>
                    <a:lnTo>
                      <a:pt x="1065" y="52636"/>
                    </a:lnTo>
                    <a:lnTo>
                      <a:pt x="710" y="46844"/>
                    </a:lnTo>
                    <a:lnTo>
                      <a:pt x="434" y="40895"/>
                    </a:lnTo>
                    <a:lnTo>
                      <a:pt x="198" y="34868"/>
                    </a:lnTo>
                    <a:lnTo>
                      <a:pt x="40" y="28800"/>
                    </a:lnTo>
                    <a:lnTo>
                      <a:pt x="1" y="22694"/>
                    </a:lnTo>
                    <a:lnTo>
                      <a:pt x="1" y="1966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80" y="15720"/>
                    </a:lnTo>
                    <a:lnTo>
                      <a:pt x="159" y="14893"/>
                    </a:lnTo>
                    <a:lnTo>
                      <a:pt x="316" y="14066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671" y="12687"/>
                    </a:lnTo>
                    <a:lnTo>
                      <a:pt x="907" y="12135"/>
                    </a:lnTo>
                    <a:lnTo>
                      <a:pt x="1143" y="11584"/>
                    </a:lnTo>
                    <a:lnTo>
                      <a:pt x="1380" y="11032"/>
                    </a:lnTo>
                    <a:lnTo>
                      <a:pt x="1656" y="10520"/>
                    </a:lnTo>
                    <a:lnTo>
                      <a:pt x="1971" y="10008"/>
                    </a:lnTo>
                    <a:lnTo>
                      <a:pt x="2286" y="9535"/>
                    </a:lnTo>
                    <a:lnTo>
                      <a:pt x="2641" y="9023"/>
                    </a:lnTo>
                    <a:lnTo>
                      <a:pt x="3035" y="8590"/>
                    </a:lnTo>
                    <a:lnTo>
                      <a:pt x="3429" y="8156"/>
                    </a:lnTo>
                    <a:lnTo>
                      <a:pt x="3862" y="7723"/>
                    </a:lnTo>
                    <a:lnTo>
                      <a:pt x="4295" y="7329"/>
                    </a:lnTo>
                    <a:lnTo>
                      <a:pt x="4729" y="6935"/>
                    </a:lnTo>
                    <a:lnTo>
                      <a:pt x="5201" y="6580"/>
                    </a:lnTo>
                    <a:lnTo>
                      <a:pt x="5714" y="6226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6777" y="5595"/>
                    </a:lnTo>
                    <a:lnTo>
                      <a:pt x="7408" y="5280"/>
                    </a:lnTo>
                    <a:lnTo>
                      <a:pt x="7999" y="5044"/>
                    </a:lnTo>
                    <a:lnTo>
                      <a:pt x="8668" y="4807"/>
                    </a:lnTo>
                    <a:lnTo>
                      <a:pt x="9299" y="4610"/>
                    </a:lnTo>
                    <a:lnTo>
                      <a:pt x="9968" y="4453"/>
                    </a:lnTo>
                    <a:lnTo>
                      <a:pt x="10678" y="4335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8006" y="3586"/>
                    </a:lnTo>
                    <a:lnTo>
                      <a:pt x="25924" y="2916"/>
                    </a:lnTo>
                    <a:lnTo>
                      <a:pt x="34947" y="2207"/>
                    </a:lnTo>
                    <a:lnTo>
                      <a:pt x="39832" y="1853"/>
                    </a:lnTo>
                    <a:lnTo>
                      <a:pt x="44914" y="1537"/>
                    </a:lnTo>
                    <a:lnTo>
                      <a:pt x="50193" y="1222"/>
                    </a:lnTo>
                    <a:lnTo>
                      <a:pt x="55670" y="946"/>
                    </a:lnTo>
                    <a:lnTo>
                      <a:pt x="61264" y="671"/>
                    </a:lnTo>
                    <a:lnTo>
                      <a:pt x="67016" y="434"/>
                    </a:lnTo>
                    <a:lnTo>
                      <a:pt x="72847" y="277"/>
                    </a:lnTo>
                    <a:lnTo>
                      <a:pt x="78796" y="119"/>
                    </a:lnTo>
                    <a:lnTo>
                      <a:pt x="84784" y="40"/>
                    </a:lnTo>
                    <a:lnTo>
                      <a:pt x="90852" y="1"/>
                    </a:lnTo>
                    <a:lnTo>
                      <a:pt x="90852" y="1"/>
                    </a:lnTo>
                    <a:lnTo>
                      <a:pt x="95225" y="40"/>
                    </a:lnTo>
                    <a:lnTo>
                      <a:pt x="99480" y="80"/>
                    </a:lnTo>
                    <a:lnTo>
                      <a:pt x="103695" y="159"/>
                    </a:lnTo>
                    <a:lnTo>
                      <a:pt x="107832" y="277"/>
                    </a:lnTo>
                    <a:lnTo>
                      <a:pt x="111890" y="395"/>
                    </a:lnTo>
                    <a:lnTo>
                      <a:pt x="115830" y="592"/>
                    </a:lnTo>
                    <a:lnTo>
                      <a:pt x="119730" y="789"/>
                    </a:lnTo>
                    <a:lnTo>
                      <a:pt x="123551" y="1025"/>
                    </a:lnTo>
                    <a:lnTo>
                      <a:pt x="127255" y="1301"/>
                    </a:lnTo>
                    <a:lnTo>
                      <a:pt x="130879" y="1616"/>
                    </a:lnTo>
                    <a:lnTo>
                      <a:pt x="134425" y="1931"/>
                    </a:lnTo>
                    <a:lnTo>
                      <a:pt x="137892" y="2325"/>
                    </a:lnTo>
                    <a:lnTo>
                      <a:pt x="141280" y="2719"/>
                    </a:lnTo>
                    <a:lnTo>
                      <a:pt x="144550" y="3153"/>
                    </a:lnTo>
                    <a:lnTo>
                      <a:pt x="147781" y="3586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51445" y="4177"/>
                    </a:lnTo>
                    <a:lnTo>
                      <a:pt x="151957" y="4335"/>
                    </a:lnTo>
                    <a:lnTo>
                      <a:pt x="152509" y="4492"/>
                    </a:lnTo>
                    <a:lnTo>
                      <a:pt x="153021" y="4650"/>
                    </a:lnTo>
                    <a:lnTo>
                      <a:pt x="153533" y="4847"/>
                    </a:lnTo>
                    <a:lnTo>
                      <a:pt x="154045" y="5044"/>
                    </a:lnTo>
                    <a:lnTo>
                      <a:pt x="154518" y="5280"/>
                    </a:lnTo>
                    <a:lnTo>
                      <a:pt x="155030" y="5556"/>
                    </a:lnTo>
                    <a:lnTo>
                      <a:pt x="155936" y="6147"/>
                    </a:lnTo>
                    <a:lnTo>
                      <a:pt x="156764" y="6777"/>
                    </a:lnTo>
                    <a:lnTo>
                      <a:pt x="157591" y="7486"/>
                    </a:lnTo>
                    <a:lnTo>
                      <a:pt x="158300" y="8274"/>
                    </a:lnTo>
                    <a:lnTo>
                      <a:pt x="158970" y="9102"/>
                    </a:lnTo>
                    <a:lnTo>
                      <a:pt x="159561" y="10008"/>
                    </a:lnTo>
                    <a:lnTo>
                      <a:pt x="160073" y="10953"/>
                    </a:lnTo>
                    <a:lnTo>
                      <a:pt x="160506" y="11938"/>
                    </a:lnTo>
                    <a:lnTo>
                      <a:pt x="160664" y="12450"/>
                    </a:lnTo>
                    <a:lnTo>
                      <a:pt x="160861" y="12963"/>
                    </a:lnTo>
                    <a:lnTo>
                      <a:pt x="160979" y="13514"/>
                    </a:lnTo>
                    <a:lnTo>
                      <a:pt x="161097" y="14066"/>
                    </a:lnTo>
                    <a:lnTo>
                      <a:pt x="161215" y="14578"/>
                    </a:lnTo>
                    <a:lnTo>
                      <a:pt x="161255" y="15169"/>
                    </a:lnTo>
                    <a:lnTo>
                      <a:pt x="161334" y="1572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412" y="23600"/>
                    </a:lnTo>
                    <a:lnTo>
                      <a:pt x="161452" y="32228"/>
                    </a:lnTo>
                    <a:lnTo>
                      <a:pt x="161452" y="36995"/>
                    </a:lnTo>
                    <a:lnTo>
                      <a:pt x="161412" y="41959"/>
                    </a:lnTo>
                    <a:lnTo>
                      <a:pt x="161334" y="47160"/>
                    </a:lnTo>
                    <a:lnTo>
                      <a:pt x="161255" y="52518"/>
                    </a:lnTo>
                    <a:lnTo>
                      <a:pt x="161137" y="58073"/>
                    </a:lnTo>
                    <a:lnTo>
                      <a:pt x="160940" y="63706"/>
                    </a:lnTo>
                    <a:lnTo>
                      <a:pt x="160743" y="69498"/>
                    </a:lnTo>
                    <a:lnTo>
                      <a:pt x="160467" y="75289"/>
                    </a:lnTo>
                    <a:lnTo>
                      <a:pt x="160152" y="81159"/>
                    </a:lnTo>
                    <a:lnTo>
                      <a:pt x="159758" y="87030"/>
                    </a:lnTo>
                    <a:lnTo>
                      <a:pt x="159324" y="92900"/>
                    </a:lnTo>
                    <a:lnTo>
                      <a:pt x="158852" y="9869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19" name="Google Shape;3583;p43">
                <a:extLst>
                  <a:ext uri="{FF2B5EF4-FFF2-40B4-BE49-F238E27FC236}">
                    <a16:creationId xmlns:a16="http://schemas.microsoft.com/office/drawing/2014/main" id="{1358F90A-0275-7962-4CD5-473BDBECC0DF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extrusionOk="0">
                    <a:moveTo>
                      <a:pt x="98928" y="3389"/>
                    </a:moveTo>
                    <a:lnTo>
                      <a:pt x="102474" y="3468"/>
                    </a:lnTo>
                    <a:lnTo>
                      <a:pt x="106020" y="3547"/>
                    </a:lnTo>
                    <a:lnTo>
                      <a:pt x="109565" y="3665"/>
                    </a:lnTo>
                    <a:lnTo>
                      <a:pt x="113072" y="3822"/>
                    </a:lnTo>
                    <a:lnTo>
                      <a:pt x="116539" y="3980"/>
                    </a:lnTo>
                    <a:lnTo>
                      <a:pt x="119966" y="4216"/>
                    </a:lnTo>
                    <a:lnTo>
                      <a:pt x="123394" y="4492"/>
                    </a:lnTo>
                    <a:lnTo>
                      <a:pt x="126743" y="4807"/>
                    </a:lnTo>
                    <a:lnTo>
                      <a:pt x="130052" y="5201"/>
                    </a:lnTo>
                    <a:lnTo>
                      <a:pt x="133283" y="5595"/>
                    </a:lnTo>
                    <a:lnTo>
                      <a:pt x="136474" y="6068"/>
                    </a:lnTo>
                    <a:lnTo>
                      <a:pt x="139586" y="6580"/>
                    </a:lnTo>
                    <a:lnTo>
                      <a:pt x="142620" y="7132"/>
                    </a:lnTo>
                    <a:lnTo>
                      <a:pt x="145575" y="7723"/>
                    </a:lnTo>
                    <a:lnTo>
                      <a:pt x="148490" y="8393"/>
                    </a:lnTo>
                    <a:lnTo>
                      <a:pt x="149278" y="8629"/>
                    </a:lnTo>
                    <a:lnTo>
                      <a:pt x="150027" y="8905"/>
                    </a:lnTo>
                    <a:lnTo>
                      <a:pt x="150775" y="9259"/>
                    </a:lnTo>
                    <a:lnTo>
                      <a:pt x="151484" y="9653"/>
                    </a:lnTo>
                    <a:lnTo>
                      <a:pt x="152154" y="10087"/>
                    </a:lnTo>
                    <a:lnTo>
                      <a:pt x="152784" y="10599"/>
                    </a:lnTo>
                    <a:lnTo>
                      <a:pt x="153375" y="11150"/>
                    </a:lnTo>
                    <a:lnTo>
                      <a:pt x="153927" y="11702"/>
                    </a:lnTo>
                    <a:lnTo>
                      <a:pt x="154400" y="12332"/>
                    </a:lnTo>
                    <a:lnTo>
                      <a:pt x="154872" y="13002"/>
                    </a:lnTo>
                    <a:lnTo>
                      <a:pt x="155266" y="13672"/>
                    </a:lnTo>
                    <a:lnTo>
                      <a:pt x="155621" y="14420"/>
                    </a:lnTo>
                    <a:lnTo>
                      <a:pt x="155936" y="15169"/>
                    </a:lnTo>
                    <a:lnTo>
                      <a:pt x="156173" y="15917"/>
                    </a:lnTo>
                    <a:lnTo>
                      <a:pt x="156330" y="16745"/>
                    </a:lnTo>
                    <a:lnTo>
                      <a:pt x="156448" y="17533"/>
                    </a:lnTo>
                    <a:lnTo>
                      <a:pt x="156803" y="20685"/>
                    </a:lnTo>
                    <a:lnTo>
                      <a:pt x="157118" y="24309"/>
                    </a:lnTo>
                    <a:lnTo>
                      <a:pt x="157473" y="28328"/>
                    </a:lnTo>
                    <a:lnTo>
                      <a:pt x="157788" y="32740"/>
                    </a:lnTo>
                    <a:lnTo>
                      <a:pt x="158064" y="37468"/>
                    </a:lnTo>
                    <a:lnTo>
                      <a:pt x="158300" y="42471"/>
                    </a:lnTo>
                    <a:lnTo>
                      <a:pt x="158458" y="47711"/>
                    </a:lnTo>
                    <a:lnTo>
                      <a:pt x="158576" y="53148"/>
                    </a:lnTo>
                    <a:lnTo>
                      <a:pt x="158576" y="55945"/>
                    </a:lnTo>
                    <a:lnTo>
                      <a:pt x="158576" y="58742"/>
                    </a:lnTo>
                    <a:lnTo>
                      <a:pt x="158536" y="61579"/>
                    </a:lnTo>
                    <a:lnTo>
                      <a:pt x="158458" y="64416"/>
                    </a:lnTo>
                    <a:lnTo>
                      <a:pt x="158339" y="67292"/>
                    </a:lnTo>
                    <a:lnTo>
                      <a:pt x="158221" y="70128"/>
                    </a:lnTo>
                    <a:lnTo>
                      <a:pt x="158064" y="73004"/>
                    </a:lnTo>
                    <a:lnTo>
                      <a:pt x="157867" y="75880"/>
                    </a:lnTo>
                    <a:lnTo>
                      <a:pt x="157591" y="78717"/>
                    </a:lnTo>
                    <a:lnTo>
                      <a:pt x="157315" y="81553"/>
                    </a:lnTo>
                    <a:lnTo>
                      <a:pt x="157000" y="84351"/>
                    </a:lnTo>
                    <a:lnTo>
                      <a:pt x="156606" y="87148"/>
                    </a:lnTo>
                    <a:lnTo>
                      <a:pt x="156212" y="89866"/>
                    </a:lnTo>
                    <a:lnTo>
                      <a:pt x="155739" y="92585"/>
                    </a:lnTo>
                    <a:lnTo>
                      <a:pt x="155227" y="95264"/>
                    </a:lnTo>
                    <a:lnTo>
                      <a:pt x="154636" y="97864"/>
                    </a:lnTo>
                    <a:lnTo>
                      <a:pt x="154400" y="98652"/>
                    </a:lnTo>
                    <a:lnTo>
                      <a:pt x="154124" y="99440"/>
                    </a:lnTo>
                    <a:lnTo>
                      <a:pt x="153769" y="100188"/>
                    </a:lnTo>
                    <a:lnTo>
                      <a:pt x="153375" y="100937"/>
                    </a:lnTo>
                    <a:lnTo>
                      <a:pt x="152942" y="101607"/>
                    </a:lnTo>
                    <a:lnTo>
                      <a:pt x="152430" y="102237"/>
                    </a:lnTo>
                    <a:lnTo>
                      <a:pt x="151878" y="102828"/>
                    </a:lnTo>
                    <a:lnTo>
                      <a:pt x="151287" y="103380"/>
                    </a:lnTo>
                    <a:lnTo>
                      <a:pt x="150657" y="103892"/>
                    </a:lnTo>
                    <a:lnTo>
                      <a:pt x="149987" y="104364"/>
                    </a:lnTo>
                    <a:lnTo>
                      <a:pt x="149278" y="104758"/>
                    </a:lnTo>
                    <a:lnTo>
                      <a:pt x="148569" y="105113"/>
                    </a:lnTo>
                    <a:lnTo>
                      <a:pt x="147781" y="105428"/>
                    </a:lnTo>
                    <a:lnTo>
                      <a:pt x="146993" y="105665"/>
                    </a:lnTo>
                    <a:lnTo>
                      <a:pt x="146166" y="105822"/>
                    </a:lnTo>
                    <a:lnTo>
                      <a:pt x="145338" y="105940"/>
                    </a:lnTo>
                    <a:lnTo>
                      <a:pt x="140768" y="106334"/>
                    </a:lnTo>
                    <a:lnTo>
                      <a:pt x="135134" y="106807"/>
                    </a:lnTo>
                    <a:lnTo>
                      <a:pt x="128594" y="107240"/>
                    </a:lnTo>
                    <a:lnTo>
                      <a:pt x="121148" y="107674"/>
                    </a:lnTo>
                    <a:lnTo>
                      <a:pt x="117090" y="107871"/>
                    </a:lnTo>
                    <a:lnTo>
                      <a:pt x="112835" y="108068"/>
                    </a:lnTo>
                    <a:lnTo>
                      <a:pt x="108383" y="108225"/>
                    </a:lnTo>
                    <a:lnTo>
                      <a:pt x="103735" y="108383"/>
                    </a:lnTo>
                    <a:lnTo>
                      <a:pt x="98928" y="108501"/>
                    </a:lnTo>
                    <a:lnTo>
                      <a:pt x="93964" y="108580"/>
                    </a:lnTo>
                    <a:lnTo>
                      <a:pt x="88803" y="108619"/>
                    </a:lnTo>
                    <a:lnTo>
                      <a:pt x="83484" y="108659"/>
                    </a:lnTo>
                    <a:lnTo>
                      <a:pt x="76393" y="108619"/>
                    </a:lnTo>
                    <a:lnTo>
                      <a:pt x="69065" y="108501"/>
                    </a:lnTo>
                    <a:lnTo>
                      <a:pt x="61500" y="108304"/>
                    </a:lnTo>
                    <a:lnTo>
                      <a:pt x="53739" y="108028"/>
                    </a:lnTo>
                    <a:lnTo>
                      <a:pt x="45781" y="107674"/>
                    </a:lnTo>
                    <a:lnTo>
                      <a:pt x="41762" y="107437"/>
                    </a:lnTo>
                    <a:lnTo>
                      <a:pt x="37665" y="107201"/>
                    </a:lnTo>
                    <a:lnTo>
                      <a:pt x="33528" y="106925"/>
                    </a:lnTo>
                    <a:lnTo>
                      <a:pt x="29352" y="106610"/>
                    </a:lnTo>
                    <a:lnTo>
                      <a:pt x="25176" y="106295"/>
                    </a:lnTo>
                    <a:lnTo>
                      <a:pt x="20921" y="105901"/>
                    </a:lnTo>
                    <a:lnTo>
                      <a:pt x="20054" y="105822"/>
                    </a:lnTo>
                    <a:lnTo>
                      <a:pt x="19227" y="105625"/>
                    </a:lnTo>
                    <a:lnTo>
                      <a:pt x="18400" y="105389"/>
                    </a:lnTo>
                    <a:lnTo>
                      <a:pt x="17612" y="105074"/>
                    </a:lnTo>
                    <a:lnTo>
                      <a:pt x="16863" y="104719"/>
                    </a:lnTo>
                    <a:lnTo>
                      <a:pt x="16154" y="104286"/>
                    </a:lnTo>
                    <a:lnTo>
                      <a:pt x="15445" y="103813"/>
                    </a:lnTo>
                    <a:lnTo>
                      <a:pt x="14814" y="103261"/>
                    </a:lnTo>
                    <a:lnTo>
                      <a:pt x="14223" y="102710"/>
                    </a:lnTo>
                    <a:lnTo>
                      <a:pt x="13672" y="102079"/>
                    </a:lnTo>
                    <a:lnTo>
                      <a:pt x="13160" y="101410"/>
                    </a:lnTo>
                    <a:lnTo>
                      <a:pt x="12687" y="100701"/>
                    </a:lnTo>
                    <a:lnTo>
                      <a:pt x="12293" y="99952"/>
                    </a:lnTo>
                    <a:lnTo>
                      <a:pt x="11978" y="99164"/>
                    </a:lnTo>
                    <a:lnTo>
                      <a:pt x="11702" y="98337"/>
                    </a:lnTo>
                    <a:lnTo>
                      <a:pt x="11505" y="97509"/>
                    </a:lnTo>
                    <a:lnTo>
                      <a:pt x="10796" y="93964"/>
                    </a:lnTo>
                    <a:lnTo>
                      <a:pt x="10008" y="89906"/>
                    </a:lnTo>
                    <a:lnTo>
                      <a:pt x="9181" y="85336"/>
                    </a:lnTo>
                    <a:lnTo>
                      <a:pt x="8353" y="80411"/>
                    </a:lnTo>
                    <a:lnTo>
                      <a:pt x="7526" y="75092"/>
                    </a:lnTo>
                    <a:lnTo>
                      <a:pt x="6699" y="69498"/>
                    </a:lnTo>
                    <a:lnTo>
                      <a:pt x="5911" y="63667"/>
                    </a:lnTo>
                    <a:lnTo>
                      <a:pt x="5556" y="60712"/>
                    </a:lnTo>
                    <a:lnTo>
                      <a:pt x="5241" y="57679"/>
                    </a:lnTo>
                    <a:lnTo>
                      <a:pt x="4926" y="54645"/>
                    </a:lnTo>
                    <a:lnTo>
                      <a:pt x="4610" y="51572"/>
                    </a:lnTo>
                    <a:lnTo>
                      <a:pt x="4374" y="48499"/>
                    </a:lnTo>
                    <a:lnTo>
                      <a:pt x="4138" y="45426"/>
                    </a:lnTo>
                    <a:lnTo>
                      <a:pt x="3941" y="42353"/>
                    </a:lnTo>
                    <a:lnTo>
                      <a:pt x="3822" y="39319"/>
                    </a:lnTo>
                    <a:lnTo>
                      <a:pt x="3704" y="36246"/>
                    </a:lnTo>
                    <a:lnTo>
                      <a:pt x="3625" y="33252"/>
                    </a:lnTo>
                    <a:lnTo>
                      <a:pt x="3625" y="30258"/>
                    </a:lnTo>
                    <a:lnTo>
                      <a:pt x="3665" y="27303"/>
                    </a:lnTo>
                    <a:lnTo>
                      <a:pt x="3744" y="24427"/>
                    </a:lnTo>
                    <a:lnTo>
                      <a:pt x="3901" y="21591"/>
                    </a:lnTo>
                    <a:lnTo>
                      <a:pt x="4098" y="18793"/>
                    </a:lnTo>
                    <a:lnTo>
                      <a:pt x="4374" y="16075"/>
                    </a:lnTo>
                    <a:lnTo>
                      <a:pt x="4729" y="13475"/>
                    </a:lnTo>
                    <a:lnTo>
                      <a:pt x="5123" y="10914"/>
                    </a:lnTo>
                    <a:lnTo>
                      <a:pt x="5950" y="10638"/>
                    </a:lnTo>
                    <a:lnTo>
                      <a:pt x="6777" y="10362"/>
                    </a:lnTo>
                    <a:lnTo>
                      <a:pt x="7644" y="10165"/>
                    </a:lnTo>
                    <a:lnTo>
                      <a:pt x="8511" y="10047"/>
                    </a:lnTo>
                    <a:lnTo>
                      <a:pt x="13711" y="9299"/>
                    </a:lnTo>
                    <a:lnTo>
                      <a:pt x="21157" y="8353"/>
                    </a:lnTo>
                    <a:lnTo>
                      <a:pt x="25649" y="7841"/>
                    </a:lnTo>
                    <a:lnTo>
                      <a:pt x="30613" y="7289"/>
                    </a:lnTo>
                    <a:lnTo>
                      <a:pt x="35931" y="6698"/>
                    </a:lnTo>
                    <a:lnTo>
                      <a:pt x="41644" y="6147"/>
                    </a:lnTo>
                    <a:lnTo>
                      <a:pt x="47672" y="5595"/>
                    </a:lnTo>
                    <a:lnTo>
                      <a:pt x="53975" y="5083"/>
                    </a:lnTo>
                    <a:lnTo>
                      <a:pt x="60515" y="4610"/>
                    </a:lnTo>
                    <a:lnTo>
                      <a:pt x="67252" y="4216"/>
                    </a:lnTo>
                    <a:lnTo>
                      <a:pt x="74147" y="3862"/>
                    </a:lnTo>
                    <a:lnTo>
                      <a:pt x="81160" y="3625"/>
                    </a:lnTo>
                    <a:lnTo>
                      <a:pt x="84706" y="3507"/>
                    </a:lnTo>
                    <a:lnTo>
                      <a:pt x="88251" y="3468"/>
                    </a:lnTo>
                    <a:lnTo>
                      <a:pt x="91797" y="3389"/>
                    </a:lnTo>
                    <a:close/>
                    <a:moveTo>
                      <a:pt x="90852" y="1"/>
                    </a:move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  <a:close/>
                  </a:path>
                </a:pathLst>
              </a:custGeom>
              <a:solidFill>
                <a:srgbClr val="92D050"/>
              </a:solidFill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0" name="Google Shape;3584;p43">
                <a:extLst>
                  <a:ext uri="{FF2B5EF4-FFF2-40B4-BE49-F238E27FC236}">
                    <a16:creationId xmlns:a16="http://schemas.microsoft.com/office/drawing/2014/main" id="{0EE93C3D-4B62-AFA7-51F5-BED75FFE9CE0}"/>
                  </a:ext>
                </a:extLst>
              </p:cNvPr>
              <p:cNvSpPr/>
              <p:nvPr/>
            </p:nvSpPr>
            <p:spPr>
              <a:xfrm rot="10800000">
                <a:off x="3488340" y="2515128"/>
                <a:ext cx="2157305" cy="1465622"/>
              </a:xfrm>
              <a:custGeom>
                <a:avLst/>
                <a:gdLst/>
                <a:ahLst/>
                <a:cxnLst/>
                <a:rect l="l" t="t" r="r" b="b"/>
                <a:pathLst>
                  <a:path w="154951" h="105270" fill="none" extrusionOk="0">
                    <a:moveTo>
                      <a:pt x="79859" y="105270"/>
                    </a:moveTo>
                    <a:lnTo>
                      <a:pt x="79859" y="105270"/>
                    </a:lnTo>
                    <a:lnTo>
                      <a:pt x="72768" y="105230"/>
                    </a:lnTo>
                    <a:lnTo>
                      <a:pt x="65440" y="105112"/>
                    </a:lnTo>
                    <a:lnTo>
                      <a:pt x="57875" y="104915"/>
                    </a:lnTo>
                    <a:lnTo>
                      <a:pt x="50114" y="104639"/>
                    </a:lnTo>
                    <a:lnTo>
                      <a:pt x="42156" y="104285"/>
                    </a:lnTo>
                    <a:lnTo>
                      <a:pt x="38137" y="104048"/>
                    </a:lnTo>
                    <a:lnTo>
                      <a:pt x="34040" y="103812"/>
                    </a:lnTo>
                    <a:lnTo>
                      <a:pt x="29903" y="103536"/>
                    </a:lnTo>
                    <a:lnTo>
                      <a:pt x="25727" y="103221"/>
                    </a:lnTo>
                    <a:lnTo>
                      <a:pt x="21551" y="102906"/>
                    </a:lnTo>
                    <a:lnTo>
                      <a:pt x="17296" y="102512"/>
                    </a:lnTo>
                    <a:lnTo>
                      <a:pt x="17296" y="102512"/>
                    </a:lnTo>
                    <a:lnTo>
                      <a:pt x="16429" y="102433"/>
                    </a:lnTo>
                    <a:lnTo>
                      <a:pt x="15602" y="102236"/>
                    </a:lnTo>
                    <a:lnTo>
                      <a:pt x="14775" y="102000"/>
                    </a:lnTo>
                    <a:lnTo>
                      <a:pt x="13987" y="101685"/>
                    </a:lnTo>
                    <a:lnTo>
                      <a:pt x="13238" y="101330"/>
                    </a:lnTo>
                    <a:lnTo>
                      <a:pt x="12529" y="100897"/>
                    </a:lnTo>
                    <a:lnTo>
                      <a:pt x="11820" y="100424"/>
                    </a:lnTo>
                    <a:lnTo>
                      <a:pt x="11189" y="99872"/>
                    </a:lnTo>
                    <a:lnTo>
                      <a:pt x="10598" y="99321"/>
                    </a:lnTo>
                    <a:lnTo>
                      <a:pt x="10047" y="98690"/>
                    </a:lnTo>
                    <a:lnTo>
                      <a:pt x="9535" y="98021"/>
                    </a:lnTo>
                    <a:lnTo>
                      <a:pt x="9062" y="97312"/>
                    </a:lnTo>
                    <a:lnTo>
                      <a:pt x="8668" y="96563"/>
                    </a:lnTo>
                    <a:lnTo>
                      <a:pt x="8353" y="95775"/>
                    </a:lnTo>
                    <a:lnTo>
                      <a:pt x="8077" y="94948"/>
                    </a:lnTo>
                    <a:lnTo>
                      <a:pt x="7880" y="94120"/>
                    </a:lnTo>
                    <a:lnTo>
                      <a:pt x="7880" y="94120"/>
                    </a:lnTo>
                    <a:lnTo>
                      <a:pt x="7171" y="90575"/>
                    </a:lnTo>
                    <a:lnTo>
                      <a:pt x="6383" y="86517"/>
                    </a:lnTo>
                    <a:lnTo>
                      <a:pt x="5556" y="81947"/>
                    </a:lnTo>
                    <a:lnTo>
                      <a:pt x="4728" y="77022"/>
                    </a:lnTo>
                    <a:lnTo>
                      <a:pt x="3901" y="71703"/>
                    </a:lnTo>
                    <a:lnTo>
                      <a:pt x="3074" y="66109"/>
                    </a:lnTo>
                    <a:lnTo>
                      <a:pt x="2286" y="60278"/>
                    </a:lnTo>
                    <a:lnTo>
                      <a:pt x="1931" y="57323"/>
                    </a:lnTo>
                    <a:lnTo>
                      <a:pt x="1616" y="54290"/>
                    </a:lnTo>
                    <a:lnTo>
                      <a:pt x="1301" y="51256"/>
                    </a:lnTo>
                    <a:lnTo>
                      <a:pt x="985" y="48183"/>
                    </a:lnTo>
                    <a:lnTo>
                      <a:pt x="749" y="45110"/>
                    </a:lnTo>
                    <a:lnTo>
                      <a:pt x="513" y="42037"/>
                    </a:lnTo>
                    <a:lnTo>
                      <a:pt x="316" y="38964"/>
                    </a:lnTo>
                    <a:lnTo>
                      <a:pt x="197" y="35930"/>
                    </a:lnTo>
                    <a:lnTo>
                      <a:pt x="79" y="32857"/>
                    </a:lnTo>
                    <a:lnTo>
                      <a:pt x="0" y="29863"/>
                    </a:lnTo>
                    <a:lnTo>
                      <a:pt x="0" y="26869"/>
                    </a:lnTo>
                    <a:lnTo>
                      <a:pt x="40" y="23914"/>
                    </a:lnTo>
                    <a:lnTo>
                      <a:pt x="119" y="21038"/>
                    </a:lnTo>
                    <a:lnTo>
                      <a:pt x="276" y="18202"/>
                    </a:lnTo>
                    <a:lnTo>
                      <a:pt x="473" y="15404"/>
                    </a:lnTo>
                    <a:lnTo>
                      <a:pt x="749" y="12686"/>
                    </a:lnTo>
                    <a:lnTo>
                      <a:pt x="1104" y="10086"/>
                    </a:lnTo>
                    <a:lnTo>
                      <a:pt x="1498" y="7525"/>
                    </a:lnTo>
                    <a:lnTo>
                      <a:pt x="1498" y="7525"/>
                    </a:lnTo>
                    <a:lnTo>
                      <a:pt x="2325" y="7249"/>
                    </a:lnTo>
                    <a:lnTo>
                      <a:pt x="3152" y="6973"/>
                    </a:lnTo>
                    <a:lnTo>
                      <a:pt x="4019" y="6776"/>
                    </a:lnTo>
                    <a:lnTo>
                      <a:pt x="4886" y="6658"/>
                    </a:lnTo>
                    <a:lnTo>
                      <a:pt x="4886" y="6658"/>
                    </a:lnTo>
                    <a:lnTo>
                      <a:pt x="10086" y="5910"/>
                    </a:lnTo>
                    <a:lnTo>
                      <a:pt x="17532" y="4964"/>
                    </a:lnTo>
                    <a:lnTo>
                      <a:pt x="22024" y="4452"/>
                    </a:lnTo>
                    <a:lnTo>
                      <a:pt x="26988" y="3900"/>
                    </a:lnTo>
                    <a:lnTo>
                      <a:pt x="32306" y="3309"/>
                    </a:lnTo>
                    <a:lnTo>
                      <a:pt x="38019" y="2758"/>
                    </a:lnTo>
                    <a:lnTo>
                      <a:pt x="44047" y="2206"/>
                    </a:lnTo>
                    <a:lnTo>
                      <a:pt x="50350" y="1694"/>
                    </a:lnTo>
                    <a:lnTo>
                      <a:pt x="56890" y="1221"/>
                    </a:lnTo>
                    <a:lnTo>
                      <a:pt x="63627" y="827"/>
                    </a:lnTo>
                    <a:lnTo>
                      <a:pt x="70522" y="473"/>
                    </a:lnTo>
                    <a:lnTo>
                      <a:pt x="77535" y="236"/>
                    </a:lnTo>
                    <a:lnTo>
                      <a:pt x="81081" y="118"/>
                    </a:lnTo>
                    <a:lnTo>
                      <a:pt x="84626" y="79"/>
                    </a:lnTo>
                    <a:lnTo>
                      <a:pt x="88172" y="0"/>
                    </a:lnTo>
                    <a:lnTo>
                      <a:pt x="91718" y="0"/>
                    </a:lnTo>
                    <a:lnTo>
                      <a:pt x="91718" y="0"/>
                    </a:lnTo>
                    <a:lnTo>
                      <a:pt x="95303" y="0"/>
                    </a:lnTo>
                    <a:lnTo>
                      <a:pt x="98849" y="79"/>
                    </a:lnTo>
                    <a:lnTo>
                      <a:pt x="102395" y="158"/>
                    </a:lnTo>
                    <a:lnTo>
                      <a:pt x="105940" y="276"/>
                    </a:lnTo>
                    <a:lnTo>
                      <a:pt x="109447" y="433"/>
                    </a:lnTo>
                    <a:lnTo>
                      <a:pt x="112914" y="591"/>
                    </a:lnTo>
                    <a:lnTo>
                      <a:pt x="116341" y="827"/>
                    </a:lnTo>
                    <a:lnTo>
                      <a:pt x="119769" y="1103"/>
                    </a:lnTo>
                    <a:lnTo>
                      <a:pt x="123118" y="1418"/>
                    </a:lnTo>
                    <a:lnTo>
                      <a:pt x="126427" y="1812"/>
                    </a:lnTo>
                    <a:lnTo>
                      <a:pt x="129658" y="2206"/>
                    </a:lnTo>
                    <a:lnTo>
                      <a:pt x="132849" y="2679"/>
                    </a:lnTo>
                    <a:lnTo>
                      <a:pt x="135961" y="3191"/>
                    </a:lnTo>
                    <a:lnTo>
                      <a:pt x="138995" y="3743"/>
                    </a:lnTo>
                    <a:lnTo>
                      <a:pt x="141950" y="4334"/>
                    </a:lnTo>
                    <a:lnTo>
                      <a:pt x="144865" y="5004"/>
                    </a:lnTo>
                    <a:lnTo>
                      <a:pt x="144865" y="5004"/>
                    </a:lnTo>
                    <a:lnTo>
                      <a:pt x="145653" y="5240"/>
                    </a:lnTo>
                    <a:lnTo>
                      <a:pt x="146402" y="5516"/>
                    </a:lnTo>
                    <a:lnTo>
                      <a:pt x="147150" y="5870"/>
                    </a:lnTo>
                    <a:lnTo>
                      <a:pt x="147859" y="6264"/>
                    </a:lnTo>
                    <a:lnTo>
                      <a:pt x="148529" y="6698"/>
                    </a:lnTo>
                    <a:lnTo>
                      <a:pt x="149159" y="7210"/>
                    </a:lnTo>
                    <a:lnTo>
                      <a:pt x="149750" y="7761"/>
                    </a:lnTo>
                    <a:lnTo>
                      <a:pt x="150302" y="8313"/>
                    </a:lnTo>
                    <a:lnTo>
                      <a:pt x="150775" y="8943"/>
                    </a:lnTo>
                    <a:lnTo>
                      <a:pt x="151247" y="9613"/>
                    </a:lnTo>
                    <a:lnTo>
                      <a:pt x="151641" y="10283"/>
                    </a:lnTo>
                    <a:lnTo>
                      <a:pt x="151996" y="11031"/>
                    </a:lnTo>
                    <a:lnTo>
                      <a:pt x="152311" y="11780"/>
                    </a:lnTo>
                    <a:lnTo>
                      <a:pt x="152548" y="12528"/>
                    </a:lnTo>
                    <a:lnTo>
                      <a:pt x="152705" y="13356"/>
                    </a:lnTo>
                    <a:lnTo>
                      <a:pt x="152823" y="14144"/>
                    </a:lnTo>
                    <a:lnTo>
                      <a:pt x="152823" y="14144"/>
                    </a:lnTo>
                    <a:lnTo>
                      <a:pt x="153178" y="17296"/>
                    </a:lnTo>
                    <a:lnTo>
                      <a:pt x="153493" y="20920"/>
                    </a:lnTo>
                    <a:lnTo>
                      <a:pt x="153848" y="24939"/>
                    </a:lnTo>
                    <a:lnTo>
                      <a:pt x="154163" y="29351"/>
                    </a:lnTo>
                    <a:lnTo>
                      <a:pt x="154439" y="34079"/>
                    </a:lnTo>
                    <a:lnTo>
                      <a:pt x="154675" y="39082"/>
                    </a:lnTo>
                    <a:lnTo>
                      <a:pt x="154833" y="44322"/>
                    </a:lnTo>
                    <a:lnTo>
                      <a:pt x="154951" y="49759"/>
                    </a:lnTo>
                    <a:lnTo>
                      <a:pt x="154951" y="52556"/>
                    </a:lnTo>
                    <a:lnTo>
                      <a:pt x="154951" y="55353"/>
                    </a:lnTo>
                    <a:lnTo>
                      <a:pt x="154911" y="58190"/>
                    </a:lnTo>
                    <a:lnTo>
                      <a:pt x="154833" y="61027"/>
                    </a:lnTo>
                    <a:lnTo>
                      <a:pt x="154714" y="63903"/>
                    </a:lnTo>
                    <a:lnTo>
                      <a:pt x="154596" y="66739"/>
                    </a:lnTo>
                    <a:lnTo>
                      <a:pt x="154439" y="69615"/>
                    </a:lnTo>
                    <a:lnTo>
                      <a:pt x="154242" y="72491"/>
                    </a:lnTo>
                    <a:lnTo>
                      <a:pt x="153966" y="75328"/>
                    </a:lnTo>
                    <a:lnTo>
                      <a:pt x="153690" y="78164"/>
                    </a:lnTo>
                    <a:lnTo>
                      <a:pt x="153375" y="80962"/>
                    </a:lnTo>
                    <a:lnTo>
                      <a:pt x="152981" y="83759"/>
                    </a:lnTo>
                    <a:lnTo>
                      <a:pt x="152587" y="86477"/>
                    </a:lnTo>
                    <a:lnTo>
                      <a:pt x="152114" y="89196"/>
                    </a:lnTo>
                    <a:lnTo>
                      <a:pt x="151602" y="91875"/>
                    </a:lnTo>
                    <a:lnTo>
                      <a:pt x="151011" y="94475"/>
                    </a:lnTo>
                    <a:lnTo>
                      <a:pt x="151011" y="94475"/>
                    </a:lnTo>
                    <a:lnTo>
                      <a:pt x="150775" y="95263"/>
                    </a:lnTo>
                    <a:lnTo>
                      <a:pt x="150499" y="96051"/>
                    </a:lnTo>
                    <a:lnTo>
                      <a:pt x="150144" y="96799"/>
                    </a:lnTo>
                    <a:lnTo>
                      <a:pt x="149750" y="97548"/>
                    </a:lnTo>
                    <a:lnTo>
                      <a:pt x="149317" y="98218"/>
                    </a:lnTo>
                    <a:lnTo>
                      <a:pt x="148805" y="98848"/>
                    </a:lnTo>
                    <a:lnTo>
                      <a:pt x="148253" y="99439"/>
                    </a:lnTo>
                    <a:lnTo>
                      <a:pt x="147662" y="99991"/>
                    </a:lnTo>
                    <a:lnTo>
                      <a:pt x="147032" y="100503"/>
                    </a:lnTo>
                    <a:lnTo>
                      <a:pt x="146362" y="100975"/>
                    </a:lnTo>
                    <a:lnTo>
                      <a:pt x="145653" y="101369"/>
                    </a:lnTo>
                    <a:lnTo>
                      <a:pt x="144944" y="101724"/>
                    </a:lnTo>
                    <a:lnTo>
                      <a:pt x="144156" y="102039"/>
                    </a:lnTo>
                    <a:lnTo>
                      <a:pt x="143368" y="102276"/>
                    </a:lnTo>
                    <a:lnTo>
                      <a:pt x="142541" y="102433"/>
                    </a:lnTo>
                    <a:lnTo>
                      <a:pt x="141713" y="102551"/>
                    </a:lnTo>
                    <a:lnTo>
                      <a:pt x="141713" y="102551"/>
                    </a:lnTo>
                    <a:lnTo>
                      <a:pt x="137143" y="102945"/>
                    </a:lnTo>
                    <a:lnTo>
                      <a:pt x="131509" y="103418"/>
                    </a:lnTo>
                    <a:lnTo>
                      <a:pt x="124969" y="103851"/>
                    </a:lnTo>
                    <a:lnTo>
                      <a:pt x="117523" y="104285"/>
                    </a:lnTo>
                    <a:lnTo>
                      <a:pt x="113465" y="104482"/>
                    </a:lnTo>
                    <a:lnTo>
                      <a:pt x="109210" y="104679"/>
                    </a:lnTo>
                    <a:lnTo>
                      <a:pt x="104758" y="104836"/>
                    </a:lnTo>
                    <a:lnTo>
                      <a:pt x="100110" y="104994"/>
                    </a:lnTo>
                    <a:lnTo>
                      <a:pt x="95303" y="105112"/>
                    </a:lnTo>
                    <a:lnTo>
                      <a:pt x="90339" y="105191"/>
                    </a:lnTo>
                    <a:lnTo>
                      <a:pt x="85178" y="105230"/>
                    </a:lnTo>
                    <a:lnTo>
                      <a:pt x="79859" y="105270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  <p:sp>
            <p:nvSpPr>
              <p:cNvPr id="21" name="Google Shape;3585;p43">
                <a:extLst>
                  <a:ext uri="{FF2B5EF4-FFF2-40B4-BE49-F238E27FC236}">
                    <a16:creationId xmlns:a16="http://schemas.microsoft.com/office/drawing/2014/main" id="{F12E43AB-49F7-A6EB-ED48-2AC6CCC60056}"/>
                  </a:ext>
                </a:extLst>
              </p:cNvPr>
              <p:cNvSpPr/>
              <p:nvPr/>
            </p:nvSpPr>
            <p:spPr>
              <a:xfrm rot="10800000">
                <a:off x="3448299" y="2470702"/>
                <a:ext cx="2247815" cy="1557232"/>
              </a:xfrm>
              <a:custGeom>
                <a:avLst/>
                <a:gdLst/>
                <a:ahLst/>
                <a:cxnLst/>
                <a:rect l="l" t="t" r="r" b="b"/>
                <a:pathLst>
                  <a:path w="161452" h="111850" fill="none" extrusionOk="0">
                    <a:moveTo>
                      <a:pt x="90852" y="1"/>
                    </a:moveTo>
                    <a:lnTo>
                      <a:pt x="90852" y="1"/>
                    </a:lnTo>
                    <a:lnTo>
                      <a:pt x="84784" y="40"/>
                    </a:lnTo>
                    <a:lnTo>
                      <a:pt x="78796" y="119"/>
                    </a:lnTo>
                    <a:lnTo>
                      <a:pt x="72847" y="277"/>
                    </a:lnTo>
                    <a:lnTo>
                      <a:pt x="67016" y="434"/>
                    </a:lnTo>
                    <a:lnTo>
                      <a:pt x="61264" y="671"/>
                    </a:lnTo>
                    <a:lnTo>
                      <a:pt x="55670" y="946"/>
                    </a:lnTo>
                    <a:lnTo>
                      <a:pt x="50193" y="1222"/>
                    </a:lnTo>
                    <a:lnTo>
                      <a:pt x="44914" y="1537"/>
                    </a:lnTo>
                    <a:lnTo>
                      <a:pt x="39832" y="1853"/>
                    </a:lnTo>
                    <a:lnTo>
                      <a:pt x="34947" y="2207"/>
                    </a:lnTo>
                    <a:lnTo>
                      <a:pt x="25924" y="2916"/>
                    </a:lnTo>
                    <a:lnTo>
                      <a:pt x="18006" y="3586"/>
                    </a:lnTo>
                    <a:lnTo>
                      <a:pt x="11347" y="4216"/>
                    </a:lnTo>
                    <a:lnTo>
                      <a:pt x="11347" y="4216"/>
                    </a:lnTo>
                    <a:lnTo>
                      <a:pt x="10678" y="4335"/>
                    </a:lnTo>
                    <a:lnTo>
                      <a:pt x="9968" y="4453"/>
                    </a:lnTo>
                    <a:lnTo>
                      <a:pt x="9299" y="4610"/>
                    </a:lnTo>
                    <a:lnTo>
                      <a:pt x="8668" y="4807"/>
                    </a:lnTo>
                    <a:lnTo>
                      <a:pt x="7999" y="5044"/>
                    </a:lnTo>
                    <a:lnTo>
                      <a:pt x="7408" y="5280"/>
                    </a:lnTo>
                    <a:lnTo>
                      <a:pt x="6777" y="5595"/>
                    </a:lnTo>
                    <a:lnTo>
                      <a:pt x="6186" y="5911"/>
                    </a:lnTo>
                    <a:lnTo>
                      <a:pt x="6186" y="5911"/>
                    </a:lnTo>
                    <a:lnTo>
                      <a:pt x="5714" y="6226"/>
                    </a:lnTo>
                    <a:lnTo>
                      <a:pt x="5201" y="6580"/>
                    </a:lnTo>
                    <a:lnTo>
                      <a:pt x="4729" y="6935"/>
                    </a:lnTo>
                    <a:lnTo>
                      <a:pt x="4295" y="7329"/>
                    </a:lnTo>
                    <a:lnTo>
                      <a:pt x="3862" y="7723"/>
                    </a:lnTo>
                    <a:lnTo>
                      <a:pt x="3429" y="8156"/>
                    </a:lnTo>
                    <a:lnTo>
                      <a:pt x="3035" y="8590"/>
                    </a:lnTo>
                    <a:lnTo>
                      <a:pt x="2641" y="9023"/>
                    </a:lnTo>
                    <a:lnTo>
                      <a:pt x="2286" y="9535"/>
                    </a:lnTo>
                    <a:lnTo>
                      <a:pt x="1971" y="10008"/>
                    </a:lnTo>
                    <a:lnTo>
                      <a:pt x="1656" y="10520"/>
                    </a:lnTo>
                    <a:lnTo>
                      <a:pt x="1380" y="11032"/>
                    </a:lnTo>
                    <a:lnTo>
                      <a:pt x="1143" y="11584"/>
                    </a:lnTo>
                    <a:lnTo>
                      <a:pt x="907" y="12135"/>
                    </a:lnTo>
                    <a:lnTo>
                      <a:pt x="671" y="12687"/>
                    </a:lnTo>
                    <a:lnTo>
                      <a:pt x="513" y="13278"/>
                    </a:lnTo>
                    <a:lnTo>
                      <a:pt x="513" y="13278"/>
                    </a:lnTo>
                    <a:lnTo>
                      <a:pt x="316" y="14066"/>
                    </a:lnTo>
                    <a:lnTo>
                      <a:pt x="159" y="14893"/>
                    </a:lnTo>
                    <a:lnTo>
                      <a:pt x="80" y="15720"/>
                    </a:lnTo>
                    <a:lnTo>
                      <a:pt x="40" y="16587"/>
                    </a:lnTo>
                    <a:lnTo>
                      <a:pt x="40" y="16587"/>
                    </a:lnTo>
                    <a:lnTo>
                      <a:pt x="1" y="21433"/>
                    </a:lnTo>
                    <a:lnTo>
                      <a:pt x="1" y="21433"/>
                    </a:lnTo>
                    <a:lnTo>
                      <a:pt x="40" y="27224"/>
                    </a:lnTo>
                    <a:lnTo>
                      <a:pt x="159" y="33016"/>
                    </a:lnTo>
                    <a:lnTo>
                      <a:pt x="356" y="38729"/>
                    </a:lnTo>
                    <a:lnTo>
                      <a:pt x="592" y="44402"/>
                    </a:lnTo>
                    <a:lnTo>
                      <a:pt x="868" y="49996"/>
                    </a:lnTo>
                    <a:lnTo>
                      <a:pt x="1222" y="55472"/>
                    </a:lnTo>
                    <a:lnTo>
                      <a:pt x="1616" y="60791"/>
                    </a:lnTo>
                    <a:lnTo>
                      <a:pt x="2050" y="65991"/>
                    </a:lnTo>
                    <a:lnTo>
                      <a:pt x="2483" y="70995"/>
                    </a:lnTo>
                    <a:lnTo>
                      <a:pt x="2956" y="75801"/>
                    </a:lnTo>
                    <a:lnTo>
                      <a:pt x="3429" y="80411"/>
                    </a:lnTo>
                    <a:lnTo>
                      <a:pt x="3901" y="84745"/>
                    </a:lnTo>
                    <a:lnTo>
                      <a:pt x="4374" y="88842"/>
                    </a:lnTo>
                    <a:lnTo>
                      <a:pt x="4847" y="92663"/>
                    </a:lnTo>
                    <a:lnTo>
                      <a:pt x="5753" y="99361"/>
                    </a:lnTo>
                    <a:lnTo>
                      <a:pt x="5753" y="99361"/>
                    </a:lnTo>
                    <a:lnTo>
                      <a:pt x="5832" y="99913"/>
                    </a:lnTo>
                    <a:lnTo>
                      <a:pt x="5950" y="100464"/>
                    </a:lnTo>
                    <a:lnTo>
                      <a:pt x="6068" y="100976"/>
                    </a:lnTo>
                    <a:lnTo>
                      <a:pt x="6226" y="101488"/>
                    </a:lnTo>
                    <a:lnTo>
                      <a:pt x="6423" y="102040"/>
                    </a:lnTo>
                    <a:lnTo>
                      <a:pt x="6620" y="102513"/>
                    </a:lnTo>
                    <a:lnTo>
                      <a:pt x="7053" y="103498"/>
                    </a:lnTo>
                    <a:lnTo>
                      <a:pt x="7605" y="104443"/>
                    </a:lnTo>
                    <a:lnTo>
                      <a:pt x="8196" y="105310"/>
                    </a:lnTo>
                    <a:lnTo>
                      <a:pt x="8905" y="106098"/>
                    </a:lnTo>
                    <a:lnTo>
                      <a:pt x="9653" y="106886"/>
                    </a:lnTo>
                    <a:lnTo>
                      <a:pt x="10441" y="107556"/>
                    </a:lnTo>
                    <a:lnTo>
                      <a:pt x="11308" y="108186"/>
                    </a:lnTo>
                    <a:lnTo>
                      <a:pt x="12214" y="108738"/>
                    </a:lnTo>
                    <a:lnTo>
                      <a:pt x="13199" y="109210"/>
                    </a:lnTo>
                    <a:lnTo>
                      <a:pt x="14184" y="109565"/>
                    </a:lnTo>
                    <a:lnTo>
                      <a:pt x="14696" y="109762"/>
                    </a:lnTo>
                    <a:lnTo>
                      <a:pt x="15208" y="109880"/>
                    </a:lnTo>
                    <a:lnTo>
                      <a:pt x="15760" y="109998"/>
                    </a:lnTo>
                    <a:lnTo>
                      <a:pt x="16311" y="110077"/>
                    </a:lnTo>
                    <a:lnTo>
                      <a:pt x="16863" y="110156"/>
                    </a:lnTo>
                    <a:lnTo>
                      <a:pt x="17415" y="110195"/>
                    </a:lnTo>
                    <a:lnTo>
                      <a:pt x="17415" y="110195"/>
                    </a:lnTo>
                    <a:lnTo>
                      <a:pt x="24349" y="110589"/>
                    </a:lnTo>
                    <a:lnTo>
                      <a:pt x="31480" y="110944"/>
                    </a:lnTo>
                    <a:lnTo>
                      <a:pt x="38768" y="111220"/>
                    </a:lnTo>
                    <a:lnTo>
                      <a:pt x="46214" y="111456"/>
                    </a:lnTo>
                    <a:lnTo>
                      <a:pt x="53818" y="111614"/>
                    </a:lnTo>
                    <a:lnTo>
                      <a:pt x="61540" y="111771"/>
                    </a:lnTo>
                    <a:lnTo>
                      <a:pt x="69459" y="111850"/>
                    </a:lnTo>
                    <a:lnTo>
                      <a:pt x="77456" y="111850"/>
                    </a:lnTo>
                    <a:lnTo>
                      <a:pt x="77456" y="111850"/>
                    </a:lnTo>
                    <a:lnTo>
                      <a:pt x="88015" y="111811"/>
                    </a:lnTo>
                    <a:lnTo>
                      <a:pt x="98140" y="111692"/>
                    </a:lnTo>
                    <a:lnTo>
                      <a:pt x="107792" y="111535"/>
                    </a:lnTo>
                    <a:lnTo>
                      <a:pt x="116933" y="111298"/>
                    </a:lnTo>
                    <a:lnTo>
                      <a:pt x="125482" y="111023"/>
                    </a:lnTo>
                    <a:lnTo>
                      <a:pt x="133401" y="110707"/>
                    </a:lnTo>
                    <a:lnTo>
                      <a:pt x="140571" y="110392"/>
                    </a:lnTo>
                    <a:lnTo>
                      <a:pt x="146954" y="110077"/>
                    </a:lnTo>
                    <a:lnTo>
                      <a:pt x="146954" y="110077"/>
                    </a:lnTo>
                    <a:lnTo>
                      <a:pt x="147505" y="110038"/>
                    </a:lnTo>
                    <a:lnTo>
                      <a:pt x="148096" y="109998"/>
                    </a:lnTo>
                    <a:lnTo>
                      <a:pt x="148648" y="109880"/>
                    </a:lnTo>
                    <a:lnTo>
                      <a:pt x="149199" y="109762"/>
                    </a:lnTo>
                    <a:lnTo>
                      <a:pt x="149751" y="109604"/>
                    </a:lnTo>
                    <a:lnTo>
                      <a:pt x="150302" y="109447"/>
                    </a:lnTo>
                    <a:lnTo>
                      <a:pt x="150815" y="109250"/>
                    </a:lnTo>
                    <a:lnTo>
                      <a:pt x="151327" y="109053"/>
                    </a:lnTo>
                    <a:lnTo>
                      <a:pt x="151839" y="108816"/>
                    </a:lnTo>
                    <a:lnTo>
                      <a:pt x="152351" y="108541"/>
                    </a:lnTo>
                    <a:lnTo>
                      <a:pt x="152824" y="108265"/>
                    </a:lnTo>
                    <a:lnTo>
                      <a:pt x="153297" y="107989"/>
                    </a:lnTo>
                    <a:lnTo>
                      <a:pt x="153730" y="107674"/>
                    </a:lnTo>
                    <a:lnTo>
                      <a:pt x="154163" y="107319"/>
                    </a:lnTo>
                    <a:lnTo>
                      <a:pt x="154597" y="106965"/>
                    </a:lnTo>
                    <a:lnTo>
                      <a:pt x="154991" y="106610"/>
                    </a:lnTo>
                    <a:lnTo>
                      <a:pt x="155385" y="106216"/>
                    </a:lnTo>
                    <a:lnTo>
                      <a:pt x="155779" y="105783"/>
                    </a:lnTo>
                    <a:lnTo>
                      <a:pt x="156133" y="105389"/>
                    </a:lnTo>
                    <a:lnTo>
                      <a:pt x="156448" y="104916"/>
                    </a:lnTo>
                    <a:lnTo>
                      <a:pt x="156764" y="104483"/>
                    </a:lnTo>
                    <a:lnTo>
                      <a:pt x="157079" y="104010"/>
                    </a:lnTo>
                    <a:lnTo>
                      <a:pt x="157355" y="103537"/>
                    </a:lnTo>
                    <a:lnTo>
                      <a:pt x="157630" y="103025"/>
                    </a:lnTo>
                    <a:lnTo>
                      <a:pt x="157867" y="102513"/>
                    </a:lnTo>
                    <a:lnTo>
                      <a:pt x="158064" y="102001"/>
                    </a:lnTo>
                    <a:lnTo>
                      <a:pt x="158261" y="101488"/>
                    </a:lnTo>
                    <a:lnTo>
                      <a:pt x="158418" y="100937"/>
                    </a:lnTo>
                    <a:lnTo>
                      <a:pt x="158576" y="100385"/>
                    </a:lnTo>
                    <a:lnTo>
                      <a:pt x="158694" y="99834"/>
                    </a:lnTo>
                    <a:lnTo>
                      <a:pt x="158773" y="99243"/>
                    </a:lnTo>
                    <a:lnTo>
                      <a:pt x="158852" y="98691"/>
                    </a:lnTo>
                    <a:lnTo>
                      <a:pt x="158852" y="98691"/>
                    </a:lnTo>
                    <a:lnTo>
                      <a:pt x="159206" y="94358"/>
                    </a:lnTo>
                    <a:lnTo>
                      <a:pt x="159561" y="89945"/>
                    </a:lnTo>
                    <a:lnTo>
                      <a:pt x="159876" y="85572"/>
                    </a:lnTo>
                    <a:lnTo>
                      <a:pt x="160152" y="81159"/>
                    </a:lnTo>
                    <a:lnTo>
                      <a:pt x="160388" y="76747"/>
                    </a:lnTo>
                    <a:lnTo>
                      <a:pt x="160585" y="72374"/>
                    </a:lnTo>
                    <a:lnTo>
                      <a:pt x="160782" y="68040"/>
                    </a:lnTo>
                    <a:lnTo>
                      <a:pt x="160940" y="63706"/>
                    </a:lnTo>
                    <a:lnTo>
                      <a:pt x="161176" y="55275"/>
                    </a:lnTo>
                    <a:lnTo>
                      <a:pt x="161334" y="47160"/>
                    </a:lnTo>
                    <a:lnTo>
                      <a:pt x="161452" y="39438"/>
                    </a:lnTo>
                    <a:lnTo>
                      <a:pt x="161452" y="32228"/>
                    </a:lnTo>
                    <a:lnTo>
                      <a:pt x="161452" y="32228"/>
                    </a:lnTo>
                    <a:lnTo>
                      <a:pt x="161412" y="23600"/>
                    </a:lnTo>
                    <a:lnTo>
                      <a:pt x="161334" y="16272"/>
                    </a:lnTo>
                    <a:lnTo>
                      <a:pt x="161334" y="16272"/>
                    </a:lnTo>
                    <a:lnTo>
                      <a:pt x="161334" y="15720"/>
                    </a:lnTo>
                    <a:lnTo>
                      <a:pt x="161255" y="15169"/>
                    </a:lnTo>
                    <a:lnTo>
                      <a:pt x="161215" y="14578"/>
                    </a:lnTo>
                    <a:lnTo>
                      <a:pt x="161097" y="14066"/>
                    </a:lnTo>
                    <a:lnTo>
                      <a:pt x="160979" y="13514"/>
                    </a:lnTo>
                    <a:lnTo>
                      <a:pt x="160861" y="12963"/>
                    </a:lnTo>
                    <a:lnTo>
                      <a:pt x="160664" y="12450"/>
                    </a:lnTo>
                    <a:lnTo>
                      <a:pt x="160506" y="11938"/>
                    </a:lnTo>
                    <a:lnTo>
                      <a:pt x="160073" y="10953"/>
                    </a:lnTo>
                    <a:lnTo>
                      <a:pt x="159561" y="10008"/>
                    </a:lnTo>
                    <a:lnTo>
                      <a:pt x="158970" y="9102"/>
                    </a:lnTo>
                    <a:lnTo>
                      <a:pt x="158300" y="8274"/>
                    </a:lnTo>
                    <a:lnTo>
                      <a:pt x="157591" y="7486"/>
                    </a:lnTo>
                    <a:lnTo>
                      <a:pt x="156764" y="6777"/>
                    </a:lnTo>
                    <a:lnTo>
                      <a:pt x="155936" y="6147"/>
                    </a:lnTo>
                    <a:lnTo>
                      <a:pt x="155030" y="5556"/>
                    </a:lnTo>
                    <a:lnTo>
                      <a:pt x="154518" y="5280"/>
                    </a:lnTo>
                    <a:lnTo>
                      <a:pt x="154045" y="5044"/>
                    </a:lnTo>
                    <a:lnTo>
                      <a:pt x="153533" y="4847"/>
                    </a:lnTo>
                    <a:lnTo>
                      <a:pt x="153021" y="4650"/>
                    </a:lnTo>
                    <a:lnTo>
                      <a:pt x="152509" y="4492"/>
                    </a:lnTo>
                    <a:lnTo>
                      <a:pt x="151957" y="4335"/>
                    </a:lnTo>
                    <a:lnTo>
                      <a:pt x="151445" y="4177"/>
                    </a:lnTo>
                    <a:lnTo>
                      <a:pt x="150893" y="4098"/>
                    </a:lnTo>
                    <a:lnTo>
                      <a:pt x="150893" y="4098"/>
                    </a:lnTo>
                    <a:lnTo>
                      <a:pt x="147781" y="3586"/>
                    </a:lnTo>
                    <a:lnTo>
                      <a:pt x="144550" y="3153"/>
                    </a:lnTo>
                    <a:lnTo>
                      <a:pt x="141280" y="2719"/>
                    </a:lnTo>
                    <a:lnTo>
                      <a:pt x="137892" y="2325"/>
                    </a:lnTo>
                    <a:lnTo>
                      <a:pt x="134425" y="1931"/>
                    </a:lnTo>
                    <a:lnTo>
                      <a:pt x="130879" y="1616"/>
                    </a:lnTo>
                    <a:lnTo>
                      <a:pt x="127255" y="1301"/>
                    </a:lnTo>
                    <a:lnTo>
                      <a:pt x="123551" y="1025"/>
                    </a:lnTo>
                    <a:lnTo>
                      <a:pt x="119730" y="789"/>
                    </a:lnTo>
                    <a:lnTo>
                      <a:pt x="115830" y="592"/>
                    </a:lnTo>
                    <a:lnTo>
                      <a:pt x="111890" y="395"/>
                    </a:lnTo>
                    <a:lnTo>
                      <a:pt x="107832" y="277"/>
                    </a:lnTo>
                    <a:lnTo>
                      <a:pt x="103695" y="159"/>
                    </a:lnTo>
                    <a:lnTo>
                      <a:pt x="99480" y="80"/>
                    </a:lnTo>
                    <a:lnTo>
                      <a:pt x="95225" y="40"/>
                    </a:lnTo>
                    <a:lnTo>
                      <a:pt x="90852" y="1"/>
                    </a:lnTo>
                  </a:path>
                </a:pathLst>
              </a:custGeom>
              <a:noFill/>
              <a:ln>
                <a:noFill/>
              </a:ln>
            </p:spPr>
            <p:txBody>
              <a:bodyPr spcFirstLastPara="1" wrap="square" lIns="121900" tIns="121900" rIns="121900" bIns="121900" anchor="ctr" anchorCtr="0">
                <a:noAutofit/>
              </a:bodyPr>
              <a:lstStyle/>
              <a:p>
                <a:pPr marL="0" marR="0" lvl="0" indent="0" algn="l" defTabSz="121914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Tx/>
                  <a:buNone/>
                  <a:tabLst/>
                  <a:defRPr/>
                </a:pPr>
                <a:endParaRPr kumimoji="0" sz="1867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Arial"/>
                  <a:sym typeface="Arial"/>
                </a:endParaRPr>
              </a:p>
            </p:txBody>
          </p:sp>
        </p:grpSp>
        <p:sp>
          <p:nvSpPr>
            <p:cNvPr id="61" name="Google Shape;3537;p41">
              <a:extLst>
                <a:ext uri="{FF2B5EF4-FFF2-40B4-BE49-F238E27FC236}">
                  <a16:creationId xmlns:a16="http://schemas.microsoft.com/office/drawing/2014/main" id="{EAAA7695-E78C-88A9-9185-C0C72E1993AA}"/>
                </a:ext>
              </a:extLst>
            </p:cNvPr>
            <p:cNvSpPr txBox="1">
              <a:spLocks/>
            </p:cNvSpPr>
            <p:nvPr/>
          </p:nvSpPr>
          <p:spPr>
            <a:xfrm>
              <a:off x="-181200" y="399325"/>
              <a:ext cx="9773522" cy="558816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121900" tIns="121900" rIns="121900" bIns="121900" anchor="t" anchorCtr="0">
              <a:noAutofit/>
            </a:bodyPr>
            <a:lstStyle>
              <a:defPPr marR="0" lvl="0" algn="l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</a:defPPr>
              <a:lvl1pPr marR="0" lvl="0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000" b="0" i="0" u="none" strike="noStrike" cap="none">
                  <a:solidFill>
                    <a:schemeClr val="lt1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1pPr>
              <a:lvl2pPr marR="0" lvl="1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2pPr>
              <a:lvl3pPr marR="0" lvl="2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3pPr>
              <a:lvl4pPr marR="0" lvl="3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4pPr>
              <a:lvl5pPr marR="0" lvl="4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5pPr>
              <a:lvl6pPr marR="0" lvl="5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6pPr>
              <a:lvl7pPr marR="0" lvl="6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7pPr>
              <a:lvl8pPr marR="0" lvl="7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8pPr>
              <a:lvl9pPr marR="0" lvl="8" algn="ctr" rtl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chemeClr val="dk2"/>
                </a:buClr>
                <a:buSzPts val="5200"/>
                <a:buFont typeface="Fredoka One"/>
                <a:buNone/>
                <a:defRPr sz="5200" b="0" i="0" u="none" strike="noStrike" cap="none">
                  <a:solidFill>
                    <a:schemeClr val="dk2"/>
                  </a:solidFill>
                  <a:latin typeface="Fredoka One"/>
                  <a:ea typeface="Fredoka One"/>
                  <a:cs typeface="Fredoka One"/>
                  <a:sym typeface="Fredoka One"/>
                </a:defRPr>
              </a:lvl9pPr>
            </a:lstStyle>
            <a:p>
              <a:pPr marL="0" marR="0" lvl="0" indent="0" algn="ctr" defTabSz="121914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FFFFFF"/>
                </a:buClr>
                <a:buSzPts val="5200"/>
                <a:buFont typeface="Fredoka One"/>
                <a:buNone/>
                <a:tabLst/>
                <a:defRPr/>
              </a:pPr>
              <a:r>
                <a:rPr kumimoji="0" lang="en-US" sz="6600" b="1" i="0" u="none" strike="noStrike" kern="0" cap="none" spc="0" normalizeH="0" baseline="0" noProof="0" dirty="0">
                  <a:ln>
                    <a:noFill/>
                  </a:ln>
                  <a:solidFill>
                    <a:srgbClr val="513632">
                      <a:lumMod val="75000"/>
                    </a:srgbClr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sym typeface="Fredoka One"/>
                </a:rPr>
                <a:t>74 + 9 = ?</a:t>
              </a:r>
            </a:p>
          </p:txBody>
        </p:sp>
        <p:pic>
          <p:nvPicPr>
            <p:cNvPr id="66" name="Picture 65">
              <a:hlinkClick r:id="rId7" action="ppaction://hlinksldjump"/>
              <a:extLst>
                <a:ext uri="{FF2B5EF4-FFF2-40B4-BE49-F238E27FC236}">
                  <a16:creationId xmlns:a16="http://schemas.microsoft.com/office/drawing/2014/main" id="{6555AA5A-D002-210E-9208-DA63047DC6DF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005" r="4005"/>
            <a:stretch/>
          </p:blipFill>
          <p:spPr>
            <a:xfrm rot="21208351" flipH="1">
              <a:off x="28076" y="-182588"/>
              <a:ext cx="1672414" cy="1818025"/>
            </a:xfrm>
            <a:prstGeom prst="rect">
              <a:avLst/>
            </a:prstGeom>
          </p:spPr>
        </p:pic>
      </p:grpSp>
      <p:sp>
        <p:nvSpPr>
          <p:cNvPr id="86" name="Google Shape;118;p4">
            <a:extLst>
              <a:ext uri="{FF2B5EF4-FFF2-40B4-BE49-F238E27FC236}">
                <a16:creationId xmlns:a16="http://schemas.microsoft.com/office/drawing/2014/main" id="{269D10BF-52C3-DD7B-F75E-5B3364A15EAF}"/>
              </a:ext>
            </a:extLst>
          </p:cNvPr>
          <p:cNvSpPr/>
          <p:nvPr/>
        </p:nvSpPr>
        <p:spPr>
          <a:xfrm rot="20682741">
            <a:off x="10355784" y="4644347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333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8" name="Google Shape;118;p4">
            <a:extLst>
              <a:ext uri="{FF2B5EF4-FFF2-40B4-BE49-F238E27FC236}">
                <a16:creationId xmlns:a16="http://schemas.microsoft.com/office/drawing/2014/main" id="{C9F58A0F-8C66-F4F4-4B78-6E39D172BE4E}"/>
              </a:ext>
            </a:extLst>
          </p:cNvPr>
          <p:cNvSpPr/>
          <p:nvPr/>
        </p:nvSpPr>
        <p:spPr>
          <a:xfrm rot="20682741">
            <a:off x="4673580" y="4557811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333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sp>
        <p:nvSpPr>
          <p:cNvPr id="89" name="Google Shape;118;p4">
            <a:extLst>
              <a:ext uri="{FF2B5EF4-FFF2-40B4-BE49-F238E27FC236}">
                <a16:creationId xmlns:a16="http://schemas.microsoft.com/office/drawing/2014/main" id="{158B543B-3F34-70AC-077D-975E2061206E}"/>
              </a:ext>
            </a:extLst>
          </p:cNvPr>
          <p:cNvSpPr/>
          <p:nvPr/>
        </p:nvSpPr>
        <p:spPr>
          <a:xfrm rot="20682741">
            <a:off x="10500783" y="2196506"/>
            <a:ext cx="1482037" cy="1376751"/>
          </a:xfrm>
          <a:custGeom>
            <a:avLst/>
            <a:gdLst/>
            <a:ahLst/>
            <a:cxnLst/>
            <a:rect l="l" t="t" r="r" b="b"/>
            <a:pathLst>
              <a:path w="18027" h="15457" extrusionOk="0">
                <a:moveTo>
                  <a:pt x="6484" y="0"/>
                </a:moveTo>
                <a:cubicBezTo>
                  <a:pt x="6270" y="0"/>
                  <a:pt x="6046" y="42"/>
                  <a:pt x="5811" y="132"/>
                </a:cubicBezTo>
                <a:cubicBezTo>
                  <a:pt x="3465" y="1025"/>
                  <a:pt x="6502" y="6990"/>
                  <a:pt x="6406" y="7216"/>
                </a:cubicBezTo>
                <a:cubicBezTo>
                  <a:pt x="6299" y="7442"/>
                  <a:pt x="1" y="8906"/>
                  <a:pt x="1191" y="11514"/>
                </a:cubicBezTo>
                <a:cubicBezTo>
                  <a:pt x="1500" y="12194"/>
                  <a:pt x="2065" y="12444"/>
                  <a:pt x="2736" y="12444"/>
                </a:cubicBezTo>
                <a:cubicBezTo>
                  <a:pt x="4599" y="12444"/>
                  <a:pt x="7287" y="10521"/>
                  <a:pt x="7644" y="10521"/>
                </a:cubicBezTo>
                <a:cubicBezTo>
                  <a:pt x="7654" y="10521"/>
                  <a:pt x="7662" y="10523"/>
                  <a:pt x="7668" y="10526"/>
                </a:cubicBezTo>
                <a:cubicBezTo>
                  <a:pt x="7946" y="10654"/>
                  <a:pt x="9383" y="15457"/>
                  <a:pt x="11790" y="15457"/>
                </a:cubicBezTo>
                <a:cubicBezTo>
                  <a:pt x="12066" y="15457"/>
                  <a:pt x="12355" y="15393"/>
                  <a:pt x="12657" y="15252"/>
                </a:cubicBezTo>
                <a:cubicBezTo>
                  <a:pt x="15586" y="13871"/>
                  <a:pt x="11550" y="9014"/>
                  <a:pt x="11633" y="8775"/>
                </a:cubicBezTo>
                <a:cubicBezTo>
                  <a:pt x="11717" y="8549"/>
                  <a:pt x="18027" y="6620"/>
                  <a:pt x="16812" y="4358"/>
                </a:cubicBezTo>
                <a:cubicBezTo>
                  <a:pt x="16512" y="3790"/>
                  <a:pt x="15959" y="3579"/>
                  <a:pt x="15293" y="3579"/>
                </a:cubicBezTo>
                <a:cubicBezTo>
                  <a:pt x="13348" y="3579"/>
                  <a:pt x="10443" y="5387"/>
                  <a:pt x="10096" y="5387"/>
                </a:cubicBezTo>
                <a:cubicBezTo>
                  <a:pt x="10087" y="5387"/>
                  <a:pt x="10079" y="5385"/>
                  <a:pt x="10073" y="5382"/>
                </a:cubicBezTo>
                <a:cubicBezTo>
                  <a:pt x="9920" y="5284"/>
                  <a:pt x="8893" y="0"/>
                  <a:pt x="6484" y="0"/>
                </a:cubicBezTo>
                <a:close/>
              </a:path>
            </a:pathLst>
          </a:custGeom>
          <a:solidFill>
            <a:srgbClr val="EE452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7333" b="0" i="0" u="none" strike="noStrike" kern="0" cap="none" spc="0" normalizeH="0" baseline="0" noProof="0">
              <a:ln>
                <a:noFill/>
              </a:ln>
              <a:solidFill>
                <a:srgbClr val="43671B"/>
              </a:solidFill>
              <a:effectLst/>
              <a:uLnTx/>
              <a:uFillTx/>
              <a:latin typeface="Cambria" panose="02040503050406030204" pitchFamily="18" charset="0"/>
              <a:ea typeface="Cambria" panose="02040503050406030204" pitchFamily="18" charset="0"/>
              <a:cs typeface="Arial"/>
              <a:sym typeface="Arial"/>
            </a:endParaRPr>
          </a:p>
        </p:txBody>
      </p:sp>
      <p:pic>
        <p:nvPicPr>
          <p:cNvPr id="38" name="Tieng-tinh-tinh-www_nhacchuongvui_com">
            <a:hlinkClick r:id="" action="ppaction://media"/>
            <a:extLst>
              <a:ext uri="{FF2B5EF4-FFF2-40B4-BE49-F238E27FC236}">
                <a16:creationId xmlns:a16="http://schemas.microsoft.com/office/drawing/2014/main" id="{AE2717C9-DC37-9E6F-0FAA-528F43A9E22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-1040331" y="6316133"/>
            <a:ext cx="541867" cy="541867"/>
          </a:xfrm>
          <a:prstGeom prst="rect">
            <a:avLst/>
          </a:prstGeom>
        </p:spPr>
      </p:pic>
      <p:pic>
        <p:nvPicPr>
          <p:cNvPr id="62" name="Picture 61">
            <a:hlinkClick r:id="rId7" action="ppaction://hlinksldjump"/>
            <a:extLst>
              <a:ext uri="{FF2B5EF4-FFF2-40B4-BE49-F238E27FC236}">
                <a16:creationId xmlns:a16="http://schemas.microsoft.com/office/drawing/2014/main" id="{35780915-2AB9-3FF7-1C27-0C1D54C311B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345" r="12345"/>
          <a:stretch/>
        </p:blipFill>
        <p:spPr>
          <a:xfrm rot="599744">
            <a:off x="4570399" y="1524967"/>
            <a:ext cx="1937592" cy="25728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4101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7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9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14" presetClass="entr" presetSubtype="1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3448" fill="hold"/>
                                        <p:tgtEl>
                                          <p:spTgt spid="3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  <p:seq concurrent="1" nextAc="seek">
              <p:cTn id="34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" fill="hold">
                      <p:stCondLst>
                        <p:cond delay="0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8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3" fill="hold">
                      <p:stCondLst>
                        <p:cond delay="0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8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 vol="100000"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8"/>
                </p:tgtEl>
              </p:cMediaNode>
            </p:audio>
          </p:childTnLst>
        </p:cTn>
      </p:par>
    </p:tnLst>
    <p:bldLst>
      <p:bldP spid="86" grpId="0" animBg="1"/>
      <p:bldP spid="88" grpId="0" animBg="1"/>
      <p:bldP spid="8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350C83B-484E-4326-B4EE-10BC22F8B228}"/>
              </a:ext>
            </a:extLst>
          </p:cNvPr>
          <p:cNvGrpSpPr/>
          <p:nvPr/>
        </p:nvGrpSpPr>
        <p:grpSpPr>
          <a:xfrm>
            <a:off x="2886180" y="536793"/>
            <a:ext cx="6904383" cy="1152939"/>
            <a:chOff x="2643808" y="569843"/>
            <a:chExt cx="6904383" cy="1152939"/>
          </a:xfrm>
        </p:grpSpPr>
        <p:sp>
          <p:nvSpPr>
            <p:cNvPr id="3" name="Ribbon: Curved and Tilted Up 2">
              <a:extLst>
                <a:ext uri="{FF2B5EF4-FFF2-40B4-BE49-F238E27FC236}">
                  <a16:creationId xmlns:a16="http://schemas.microsoft.com/office/drawing/2014/main" id="{3228F253-E18C-47F7-A307-83198483C557}"/>
                </a:ext>
              </a:extLst>
            </p:cNvPr>
            <p:cNvSpPr/>
            <p:nvPr/>
          </p:nvSpPr>
          <p:spPr>
            <a:xfrm>
              <a:off x="2643808" y="569843"/>
              <a:ext cx="6904383" cy="1152939"/>
            </a:xfrm>
            <a:prstGeom prst="ellipseRibbon2">
              <a:avLst>
                <a:gd name="adj1" fmla="val 27299"/>
                <a:gd name="adj2" fmla="val 54607"/>
                <a:gd name="adj3" fmla="val 5603"/>
              </a:avLst>
            </a:prstGeom>
            <a:solidFill>
              <a:schemeClr val="bg1"/>
            </a:solidFill>
            <a:ln>
              <a:solidFill>
                <a:schemeClr val="accent6">
                  <a:lumMod val="75000"/>
                </a:schemeClr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 dirty="0"/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0224694-B415-412E-9C78-576336190A63}"/>
                </a:ext>
              </a:extLst>
            </p:cNvPr>
            <p:cNvSpPr txBox="1"/>
            <p:nvPr/>
          </p:nvSpPr>
          <p:spPr>
            <a:xfrm>
              <a:off x="4648329" y="636104"/>
              <a:ext cx="2895344" cy="8309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vi-VN" sz="4800" dirty="0">
                  <a:solidFill>
                    <a:srgbClr val="C00000"/>
                  </a:solidFill>
                  <a:latin typeface="+mj-lt"/>
                </a:rPr>
                <a:t>TỔNG KẾT</a:t>
              </a:r>
            </a:p>
          </p:txBody>
        </p:sp>
      </p:grpSp>
      <p:grpSp>
        <p:nvGrpSpPr>
          <p:cNvPr id="5" name="Group 4">
            <a:extLst>
              <a:ext uri="{FF2B5EF4-FFF2-40B4-BE49-F238E27FC236}">
                <a16:creationId xmlns:a16="http://schemas.microsoft.com/office/drawing/2014/main" id="{2C428035-BD25-4533-9AEE-79498763BE03}"/>
              </a:ext>
            </a:extLst>
          </p:cNvPr>
          <p:cNvGrpSpPr/>
          <p:nvPr/>
        </p:nvGrpSpPr>
        <p:grpSpPr>
          <a:xfrm>
            <a:off x="1117015" y="2021037"/>
            <a:ext cx="10257183" cy="4068417"/>
            <a:chOff x="874643" y="2054087"/>
            <a:chExt cx="10257183" cy="4068417"/>
          </a:xfrm>
        </p:grpSpPr>
        <p:sp>
          <p:nvSpPr>
            <p:cNvPr id="6" name="TextBox 5">
              <a:extLst>
                <a:ext uri="{FF2B5EF4-FFF2-40B4-BE49-F238E27FC236}">
                  <a16:creationId xmlns:a16="http://schemas.microsoft.com/office/drawing/2014/main" id="{CE940135-BCA8-4DC0-9553-610258AC0A27}"/>
                </a:ext>
              </a:extLst>
            </p:cNvPr>
            <p:cNvSpPr txBox="1"/>
            <p:nvPr/>
          </p:nvSpPr>
          <p:spPr>
            <a:xfrm>
              <a:off x="1745145" y="2242931"/>
              <a:ext cx="9254159" cy="366427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Thực hiện được phép cộng (có nhớ) số có hai chữ số với số có một chữ số:</a:t>
              </a: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Đặt tính theo cột dọc;</a:t>
              </a:r>
            </a:p>
            <a:p>
              <a:pPr algn="just">
                <a:lnSpc>
                  <a:spcPct val="120000"/>
                </a:lnSpc>
              </a:pPr>
              <a:r>
                <a:rPr lang="vi-VN" sz="2800" dirty="0">
                  <a:solidFill>
                    <a:srgbClr val="0070C0"/>
                  </a:solidFill>
                </a:rPr>
                <a:t>   + Tính từ phải sang trái, lưu ý sau khi cộng hai số đơn vị thì nhớ 1 chục vào số chục của số hạng thứ nhất.</a:t>
              </a:r>
            </a:p>
            <a:p>
              <a:pPr marL="285750" indent="-285750" algn="just">
                <a:lnSpc>
                  <a:spcPct val="120000"/>
                </a:lnSpc>
                <a:buFont typeface="Arial" panose="020B0604020202020204" pitchFamily="34" charset="0"/>
                <a:buChar char="•"/>
              </a:pPr>
              <a:r>
                <a:rPr lang="vi-VN" sz="2800" dirty="0">
                  <a:solidFill>
                    <a:srgbClr val="0070C0"/>
                  </a:solidFill>
                </a:rPr>
                <a:t>Giải được các bài toán thực tế liên quan đến phép cộng đã học.</a:t>
              </a:r>
            </a:p>
          </p:txBody>
        </p:sp>
        <p:sp>
          <p:nvSpPr>
            <p:cNvPr id="7" name="Rectangle 6">
              <a:extLst>
                <a:ext uri="{FF2B5EF4-FFF2-40B4-BE49-F238E27FC236}">
                  <a16:creationId xmlns:a16="http://schemas.microsoft.com/office/drawing/2014/main" id="{B7210F5A-4A57-4568-A987-FF9664CE33ED}"/>
                </a:ext>
              </a:extLst>
            </p:cNvPr>
            <p:cNvSpPr/>
            <p:nvPr/>
          </p:nvSpPr>
          <p:spPr>
            <a:xfrm>
              <a:off x="874643" y="2054087"/>
              <a:ext cx="10257183" cy="4068417"/>
            </a:xfrm>
            <a:prstGeom prst="rect">
              <a:avLst/>
            </a:prstGeom>
            <a:noFill/>
            <a:ln w="28575">
              <a:solidFill>
                <a:schemeClr val="accent6">
                  <a:lumMod val="75000"/>
                </a:schemeClr>
              </a:solidFill>
              <a:prstDash val="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vi-VN"/>
            </a:p>
          </p:txBody>
        </p:sp>
      </p:grpSp>
      <p:pic>
        <p:nvPicPr>
          <p:cNvPr id="8" name="Picture 7">
            <a:extLst>
              <a:ext uri="{FF2B5EF4-FFF2-40B4-BE49-F238E27FC236}">
                <a16:creationId xmlns:a16="http://schemas.microsoft.com/office/drawing/2014/main" id="{D4D3227F-9215-47C2-A7C9-05E3961B3A3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1165882" y="2209881"/>
            <a:ext cx="958414" cy="786066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B0B6054-5AF3-40E7-97A3-6A5B9C9B7BE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4" b="18454"/>
          <a:stretch/>
        </p:blipFill>
        <p:spPr>
          <a:xfrm>
            <a:off x="1165882" y="4628403"/>
            <a:ext cx="958414" cy="786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63046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>
            <a:extLst>
              <a:ext uri="{FF2B5EF4-FFF2-40B4-BE49-F238E27FC236}">
                <a16:creationId xmlns:a16="http://schemas.microsoft.com/office/drawing/2014/main" id="{1140B336-B45A-4750-B9B9-89B6C055669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901"/>
          <a:stretch/>
        </p:blipFill>
        <p:spPr>
          <a:xfrm>
            <a:off x="-734292" y="5043055"/>
            <a:ext cx="10058400" cy="1814945"/>
          </a:xfrm>
          <a:prstGeom prst="rect">
            <a:avLst/>
          </a:prstGeom>
        </p:spPr>
      </p:pic>
      <p:pic>
        <p:nvPicPr>
          <p:cNvPr id="8" name="图片 7">
            <a:extLst>
              <a:ext uri="{FF2B5EF4-FFF2-40B4-BE49-F238E27FC236}">
                <a16:creationId xmlns:a16="http://schemas.microsoft.com/office/drawing/2014/main" id="{E3117DBA-B1F4-42E5-9242-626CA39D67D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84" t="67901"/>
          <a:stretch/>
        </p:blipFill>
        <p:spPr>
          <a:xfrm flipH="1">
            <a:off x="6816436" y="5043055"/>
            <a:ext cx="5342613" cy="1814945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C68F3CC1-E84B-4797-BE0F-74D3ABFD69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7670800" y="-622300"/>
            <a:ext cx="4826000" cy="76200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95089" y="2974724"/>
            <a:ext cx="7163421" cy="285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224323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2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2" dur="500" tmFilter="0, 0; .2, .5; .8, .5; 1, 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" dur="250" autoRev="1" fill="hold"/>
                                        <p:tgtEl>
                                          <p:spTgt spid="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1500"/>
                            </p:stCondLst>
                            <p:childTnLst>
                              <p:par>
                                <p:cTn id="25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5 + 17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5234810" y="3575638"/>
            <a:ext cx="3354101" cy="64633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22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/>
              <a:ea typeface="+mn-ea"/>
              <a:cs typeface="+mn-cs"/>
              <a:sym typeface="Arial"/>
            </a:endParaRPr>
          </a:p>
        </p:txBody>
      </p:sp>
      <p:pic>
        <p:nvPicPr>
          <p:cNvPr id="133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C2F89CED-7CB4-4EE0-AF27-6B8132668842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938488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544705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36 + 7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43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AB8A3C66-7187-4855-B5F4-6F4BDB5A2C6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0052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4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7F943AF7-102C-49D1-8E8C-BAE02BD72523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AB7513BD-AAB9-4772-BB0B-0061C1EAEA99}"/>
              </a:ext>
            </a:extLst>
          </p:cNvPr>
          <p:cNvGrpSpPr/>
          <p:nvPr/>
        </p:nvGrpSpPr>
        <p:grpSpPr>
          <a:xfrm>
            <a:off x="5486400" y="49336"/>
            <a:ext cx="1543760" cy="2079059"/>
            <a:chOff x="5486400" y="49336"/>
            <a:chExt cx="1543760" cy="2079059"/>
          </a:xfrm>
        </p:grpSpPr>
        <p:sp>
          <p:nvSpPr>
            <p:cNvPr id="5" name="Speech Bubble: Rectangle 4">
              <a:extLst>
                <a:ext uri="{FF2B5EF4-FFF2-40B4-BE49-F238E27FC236}">
                  <a16:creationId xmlns:a16="http://schemas.microsoft.com/office/drawing/2014/main" id="{B29223BF-88BB-44E5-B772-8C3B971553A7}"/>
                </a:ext>
              </a:extLst>
            </p:cNvPr>
            <p:cNvSpPr/>
            <p:nvPr/>
          </p:nvSpPr>
          <p:spPr>
            <a:xfrm>
              <a:off x="5486400" y="49336"/>
              <a:ext cx="1543760" cy="2079059"/>
            </a:xfrm>
            <a:prstGeom prst="wedgeRectCallout">
              <a:avLst>
                <a:gd name="adj1" fmla="val -49306"/>
                <a:gd name="adj2" fmla="val 77708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6" name="Group 5">
              <a:extLst>
                <a:ext uri="{FF2B5EF4-FFF2-40B4-BE49-F238E27FC236}">
                  <a16:creationId xmlns:a16="http://schemas.microsoft.com/office/drawing/2014/main" id="{BB6A2C43-A313-4375-A0C5-A19824BE1AE8}"/>
                </a:ext>
              </a:extLst>
            </p:cNvPr>
            <p:cNvGrpSpPr/>
            <p:nvPr/>
          </p:nvGrpSpPr>
          <p:grpSpPr>
            <a:xfrm>
              <a:off x="5677730" y="321598"/>
              <a:ext cx="987121" cy="1534533"/>
              <a:chOff x="5794563" y="2723976"/>
              <a:chExt cx="987121" cy="1534533"/>
            </a:xfrm>
          </p:grpSpPr>
          <p:sp>
            <p:nvSpPr>
              <p:cNvPr id="15" name="TextBox 14">
                <a:extLst>
                  <a:ext uri="{FF2B5EF4-FFF2-40B4-BE49-F238E27FC236}">
                    <a16:creationId xmlns:a16="http://schemas.microsoft.com/office/drawing/2014/main" id="{AABA744A-2442-414F-997E-AD538F5D34AA}"/>
                  </a:ext>
                </a:extLst>
              </p:cNvPr>
              <p:cNvSpPr txBox="1"/>
              <p:nvPr/>
            </p:nvSpPr>
            <p:spPr>
              <a:xfrm>
                <a:off x="6027082" y="2723976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3 6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  6</a:t>
                </a:r>
              </a:p>
            </p:txBody>
          </p:sp>
          <p:cxnSp>
            <p:nvCxnSpPr>
              <p:cNvPr id="16" name="Straight Connector 15">
                <a:extLst>
                  <a:ext uri="{FF2B5EF4-FFF2-40B4-BE49-F238E27FC236}">
                    <a16:creationId xmlns:a16="http://schemas.microsoft.com/office/drawing/2014/main" id="{B7EA75AF-AADF-4FCE-95BC-915838C556B7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801" y="3658319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17" name="TextBox 16">
                <a:extLst>
                  <a:ext uri="{FF2B5EF4-FFF2-40B4-BE49-F238E27FC236}">
                    <a16:creationId xmlns:a16="http://schemas.microsoft.com/office/drawing/2014/main" id="{74FD6405-3757-459B-9588-68E4FDEAE256}"/>
                  </a:ext>
                </a:extLst>
              </p:cNvPr>
              <p:cNvSpPr txBox="1"/>
              <p:nvPr/>
            </p:nvSpPr>
            <p:spPr>
              <a:xfrm>
                <a:off x="5794563" y="3132015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+</a:t>
                </a:r>
              </a:p>
            </p:txBody>
          </p:sp>
          <p:sp>
            <p:nvSpPr>
              <p:cNvPr id="18" name="TextBox 17">
                <a:extLst>
                  <a:ext uri="{FF2B5EF4-FFF2-40B4-BE49-F238E27FC236}">
                    <a16:creationId xmlns:a16="http://schemas.microsoft.com/office/drawing/2014/main" id="{4068DDCF-1D25-4EC0-A2B4-0FF7937353C3}"/>
                  </a:ext>
                </a:extLst>
              </p:cNvPr>
              <p:cNvSpPr txBox="1"/>
              <p:nvPr/>
            </p:nvSpPr>
            <p:spPr>
              <a:xfrm>
                <a:off x="6023043" y="3735289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? 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2</a:t>
                </a:r>
              </a:p>
            </p:txBody>
          </p:sp>
        </p:grpSp>
        <p:sp>
          <p:nvSpPr>
            <p:cNvPr id="10" name="Rectangle: Rounded Corners 9">
              <a:extLst>
                <a:ext uri="{FF2B5EF4-FFF2-40B4-BE49-F238E27FC236}">
                  <a16:creationId xmlns:a16="http://schemas.microsoft.com/office/drawing/2014/main" id="{3635D28E-7A00-437A-BD4C-9F7D630FEB72}"/>
                </a:ext>
              </a:extLst>
            </p:cNvPr>
            <p:cNvSpPr/>
            <p:nvPr/>
          </p:nvSpPr>
          <p:spPr>
            <a:xfrm>
              <a:off x="5906210" y="1400175"/>
              <a:ext cx="370765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2714979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49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0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4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9</a:t>
            </a: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86799F78-DFD1-487F-B5DF-7BBE6D5843EF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  <p:grpSp>
        <p:nvGrpSpPr>
          <p:cNvPr id="15" name="Group 14">
            <a:extLst>
              <a:ext uri="{FF2B5EF4-FFF2-40B4-BE49-F238E27FC236}">
                <a16:creationId xmlns:a16="http://schemas.microsoft.com/office/drawing/2014/main" id="{D2DE3D63-1084-4B6D-BCA6-3B2FB6CA3D27}"/>
              </a:ext>
            </a:extLst>
          </p:cNvPr>
          <p:cNvGrpSpPr/>
          <p:nvPr/>
        </p:nvGrpSpPr>
        <p:grpSpPr>
          <a:xfrm>
            <a:off x="5486400" y="49336"/>
            <a:ext cx="1543760" cy="2079059"/>
            <a:chOff x="5486400" y="49336"/>
            <a:chExt cx="1543760" cy="2079059"/>
          </a:xfrm>
        </p:grpSpPr>
        <p:sp>
          <p:nvSpPr>
            <p:cNvPr id="16" name="Speech Bubble: Rectangle 15">
              <a:extLst>
                <a:ext uri="{FF2B5EF4-FFF2-40B4-BE49-F238E27FC236}">
                  <a16:creationId xmlns:a16="http://schemas.microsoft.com/office/drawing/2014/main" id="{211B33DA-DA88-48F7-A035-0E0F07D7C47D}"/>
                </a:ext>
              </a:extLst>
            </p:cNvPr>
            <p:cNvSpPr/>
            <p:nvPr/>
          </p:nvSpPr>
          <p:spPr>
            <a:xfrm>
              <a:off x="5486400" y="49336"/>
              <a:ext cx="1543760" cy="2079059"/>
            </a:xfrm>
            <a:prstGeom prst="wedgeRectCallout">
              <a:avLst>
                <a:gd name="adj1" fmla="val -49306"/>
                <a:gd name="adj2" fmla="val 77708"/>
              </a:avLst>
            </a:prstGeom>
            <a:solidFill>
              <a:schemeClr val="bg1">
                <a:alpha val="75000"/>
              </a:schemeClr>
            </a:solidFill>
            <a:ln w="381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lang="en-US" sz="2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C1133BF5-6EC5-4753-B7BC-4E84E04FDBAF}"/>
                </a:ext>
              </a:extLst>
            </p:cNvPr>
            <p:cNvGrpSpPr/>
            <p:nvPr/>
          </p:nvGrpSpPr>
          <p:grpSpPr>
            <a:xfrm>
              <a:off x="5677730" y="321598"/>
              <a:ext cx="987121" cy="1534533"/>
              <a:chOff x="5794563" y="2723976"/>
              <a:chExt cx="987121" cy="1534533"/>
            </a:xfrm>
          </p:grpSpPr>
          <p:sp>
            <p:nvSpPr>
              <p:cNvPr id="19" name="TextBox 18">
                <a:extLst>
                  <a:ext uri="{FF2B5EF4-FFF2-40B4-BE49-F238E27FC236}">
                    <a16:creationId xmlns:a16="http://schemas.microsoft.com/office/drawing/2014/main" id="{1B54DB10-4F0B-4CB2-BCF3-FD60B7D45B4B}"/>
                  </a:ext>
                </a:extLst>
              </p:cNvPr>
              <p:cNvSpPr txBox="1"/>
              <p:nvPr/>
            </p:nvSpPr>
            <p:spPr>
              <a:xfrm>
                <a:off x="6027082" y="2723976"/>
                <a:ext cx="754602" cy="954107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5 6</a:t>
                </a:r>
              </a:p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  7</a:t>
                </a:r>
              </a:p>
            </p:txBody>
          </p:sp>
          <p:cxnSp>
            <p:nvCxnSpPr>
              <p:cNvPr id="20" name="Straight Connector 19">
                <a:extLst>
                  <a:ext uri="{FF2B5EF4-FFF2-40B4-BE49-F238E27FC236}">
                    <a16:creationId xmlns:a16="http://schemas.microsoft.com/office/drawing/2014/main" id="{8D783EDD-06FD-423C-8C68-2EDACFC8250F}"/>
                  </a:ext>
                </a:extLst>
              </p:cNvPr>
              <p:cNvCxnSpPr>
                <a:cxnSpLocks/>
              </p:cNvCxnSpPr>
              <p:nvPr/>
            </p:nvCxnSpPr>
            <p:spPr>
              <a:xfrm>
                <a:off x="5819801" y="3658319"/>
                <a:ext cx="846667" cy="0"/>
              </a:xfrm>
              <a:prstGeom prst="line">
                <a:avLst/>
              </a:prstGeom>
              <a:ln w="38100"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1" name="TextBox 20">
                <a:extLst>
                  <a:ext uri="{FF2B5EF4-FFF2-40B4-BE49-F238E27FC236}">
                    <a16:creationId xmlns:a16="http://schemas.microsoft.com/office/drawing/2014/main" id="{F6BE8BDB-4297-4C85-A474-D929F36D2C13}"/>
                  </a:ext>
                </a:extLst>
              </p:cNvPr>
              <p:cNvSpPr txBox="1"/>
              <p:nvPr/>
            </p:nvSpPr>
            <p:spPr>
              <a:xfrm>
                <a:off x="5794563" y="3132015"/>
                <a:ext cx="3466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0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+</a:t>
                </a:r>
              </a:p>
            </p:txBody>
          </p:sp>
          <p:sp>
            <p:nvSpPr>
              <p:cNvPr id="22" name="TextBox 21">
                <a:extLst>
                  <a:ext uri="{FF2B5EF4-FFF2-40B4-BE49-F238E27FC236}">
                    <a16:creationId xmlns:a16="http://schemas.microsoft.com/office/drawing/2014/main" id="{7A7478DF-990A-43E3-B7A2-98C0A8BB6BE4}"/>
                  </a:ext>
                </a:extLst>
              </p:cNvPr>
              <p:cNvSpPr txBox="1"/>
              <p:nvPr/>
            </p:nvSpPr>
            <p:spPr>
              <a:xfrm>
                <a:off x="6023043" y="3735289"/>
                <a:ext cx="758289" cy="523220"/>
              </a:xfrm>
              <a:prstGeom prst="rect">
                <a:avLst/>
              </a:prstGeom>
              <a:noFill/>
              <a:ln>
                <a:noFill/>
              </a:ln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>
                        <a:lumMod val="75000"/>
                      </a:srgbClr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6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 </a:t>
                </a:r>
                <a:r>
                  <a:rPr kumimoji="0" lang="en-US" sz="2800" b="1" i="0" u="none" strike="noStrike" kern="0" cap="none" spc="0" normalizeH="0" baseline="0" noProof="0" dirty="0">
                    <a:ln>
                      <a:noFill/>
                    </a:ln>
                    <a:solidFill>
                      <a:srgbClr val="1F497D"/>
                    </a:solidFill>
                    <a:effectLst/>
                    <a:uLnTx/>
                    <a:uFillTx/>
                    <a:latin typeface="Arial"/>
                    <a:cs typeface="Arial"/>
                    <a:sym typeface="Arial"/>
                  </a:rPr>
                  <a:t>6</a:t>
                </a:r>
              </a:p>
            </p:txBody>
          </p:sp>
        </p:grpSp>
        <p:sp>
          <p:nvSpPr>
            <p:cNvPr id="18" name="Rectangle: Rounded Corners 17">
              <a:extLst>
                <a:ext uri="{FF2B5EF4-FFF2-40B4-BE49-F238E27FC236}">
                  <a16:creationId xmlns:a16="http://schemas.microsoft.com/office/drawing/2014/main" id="{50791968-EAE4-4621-B197-2260AE5A2829}"/>
                </a:ext>
              </a:extLst>
            </p:cNvPr>
            <p:cNvSpPr/>
            <p:nvPr/>
          </p:nvSpPr>
          <p:spPr>
            <a:xfrm>
              <a:off x="6260275" y="356264"/>
              <a:ext cx="370765" cy="381000"/>
            </a:xfrm>
            <a:prstGeom prst="roundRect">
              <a:avLst/>
            </a:prstGeom>
            <a:solidFill>
              <a:srgbClr val="FFFF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r>
                <a:rPr kumimoji="0" lang="en-US" sz="2800" b="0" i="0" u="none" strike="noStrike" kern="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Arial"/>
                  <a:ea typeface="+mn-ea"/>
                  <a:cs typeface="+mn-cs"/>
                  <a:sym typeface="Arial"/>
                </a:rPr>
                <a:t>?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680238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14" presetClass="exit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"/>
                            </p:stCondLst>
                            <p:childTnLst>
                              <p:par>
                                <p:cTn id="45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6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8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9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3000"/>
                            </p:stCondLst>
                            <p:childTnLst>
                              <p:par>
                                <p:cTn id="52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3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4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5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0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4649"/>
                            </p:stCondLst>
                            <p:childTnLst>
                              <p:par>
                                <p:cTn id="74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9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>
            <a:extLst>
              <a:ext uri="{FF2B5EF4-FFF2-40B4-BE49-F238E27FC236}">
                <a16:creationId xmlns:a16="http://schemas.microsoft.com/office/drawing/2014/main" id="{D067B868-75D4-48E7-8A82-52A76B0D355A}"/>
              </a:ext>
            </a:extLst>
          </p:cNvPr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18" y="2023746"/>
            <a:ext cx="1528133" cy="2526098"/>
          </a:xfrm>
          <a:prstGeom prst="rect">
            <a:avLst/>
          </a:prstGeom>
        </p:spPr>
      </p:pic>
      <p:pic>
        <p:nvPicPr>
          <p:cNvPr id="132" name="Picture 131">
            <a:extLst>
              <a:ext uri="{FF2B5EF4-FFF2-40B4-BE49-F238E27FC236}">
                <a16:creationId xmlns:a16="http://schemas.microsoft.com/office/drawing/2014/main" id="{0A72BDF2-FC8C-412D-B404-25EA1101A564}"/>
              </a:ext>
            </a:extLst>
          </p:cNvPr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2665320" y="2032118"/>
            <a:ext cx="1524380" cy="251772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>
            <a:extLst>
              <a:ext uri="{FF2B5EF4-FFF2-40B4-BE49-F238E27FC236}">
                <a16:creationId xmlns:a16="http://schemas.microsoft.com/office/drawing/2014/main" id="{88C97931-3855-4346-8552-0397AD943EF1}"/>
              </a:ext>
            </a:extLst>
          </p:cNvPr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>
            <a:extLst>
              <a:ext uri="{FF2B5EF4-FFF2-40B4-BE49-F238E27FC236}">
                <a16:creationId xmlns:a16="http://schemas.microsoft.com/office/drawing/2014/main" id="{D570F14C-05FC-426D-8191-A7CDBD81759A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>
            <a:extLst>
              <a:ext uri="{FF2B5EF4-FFF2-40B4-BE49-F238E27FC236}">
                <a16:creationId xmlns:a16="http://schemas.microsoft.com/office/drawing/2014/main" id="{E369BAE6-EB8C-4DA8-8110-F12C6BCD041E}"/>
              </a:ext>
            </a:extLst>
          </p:cNvPr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  <a:extLst>
              <a:ext uri="{FF2B5EF4-FFF2-40B4-BE49-F238E27FC236}">
                <a16:creationId xmlns:a16="http://schemas.microsoft.com/office/drawing/2014/main" id="{B4F5C31A-1602-4858-B05B-92D3530B5518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  <a:extLst>
              <a:ext uri="{FF2B5EF4-FFF2-40B4-BE49-F238E27FC236}">
                <a16:creationId xmlns:a16="http://schemas.microsoft.com/office/drawing/2014/main" id="{C0812635-EA3E-49A2-8AE6-8D2DE40ECDCB}"/>
              </a:ext>
            </a:extLst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>
            <a:extLst>
              <a:ext uri="{FF2B5EF4-FFF2-40B4-BE49-F238E27FC236}">
                <a16:creationId xmlns:a16="http://schemas.microsoft.com/office/drawing/2014/main" id="{6D6F8CAF-9C6F-4794-9D75-A26511E7178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>
            <a:extLst>
              <a:ext uri="{FF2B5EF4-FFF2-40B4-BE49-F238E27FC236}">
                <a16:creationId xmlns:a16="http://schemas.microsoft.com/office/drawing/2014/main" id="{B29223BF-88BB-44E5-B772-8C3B971553A7}"/>
              </a:ext>
            </a:extLst>
          </p:cNvPr>
          <p:cNvSpPr/>
          <p:nvPr/>
        </p:nvSpPr>
        <p:spPr>
          <a:xfrm>
            <a:off x="4054326" y="374506"/>
            <a:ext cx="5515524" cy="1173546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 + 58 = ?</a:t>
            </a:r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043762B3-8E3F-4C90-9088-084C5087FB35}"/>
              </a:ext>
            </a:extLst>
          </p:cNvPr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64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</p:txBody>
      </p:sp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EFEC2813-F03C-46C4-B220-977ADEDD23F1}"/>
              </a:ext>
            </a:extLst>
          </p:cNvPr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/SAI</a:t>
            </a:r>
          </a:p>
        </p:txBody>
      </p:sp>
      <p:sp>
        <p:nvSpPr>
          <p:cNvPr id="27" name="Arrow: Pentagon 26">
            <a:extLst>
              <a:ext uri="{FF2B5EF4-FFF2-40B4-BE49-F238E27FC236}">
                <a16:creationId xmlns:a16="http://schemas.microsoft.com/office/drawing/2014/main" id="{131E0464-CD56-43E5-9323-D2C4D12584D1}"/>
              </a:ext>
            </a:extLst>
          </p:cNvPr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/>
                <a:ea typeface="+mn-ea"/>
                <a:cs typeface="+mn-cs"/>
                <a:sym typeface="Arial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  <a:extLst>
              <a:ext uri="{FF2B5EF4-FFF2-40B4-BE49-F238E27FC236}">
                <a16:creationId xmlns:a16="http://schemas.microsoft.com/office/drawing/2014/main" id="{BE9BCEE7-8267-4B99-B1AC-EBAB9F54FDE4}"/>
              </a:ext>
            </a:extLst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577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382023C8-03CC-4ED0-830D-BF606451F86B}"/>
              </a:ext>
            </a:extLst>
          </p:cNvPr>
          <p:cNvSpPr txBox="1"/>
          <p:nvPr/>
        </p:nvSpPr>
        <p:spPr>
          <a:xfrm>
            <a:off x="1615469" y="2513603"/>
            <a:ext cx="8813492" cy="2025619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6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BÀI</a:t>
            </a:r>
            <a:r>
              <a:rPr kumimoji="0" lang="en-US" sz="3600" b="1" i="0" u="none" strike="noStrike" kern="1200" cap="none" spc="0" normalizeH="0" baseline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19: PHÉP CỘNG (CÓ NHỚ) SỐ CÓ HAI CHỮ SỐ VỚI SỐ CÓ MỘT CHỮ SỐ (</a:t>
            </a:r>
            <a:r>
              <a:rPr lang="en-US" sz="3600" b="1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latin typeface="Arial"/>
              </a:rPr>
              <a:t>T</a:t>
            </a:r>
            <a:r>
              <a:rPr kumimoji="0" lang="en-US" sz="3600" b="1" i="0" u="none" strike="noStrike" kern="1200" cap="none" spc="0" normalizeH="0" baseline="0" noProof="0" dirty="0" err="1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iết</a:t>
            </a:r>
            <a:r>
              <a:rPr kumimoji="0" lang="en-US" sz="3600" b="1" i="0" u="none" strike="noStrike" kern="1200" cap="none" spc="0" normalizeH="0" noProof="0" dirty="0">
                <a:ln w="22225">
                  <a:solidFill>
                    <a:srgbClr val="70AD47">
                      <a:lumMod val="50000"/>
                    </a:srgbClr>
                  </a:solidFill>
                  <a:prstDash val="solid"/>
                </a:ln>
                <a:solidFill>
                  <a:prstClr val="white"/>
                </a:solidFill>
                <a:effectLst/>
                <a:uLnTx/>
                <a:uFillTx/>
                <a:latin typeface="Arial"/>
              </a:rPr>
              <a:t> 3)</a:t>
            </a:r>
            <a:endParaRPr kumimoji="0" lang="vi-VN" sz="3600" b="1" i="0" u="none" strike="noStrike" kern="1200" cap="none" spc="0" normalizeH="0" baseline="0" noProof="0" dirty="0">
              <a:ln w="22225">
                <a:solidFill>
                  <a:srgbClr val="70AD47">
                    <a:lumMod val="50000"/>
                  </a:srgbClr>
                </a:solidFill>
                <a:prstDash val="solid"/>
              </a:ln>
              <a:solidFill>
                <a:prstClr val="white"/>
              </a:solidFill>
              <a:effectLst/>
              <a:uLnTx/>
              <a:uFillTx/>
              <a:latin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BCBC260D-FA70-43A2-A5AC-8FAC030EFAE9}"/>
              </a:ext>
            </a:extLst>
          </p:cNvPr>
          <p:cNvGrpSpPr/>
          <p:nvPr/>
        </p:nvGrpSpPr>
        <p:grpSpPr>
          <a:xfrm>
            <a:off x="1314892" y="894087"/>
            <a:ext cx="2163960" cy="1200329"/>
            <a:chOff x="1523997" y="0"/>
            <a:chExt cx="2190752" cy="980661"/>
          </a:xfrm>
        </p:grpSpPr>
        <p:grpSp>
          <p:nvGrpSpPr>
            <p:cNvPr id="4" name="Group 3">
              <a:extLst>
                <a:ext uri="{FF2B5EF4-FFF2-40B4-BE49-F238E27FC236}">
                  <a16:creationId xmlns:a16="http://schemas.microsoft.com/office/drawing/2014/main" id="{00A336D1-6EAB-4D88-B050-1A664761CDAA}"/>
                </a:ext>
              </a:extLst>
            </p:cNvPr>
            <p:cNvGrpSpPr/>
            <p:nvPr/>
          </p:nvGrpSpPr>
          <p:grpSpPr>
            <a:xfrm>
              <a:off x="1523998" y="0"/>
              <a:ext cx="2190751" cy="980661"/>
              <a:chOff x="1523999" y="0"/>
              <a:chExt cx="1285462" cy="1828800"/>
            </a:xfrm>
          </p:grpSpPr>
          <p:sp>
            <p:nvSpPr>
              <p:cNvPr id="6" name="Rectangle: Top Corners Rounded 5">
                <a:extLst>
                  <a:ext uri="{FF2B5EF4-FFF2-40B4-BE49-F238E27FC236}">
                    <a16:creationId xmlns:a16="http://schemas.microsoft.com/office/drawing/2014/main" id="{2CCECC4C-EFA0-4170-AF5B-8E735A0187EF}"/>
                  </a:ext>
                </a:extLst>
              </p:cNvPr>
              <p:cNvSpPr/>
              <p:nvPr/>
            </p:nvSpPr>
            <p:spPr>
              <a:xfrm rot="10800000">
                <a:off x="1523999" y="0"/>
                <a:ext cx="1285462" cy="1828800"/>
              </a:xfrm>
              <a:prstGeom prst="round2SameRect">
                <a:avLst/>
              </a:prstGeom>
              <a:solidFill>
                <a:schemeClr val="accent6">
                  <a:lumMod val="75000"/>
                </a:schemeClr>
              </a:solidFill>
              <a:ln>
                <a:solidFill>
                  <a:schemeClr val="accent6">
                    <a:lumMod val="75000"/>
                  </a:schemeClr>
                </a:solidFill>
              </a:ln>
              <a:effectLst>
                <a:outerShdw blurRad="63500" sx="102000" sy="102000" algn="ctr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6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  <p:sp>
            <p:nvSpPr>
              <p:cNvPr id="7" name="Rectangle: Top Corners Rounded 6">
                <a:extLst>
                  <a:ext uri="{FF2B5EF4-FFF2-40B4-BE49-F238E27FC236}">
                    <a16:creationId xmlns:a16="http://schemas.microsoft.com/office/drawing/2014/main" id="{47C0B4B5-27EA-44D3-9621-0CB828F23E50}"/>
                  </a:ext>
                </a:extLst>
              </p:cNvPr>
              <p:cNvSpPr/>
              <p:nvPr/>
            </p:nvSpPr>
            <p:spPr>
              <a:xfrm rot="10800000">
                <a:off x="1566862" y="76199"/>
                <a:ext cx="1204497" cy="1709738"/>
              </a:xfrm>
              <a:prstGeom prst="round2SameRect">
                <a:avLst/>
              </a:prstGeom>
              <a:solidFill>
                <a:schemeClr val="bg1"/>
              </a:solidFill>
              <a:ln>
                <a:solidFill>
                  <a:schemeClr val="accent6">
                    <a:lumMod val="75000"/>
                  </a:schemeClr>
                </a:solidFill>
                <a:prstDash val="lgDash"/>
              </a:ln>
              <a:effectLst/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vi-VN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Arial"/>
                  <a:cs typeface="+mn-cs"/>
                </a:endParaRPr>
              </a:p>
            </p:txBody>
          </p:sp>
        </p:grp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F4D8ACC7-221E-48DD-83A2-16D3E6FF1490}"/>
                </a:ext>
              </a:extLst>
            </p:cNvPr>
            <p:cNvSpPr txBox="1"/>
            <p:nvPr/>
          </p:nvSpPr>
          <p:spPr>
            <a:xfrm>
              <a:off x="1523997" y="135240"/>
              <a:ext cx="1972089" cy="6898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CHỦ ĐỀ 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srgbClr val="70AD47">
                      <a:lumMod val="75000"/>
                    </a:srgbClr>
                  </a:solidFill>
                  <a:effectLst/>
                  <a:uLnTx/>
                  <a:uFillTx/>
                  <a:latin typeface="Arial"/>
                  <a:cs typeface="+mn-cs"/>
                </a:rPr>
                <a:t>4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srgbClr val="70AD47">
                    <a:lumMod val="75000"/>
                  </a:srgbClr>
                </a:solidFill>
                <a:effectLst/>
                <a:uLnTx/>
                <a:uFillTx/>
                <a:latin typeface="Arial"/>
                <a:cs typeface="+mn-cs"/>
              </a:endParaRPr>
            </a:p>
          </p:txBody>
        </p:sp>
      </p:grpSp>
      <p:sp>
        <p:nvSpPr>
          <p:cNvPr id="8" name="TextBox 7">
            <a:extLst>
              <a:ext uri="{FF2B5EF4-FFF2-40B4-BE49-F238E27FC236}">
                <a16:creationId xmlns:a16="http://schemas.microsoft.com/office/drawing/2014/main" id="{69308AFA-8573-43EC-992F-FC51DD70C7E8}"/>
              </a:ext>
            </a:extLst>
          </p:cNvPr>
          <p:cNvSpPr txBox="1"/>
          <p:nvPr/>
        </p:nvSpPr>
        <p:spPr>
          <a:xfrm>
            <a:off x="3147238" y="1059621"/>
            <a:ext cx="794252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Arial"/>
                <a:cs typeface="+mn-cs"/>
              </a:rPr>
              <a:t>PHÉP CỘNG, PHÉP TRỪ (CÓ NHỚ) TRONG PHẠM VI 100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Arial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65990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>
            <a:extLst>
              <a:ext uri="{FF2B5EF4-FFF2-40B4-BE49-F238E27FC236}">
                <a16:creationId xmlns:a16="http://schemas.microsoft.com/office/drawing/2014/main" id="{B0A886ED-2023-4261-988B-C9FB4336F73C}"/>
              </a:ext>
            </a:extLst>
          </p:cNvPr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13" name="图片 12">
            <a:extLst>
              <a:ext uri="{FF2B5EF4-FFF2-40B4-BE49-F238E27FC236}">
                <a16:creationId xmlns:a16="http://schemas.microsoft.com/office/drawing/2014/main" id="{07CF01BE-C90B-46FB-8BA5-59BED7ABCBCF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79" b="75686"/>
          <a:stretch/>
        </p:blipFill>
        <p:spPr>
          <a:xfrm>
            <a:off x="3230938" y="-910323"/>
            <a:ext cx="4652986" cy="2726227"/>
          </a:xfrm>
          <a:prstGeom prst="rect">
            <a:avLst/>
          </a:prstGeom>
        </p:spPr>
      </p:pic>
      <p:pic>
        <p:nvPicPr>
          <p:cNvPr id="14" name="图片 13">
            <a:extLst>
              <a:ext uri="{FF2B5EF4-FFF2-40B4-BE49-F238E27FC236}">
                <a16:creationId xmlns:a16="http://schemas.microsoft.com/office/drawing/2014/main" id="{2B1E17F3-7486-4FBC-8B08-62F955A07A2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458199" y="359227"/>
            <a:ext cx="1469571" cy="1077686"/>
          </a:xfrm>
          <a:prstGeom prst="rect">
            <a:avLst/>
          </a:prstGeom>
        </p:spPr>
      </p:pic>
      <p:pic>
        <p:nvPicPr>
          <p:cNvPr id="16" name="图片 15">
            <a:extLst>
              <a:ext uri="{FF2B5EF4-FFF2-40B4-BE49-F238E27FC236}">
                <a16:creationId xmlns:a16="http://schemas.microsoft.com/office/drawing/2014/main" id="{8A5F9435-BC49-4666-BBA6-C2252FF7B103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101943" y="-97972"/>
            <a:ext cx="1970314" cy="2928490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B27C5AAB-683E-48D0-937B-F0B933D04064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402770" y="2677886"/>
            <a:ext cx="1187530" cy="870856"/>
          </a:xfrm>
          <a:prstGeom prst="rect">
            <a:avLst/>
          </a:prstGeom>
        </p:spPr>
      </p:pic>
      <p:pic>
        <p:nvPicPr>
          <p:cNvPr id="28" name="图片 27">
            <a:extLst>
              <a:ext uri="{FF2B5EF4-FFF2-40B4-BE49-F238E27FC236}">
                <a16:creationId xmlns:a16="http://schemas.microsoft.com/office/drawing/2014/main" id="{08FDBD42-9E12-4AAC-AEBA-0060A56E5EC6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316104">
            <a:off x="9417043" y="94857"/>
            <a:ext cx="2165767" cy="2165767"/>
          </a:xfrm>
          <a:prstGeom prst="rect">
            <a:avLst/>
          </a:prstGeom>
        </p:spPr>
      </p:pic>
      <p:pic>
        <p:nvPicPr>
          <p:cNvPr id="33" name="图片 32">
            <a:extLst>
              <a:ext uri="{FF2B5EF4-FFF2-40B4-BE49-F238E27FC236}">
                <a16:creationId xmlns:a16="http://schemas.microsoft.com/office/drawing/2014/main" id="{57DA9833-551C-40D6-844C-EE8B6950A1B6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981609" y="-294721"/>
            <a:ext cx="1469571" cy="1077686"/>
          </a:xfrm>
          <a:prstGeom prst="rect">
            <a:avLst/>
          </a:prstGeom>
        </p:spPr>
      </p:pic>
      <p:pic>
        <p:nvPicPr>
          <p:cNvPr id="35" name="图片 34">
            <a:extLst>
              <a:ext uri="{FF2B5EF4-FFF2-40B4-BE49-F238E27FC236}">
                <a16:creationId xmlns:a16="http://schemas.microsoft.com/office/drawing/2014/main" id="{1701CC4E-D53C-4616-9596-712BD5A91F93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340141" y="1025772"/>
            <a:ext cx="1469571" cy="1077686"/>
          </a:xfrm>
          <a:prstGeom prst="rect">
            <a:avLst/>
          </a:prstGeom>
        </p:spPr>
      </p:pic>
      <p:pic>
        <p:nvPicPr>
          <p:cNvPr id="37" name="图片 36">
            <a:extLst>
              <a:ext uri="{FF2B5EF4-FFF2-40B4-BE49-F238E27FC236}">
                <a16:creationId xmlns:a16="http://schemas.microsoft.com/office/drawing/2014/main" id="{810C63B2-C62E-4180-B415-55660C7F5CB9}"/>
              </a:ext>
            </a:extLst>
          </p:cNvPr>
          <p:cNvPicPr>
            <a:picLocks noChangeAspect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303816" y="5369824"/>
            <a:ext cx="1469571" cy="1077686"/>
          </a:xfrm>
          <a:prstGeom prst="rect">
            <a:avLst/>
          </a:prstGeom>
        </p:spPr>
      </p:pic>
      <p:pic>
        <p:nvPicPr>
          <p:cNvPr id="38" name="图片 37">
            <a:extLst>
              <a:ext uri="{FF2B5EF4-FFF2-40B4-BE49-F238E27FC236}">
                <a16:creationId xmlns:a16="http://schemas.microsoft.com/office/drawing/2014/main" id="{E3BD0552-1563-4209-AB0B-DCD78C3F7BB1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 rot="4411360">
            <a:off x="4362825" y="4316136"/>
            <a:ext cx="2080164" cy="2726227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0E00766-C090-FBBC-9343-5577C2D2D13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83998" y="119742"/>
            <a:ext cx="5934320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83C308D-2B57-1C01-9B0C-4B4FC2B603F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31637" y="1222278"/>
            <a:ext cx="6078239" cy="4828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7183423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xmlns:p14="http://schemas.microsoft.com/office/powerpoint/2010/main" spd="slow" p14:dur="2000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Awesome Teachers Meeting by Slidesgo">
  <a:themeElements>
    <a:clrScheme name="Simple Light">
      <a:dk1>
        <a:srgbClr val="513632"/>
      </a:dk1>
      <a:lt1>
        <a:srgbClr val="FFB64C"/>
      </a:lt1>
      <a:dk2>
        <a:srgbClr val="FFFFFF"/>
      </a:dk2>
      <a:lt2>
        <a:srgbClr val="FFC51C"/>
      </a:lt2>
      <a:accent1>
        <a:srgbClr val="FCF2BA"/>
      </a:accent1>
      <a:accent2>
        <a:srgbClr val="422B24"/>
      </a:accent2>
      <a:accent3>
        <a:srgbClr val="78909C"/>
      </a:accent3>
      <a:accent4>
        <a:srgbClr val="FFC18A"/>
      </a:accent4>
      <a:accent5>
        <a:srgbClr val="FF6374"/>
      </a:accent5>
      <a:accent6>
        <a:srgbClr val="D63E3D"/>
      </a:accent6>
      <a:hlink>
        <a:srgbClr val="FDFDFD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210</TotalTime>
  <Words>529</Words>
  <Application>Microsoft Office PowerPoint</Application>
  <PresentationFormat>Widescreen</PresentationFormat>
  <Paragraphs>150</Paragraphs>
  <Slides>25</Slides>
  <Notes>5</Notes>
  <HiddenSlides>0</HiddenSlides>
  <MMClips>22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25</vt:i4>
      </vt:variant>
    </vt:vector>
  </HeadingPairs>
  <TitlesOfParts>
    <vt:vector size="41" baseType="lpstr">
      <vt:lpstr>等线</vt:lpstr>
      <vt:lpstr>字魂59号-创粗黑</vt:lpstr>
      <vt:lpstr>Arial</vt:lpstr>
      <vt:lpstr>Arial-Rounded</vt:lpstr>
      <vt:lpstr>Calibri</vt:lpstr>
      <vt:lpstr>Calibri Light</vt:lpstr>
      <vt:lpstr>Cambria</vt:lpstr>
      <vt:lpstr>Coiny</vt:lpstr>
      <vt:lpstr>Fredoka One</vt:lpstr>
      <vt:lpstr>Tahoma</vt:lpstr>
      <vt:lpstr>Office Theme</vt:lpstr>
      <vt:lpstr>1_Office Theme</vt:lpstr>
      <vt:lpstr>1_Office 主题​​</vt:lpstr>
      <vt:lpstr>2_Office Theme</vt:lpstr>
      <vt:lpstr>2_Office 主题​​</vt:lpstr>
      <vt:lpstr>Awesome Teachers Meeting by Slidesgo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Meeting Objectives</vt:lpstr>
      <vt:lpstr>Meeting Objectives</vt:lpstr>
      <vt:lpstr>Meeting Objectives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31</cp:revision>
  <dcterms:created xsi:type="dcterms:W3CDTF">2021-07-24T01:07:49Z</dcterms:created>
  <dcterms:modified xsi:type="dcterms:W3CDTF">2024-11-08T03:45:27Z</dcterms:modified>
</cp:coreProperties>
</file>