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</p:sldMasterIdLst>
  <p:notesMasterIdLst>
    <p:notesMasterId r:id="rId14"/>
  </p:notesMasterIdLst>
  <p:sldIdLst>
    <p:sldId id="334" r:id="rId3"/>
    <p:sldId id="335" r:id="rId4"/>
    <p:sldId id="333" r:id="rId5"/>
    <p:sldId id="338" r:id="rId6"/>
    <p:sldId id="352" r:id="rId7"/>
    <p:sldId id="353" r:id="rId8"/>
    <p:sldId id="354" r:id="rId9"/>
    <p:sldId id="347" r:id="rId10"/>
    <p:sldId id="350" r:id="rId11"/>
    <p:sldId id="355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133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AFD392-F27C-4075-87FB-1829D3621C8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509CD3-9D5A-4B91-A04A-C2B9CF514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961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3" name="Google Shape;6783;gcc9050bdf8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84" name="Google Shape;6784;gcc9050bdf8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70282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6" name="Google Shape;7506;gcc9050bdf8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07" name="Google Shape;7507;gcc9050bdf8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27708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1" name="Google Shape;7511;gf8ca560fe2_1_4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2" name="Google Shape;7512;gf8ca560fe2_1_4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798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3" name="Google Shape;6783;gcc9050bdf8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84" name="Google Shape;6784;gcc9050bdf8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1860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" name="Google Shape;637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0" name="Google Shape;638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123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0" name="Google Shape;6980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1" name="Google Shape;6981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03590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0" name="Google Shape;6980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1" name="Google Shape;6981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65920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0" name="Google Shape;6980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1" name="Google Shape;6981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65397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0" name="Google Shape;6980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1" name="Google Shape;6981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91033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3" name="Google Shape;6783;gcc9050bdf8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84" name="Google Shape;6784;gcc9050bdf8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0926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6" name="Google Shape;7506;gcc9050bdf8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07" name="Google Shape;7507;gcc9050bdf8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3489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15008" y="280633"/>
            <a:ext cx="12578703" cy="7836291"/>
            <a:chOff x="-86256" y="210475"/>
            <a:chExt cx="9434027" cy="5877218"/>
          </a:xfrm>
        </p:grpSpPr>
        <p:sp>
          <p:nvSpPr>
            <p:cNvPr id="10" name="Google Shape;10;p2"/>
            <p:cNvSpPr/>
            <p:nvPr/>
          </p:nvSpPr>
          <p:spPr>
            <a:xfrm>
              <a:off x="-38725" y="3703550"/>
              <a:ext cx="9209436" cy="147886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65450" y="4085100"/>
              <a:ext cx="9209483" cy="1097086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" name="Google Shape;57;p2"/>
            <p:cNvGrpSpPr/>
            <p:nvPr/>
          </p:nvGrpSpPr>
          <p:grpSpPr>
            <a:xfrm>
              <a:off x="-58751" y="3080616"/>
              <a:ext cx="668020" cy="1064893"/>
              <a:chOff x="60675" y="3495450"/>
              <a:chExt cx="509550" cy="812275"/>
            </a:xfrm>
          </p:grpSpPr>
          <p:sp>
            <p:nvSpPr>
              <p:cNvPr id="58" name="Google Shape;58;p2"/>
              <p:cNvSpPr/>
              <p:nvPr/>
            </p:nvSpPr>
            <p:spPr>
              <a:xfrm>
                <a:off x="64000" y="3495450"/>
                <a:ext cx="506225" cy="800600"/>
              </a:xfrm>
              <a:custGeom>
                <a:avLst/>
                <a:gdLst/>
                <a:ahLst/>
                <a:cxnLst/>
                <a:rect l="l" t="t" r="r" b="b"/>
                <a:pathLst>
                  <a:path w="20249" h="32024" extrusionOk="0">
                    <a:moveTo>
                      <a:pt x="15879" y="0"/>
                    </a:moveTo>
                    <a:cubicBezTo>
                      <a:pt x="15579" y="0"/>
                      <a:pt x="15278" y="67"/>
                      <a:pt x="15078" y="200"/>
                    </a:cubicBezTo>
                    <a:cubicBezTo>
                      <a:pt x="14845" y="334"/>
                      <a:pt x="14578" y="501"/>
                      <a:pt x="14378" y="667"/>
                    </a:cubicBezTo>
                    <a:cubicBezTo>
                      <a:pt x="13844" y="1134"/>
                      <a:pt x="13410" y="1668"/>
                      <a:pt x="13043" y="2202"/>
                    </a:cubicBezTo>
                    <a:cubicBezTo>
                      <a:pt x="12576" y="2836"/>
                      <a:pt x="12176" y="3503"/>
                      <a:pt x="11876" y="4070"/>
                    </a:cubicBezTo>
                    <a:cubicBezTo>
                      <a:pt x="11609" y="4537"/>
                      <a:pt x="11376" y="4971"/>
                      <a:pt x="11109" y="5404"/>
                    </a:cubicBezTo>
                    <a:cubicBezTo>
                      <a:pt x="11075" y="5304"/>
                      <a:pt x="11009" y="5171"/>
                      <a:pt x="10909" y="5071"/>
                    </a:cubicBezTo>
                    <a:cubicBezTo>
                      <a:pt x="10775" y="4971"/>
                      <a:pt x="10675" y="4870"/>
                      <a:pt x="10508" y="4870"/>
                    </a:cubicBezTo>
                    <a:cubicBezTo>
                      <a:pt x="10445" y="4860"/>
                      <a:pt x="10383" y="4855"/>
                      <a:pt x="10322" y="4855"/>
                    </a:cubicBezTo>
                    <a:cubicBezTo>
                      <a:pt x="10004" y="4855"/>
                      <a:pt x="9737" y="4986"/>
                      <a:pt x="9541" y="5071"/>
                    </a:cubicBezTo>
                    <a:cubicBezTo>
                      <a:pt x="9207" y="5237"/>
                      <a:pt x="8874" y="5504"/>
                      <a:pt x="8574" y="5738"/>
                    </a:cubicBezTo>
                    <a:cubicBezTo>
                      <a:pt x="8240" y="6038"/>
                      <a:pt x="7940" y="6338"/>
                      <a:pt x="7673" y="6705"/>
                    </a:cubicBezTo>
                    <a:cubicBezTo>
                      <a:pt x="7373" y="7072"/>
                      <a:pt x="7073" y="7506"/>
                      <a:pt x="6839" y="8006"/>
                    </a:cubicBezTo>
                    <a:cubicBezTo>
                      <a:pt x="6439" y="8673"/>
                      <a:pt x="6105" y="9474"/>
                      <a:pt x="5772" y="10341"/>
                    </a:cubicBezTo>
                    <a:cubicBezTo>
                      <a:pt x="5738" y="10241"/>
                      <a:pt x="5705" y="10174"/>
                      <a:pt x="5605" y="10141"/>
                    </a:cubicBezTo>
                    <a:cubicBezTo>
                      <a:pt x="5505" y="10007"/>
                      <a:pt x="5338" y="9907"/>
                      <a:pt x="5104" y="9907"/>
                    </a:cubicBezTo>
                    <a:cubicBezTo>
                      <a:pt x="5004" y="9907"/>
                      <a:pt x="4838" y="9974"/>
                      <a:pt x="4604" y="10041"/>
                    </a:cubicBezTo>
                    <a:cubicBezTo>
                      <a:pt x="4437" y="10141"/>
                      <a:pt x="4337" y="10241"/>
                      <a:pt x="4204" y="10374"/>
                    </a:cubicBezTo>
                    <a:cubicBezTo>
                      <a:pt x="3870" y="10675"/>
                      <a:pt x="3603" y="11042"/>
                      <a:pt x="3337" y="11408"/>
                    </a:cubicBezTo>
                    <a:cubicBezTo>
                      <a:pt x="2769" y="12209"/>
                      <a:pt x="2269" y="13143"/>
                      <a:pt x="1702" y="14244"/>
                    </a:cubicBezTo>
                    <a:cubicBezTo>
                      <a:pt x="1435" y="14744"/>
                      <a:pt x="1268" y="15144"/>
                      <a:pt x="1168" y="15511"/>
                    </a:cubicBezTo>
                    <a:cubicBezTo>
                      <a:pt x="1068" y="15678"/>
                      <a:pt x="1035" y="15845"/>
                      <a:pt x="1002" y="16045"/>
                    </a:cubicBezTo>
                    <a:cubicBezTo>
                      <a:pt x="935" y="16145"/>
                      <a:pt x="935" y="16212"/>
                      <a:pt x="935" y="16312"/>
                    </a:cubicBezTo>
                    <a:cubicBezTo>
                      <a:pt x="868" y="16579"/>
                      <a:pt x="835" y="16879"/>
                      <a:pt x="768" y="17179"/>
                    </a:cubicBezTo>
                    <a:cubicBezTo>
                      <a:pt x="1" y="21149"/>
                      <a:pt x="101" y="25218"/>
                      <a:pt x="234" y="29188"/>
                    </a:cubicBezTo>
                    <a:lnTo>
                      <a:pt x="268" y="29922"/>
                    </a:lnTo>
                    <a:cubicBezTo>
                      <a:pt x="268" y="30555"/>
                      <a:pt x="334" y="31223"/>
                      <a:pt x="334" y="31856"/>
                    </a:cubicBezTo>
                    <a:cubicBezTo>
                      <a:pt x="334" y="31890"/>
                      <a:pt x="334" y="31923"/>
                      <a:pt x="368" y="31990"/>
                    </a:cubicBezTo>
                    <a:cubicBezTo>
                      <a:pt x="401" y="32023"/>
                      <a:pt x="434" y="32023"/>
                      <a:pt x="501" y="32023"/>
                    </a:cubicBezTo>
                    <a:cubicBezTo>
                      <a:pt x="568" y="32023"/>
                      <a:pt x="668" y="31923"/>
                      <a:pt x="668" y="31856"/>
                    </a:cubicBezTo>
                    <a:cubicBezTo>
                      <a:pt x="668" y="31056"/>
                      <a:pt x="601" y="30255"/>
                      <a:pt x="601" y="29488"/>
                    </a:cubicBezTo>
                    <a:lnTo>
                      <a:pt x="568" y="28220"/>
                    </a:lnTo>
                    <a:lnTo>
                      <a:pt x="568" y="28220"/>
                    </a:lnTo>
                    <a:cubicBezTo>
                      <a:pt x="668" y="28521"/>
                      <a:pt x="768" y="28821"/>
                      <a:pt x="935" y="29054"/>
                    </a:cubicBezTo>
                    <a:cubicBezTo>
                      <a:pt x="1068" y="29221"/>
                      <a:pt x="1202" y="29388"/>
                      <a:pt x="1335" y="29521"/>
                    </a:cubicBezTo>
                    <a:cubicBezTo>
                      <a:pt x="1502" y="29688"/>
                      <a:pt x="1669" y="29822"/>
                      <a:pt x="1835" y="29888"/>
                    </a:cubicBezTo>
                    <a:cubicBezTo>
                      <a:pt x="2102" y="30055"/>
                      <a:pt x="2503" y="30155"/>
                      <a:pt x="2870" y="30189"/>
                    </a:cubicBezTo>
                    <a:cubicBezTo>
                      <a:pt x="3036" y="30189"/>
                      <a:pt x="3203" y="30189"/>
                      <a:pt x="3370" y="30155"/>
                    </a:cubicBezTo>
                    <a:cubicBezTo>
                      <a:pt x="3503" y="30088"/>
                      <a:pt x="3670" y="30088"/>
                      <a:pt x="3837" y="30022"/>
                    </a:cubicBezTo>
                    <a:cubicBezTo>
                      <a:pt x="4104" y="29922"/>
                      <a:pt x="4437" y="29755"/>
                      <a:pt x="4838" y="29555"/>
                    </a:cubicBezTo>
                    <a:cubicBezTo>
                      <a:pt x="5104" y="29388"/>
                      <a:pt x="5405" y="29221"/>
                      <a:pt x="5738" y="28988"/>
                    </a:cubicBezTo>
                    <a:cubicBezTo>
                      <a:pt x="6272" y="28587"/>
                      <a:pt x="6839" y="28154"/>
                      <a:pt x="7540" y="27520"/>
                    </a:cubicBezTo>
                    <a:cubicBezTo>
                      <a:pt x="7740" y="27320"/>
                      <a:pt x="7940" y="27086"/>
                      <a:pt x="8207" y="26886"/>
                    </a:cubicBezTo>
                    <a:cubicBezTo>
                      <a:pt x="8373" y="26719"/>
                      <a:pt x="8574" y="26553"/>
                      <a:pt x="8774" y="26352"/>
                    </a:cubicBezTo>
                    <a:lnTo>
                      <a:pt x="10175" y="25085"/>
                    </a:lnTo>
                    <a:cubicBezTo>
                      <a:pt x="10542" y="24751"/>
                      <a:pt x="10942" y="24418"/>
                      <a:pt x="11342" y="24051"/>
                    </a:cubicBezTo>
                    <a:cubicBezTo>
                      <a:pt x="12710" y="22817"/>
                      <a:pt x="13711" y="21849"/>
                      <a:pt x="14611" y="20849"/>
                    </a:cubicBezTo>
                    <a:cubicBezTo>
                      <a:pt x="15212" y="20215"/>
                      <a:pt x="15679" y="19681"/>
                      <a:pt x="16112" y="19147"/>
                    </a:cubicBezTo>
                    <a:cubicBezTo>
                      <a:pt x="16613" y="18514"/>
                      <a:pt x="17013" y="17980"/>
                      <a:pt x="17347" y="17413"/>
                    </a:cubicBezTo>
                    <a:cubicBezTo>
                      <a:pt x="17680" y="16846"/>
                      <a:pt x="17880" y="16345"/>
                      <a:pt x="18014" y="15845"/>
                    </a:cubicBezTo>
                    <a:cubicBezTo>
                      <a:pt x="18047" y="15578"/>
                      <a:pt x="18080" y="15345"/>
                      <a:pt x="18080" y="15078"/>
                    </a:cubicBezTo>
                    <a:cubicBezTo>
                      <a:pt x="18080" y="14911"/>
                      <a:pt x="18047" y="14711"/>
                      <a:pt x="18014" y="14477"/>
                    </a:cubicBezTo>
                    <a:cubicBezTo>
                      <a:pt x="17947" y="14244"/>
                      <a:pt x="17880" y="14077"/>
                      <a:pt x="17780" y="13910"/>
                    </a:cubicBezTo>
                    <a:cubicBezTo>
                      <a:pt x="17747" y="13844"/>
                      <a:pt x="17680" y="13743"/>
                      <a:pt x="17580" y="13677"/>
                    </a:cubicBezTo>
                    <a:cubicBezTo>
                      <a:pt x="17380" y="13510"/>
                      <a:pt x="17113" y="13377"/>
                      <a:pt x="16880" y="13343"/>
                    </a:cubicBezTo>
                    <a:cubicBezTo>
                      <a:pt x="16801" y="13335"/>
                      <a:pt x="16720" y="13331"/>
                      <a:pt x="16637" y="13331"/>
                    </a:cubicBezTo>
                    <a:cubicBezTo>
                      <a:pt x="16367" y="13331"/>
                      <a:pt x="16069" y="13375"/>
                      <a:pt x="15712" y="13477"/>
                    </a:cubicBezTo>
                    <a:cubicBezTo>
                      <a:pt x="15579" y="13510"/>
                      <a:pt x="15512" y="13543"/>
                      <a:pt x="15378" y="13577"/>
                    </a:cubicBezTo>
                    <a:lnTo>
                      <a:pt x="15712" y="13210"/>
                    </a:lnTo>
                    <a:cubicBezTo>
                      <a:pt x="15879" y="13010"/>
                      <a:pt x="16046" y="12843"/>
                      <a:pt x="16212" y="12643"/>
                    </a:cubicBezTo>
                    <a:cubicBezTo>
                      <a:pt x="17180" y="11509"/>
                      <a:pt x="18114" y="10341"/>
                      <a:pt x="18948" y="9007"/>
                    </a:cubicBezTo>
                    <a:cubicBezTo>
                      <a:pt x="19381" y="8373"/>
                      <a:pt x="19682" y="7806"/>
                      <a:pt x="19882" y="7239"/>
                    </a:cubicBezTo>
                    <a:cubicBezTo>
                      <a:pt x="20115" y="6572"/>
                      <a:pt x="20249" y="6071"/>
                      <a:pt x="20215" y="5571"/>
                    </a:cubicBezTo>
                    <a:cubicBezTo>
                      <a:pt x="20182" y="5304"/>
                      <a:pt x="20082" y="4971"/>
                      <a:pt x="19948" y="4637"/>
                    </a:cubicBezTo>
                    <a:cubicBezTo>
                      <a:pt x="19882" y="4403"/>
                      <a:pt x="19748" y="4237"/>
                      <a:pt x="19581" y="4137"/>
                    </a:cubicBezTo>
                    <a:cubicBezTo>
                      <a:pt x="19515" y="4036"/>
                      <a:pt x="19448" y="4003"/>
                      <a:pt x="19381" y="3970"/>
                    </a:cubicBezTo>
                    <a:cubicBezTo>
                      <a:pt x="19115" y="3757"/>
                      <a:pt x="18802" y="3685"/>
                      <a:pt x="18501" y="3685"/>
                    </a:cubicBezTo>
                    <a:cubicBezTo>
                      <a:pt x="18237" y="3685"/>
                      <a:pt x="17983" y="3741"/>
                      <a:pt x="17780" y="3803"/>
                    </a:cubicBezTo>
                    <a:cubicBezTo>
                      <a:pt x="17447" y="3870"/>
                      <a:pt x="17113" y="4036"/>
                      <a:pt x="16746" y="4237"/>
                    </a:cubicBezTo>
                    <a:cubicBezTo>
                      <a:pt x="16613" y="4337"/>
                      <a:pt x="16446" y="4403"/>
                      <a:pt x="16346" y="4503"/>
                    </a:cubicBezTo>
                    <a:lnTo>
                      <a:pt x="16413" y="4370"/>
                    </a:lnTo>
                    <a:lnTo>
                      <a:pt x="16546" y="4137"/>
                    </a:lnTo>
                    <a:cubicBezTo>
                      <a:pt x="16880" y="3403"/>
                      <a:pt x="17113" y="2869"/>
                      <a:pt x="17246" y="2335"/>
                    </a:cubicBezTo>
                    <a:cubicBezTo>
                      <a:pt x="17347" y="2035"/>
                      <a:pt x="17380" y="1802"/>
                      <a:pt x="17380" y="1501"/>
                    </a:cubicBezTo>
                    <a:cubicBezTo>
                      <a:pt x="17380" y="1335"/>
                      <a:pt x="17380" y="1034"/>
                      <a:pt x="17246" y="801"/>
                    </a:cubicBezTo>
                    <a:cubicBezTo>
                      <a:pt x="17213" y="701"/>
                      <a:pt x="17180" y="667"/>
                      <a:pt x="17180" y="567"/>
                    </a:cubicBezTo>
                    <a:cubicBezTo>
                      <a:pt x="17113" y="501"/>
                      <a:pt x="17080" y="467"/>
                      <a:pt x="17046" y="401"/>
                    </a:cubicBezTo>
                    <a:cubicBezTo>
                      <a:pt x="17002" y="423"/>
                      <a:pt x="16968" y="430"/>
                      <a:pt x="16944" y="430"/>
                    </a:cubicBezTo>
                    <a:cubicBezTo>
                      <a:pt x="16894" y="430"/>
                      <a:pt x="16880" y="401"/>
                      <a:pt x="16880" y="401"/>
                    </a:cubicBezTo>
                    <a:cubicBezTo>
                      <a:pt x="16779" y="334"/>
                      <a:pt x="16746" y="267"/>
                      <a:pt x="16679" y="234"/>
                    </a:cubicBezTo>
                    <a:cubicBezTo>
                      <a:pt x="16579" y="167"/>
                      <a:pt x="16446" y="134"/>
                      <a:pt x="16279" y="67"/>
                    </a:cubicBezTo>
                    <a:cubicBezTo>
                      <a:pt x="16179" y="34"/>
                      <a:pt x="16046" y="34"/>
                      <a:pt x="158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60675" y="3703925"/>
                <a:ext cx="170150" cy="529800"/>
              </a:xfrm>
              <a:custGeom>
                <a:avLst/>
                <a:gdLst/>
                <a:ahLst/>
                <a:cxnLst/>
                <a:rect l="l" t="t" r="r" b="b"/>
                <a:pathLst>
                  <a:path w="6806" h="21192" extrusionOk="0">
                    <a:moveTo>
                      <a:pt x="4770" y="1"/>
                    </a:moveTo>
                    <a:cubicBezTo>
                      <a:pt x="4537" y="1"/>
                      <a:pt x="4337" y="67"/>
                      <a:pt x="4137" y="134"/>
                    </a:cubicBezTo>
                    <a:cubicBezTo>
                      <a:pt x="3970" y="167"/>
                      <a:pt x="3770" y="234"/>
                      <a:pt x="3603" y="334"/>
                    </a:cubicBezTo>
                    <a:cubicBezTo>
                      <a:pt x="3369" y="401"/>
                      <a:pt x="3203" y="534"/>
                      <a:pt x="3036" y="668"/>
                    </a:cubicBezTo>
                    <a:cubicBezTo>
                      <a:pt x="2869" y="801"/>
                      <a:pt x="2702" y="968"/>
                      <a:pt x="2536" y="1135"/>
                    </a:cubicBezTo>
                    <a:cubicBezTo>
                      <a:pt x="2235" y="1402"/>
                      <a:pt x="2002" y="1702"/>
                      <a:pt x="1802" y="2035"/>
                    </a:cubicBezTo>
                    <a:cubicBezTo>
                      <a:pt x="1535" y="2402"/>
                      <a:pt x="1335" y="2836"/>
                      <a:pt x="1168" y="3236"/>
                    </a:cubicBezTo>
                    <a:cubicBezTo>
                      <a:pt x="801" y="4070"/>
                      <a:pt x="534" y="4971"/>
                      <a:pt x="334" y="5838"/>
                    </a:cubicBezTo>
                    <a:cubicBezTo>
                      <a:pt x="167" y="6572"/>
                      <a:pt x="100" y="7373"/>
                      <a:pt x="34" y="8173"/>
                    </a:cubicBezTo>
                    <a:cubicBezTo>
                      <a:pt x="0" y="8573"/>
                      <a:pt x="34" y="9040"/>
                      <a:pt x="34" y="9474"/>
                    </a:cubicBezTo>
                    <a:cubicBezTo>
                      <a:pt x="34" y="10008"/>
                      <a:pt x="34" y="10508"/>
                      <a:pt x="100" y="11042"/>
                    </a:cubicBezTo>
                    <a:cubicBezTo>
                      <a:pt x="167" y="12810"/>
                      <a:pt x="367" y="14544"/>
                      <a:pt x="701" y="16246"/>
                    </a:cubicBezTo>
                    <a:cubicBezTo>
                      <a:pt x="1034" y="17913"/>
                      <a:pt x="1602" y="19548"/>
                      <a:pt x="2369" y="21049"/>
                    </a:cubicBezTo>
                    <a:cubicBezTo>
                      <a:pt x="2424" y="21131"/>
                      <a:pt x="2479" y="21191"/>
                      <a:pt x="2571" y="21191"/>
                    </a:cubicBezTo>
                    <a:cubicBezTo>
                      <a:pt x="2590" y="21191"/>
                      <a:pt x="2612" y="21188"/>
                      <a:pt x="2636" y="21182"/>
                    </a:cubicBezTo>
                    <a:cubicBezTo>
                      <a:pt x="2702" y="21149"/>
                      <a:pt x="2802" y="21016"/>
                      <a:pt x="2769" y="20916"/>
                    </a:cubicBezTo>
                    <a:cubicBezTo>
                      <a:pt x="2169" y="19815"/>
                      <a:pt x="1702" y="18547"/>
                      <a:pt x="1401" y="17313"/>
                    </a:cubicBezTo>
                    <a:lnTo>
                      <a:pt x="1401" y="17246"/>
                    </a:lnTo>
                    <a:lnTo>
                      <a:pt x="1401" y="17213"/>
                    </a:lnTo>
                    <a:cubicBezTo>
                      <a:pt x="868" y="14878"/>
                      <a:pt x="701" y="12510"/>
                      <a:pt x="734" y="10074"/>
                    </a:cubicBezTo>
                    <a:lnTo>
                      <a:pt x="734" y="10074"/>
                    </a:lnTo>
                    <a:lnTo>
                      <a:pt x="734" y="10175"/>
                    </a:lnTo>
                    <a:cubicBezTo>
                      <a:pt x="801" y="9341"/>
                      <a:pt x="834" y="8507"/>
                      <a:pt x="968" y="7673"/>
                    </a:cubicBezTo>
                    <a:cubicBezTo>
                      <a:pt x="1064" y="6937"/>
                      <a:pt x="1221" y="6232"/>
                      <a:pt x="1440" y="5498"/>
                    </a:cubicBezTo>
                    <a:lnTo>
                      <a:pt x="1440" y="5498"/>
                    </a:lnTo>
                    <a:cubicBezTo>
                      <a:pt x="1467" y="5486"/>
                      <a:pt x="1468" y="5456"/>
                      <a:pt x="1468" y="5408"/>
                    </a:cubicBezTo>
                    <a:lnTo>
                      <a:pt x="1468" y="5408"/>
                    </a:lnTo>
                    <a:cubicBezTo>
                      <a:pt x="1468" y="5452"/>
                      <a:pt x="1468" y="5466"/>
                      <a:pt x="1445" y="5481"/>
                    </a:cubicBezTo>
                    <a:lnTo>
                      <a:pt x="1445" y="5481"/>
                    </a:lnTo>
                    <a:cubicBezTo>
                      <a:pt x="1453" y="5455"/>
                      <a:pt x="1460" y="5430"/>
                      <a:pt x="1468" y="5404"/>
                    </a:cubicBezTo>
                    <a:cubicBezTo>
                      <a:pt x="1702" y="4537"/>
                      <a:pt x="2069" y="3703"/>
                      <a:pt x="2536" y="2903"/>
                    </a:cubicBezTo>
                    <a:cubicBezTo>
                      <a:pt x="2802" y="2502"/>
                      <a:pt x="3103" y="2135"/>
                      <a:pt x="3470" y="1802"/>
                    </a:cubicBezTo>
                    <a:cubicBezTo>
                      <a:pt x="3670" y="1635"/>
                      <a:pt x="3870" y="1468"/>
                      <a:pt x="4103" y="1335"/>
                    </a:cubicBezTo>
                    <a:cubicBezTo>
                      <a:pt x="4270" y="1235"/>
                      <a:pt x="4437" y="1168"/>
                      <a:pt x="4637" y="1135"/>
                    </a:cubicBezTo>
                    <a:cubicBezTo>
                      <a:pt x="4770" y="1068"/>
                      <a:pt x="4871" y="1068"/>
                      <a:pt x="4971" y="1068"/>
                    </a:cubicBezTo>
                    <a:cubicBezTo>
                      <a:pt x="5004" y="1068"/>
                      <a:pt x="5071" y="1068"/>
                      <a:pt x="5137" y="1135"/>
                    </a:cubicBezTo>
                    <a:cubicBezTo>
                      <a:pt x="5171" y="1135"/>
                      <a:pt x="5171" y="1168"/>
                      <a:pt x="5204" y="1168"/>
                    </a:cubicBezTo>
                    <a:cubicBezTo>
                      <a:pt x="5271" y="1168"/>
                      <a:pt x="5271" y="1201"/>
                      <a:pt x="5271" y="1201"/>
                    </a:cubicBezTo>
                    <a:cubicBezTo>
                      <a:pt x="5304" y="1235"/>
                      <a:pt x="5304" y="1302"/>
                      <a:pt x="5338" y="1335"/>
                    </a:cubicBezTo>
                    <a:cubicBezTo>
                      <a:pt x="5371" y="1402"/>
                      <a:pt x="5438" y="1502"/>
                      <a:pt x="5438" y="1568"/>
                    </a:cubicBezTo>
                    <a:cubicBezTo>
                      <a:pt x="5471" y="1869"/>
                      <a:pt x="5504" y="2169"/>
                      <a:pt x="5504" y="2469"/>
                    </a:cubicBezTo>
                    <a:cubicBezTo>
                      <a:pt x="5504" y="2869"/>
                      <a:pt x="5438" y="3336"/>
                      <a:pt x="5371" y="3737"/>
                    </a:cubicBezTo>
                    <a:cubicBezTo>
                      <a:pt x="5338" y="3970"/>
                      <a:pt x="5304" y="4170"/>
                      <a:pt x="5304" y="4370"/>
                    </a:cubicBezTo>
                    <a:cubicBezTo>
                      <a:pt x="5271" y="4537"/>
                      <a:pt x="5271" y="4704"/>
                      <a:pt x="5204" y="4871"/>
                    </a:cubicBezTo>
                    <a:cubicBezTo>
                      <a:pt x="5171" y="5004"/>
                      <a:pt x="5204" y="5171"/>
                      <a:pt x="5304" y="5304"/>
                    </a:cubicBezTo>
                    <a:cubicBezTo>
                      <a:pt x="5371" y="5404"/>
                      <a:pt x="5504" y="5505"/>
                      <a:pt x="5671" y="5505"/>
                    </a:cubicBezTo>
                    <a:cubicBezTo>
                      <a:pt x="5704" y="5513"/>
                      <a:pt x="5740" y="5517"/>
                      <a:pt x="5776" y="5517"/>
                    </a:cubicBezTo>
                    <a:cubicBezTo>
                      <a:pt x="5886" y="5517"/>
                      <a:pt x="6005" y="5480"/>
                      <a:pt x="6105" y="5404"/>
                    </a:cubicBezTo>
                    <a:cubicBezTo>
                      <a:pt x="6205" y="5338"/>
                      <a:pt x="6305" y="5204"/>
                      <a:pt x="6305" y="5038"/>
                    </a:cubicBezTo>
                    <a:lnTo>
                      <a:pt x="6305" y="5004"/>
                    </a:lnTo>
                    <a:cubicBezTo>
                      <a:pt x="6372" y="4737"/>
                      <a:pt x="6472" y="4470"/>
                      <a:pt x="6505" y="4204"/>
                    </a:cubicBezTo>
                    <a:cubicBezTo>
                      <a:pt x="6605" y="3870"/>
                      <a:pt x="6638" y="3536"/>
                      <a:pt x="6705" y="3203"/>
                    </a:cubicBezTo>
                    <a:cubicBezTo>
                      <a:pt x="6772" y="2836"/>
                      <a:pt x="6805" y="2469"/>
                      <a:pt x="6805" y="2069"/>
                    </a:cubicBezTo>
                    <a:cubicBezTo>
                      <a:pt x="6805" y="1735"/>
                      <a:pt x="6705" y="1368"/>
                      <a:pt x="6605" y="1068"/>
                    </a:cubicBezTo>
                    <a:cubicBezTo>
                      <a:pt x="6538" y="901"/>
                      <a:pt x="6472" y="801"/>
                      <a:pt x="6338" y="634"/>
                    </a:cubicBezTo>
                    <a:cubicBezTo>
                      <a:pt x="6305" y="534"/>
                      <a:pt x="6205" y="501"/>
                      <a:pt x="6171" y="401"/>
                    </a:cubicBezTo>
                    <a:cubicBezTo>
                      <a:pt x="6038" y="401"/>
                      <a:pt x="6005" y="334"/>
                      <a:pt x="5938" y="301"/>
                    </a:cubicBezTo>
                    <a:cubicBezTo>
                      <a:pt x="5838" y="234"/>
                      <a:pt x="5771" y="167"/>
                      <a:pt x="5638" y="134"/>
                    </a:cubicBezTo>
                    <a:cubicBezTo>
                      <a:pt x="5538" y="67"/>
                      <a:pt x="5438" y="34"/>
                      <a:pt x="5338" y="34"/>
                    </a:cubicBezTo>
                    <a:cubicBezTo>
                      <a:pt x="5237" y="34"/>
                      <a:pt x="5204" y="1"/>
                      <a:pt x="51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69850" y="3719775"/>
                <a:ext cx="139275" cy="23535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9414" extrusionOk="0">
                    <a:moveTo>
                      <a:pt x="4170" y="0"/>
                    </a:moveTo>
                    <a:cubicBezTo>
                      <a:pt x="3803" y="34"/>
                      <a:pt x="3469" y="201"/>
                      <a:pt x="3169" y="401"/>
                    </a:cubicBezTo>
                    <a:cubicBezTo>
                      <a:pt x="2836" y="601"/>
                      <a:pt x="2602" y="901"/>
                      <a:pt x="2335" y="1201"/>
                    </a:cubicBezTo>
                    <a:cubicBezTo>
                      <a:pt x="2068" y="1535"/>
                      <a:pt x="1835" y="1902"/>
                      <a:pt x="1635" y="2269"/>
                    </a:cubicBezTo>
                    <a:cubicBezTo>
                      <a:pt x="1168" y="3069"/>
                      <a:pt x="901" y="4003"/>
                      <a:pt x="634" y="4871"/>
                    </a:cubicBezTo>
                    <a:cubicBezTo>
                      <a:pt x="401" y="5638"/>
                      <a:pt x="234" y="6472"/>
                      <a:pt x="134" y="7372"/>
                    </a:cubicBezTo>
                    <a:cubicBezTo>
                      <a:pt x="100" y="7673"/>
                      <a:pt x="100" y="7906"/>
                      <a:pt x="34" y="8206"/>
                    </a:cubicBezTo>
                    <a:cubicBezTo>
                      <a:pt x="34" y="8440"/>
                      <a:pt x="0" y="8707"/>
                      <a:pt x="34" y="8940"/>
                    </a:cubicBezTo>
                    <a:cubicBezTo>
                      <a:pt x="100" y="9174"/>
                      <a:pt x="267" y="9374"/>
                      <a:pt x="467" y="9407"/>
                    </a:cubicBezTo>
                    <a:cubicBezTo>
                      <a:pt x="492" y="9411"/>
                      <a:pt x="518" y="9413"/>
                      <a:pt x="545" y="9413"/>
                    </a:cubicBezTo>
                    <a:cubicBezTo>
                      <a:pt x="731" y="9413"/>
                      <a:pt x="943" y="9311"/>
                      <a:pt x="1001" y="9107"/>
                    </a:cubicBezTo>
                    <a:cubicBezTo>
                      <a:pt x="1335" y="8340"/>
                      <a:pt x="1535" y="7506"/>
                      <a:pt x="1802" y="6672"/>
                    </a:cubicBezTo>
                    <a:lnTo>
                      <a:pt x="1802" y="6739"/>
                    </a:lnTo>
                    <a:cubicBezTo>
                      <a:pt x="1802" y="6839"/>
                      <a:pt x="1835" y="6905"/>
                      <a:pt x="1868" y="7005"/>
                    </a:cubicBezTo>
                    <a:cubicBezTo>
                      <a:pt x="1968" y="7105"/>
                      <a:pt x="2102" y="7172"/>
                      <a:pt x="2202" y="7206"/>
                    </a:cubicBezTo>
                    <a:cubicBezTo>
                      <a:pt x="2335" y="7206"/>
                      <a:pt x="2469" y="7206"/>
                      <a:pt x="2602" y="7105"/>
                    </a:cubicBezTo>
                    <a:cubicBezTo>
                      <a:pt x="2669" y="7039"/>
                      <a:pt x="2802" y="6905"/>
                      <a:pt x="2802" y="6772"/>
                    </a:cubicBezTo>
                    <a:cubicBezTo>
                      <a:pt x="2802" y="6105"/>
                      <a:pt x="2936" y="5404"/>
                      <a:pt x="3103" y="4770"/>
                    </a:cubicBezTo>
                    <a:cubicBezTo>
                      <a:pt x="3303" y="4103"/>
                      <a:pt x="3603" y="3503"/>
                      <a:pt x="3970" y="2869"/>
                    </a:cubicBezTo>
                    <a:cubicBezTo>
                      <a:pt x="4403" y="2235"/>
                      <a:pt x="4837" y="1602"/>
                      <a:pt x="5304" y="1034"/>
                    </a:cubicBezTo>
                    <a:cubicBezTo>
                      <a:pt x="5337" y="1001"/>
                      <a:pt x="5404" y="901"/>
                      <a:pt x="5404" y="868"/>
                    </a:cubicBezTo>
                    <a:cubicBezTo>
                      <a:pt x="5438" y="834"/>
                      <a:pt x="5471" y="768"/>
                      <a:pt x="5504" y="701"/>
                    </a:cubicBezTo>
                    <a:cubicBezTo>
                      <a:pt x="5571" y="601"/>
                      <a:pt x="5571" y="501"/>
                      <a:pt x="5504" y="367"/>
                    </a:cubicBezTo>
                    <a:cubicBezTo>
                      <a:pt x="5471" y="334"/>
                      <a:pt x="5471" y="234"/>
                      <a:pt x="5404" y="201"/>
                    </a:cubicBezTo>
                    <a:cubicBezTo>
                      <a:pt x="5404" y="167"/>
                      <a:pt x="5337" y="100"/>
                      <a:pt x="5304" y="100"/>
                    </a:cubicBezTo>
                    <a:cubicBezTo>
                      <a:pt x="5137" y="67"/>
                      <a:pt x="4937" y="34"/>
                      <a:pt x="47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207450" y="3590700"/>
                <a:ext cx="149300" cy="1684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6736" extrusionOk="0">
                    <a:moveTo>
                      <a:pt x="4408" y="0"/>
                    </a:moveTo>
                    <a:cubicBezTo>
                      <a:pt x="4209" y="0"/>
                      <a:pt x="4032" y="62"/>
                      <a:pt x="3836" y="160"/>
                    </a:cubicBezTo>
                    <a:cubicBezTo>
                      <a:pt x="3569" y="226"/>
                      <a:pt x="3303" y="393"/>
                      <a:pt x="3069" y="560"/>
                    </a:cubicBezTo>
                    <a:cubicBezTo>
                      <a:pt x="2802" y="727"/>
                      <a:pt x="2569" y="927"/>
                      <a:pt x="2335" y="1127"/>
                    </a:cubicBezTo>
                    <a:cubicBezTo>
                      <a:pt x="1902" y="1561"/>
                      <a:pt x="1568" y="2095"/>
                      <a:pt x="1234" y="2595"/>
                    </a:cubicBezTo>
                    <a:cubicBezTo>
                      <a:pt x="901" y="3162"/>
                      <a:pt x="634" y="3696"/>
                      <a:pt x="434" y="4263"/>
                    </a:cubicBezTo>
                    <a:cubicBezTo>
                      <a:pt x="234" y="4830"/>
                      <a:pt x="100" y="5397"/>
                      <a:pt x="0" y="6031"/>
                    </a:cubicBezTo>
                    <a:lnTo>
                      <a:pt x="0" y="6231"/>
                    </a:lnTo>
                    <a:cubicBezTo>
                      <a:pt x="0" y="6498"/>
                      <a:pt x="134" y="6698"/>
                      <a:pt x="401" y="6731"/>
                    </a:cubicBezTo>
                    <a:cubicBezTo>
                      <a:pt x="418" y="6734"/>
                      <a:pt x="435" y="6735"/>
                      <a:pt x="453" y="6735"/>
                    </a:cubicBezTo>
                    <a:cubicBezTo>
                      <a:pt x="640" y="6735"/>
                      <a:pt x="840" y="6580"/>
                      <a:pt x="901" y="6398"/>
                    </a:cubicBezTo>
                    <a:cubicBezTo>
                      <a:pt x="934" y="6031"/>
                      <a:pt x="1001" y="5630"/>
                      <a:pt x="1101" y="5263"/>
                    </a:cubicBezTo>
                    <a:cubicBezTo>
                      <a:pt x="1301" y="4596"/>
                      <a:pt x="1601" y="3963"/>
                      <a:pt x="1935" y="3395"/>
                    </a:cubicBezTo>
                    <a:cubicBezTo>
                      <a:pt x="2235" y="2928"/>
                      <a:pt x="2602" y="2461"/>
                      <a:pt x="2969" y="2061"/>
                    </a:cubicBezTo>
                    <a:cubicBezTo>
                      <a:pt x="3236" y="1794"/>
                      <a:pt x="3503" y="1594"/>
                      <a:pt x="3803" y="1427"/>
                    </a:cubicBezTo>
                    <a:cubicBezTo>
                      <a:pt x="3970" y="1361"/>
                      <a:pt x="4103" y="1294"/>
                      <a:pt x="4270" y="1261"/>
                    </a:cubicBezTo>
                    <a:cubicBezTo>
                      <a:pt x="4337" y="1261"/>
                      <a:pt x="4403" y="1261"/>
                      <a:pt x="4470" y="1227"/>
                    </a:cubicBezTo>
                    <a:lnTo>
                      <a:pt x="4570" y="1227"/>
                    </a:lnTo>
                    <a:lnTo>
                      <a:pt x="4604" y="1261"/>
                    </a:lnTo>
                    <a:cubicBezTo>
                      <a:pt x="4604" y="1327"/>
                      <a:pt x="4637" y="1327"/>
                      <a:pt x="4637" y="1361"/>
                    </a:cubicBezTo>
                    <a:cubicBezTo>
                      <a:pt x="4670" y="1427"/>
                      <a:pt x="4670" y="1461"/>
                      <a:pt x="4737" y="1561"/>
                    </a:cubicBezTo>
                    <a:cubicBezTo>
                      <a:pt x="4770" y="1828"/>
                      <a:pt x="4770" y="2028"/>
                      <a:pt x="4770" y="2261"/>
                    </a:cubicBezTo>
                    <a:cubicBezTo>
                      <a:pt x="4737" y="2862"/>
                      <a:pt x="4637" y="3395"/>
                      <a:pt x="4470" y="3929"/>
                    </a:cubicBezTo>
                    <a:cubicBezTo>
                      <a:pt x="4470" y="3996"/>
                      <a:pt x="4470" y="3996"/>
                      <a:pt x="4437" y="4029"/>
                    </a:cubicBezTo>
                    <a:cubicBezTo>
                      <a:pt x="4437" y="4096"/>
                      <a:pt x="4437" y="4229"/>
                      <a:pt x="4470" y="4296"/>
                    </a:cubicBezTo>
                    <a:cubicBezTo>
                      <a:pt x="4503" y="4430"/>
                      <a:pt x="4637" y="4563"/>
                      <a:pt x="4770" y="4630"/>
                    </a:cubicBezTo>
                    <a:cubicBezTo>
                      <a:pt x="4833" y="4665"/>
                      <a:pt x="4907" y="4682"/>
                      <a:pt x="4985" y="4682"/>
                    </a:cubicBezTo>
                    <a:cubicBezTo>
                      <a:pt x="5197" y="4682"/>
                      <a:pt x="5431" y="4558"/>
                      <a:pt x="5504" y="4363"/>
                    </a:cubicBezTo>
                    <a:cubicBezTo>
                      <a:pt x="5671" y="3896"/>
                      <a:pt x="5804" y="3429"/>
                      <a:pt x="5904" y="2962"/>
                    </a:cubicBezTo>
                    <a:cubicBezTo>
                      <a:pt x="5971" y="2528"/>
                      <a:pt x="5971" y="2028"/>
                      <a:pt x="5938" y="1527"/>
                    </a:cubicBezTo>
                    <a:cubicBezTo>
                      <a:pt x="5904" y="1094"/>
                      <a:pt x="5738" y="693"/>
                      <a:pt x="5404" y="393"/>
                    </a:cubicBezTo>
                    <a:lnTo>
                      <a:pt x="5271" y="260"/>
                    </a:lnTo>
                    <a:cubicBezTo>
                      <a:pt x="5104" y="93"/>
                      <a:pt x="4837" y="26"/>
                      <a:pt x="4637" y="26"/>
                    </a:cubicBezTo>
                    <a:cubicBezTo>
                      <a:pt x="4556" y="8"/>
                      <a:pt x="4481" y="0"/>
                      <a:pt x="4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09875" y="3523925"/>
                <a:ext cx="350275" cy="719375"/>
              </a:xfrm>
              <a:custGeom>
                <a:avLst/>
                <a:gdLst/>
                <a:ahLst/>
                <a:cxnLst/>
                <a:rect l="l" t="t" r="r" b="b"/>
                <a:pathLst>
                  <a:path w="14011" h="28775" extrusionOk="0">
                    <a:moveTo>
                      <a:pt x="13873" y="0"/>
                    </a:moveTo>
                    <a:cubicBezTo>
                      <a:pt x="13842" y="0"/>
                      <a:pt x="13810" y="39"/>
                      <a:pt x="13810" y="62"/>
                    </a:cubicBezTo>
                    <a:lnTo>
                      <a:pt x="13177" y="1697"/>
                    </a:lnTo>
                    <a:cubicBezTo>
                      <a:pt x="12976" y="2230"/>
                      <a:pt x="12743" y="2764"/>
                      <a:pt x="12509" y="3298"/>
                    </a:cubicBezTo>
                    <a:cubicBezTo>
                      <a:pt x="12042" y="4399"/>
                      <a:pt x="11575" y="5499"/>
                      <a:pt x="11142" y="6600"/>
                    </a:cubicBezTo>
                    <a:cubicBezTo>
                      <a:pt x="10174" y="8835"/>
                      <a:pt x="9174" y="10970"/>
                      <a:pt x="8073" y="13105"/>
                    </a:cubicBezTo>
                    <a:cubicBezTo>
                      <a:pt x="7039" y="15273"/>
                      <a:pt x="5905" y="17408"/>
                      <a:pt x="4837" y="19543"/>
                    </a:cubicBezTo>
                    <a:cubicBezTo>
                      <a:pt x="3703" y="21611"/>
                      <a:pt x="2569" y="23746"/>
                      <a:pt x="1401" y="25781"/>
                    </a:cubicBezTo>
                    <a:cubicBezTo>
                      <a:pt x="968" y="26614"/>
                      <a:pt x="501" y="27415"/>
                      <a:pt x="34" y="28249"/>
                    </a:cubicBezTo>
                    <a:cubicBezTo>
                      <a:pt x="0" y="28316"/>
                      <a:pt x="0" y="28449"/>
                      <a:pt x="34" y="28549"/>
                    </a:cubicBezTo>
                    <a:cubicBezTo>
                      <a:pt x="67" y="28616"/>
                      <a:pt x="167" y="28716"/>
                      <a:pt x="234" y="28749"/>
                    </a:cubicBezTo>
                    <a:cubicBezTo>
                      <a:pt x="284" y="28766"/>
                      <a:pt x="342" y="28774"/>
                      <a:pt x="397" y="28774"/>
                    </a:cubicBezTo>
                    <a:cubicBezTo>
                      <a:pt x="451" y="28774"/>
                      <a:pt x="501" y="28766"/>
                      <a:pt x="534" y="28749"/>
                    </a:cubicBezTo>
                    <a:cubicBezTo>
                      <a:pt x="568" y="28749"/>
                      <a:pt x="568" y="28716"/>
                      <a:pt x="634" y="28716"/>
                    </a:cubicBezTo>
                    <a:cubicBezTo>
                      <a:pt x="668" y="28649"/>
                      <a:pt x="701" y="28616"/>
                      <a:pt x="734" y="28549"/>
                    </a:cubicBezTo>
                    <a:cubicBezTo>
                      <a:pt x="1335" y="27548"/>
                      <a:pt x="1902" y="26481"/>
                      <a:pt x="2469" y="25447"/>
                    </a:cubicBezTo>
                    <a:cubicBezTo>
                      <a:pt x="3036" y="24413"/>
                      <a:pt x="3570" y="23379"/>
                      <a:pt x="4137" y="22311"/>
                    </a:cubicBezTo>
                    <a:cubicBezTo>
                      <a:pt x="5238" y="20210"/>
                      <a:pt x="6305" y="18075"/>
                      <a:pt x="7339" y="15907"/>
                    </a:cubicBezTo>
                    <a:cubicBezTo>
                      <a:pt x="8373" y="13739"/>
                      <a:pt x="9374" y="11570"/>
                      <a:pt x="10308" y="9369"/>
                    </a:cubicBezTo>
                    <a:cubicBezTo>
                      <a:pt x="11242" y="7201"/>
                      <a:pt x="12142" y="4999"/>
                      <a:pt x="13010" y="2764"/>
                    </a:cubicBezTo>
                    <a:lnTo>
                      <a:pt x="14010" y="129"/>
                    </a:lnTo>
                    <a:cubicBezTo>
                      <a:pt x="13977" y="95"/>
                      <a:pt x="13977" y="62"/>
                      <a:pt x="13910" y="29"/>
                    </a:cubicBezTo>
                    <a:cubicBezTo>
                      <a:pt x="13900" y="8"/>
                      <a:pt x="13886" y="0"/>
                      <a:pt x="138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86675" y="3609700"/>
                <a:ext cx="35050" cy="251350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0054" extrusionOk="0">
                    <a:moveTo>
                      <a:pt x="1101" y="0"/>
                    </a:moveTo>
                    <a:cubicBezTo>
                      <a:pt x="1068" y="0"/>
                      <a:pt x="1001" y="0"/>
                      <a:pt x="968" y="100"/>
                    </a:cubicBezTo>
                    <a:cubicBezTo>
                      <a:pt x="834" y="467"/>
                      <a:pt x="734" y="834"/>
                      <a:pt x="601" y="1268"/>
                    </a:cubicBezTo>
                    <a:cubicBezTo>
                      <a:pt x="467" y="1668"/>
                      <a:pt x="400" y="2102"/>
                      <a:pt x="300" y="2502"/>
                    </a:cubicBezTo>
                    <a:cubicBezTo>
                      <a:pt x="134" y="3336"/>
                      <a:pt x="67" y="4170"/>
                      <a:pt x="0" y="5004"/>
                    </a:cubicBezTo>
                    <a:cubicBezTo>
                      <a:pt x="0" y="5437"/>
                      <a:pt x="0" y="5838"/>
                      <a:pt x="67" y="6271"/>
                    </a:cubicBezTo>
                    <a:cubicBezTo>
                      <a:pt x="100" y="6672"/>
                      <a:pt x="134" y="7139"/>
                      <a:pt x="234" y="7572"/>
                    </a:cubicBezTo>
                    <a:cubicBezTo>
                      <a:pt x="300" y="7973"/>
                      <a:pt x="400" y="8406"/>
                      <a:pt x="501" y="8807"/>
                    </a:cubicBezTo>
                    <a:cubicBezTo>
                      <a:pt x="601" y="9007"/>
                      <a:pt x="634" y="9240"/>
                      <a:pt x="734" y="9440"/>
                    </a:cubicBezTo>
                    <a:lnTo>
                      <a:pt x="834" y="9674"/>
                    </a:lnTo>
                    <a:cubicBezTo>
                      <a:pt x="901" y="9774"/>
                      <a:pt x="968" y="9907"/>
                      <a:pt x="1068" y="9974"/>
                    </a:cubicBezTo>
                    <a:cubicBezTo>
                      <a:pt x="1104" y="10029"/>
                      <a:pt x="1151" y="10054"/>
                      <a:pt x="1197" y="10054"/>
                    </a:cubicBezTo>
                    <a:cubicBezTo>
                      <a:pt x="1234" y="10054"/>
                      <a:pt x="1271" y="10037"/>
                      <a:pt x="1301" y="10007"/>
                    </a:cubicBezTo>
                    <a:cubicBezTo>
                      <a:pt x="1334" y="10007"/>
                      <a:pt x="1334" y="9974"/>
                      <a:pt x="1401" y="9941"/>
                    </a:cubicBezTo>
                    <a:lnTo>
                      <a:pt x="1401" y="9907"/>
                    </a:lnTo>
                    <a:lnTo>
                      <a:pt x="1401" y="9774"/>
                    </a:lnTo>
                    <a:cubicBezTo>
                      <a:pt x="1401" y="9741"/>
                      <a:pt x="1401" y="9640"/>
                      <a:pt x="1334" y="9607"/>
                    </a:cubicBezTo>
                    <a:cubicBezTo>
                      <a:pt x="1334" y="9507"/>
                      <a:pt x="1301" y="9440"/>
                      <a:pt x="1268" y="9407"/>
                    </a:cubicBezTo>
                    <a:lnTo>
                      <a:pt x="1134" y="9007"/>
                    </a:lnTo>
                    <a:cubicBezTo>
                      <a:pt x="1001" y="8740"/>
                      <a:pt x="934" y="8473"/>
                      <a:pt x="834" y="8173"/>
                    </a:cubicBezTo>
                    <a:cubicBezTo>
                      <a:pt x="667" y="7639"/>
                      <a:pt x="567" y="7072"/>
                      <a:pt x="467" y="6472"/>
                    </a:cubicBezTo>
                    <a:cubicBezTo>
                      <a:pt x="434" y="6238"/>
                      <a:pt x="400" y="5971"/>
                      <a:pt x="400" y="5671"/>
                    </a:cubicBezTo>
                    <a:cubicBezTo>
                      <a:pt x="334" y="5404"/>
                      <a:pt x="334" y="5137"/>
                      <a:pt x="334" y="4837"/>
                    </a:cubicBezTo>
                    <a:cubicBezTo>
                      <a:pt x="334" y="4270"/>
                      <a:pt x="400" y="3736"/>
                      <a:pt x="434" y="3136"/>
                    </a:cubicBezTo>
                    <a:lnTo>
                      <a:pt x="434" y="3169"/>
                    </a:lnTo>
                    <a:cubicBezTo>
                      <a:pt x="567" y="2135"/>
                      <a:pt x="801" y="1134"/>
                      <a:pt x="1134" y="167"/>
                    </a:cubicBezTo>
                    <a:cubicBezTo>
                      <a:pt x="1168" y="100"/>
                      <a:pt x="1134" y="67"/>
                      <a:pt x="11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51575" y="3723100"/>
                <a:ext cx="70075" cy="333925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13357" extrusionOk="0">
                    <a:moveTo>
                      <a:pt x="1001" y="1"/>
                    </a:moveTo>
                    <a:lnTo>
                      <a:pt x="901" y="34"/>
                    </a:lnTo>
                    <a:cubicBezTo>
                      <a:pt x="834" y="34"/>
                      <a:pt x="734" y="68"/>
                      <a:pt x="734" y="101"/>
                    </a:cubicBezTo>
                    <a:cubicBezTo>
                      <a:pt x="167" y="2069"/>
                      <a:pt x="0" y="4104"/>
                      <a:pt x="134" y="6105"/>
                    </a:cubicBezTo>
                    <a:cubicBezTo>
                      <a:pt x="167" y="7139"/>
                      <a:pt x="334" y="8207"/>
                      <a:pt x="567" y="9241"/>
                    </a:cubicBezTo>
                    <a:cubicBezTo>
                      <a:pt x="834" y="10241"/>
                      <a:pt x="1168" y="11209"/>
                      <a:pt x="1568" y="12143"/>
                    </a:cubicBezTo>
                    <a:cubicBezTo>
                      <a:pt x="1668" y="12376"/>
                      <a:pt x="1802" y="12543"/>
                      <a:pt x="1902" y="12743"/>
                    </a:cubicBezTo>
                    <a:cubicBezTo>
                      <a:pt x="2002" y="12877"/>
                      <a:pt x="2035" y="12943"/>
                      <a:pt x="2135" y="13010"/>
                    </a:cubicBezTo>
                    <a:lnTo>
                      <a:pt x="2235" y="13144"/>
                    </a:lnTo>
                    <a:lnTo>
                      <a:pt x="2369" y="13277"/>
                    </a:lnTo>
                    <a:cubicBezTo>
                      <a:pt x="2424" y="13332"/>
                      <a:pt x="2479" y="13357"/>
                      <a:pt x="2534" y="13357"/>
                    </a:cubicBezTo>
                    <a:cubicBezTo>
                      <a:pt x="2579" y="13357"/>
                      <a:pt x="2624" y="13340"/>
                      <a:pt x="2669" y="13310"/>
                    </a:cubicBezTo>
                    <a:cubicBezTo>
                      <a:pt x="2802" y="13244"/>
                      <a:pt x="2802" y="13110"/>
                      <a:pt x="2736" y="12977"/>
                    </a:cubicBezTo>
                    <a:lnTo>
                      <a:pt x="2736" y="12943"/>
                    </a:lnTo>
                    <a:cubicBezTo>
                      <a:pt x="2702" y="12777"/>
                      <a:pt x="2636" y="12643"/>
                      <a:pt x="2535" y="12476"/>
                    </a:cubicBezTo>
                    <a:cubicBezTo>
                      <a:pt x="2469" y="12310"/>
                      <a:pt x="2369" y="12143"/>
                      <a:pt x="2235" y="11943"/>
                    </a:cubicBezTo>
                    <a:cubicBezTo>
                      <a:pt x="2068" y="11609"/>
                      <a:pt x="1902" y="11242"/>
                      <a:pt x="1735" y="10909"/>
                    </a:cubicBezTo>
                    <a:cubicBezTo>
                      <a:pt x="1201" y="9641"/>
                      <a:pt x="868" y="8340"/>
                      <a:pt x="667" y="7006"/>
                    </a:cubicBezTo>
                    <a:lnTo>
                      <a:pt x="667" y="7073"/>
                    </a:lnTo>
                    <a:cubicBezTo>
                      <a:pt x="534" y="6272"/>
                      <a:pt x="501" y="5505"/>
                      <a:pt x="434" y="4738"/>
                    </a:cubicBezTo>
                    <a:cubicBezTo>
                      <a:pt x="434" y="3937"/>
                      <a:pt x="501" y="3136"/>
                      <a:pt x="567" y="2403"/>
                    </a:cubicBezTo>
                    <a:lnTo>
                      <a:pt x="567" y="2436"/>
                    </a:lnTo>
                    <a:cubicBezTo>
                      <a:pt x="667" y="1635"/>
                      <a:pt x="834" y="901"/>
                      <a:pt x="1034" y="134"/>
                    </a:cubicBezTo>
                    <a:cubicBezTo>
                      <a:pt x="1034" y="101"/>
                      <a:pt x="1034" y="1"/>
                      <a:pt x="10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01750" y="3545475"/>
                <a:ext cx="14200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519" extrusionOk="0">
                    <a:moveTo>
                      <a:pt x="301" y="1"/>
                    </a:moveTo>
                    <a:cubicBezTo>
                      <a:pt x="234" y="1"/>
                      <a:pt x="167" y="1"/>
                      <a:pt x="167" y="67"/>
                    </a:cubicBezTo>
                    <a:cubicBezTo>
                      <a:pt x="34" y="634"/>
                      <a:pt x="0" y="1202"/>
                      <a:pt x="0" y="1735"/>
                    </a:cubicBezTo>
                    <a:cubicBezTo>
                      <a:pt x="0" y="2035"/>
                      <a:pt x="34" y="2302"/>
                      <a:pt x="67" y="2569"/>
                    </a:cubicBezTo>
                    <a:cubicBezTo>
                      <a:pt x="134" y="2869"/>
                      <a:pt x="167" y="3170"/>
                      <a:pt x="301" y="3403"/>
                    </a:cubicBezTo>
                    <a:cubicBezTo>
                      <a:pt x="301" y="3470"/>
                      <a:pt x="334" y="3503"/>
                      <a:pt x="367" y="3503"/>
                    </a:cubicBezTo>
                    <a:cubicBezTo>
                      <a:pt x="390" y="3503"/>
                      <a:pt x="427" y="3518"/>
                      <a:pt x="459" y="3518"/>
                    </a:cubicBezTo>
                    <a:cubicBezTo>
                      <a:pt x="475" y="3518"/>
                      <a:pt x="490" y="3514"/>
                      <a:pt x="501" y="3503"/>
                    </a:cubicBezTo>
                    <a:cubicBezTo>
                      <a:pt x="534" y="3503"/>
                      <a:pt x="568" y="3437"/>
                      <a:pt x="568" y="3403"/>
                    </a:cubicBezTo>
                    <a:lnTo>
                      <a:pt x="568" y="3270"/>
                    </a:lnTo>
                    <a:cubicBezTo>
                      <a:pt x="534" y="3136"/>
                      <a:pt x="501" y="2903"/>
                      <a:pt x="467" y="2736"/>
                    </a:cubicBezTo>
                    <a:lnTo>
                      <a:pt x="334" y="2102"/>
                    </a:lnTo>
                    <a:cubicBezTo>
                      <a:pt x="234" y="1602"/>
                      <a:pt x="234" y="1068"/>
                      <a:pt x="301" y="534"/>
                    </a:cubicBezTo>
                    <a:lnTo>
                      <a:pt x="301" y="534"/>
                    </a:lnTo>
                    <a:lnTo>
                      <a:pt x="301" y="568"/>
                    </a:lnTo>
                    <a:cubicBezTo>
                      <a:pt x="334" y="401"/>
                      <a:pt x="334" y="234"/>
                      <a:pt x="367" y="67"/>
                    </a:cubicBezTo>
                    <a:cubicBezTo>
                      <a:pt x="334" y="67"/>
                      <a:pt x="334" y="34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365900" y="3619275"/>
                <a:ext cx="1784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7139" h="4655" extrusionOk="0">
                    <a:moveTo>
                      <a:pt x="7038" y="1"/>
                    </a:moveTo>
                    <a:cubicBezTo>
                      <a:pt x="7013" y="1"/>
                      <a:pt x="6988" y="18"/>
                      <a:pt x="6972" y="51"/>
                    </a:cubicBezTo>
                    <a:cubicBezTo>
                      <a:pt x="6772" y="318"/>
                      <a:pt x="6505" y="618"/>
                      <a:pt x="6238" y="885"/>
                    </a:cubicBezTo>
                    <a:cubicBezTo>
                      <a:pt x="5904" y="1218"/>
                      <a:pt x="5504" y="1519"/>
                      <a:pt x="5137" y="1785"/>
                    </a:cubicBezTo>
                    <a:cubicBezTo>
                      <a:pt x="4937" y="1952"/>
                      <a:pt x="4737" y="2086"/>
                      <a:pt x="4503" y="2252"/>
                    </a:cubicBezTo>
                    <a:cubicBezTo>
                      <a:pt x="4303" y="2386"/>
                      <a:pt x="4103" y="2553"/>
                      <a:pt x="3836" y="2619"/>
                    </a:cubicBezTo>
                    <a:cubicBezTo>
                      <a:pt x="3236" y="2953"/>
                      <a:pt x="2635" y="3287"/>
                      <a:pt x="1968" y="3553"/>
                    </a:cubicBezTo>
                    <a:cubicBezTo>
                      <a:pt x="1668" y="3687"/>
                      <a:pt x="1334" y="3787"/>
                      <a:pt x="1068" y="3920"/>
                    </a:cubicBezTo>
                    <a:cubicBezTo>
                      <a:pt x="901" y="3954"/>
                      <a:pt x="767" y="4054"/>
                      <a:pt x="601" y="4087"/>
                    </a:cubicBezTo>
                    <a:cubicBezTo>
                      <a:pt x="567" y="4120"/>
                      <a:pt x="467" y="4120"/>
                      <a:pt x="400" y="4154"/>
                    </a:cubicBezTo>
                    <a:cubicBezTo>
                      <a:pt x="300" y="4221"/>
                      <a:pt x="234" y="4254"/>
                      <a:pt x="167" y="4254"/>
                    </a:cubicBezTo>
                    <a:cubicBezTo>
                      <a:pt x="100" y="4287"/>
                      <a:pt x="0" y="4387"/>
                      <a:pt x="67" y="4454"/>
                    </a:cubicBezTo>
                    <a:cubicBezTo>
                      <a:pt x="67" y="4487"/>
                      <a:pt x="100" y="4587"/>
                      <a:pt x="134" y="4621"/>
                    </a:cubicBezTo>
                    <a:cubicBezTo>
                      <a:pt x="167" y="4654"/>
                      <a:pt x="267" y="4654"/>
                      <a:pt x="300" y="4654"/>
                    </a:cubicBezTo>
                    <a:cubicBezTo>
                      <a:pt x="400" y="4654"/>
                      <a:pt x="434" y="4621"/>
                      <a:pt x="500" y="4621"/>
                    </a:cubicBezTo>
                    <a:cubicBezTo>
                      <a:pt x="601" y="4621"/>
                      <a:pt x="667" y="4587"/>
                      <a:pt x="767" y="4554"/>
                    </a:cubicBezTo>
                    <a:cubicBezTo>
                      <a:pt x="934" y="4487"/>
                      <a:pt x="1068" y="4454"/>
                      <a:pt x="1234" y="4387"/>
                    </a:cubicBezTo>
                    <a:cubicBezTo>
                      <a:pt x="1568" y="4254"/>
                      <a:pt x="1835" y="4120"/>
                      <a:pt x="2135" y="3954"/>
                    </a:cubicBezTo>
                    <a:cubicBezTo>
                      <a:pt x="2469" y="3787"/>
                      <a:pt x="2769" y="3620"/>
                      <a:pt x="3102" y="3453"/>
                    </a:cubicBezTo>
                    <a:cubicBezTo>
                      <a:pt x="3436" y="3253"/>
                      <a:pt x="3769" y="3086"/>
                      <a:pt x="4070" y="2820"/>
                    </a:cubicBezTo>
                    <a:lnTo>
                      <a:pt x="4937" y="2219"/>
                    </a:lnTo>
                    <a:cubicBezTo>
                      <a:pt x="5070" y="2086"/>
                      <a:pt x="5237" y="1986"/>
                      <a:pt x="5337" y="1886"/>
                    </a:cubicBezTo>
                    <a:cubicBezTo>
                      <a:pt x="5504" y="1752"/>
                      <a:pt x="5637" y="1619"/>
                      <a:pt x="5804" y="1485"/>
                    </a:cubicBezTo>
                    <a:cubicBezTo>
                      <a:pt x="6300" y="1088"/>
                      <a:pt x="6763" y="593"/>
                      <a:pt x="7129" y="97"/>
                    </a:cubicBezTo>
                    <a:lnTo>
                      <a:pt x="7129" y="97"/>
                    </a:lnTo>
                    <a:cubicBezTo>
                      <a:pt x="7134" y="114"/>
                      <a:pt x="7136" y="128"/>
                      <a:pt x="7137" y="128"/>
                    </a:cubicBezTo>
                    <a:cubicBezTo>
                      <a:pt x="7139" y="128"/>
                      <a:pt x="7139" y="116"/>
                      <a:pt x="7139" y="84"/>
                    </a:cubicBezTo>
                    <a:lnTo>
                      <a:pt x="7139" y="84"/>
                    </a:lnTo>
                    <a:cubicBezTo>
                      <a:pt x="7135" y="89"/>
                      <a:pt x="7132" y="93"/>
                      <a:pt x="7129" y="97"/>
                    </a:cubicBezTo>
                    <a:lnTo>
                      <a:pt x="7129" y="97"/>
                    </a:lnTo>
                    <a:cubicBezTo>
                      <a:pt x="7124" y="81"/>
                      <a:pt x="7116" y="62"/>
                      <a:pt x="7105" y="51"/>
                    </a:cubicBezTo>
                    <a:cubicBezTo>
                      <a:pt x="7088" y="18"/>
                      <a:pt x="7063" y="1"/>
                      <a:pt x="70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247475" y="3867375"/>
                <a:ext cx="242700" cy="123450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4938" extrusionOk="0">
                    <a:moveTo>
                      <a:pt x="9674" y="1"/>
                    </a:moveTo>
                    <a:cubicBezTo>
                      <a:pt x="9674" y="34"/>
                      <a:pt x="9641" y="34"/>
                      <a:pt x="9574" y="34"/>
                    </a:cubicBezTo>
                    <a:cubicBezTo>
                      <a:pt x="9040" y="468"/>
                      <a:pt x="8506" y="868"/>
                      <a:pt x="7973" y="1268"/>
                    </a:cubicBezTo>
                    <a:cubicBezTo>
                      <a:pt x="7673" y="1468"/>
                      <a:pt x="7372" y="1635"/>
                      <a:pt x="7072" y="1802"/>
                    </a:cubicBezTo>
                    <a:cubicBezTo>
                      <a:pt x="6805" y="2002"/>
                      <a:pt x="6472" y="2169"/>
                      <a:pt x="6138" y="2336"/>
                    </a:cubicBezTo>
                    <a:cubicBezTo>
                      <a:pt x="5738" y="2536"/>
                      <a:pt x="5371" y="2703"/>
                      <a:pt x="4971" y="2936"/>
                    </a:cubicBezTo>
                    <a:cubicBezTo>
                      <a:pt x="4570" y="3069"/>
                      <a:pt x="4170" y="3270"/>
                      <a:pt x="3736" y="3436"/>
                    </a:cubicBezTo>
                    <a:cubicBezTo>
                      <a:pt x="2982" y="3764"/>
                      <a:pt x="2163" y="3996"/>
                      <a:pt x="1344" y="4193"/>
                    </a:cubicBezTo>
                    <a:lnTo>
                      <a:pt x="1344" y="4193"/>
                    </a:lnTo>
                    <a:cubicBezTo>
                      <a:pt x="1350" y="4188"/>
                      <a:pt x="1357" y="4181"/>
                      <a:pt x="1368" y="4170"/>
                    </a:cubicBezTo>
                    <a:lnTo>
                      <a:pt x="1368" y="4170"/>
                    </a:lnTo>
                    <a:cubicBezTo>
                      <a:pt x="1168" y="4204"/>
                      <a:pt x="1001" y="4237"/>
                      <a:pt x="801" y="4304"/>
                    </a:cubicBezTo>
                    <a:cubicBezTo>
                      <a:pt x="701" y="4337"/>
                      <a:pt x="567" y="4337"/>
                      <a:pt x="501" y="4370"/>
                    </a:cubicBezTo>
                    <a:cubicBezTo>
                      <a:pt x="467" y="4370"/>
                      <a:pt x="367" y="4404"/>
                      <a:pt x="334" y="4404"/>
                    </a:cubicBezTo>
                    <a:cubicBezTo>
                      <a:pt x="301" y="4404"/>
                      <a:pt x="234" y="4470"/>
                      <a:pt x="201" y="4470"/>
                    </a:cubicBezTo>
                    <a:lnTo>
                      <a:pt x="167" y="4470"/>
                    </a:lnTo>
                    <a:cubicBezTo>
                      <a:pt x="67" y="4504"/>
                      <a:pt x="0" y="4604"/>
                      <a:pt x="0" y="4704"/>
                    </a:cubicBezTo>
                    <a:cubicBezTo>
                      <a:pt x="0" y="4804"/>
                      <a:pt x="67" y="4937"/>
                      <a:pt x="201" y="4937"/>
                    </a:cubicBezTo>
                    <a:lnTo>
                      <a:pt x="501" y="4937"/>
                    </a:lnTo>
                    <a:cubicBezTo>
                      <a:pt x="634" y="4937"/>
                      <a:pt x="734" y="4937"/>
                      <a:pt x="834" y="4871"/>
                    </a:cubicBezTo>
                    <a:cubicBezTo>
                      <a:pt x="1034" y="4837"/>
                      <a:pt x="1301" y="4804"/>
                      <a:pt x="1501" y="4737"/>
                    </a:cubicBezTo>
                    <a:cubicBezTo>
                      <a:pt x="1902" y="4637"/>
                      <a:pt x="2335" y="4504"/>
                      <a:pt x="2736" y="4337"/>
                    </a:cubicBezTo>
                    <a:cubicBezTo>
                      <a:pt x="3636" y="4003"/>
                      <a:pt x="4470" y="3637"/>
                      <a:pt x="5237" y="3170"/>
                    </a:cubicBezTo>
                    <a:cubicBezTo>
                      <a:pt x="5471" y="3036"/>
                      <a:pt x="5638" y="2969"/>
                      <a:pt x="5838" y="2836"/>
                    </a:cubicBezTo>
                    <a:cubicBezTo>
                      <a:pt x="6038" y="2703"/>
                      <a:pt x="6205" y="2569"/>
                      <a:pt x="6405" y="2502"/>
                    </a:cubicBezTo>
                    <a:lnTo>
                      <a:pt x="7539" y="1735"/>
                    </a:lnTo>
                    <a:cubicBezTo>
                      <a:pt x="7906" y="1502"/>
                      <a:pt x="8240" y="1235"/>
                      <a:pt x="8640" y="968"/>
                    </a:cubicBezTo>
                    <a:cubicBezTo>
                      <a:pt x="8973" y="701"/>
                      <a:pt x="9340" y="401"/>
                      <a:pt x="9674" y="134"/>
                    </a:cubicBezTo>
                    <a:cubicBezTo>
                      <a:pt x="9707" y="67"/>
                      <a:pt x="9707" y="34"/>
                      <a:pt x="96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2400" y="4103600"/>
                <a:ext cx="152650" cy="55825"/>
              </a:xfrm>
              <a:custGeom>
                <a:avLst/>
                <a:gdLst/>
                <a:ahLst/>
                <a:cxnLst/>
                <a:rect l="l" t="t" r="r" b="b"/>
                <a:pathLst>
                  <a:path w="6106" h="2233" extrusionOk="0">
                    <a:moveTo>
                      <a:pt x="5955" y="0"/>
                    </a:moveTo>
                    <a:cubicBezTo>
                      <a:pt x="5930" y="0"/>
                      <a:pt x="5905" y="8"/>
                      <a:pt x="5872" y="25"/>
                    </a:cubicBezTo>
                    <a:cubicBezTo>
                      <a:pt x="5771" y="92"/>
                      <a:pt x="5605" y="192"/>
                      <a:pt x="5438" y="259"/>
                    </a:cubicBezTo>
                    <a:lnTo>
                      <a:pt x="5471" y="259"/>
                    </a:lnTo>
                    <a:cubicBezTo>
                      <a:pt x="5004" y="525"/>
                      <a:pt x="4537" y="726"/>
                      <a:pt x="4104" y="926"/>
                    </a:cubicBezTo>
                    <a:cubicBezTo>
                      <a:pt x="3603" y="1159"/>
                      <a:pt x="3103" y="1259"/>
                      <a:pt x="2603" y="1393"/>
                    </a:cubicBezTo>
                    <a:cubicBezTo>
                      <a:pt x="2202" y="1493"/>
                      <a:pt x="1869" y="1526"/>
                      <a:pt x="1502" y="1559"/>
                    </a:cubicBezTo>
                    <a:cubicBezTo>
                      <a:pt x="1101" y="1593"/>
                      <a:pt x="701" y="1660"/>
                      <a:pt x="301" y="1660"/>
                    </a:cubicBezTo>
                    <a:cubicBezTo>
                      <a:pt x="134" y="1660"/>
                      <a:pt x="1" y="1826"/>
                      <a:pt x="34" y="1993"/>
                    </a:cubicBezTo>
                    <a:cubicBezTo>
                      <a:pt x="34" y="2138"/>
                      <a:pt x="160" y="2233"/>
                      <a:pt x="303" y="2233"/>
                    </a:cubicBezTo>
                    <a:cubicBezTo>
                      <a:pt x="324" y="2233"/>
                      <a:pt x="346" y="2231"/>
                      <a:pt x="368" y="2227"/>
                    </a:cubicBezTo>
                    <a:cubicBezTo>
                      <a:pt x="634" y="2227"/>
                      <a:pt x="868" y="2193"/>
                      <a:pt x="1135" y="2160"/>
                    </a:cubicBezTo>
                    <a:cubicBezTo>
                      <a:pt x="1368" y="2093"/>
                      <a:pt x="1635" y="2060"/>
                      <a:pt x="1869" y="1993"/>
                    </a:cubicBezTo>
                    <a:cubicBezTo>
                      <a:pt x="2369" y="1860"/>
                      <a:pt x="2836" y="1693"/>
                      <a:pt x="3336" y="1526"/>
                    </a:cubicBezTo>
                    <a:cubicBezTo>
                      <a:pt x="3837" y="1359"/>
                      <a:pt x="4304" y="1159"/>
                      <a:pt x="4737" y="892"/>
                    </a:cubicBezTo>
                    <a:cubicBezTo>
                      <a:pt x="5204" y="692"/>
                      <a:pt x="5638" y="392"/>
                      <a:pt x="6038" y="158"/>
                    </a:cubicBezTo>
                    <a:cubicBezTo>
                      <a:pt x="6105" y="92"/>
                      <a:pt x="6105" y="58"/>
                      <a:pt x="6038" y="25"/>
                    </a:cubicBezTo>
                    <a:cubicBezTo>
                      <a:pt x="6005" y="8"/>
                      <a:pt x="5980" y="0"/>
                      <a:pt x="59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94100" y="3939300"/>
                <a:ext cx="19200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27" extrusionOk="0">
                    <a:moveTo>
                      <a:pt x="384" y="1"/>
                    </a:moveTo>
                    <a:cubicBezTo>
                      <a:pt x="292" y="1"/>
                      <a:pt x="201" y="42"/>
                      <a:pt x="134" y="126"/>
                    </a:cubicBezTo>
                    <a:cubicBezTo>
                      <a:pt x="1" y="259"/>
                      <a:pt x="1" y="493"/>
                      <a:pt x="134" y="626"/>
                    </a:cubicBezTo>
                    <a:cubicBezTo>
                      <a:pt x="201" y="693"/>
                      <a:pt x="292" y="726"/>
                      <a:pt x="384" y="726"/>
                    </a:cubicBezTo>
                    <a:cubicBezTo>
                      <a:pt x="476" y="726"/>
                      <a:pt x="568" y="693"/>
                      <a:pt x="634" y="626"/>
                    </a:cubicBezTo>
                    <a:cubicBezTo>
                      <a:pt x="768" y="493"/>
                      <a:pt x="768" y="259"/>
                      <a:pt x="634" y="126"/>
                    </a:cubicBezTo>
                    <a:cubicBezTo>
                      <a:pt x="568" y="42"/>
                      <a:pt x="476" y="1"/>
                      <a:pt x="3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205775" y="38980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0" y="0"/>
                    </a:moveTo>
                    <a:cubicBezTo>
                      <a:pt x="176" y="0"/>
                      <a:pt x="117" y="25"/>
                      <a:pt x="67" y="76"/>
                    </a:cubicBezTo>
                    <a:cubicBezTo>
                      <a:pt x="1" y="142"/>
                      <a:pt x="1" y="276"/>
                      <a:pt x="67" y="376"/>
                    </a:cubicBezTo>
                    <a:cubicBezTo>
                      <a:pt x="117" y="409"/>
                      <a:pt x="176" y="426"/>
                      <a:pt x="230" y="426"/>
                    </a:cubicBezTo>
                    <a:cubicBezTo>
                      <a:pt x="284" y="426"/>
                      <a:pt x="334" y="409"/>
                      <a:pt x="367" y="376"/>
                    </a:cubicBezTo>
                    <a:cubicBezTo>
                      <a:pt x="468" y="276"/>
                      <a:pt x="468" y="142"/>
                      <a:pt x="367" y="76"/>
                    </a:cubicBezTo>
                    <a:cubicBezTo>
                      <a:pt x="334" y="25"/>
                      <a:pt x="284" y="0"/>
                      <a:pt x="230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222450" y="3934725"/>
                <a:ext cx="10025" cy="96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4" extrusionOk="0">
                    <a:moveTo>
                      <a:pt x="226" y="0"/>
                    </a:moveTo>
                    <a:cubicBezTo>
                      <a:pt x="176" y="0"/>
                      <a:pt x="117" y="25"/>
                      <a:pt x="67" y="75"/>
                    </a:cubicBezTo>
                    <a:cubicBezTo>
                      <a:pt x="1" y="142"/>
                      <a:pt x="1" y="275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8" y="359"/>
                      <a:pt x="334" y="309"/>
                    </a:cubicBezTo>
                    <a:cubicBezTo>
                      <a:pt x="401" y="242"/>
                      <a:pt x="401" y="109"/>
                      <a:pt x="334" y="75"/>
                    </a:cubicBezTo>
                    <a:cubicBezTo>
                      <a:pt x="318" y="25"/>
                      <a:pt x="276" y="0"/>
                      <a:pt x="22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38300" y="389615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21" y="0"/>
                    </a:moveTo>
                    <a:cubicBezTo>
                      <a:pt x="167" y="0"/>
                      <a:pt x="117" y="17"/>
                      <a:pt x="67" y="50"/>
                    </a:cubicBezTo>
                    <a:cubicBezTo>
                      <a:pt x="0" y="151"/>
                      <a:pt x="0" y="317"/>
                      <a:pt x="67" y="384"/>
                    </a:cubicBezTo>
                    <a:cubicBezTo>
                      <a:pt x="117" y="434"/>
                      <a:pt x="184" y="459"/>
                      <a:pt x="246" y="459"/>
                    </a:cubicBezTo>
                    <a:cubicBezTo>
                      <a:pt x="309" y="459"/>
                      <a:pt x="367" y="434"/>
                      <a:pt x="401" y="384"/>
                    </a:cubicBezTo>
                    <a:cubicBezTo>
                      <a:pt x="501" y="317"/>
                      <a:pt x="501" y="151"/>
                      <a:pt x="401" y="50"/>
                    </a:cubicBezTo>
                    <a:cubicBezTo>
                      <a:pt x="334" y="17"/>
                      <a:pt x="276" y="0"/>
                      <a:pt x="22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229950" y="383882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64" y="0"/>
                    </a:moveTo>
                    <a:cubicBezTo>
                      <a:pt x="193" y="0"/>
                      <a:pt x="118" y="25"/>
                      <a:pt x="68" y="75"/>
                    </a:cubicBezTo>
                    <a:cubicBezTo>
                      <a:pt x="1" y="175"/>
                      <a:pt x="1" y="342"/>
                      <a:pt x="68" y="442"/>
                    </a:cubicBezTo>
                    <a:cubicBezTo>
                      <a:pt x="134" y="475"/>
                      <a:pt x="209" y="492"/>
                      <a:pt x="276" y="492"/>
                    </a:cubicBezTo>
                    <a:cubicBezTo>
                      <a:pt x="343" y="492"/>
                      <a:pt x="401" y="475"/>
                      <a:pt x="435" y="442"/>
                    </a:cubicBezTo>
                    <a:cubicBezTo>
                      <a:pt x="535" y="309"/>
                      <a:pt x="535" y="142"/>
                      <a:pt x="435" y="75"/>
                    </a:cubicBezTo>
                    <a:cubicBezTo>
                      <a:pt x="401" y="25"/>
                      <a:pt x="334" y="0"/>
                      <a:pt x="26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277500" y="3857575"/>
                <a:ext cx="6700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18" extrusionOk="0">
                    <a:moveTo>
                      <a:pt x="129" y="1"/>
                    </a:moveTo>
                    <a:cubicBezTo>
                      <a:pt x="100" y="1"/>
                      <a:pt x="67" y="9"/>
                      <a:pt x="34" y="26"/>
                    </a:cubicBezTo>
                    <a:cubicBezTo>
                      <a:pt x="0" y="59"/>
                      <a:pt x="0" y="159"/>
                      <a:pt x="34" y="192"/>
                    </a:cubicBezTo>
                    <a:cubicBezTo>
                      <a:pt x="67" y="209"/>
                      <a:pt x="100" y="217"/>
                      <a:pt x="129" y="217"/>
                    </a:cubicBezTo>
                    <a:cubicBezTo>
                      <a:pt x="159" y="217"/>
                      <a:pt x="184" y="209"/>
                      <a:pt x="200" y="192"/>
                    </a:cubicBezTo>
                    <a:cubicBezTo>
                      <a:pt x="267" y="126"/>
                      <a:pt x="267" y="59"/>
                      <a:pt x="200" y="26"/>
                    </a:cubicBezTo>
                    <a:cubicBezTo>
                      <a:pt x="184" y="9"/>
                      <a:pt x="159" y="1"/>
                      <a:pt x="129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263325" y="3812550"/>
                <a:ext cx="670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6" extrusionOk="0">
                    <a:moveTo>
                      <a:pt x="134" y="0"/>
                    </a:moveTo>
                    <a:cubicBezTo>
                      <a:pt x="92" y="0"/>
                      <a:pt x="50" y="9"/>
                      <a:pt x="34" y="25"/>
                    </a:cubicBezTo>
                    <a:cubicBezTo>
                      <a:pt x="0" y="59"/>
                      <a:pt x="0" y="159"/>
                      <a:pt x="34" y="226"/>
                    </a:cubicBezTo>
                    <a:cubicBezTo>
                      <a:pt x="50" y="259"/>
                      <a:pt x="75" y="276"/>
                      <a:pt x="109" y="276"/>
                    </a:cubicBezTo>
                    <a:cubicBezTo>
                      <a:pt x="142" y="276"/>
                      <a:pt x="184" y="259"/>
                      <a:pt x="234" y="226"/>
                    </a:cubicBezTo>
                    <a:cubicBezTo>
                      <a:pt x="267" y="192"/>
                      <a:pt x="267" y="125"/>
                      <a:pt x="234" y="25"/>
                    </a:cubicBezTo>
                    <a:cubicBezTo>
                      <a:pt x="217" y="9"/>
                      <a:pt x="175" y="0"/>
                      <a:pt x="13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259975" y="3906150"/>
                <a:ext cx="587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3" extrusionOk="0">
                    <a:moveTo>
                      <a:pt x="105" y="1"/>
                    </a:moveTo>
                    <a:cubicBezTo>
                      <a:pt x="76" y="1"/>
                      <a:pt x="51" y="17"/>
                      <a:pt x="34" y="51"/>
                    </a:cubicBezTo>
                    <a:cubicBezTo>
                      <a:pt x="1" y="84"/>
                      <a:pt x="1" y="151"/>
                      <a:pt x="34" y="218"/>
                    </a:cubicBezTo>
                    <a:cubicBezTo>
                      <a:pt x="51" y="234"/>
                      <a:pt x="84" y="243"/>
                      <a:pt x="117" y="243"/>
                    </a:cubicBezTo>
                    <a:cubicBezTo>
                      <a:pt x="151" y="243"/>
                      <a:pt x="184" y="234"/>
                      <a:pt x="201" y="218"/>
                    </a:cubicBezTo>
                    <a:cubicBezTo>
                      <a:pt x="234" y="151"/>
                      <a:pt x="234" y="84"/>
                      <a:pt x="201" y="51"/>
                    </a:cubicBezTo>
                    <a:cubicBezTo>
                      <a:pt x="168" y="17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207450" y="3978250"/>
                <a:ext cx="19200" cy="175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03" extrusionOk="0">
                    <a:moveTo>
                      <a:pt x="403" y="1"/>
                    </a:moveTo>
                    <a:cubicBezTo>
                      <a:pt x="304" y="1"/>
                      <a:pt x="208" y="46"/>
                      <a:pt x="134" y="102"/>
                    </a:cubicBezTo>
                    <a:cubicBezTo>
                      <a:pt x="0" y="236"/>
                      <a:pt x="0" y="502"/>
                      <a:pt x="134" y="603"/>
                    </a:cubicBezTo>
                    <a:cubicBezTo>
                      <a:pt x="200" y="669"/>
                      <a:pt x="292" y="703"/>
                      <a:pt x="384" y="703"/>
                    </a:cubicBezTo>
                    <a:cubicBezTo>
                      <a:pt x="476" y="703"/>
                      <a:pt x="567" y="669"/>
                      <a:pt x="634" y="603"/>
                    </a:cubicBezTo>
                    <a:cubicBezTo>
                      <a:pt x="767" y="502"/>
                      <a:pt x="767" y="236"/>
                      <a:pt x="634" y="102"/>
                    </a:cubicBezTo>
                    <a:cubicBezTo>
                      <a:pt x="561" y="29"/>
                      <a:pt x="481" y="1"/>
                      <a:pt x="403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15700" y="3975800"/>
                <a:ext cx="18375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735" h="634" extrusionOk="0">
                    <a:moveTo>
                      <a:pt x="343" y="0"/>
                    </a:moveTo>
                    <a:cubicBezTo>
                      <a:pt x="259" y="0"/>
                      <a:pt x="184" y="33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0"/>
                      <a:pt x="284" y="634"/>
                      <a:pt x="368" y="634"/>
                    </a:cubicBezTo>
                    <a:cubicBezTo>
                      <a:pt x="451" y="634"/>
                      <a:pt x="535" y="600"/>
                      <a:pt x="601" y="534"/>
                    </a:cubicBezTo>
                    <a:cubicBezTo>
                      <a:pt x="735" y="434"/>
                      <a:pt x="735" y="200"/>
                      <a:pt x="601" y="100"/>
                    </a:cubicBezTo>
                    <a:cubicBezTo>
                      <a:pt x="518" y="33"/>
                      <a:pt x="426" y="0"/>
                      <a:pt x="343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28225" y="39330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51" y="0"/>
                    </a:moveTo>
                    <a:cubicBezTo>
                      <a:pt x="275" y="0"/>
                      <a:pt x="200" y="25"/>
                      <a:pt x="134" y="76"/>
                    </a:cubicBezTo>
                    <a:cubicBezTo>
                      <a:pt x="0" y="209"/>
                      <a:pt x="0" y="376"/>
                      <a:pt x="134" y="509"/>
                    </a:cubicBezTo>
                    <a:cubicBezTo>
                      <a:pt x="200" y="576"/>
                      <a:pt x="275" y="609"/>
                      <a:pt x="351" y="609"/>
                    </a:cubicBezTo>
                    <a:cubicBezTo>
                      <a:pt x="426" y="609"/>
                      <a:pt x="501" y="576"/>
                      <a:pt x="567" y="509"/>
                    </a:cubicBezTo>
                    <a:cubicBezTo>
                      <a:pt x="667" y="376"/>
                      <a:pt x="667" y="209"/>
                      <a:pt x="567" y="76"/>
                    </a:cubicBezTo>
                    <a:cubicBezTo>
                      <a:pt x="501" y="25"/>
                      <a:pt x="426" y="0"/>
                      <a:pt x="35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9900" y="40056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1"/>
                    </a:moveTo>
                    <a:cubicBezTo>
                      <a:pt x="184" y="1"/>
                      <a:pt x="118" y="26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3"/>
                      <a:pt x="184" y="459"/>
                      <a:pt x="247" y="459"/>
                    </a:cubicBezTo>
                    <a:cubicBezTo>
                      <a:pt x="309" y="459"/>
                      <a:pt x="368" y="443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6"/>
                      <a:pt x="309" y="1"/>
                      <a:pt x="2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32400" y="403290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54" y="1"/>
                    </a:moveTo>
                    <a:cubicBezTo>
                      <a:pt x="192" y="1"/>
                      <a:pt x="134" y="18"/>
                      <a:pt x="100" y="51"/>
                    </a:cubicBezTo>
                    <a:cubicBezTo>
                      <a:pt x="0" y="151"/>
                      <a:pt x="0" y="318"/>
                      <a:pt x="100" y="385"/>
                    </a:cubicBezTo>
                    <a:cubicBezTo>
                      <a:pt x="134" y="435"/>
                      <a:pt x="192" y="460"/>
                      <a:pt x="254" y="460"/>
                    </a:cubicBezTo>
                    <a:cubicBezTo>
                      <a:pt x="317" y="460"/>
                      <a:pt x="384" y="435"/>
                      <a:pt x="434" y="385"/>
                    </a:cubicBezTo>
                    <a:cubicBezTo>
                      <a:pt x="500" y="318"/>
                      <a:pt x="500" y="151"/>
                      <a:pt x="434" y="51"/>
                    </a:cubicBezTo>
                    <a:cubicBezTo>
                      <a:pt x="384" y="18"/>
                      <a:pt x="317" y="1"/>
                      <a:pt x="25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21550" y="4066475"/>
                <a:ext cx="21700" cy="186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45" extrusionOk="0">
                    <a:moveTo>
                      <a:pt x="447" y="1"/>
                    </a:moveTo>
                    <a:cubicBezTo>
                      <a:pt x="351" y="1"/>
                      <a:pt x="251" y="26"/>
                      <a:pt x="167" y="76"/>
                    </a:cubicBezTo>
                    <a:cubicBezTo>
                      <a:pt x="0" y="242"/>
                      <a:pt x="34" y="509"/>
                      <a:pt x="167" y="643"/>
                    </a:cubicBezTo>
                    <a:cubicBezTo>
                      <a:pt x="241" y="716"/>
                      <a:pt x="327" y="744"/>
                      <a:pt x="412" y="744"/>
                    </a:cubicBezTo>
                    <a:cubicBezTo>
                      <a:pt x="520" y="744"/>
                      <a:pt x="626" y="699"/>
                      <a:pt x="701" y="643"/>
                    </a:cubicBezTo>
                    <a:cubicBezTo>
                      <a:pt x="868" y="476"/>
                      <a:pt x="801" y="209"/>
                      <a:pt x="701" y="76"/>
                    </a:cubicBezTo>
                    <a:cubicBezTo>
                      <a:pt x="634" y="26"/>
                      <a:pt x="542" y="1"/>
                      <a:pt x="4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69925" y="4053750"/>
                <a:ext cx="117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02" extrusionOk="0">
                    <a:moveTo>
                      <a:pt x="238" y="1"/>
                    </a:moveTo>
                    <a:cubicBezTo>
                      <a:pt x="184" y="1"/>
                      <a:pt x="134" y="18"/>
                      <a:pt x="100" y="51"/>
                    </a:cubicBezTo>
                    <a:cubicBezTo>
                      <a:pt x="0" y="151"/>
                      <a:pt x="0" y="251"/>
                      <a:pt x="100" y="351"/>
                    </a:cubicBezTo>
                    <a:cubicBezTo>
                      <a:pt x="134" y="385"/>
                      <a:pt x="184" y="401"/>
                      <a:pt x="238" y="401"/>
                    </a:cubicBezTo>
                    <a:cubicBezTo>
                      <a:pt x="292" y="401"/>
                      <a:pt x="350" y="385"/>
                      <a:pt x="400" y="351"/>
                    </a:cubicBezTo>
                    <a:cubicBezTo>
                      <a:pt x="467" y="251"/>
                      <a:pt x="467" y="151"/>
                      <a:pt x="400" y="51"/>
                    </a:cubicBezTo>
                    <a:cubicBezTo>
                      <a:pt x="350" y="18"/>
                      <a:pt x="292" y="1"/>
                      <a:pt x="23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06675" y="3692450"/>
                <a:ext cx="22550" cy="2047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19" extrusionOk="0">
                    <a:moveTo>
                      <a:pt x="455" y="1"/>
                    </a:moveTo>
                    <a:cubicBezTo>
                      <a:pt x="343" y="1"/>
                      <a:pt x="234" y="43"/>
                      <a:pt x="168" y="126"/>
                    </a:cubicBezTo>
                    <a:cubicBezTo>
                      <a:pt x="1" y="293"/>
                      <a:pt x="1" y="593"/>
                      <a:pt x="168" y="693"/>
                    </a:cubicBezTo>
                    <a:cubicBezTo>
                      <a:pt x="251" y="776"/>
                      <a:pt x="368" y="818"/>
                      <a:pt x="480" y="818"/>
                    </a:cubicBezTo>
                    <a:cubicBezTo>
                      <a:pt x="593" y="818"/>
                      <a:pt x="701" y="776"/>
                      <a:pt x="768" y="693"/>
                    </a:cubicBezTo>
                    <a:cubicBezTo>
                      <a:pt x="901" y="526"/>
                      <a:pt x="901" y="226"/>
                      <a:pt x="768" y="126"/>
                    </a:cubicBezTo>
                    <a:cubicBezTo>
                      <a:pt x="685" y="43"/>
                      <a:pt x="568" y="1"/>
                      <a:pt x="45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34200" y="3635550"/>
                <a:ext cx="15875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10" extrusionOk="0">
                    <a:moveTo>
                      <a:pt x="317" y="0"/>
                    </a:moveTo>
                    <a:cubicBezTo>
                      <a:pt x="242" y="0"/>
                      <a:pt x="167" y="34"/>
                      <a:pt x="101" y="100"/>
                    </a:cubicBezTo>
                    <a:cubicBezTo>
                      <a:pt x="1" y="234"/>
                      <a:pt x="1" y="401"/>
                      <a:pt x="101" y="534"/>
                    </a:cubicBezTo>
                    <a:cubicBezTo>
                      <a:pt x="167" y="584"/>
                      <a:pt x="242" y="609"/>
                      <a:pt x="317" y="609"/>
                    </a:cubicBezTo>
                    <a:cubicBezTo>
                      <a:pt x="392" y="609"/>
                      <a:pt x="468" y="584"/>
                      <a:pt x="534" y="534"/>
                    </a:cubicBezTo>
                    <a:cubicBezTo>
                      <a:pt x="634" y="401"/>
                      <a:pt x="634" y="234"/>
                      <a:pt x="534" y="100"/>
                    </a:cubicBezTo>
                    <a:cubicBezTo>
                      <a:pt x="468" y="34"/>
                      <a:pt x="392" y="0"/>
                      <a:pt x="3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376725" y="3661825"/>
                <a:ext cx="5875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2" extrusionOk="0">
                    <a:moveTo>
                      <a:pt x="117" y="0"/>
                    </a:moveTo>
                    <a:cubicBezTo>
                      <a:pt x="84" y="0"/>
                      <a:pt x="51" y="17"/>
                      <a:pt x="34" y="50"/>
                    </a:cubicBezTo>
                    <a:cubicBezTo>
                      <a:pt x="1" y="83"/>
                      <a:pt x="1" y="184"/>
                      <a:pt x="34" y="217"/>
                    </a:cubicBezTo>
                    <a:cubicBezTo>
                      <a:pt x="51" y="234"/>
                      <a:pt x="84" y="242"/>
                      <a:pt x="117" y="242"/>
                    </a:cubicBezTo>
                    <a:cubicBezTo>
                      <a:pt x="151" y="242"/>
                      <a:pt x="184" y="234"/>
                      <a:pt x="201" y="217"/>
                    </a:cubicBezTo>
                    <a:cubicBezTo>
                      <a:pt x="234" y="184"/>
                      <a:pt x="234" y="83"/>
                      <a:pt x="201" y="50"/>
                    </a:cubicBezTo>
                    <a:cubicBezTo>
                      <a:pt x="184" y="17"/>
                      <a:pt x="151" y="0"/>
                      <a:pt x="1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343375" y="3681200"/>
                <a:ext cx="100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5" extrusionOk="0">
                    <a:moveTo>
                      <a:pt x="226" y="1"/>
                    </a:moveTo>
                    <a:cubicBezTo>
                      <a:pt x="176" y="1"/>
                      <a:pt x="117" y="26"/>
                      <a:pt x="67" y="76"/>
                    </a:cubicBezTo>
                    <a:cubicBezTo>
                      <a:pt x="0" y="142"/>
                      <a:pt x="0" y="276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7" y="359"/>
                      <a:pt x="334" y="309"/>
                    </a:cubicBezTo>
                    <a:cubicBezTo>
                      <a:pt x="401" y="242"/>
                      <a:pt x="401" y="109"/>
                      <a:pt x="334" y="76"/>
                    </a:cubicBezTo>
                    <a:cubicBezTo>
                      <a:pt x="317" y="26"/>
                      <a:pt x="276" y="1"/>
                      <a:pt x="226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344200" y="3730400"/>
                <a:ext cx="10875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3" extrusionOk="0">
                    <a:moveTo>
                      <a:pt x="218" y="1"/>
                    </a:moveTo>
                    <a:cubicBezTo>
                      <a:pt x="176" y="1"/>
                      <a:pt x="134" y="26"/>
                      <a:pt x="101" y="76"/>
                    </a:cubicBezTo>
                    <a:cubicBezTo>
                      <a:pt x="1" y="142"/>
                      <a:pt x="34" y="209"/>
                      <a:pt x="101" y="309"/>
                    </a:cubicBezTo>
                    <a:cubicBezTo>
                      <a:pt x="127" y="348"/>
                      <a:pt x="158" y="362"/>
                      <a:pt x="191" y="362"/>
                    </a:cubicBezTo>
                    <a:cubicBezTo>
                      <a:pt x="241" y="362"/>
                      <a:pt x="294" y="329"/>
                      <a:pt x="334" y="309"/>
                    </a:cubicBezTo>
                    <a:cubicBezTo>
                      <a:pt x="434" y="243"/>
                      <a:pt x="368" y="142"/>
                      <a:pt x="334" y="76"/>
                    </a:cubicBezTo>
                    <a:cubicBezTo>
                      <a:pt x="301" y="26"/>
                      <a:pt x="259" y="1"/>
                      <a:pt x="21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318350" y="3766900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5" y="0"/>
                    </a:moveTo>
                    <a:cubicBezTo>
                      <a:pt x="184" y="0"/>
                      <a:pt x="117" y="17"/>
                      <a:pt x="67" y="50"/>
                    </a:cubicBezTo>
                    <a:cubicBezTo>
                      <a:pt x="1" y="150"/>
                      <a:pt x="1" y="317"/>
                      <a:pt x="67" y="417"/>
                    </a:cubicBezTo>
                    <a:cubicBezTo>
                      <a:pt x="117" y="467"/>
                      <a:pt x="193" y="492"/>
                      <a:pt x="268" y="492"/>
                    </a:cubicBezTo>
                    <a:cubicBezTo>
                      <a:pt x="343" y="492"/>
                      <a:pt x="418" y="467"/>
                      <a:pt x="468" y="417"/>
                    </a:cubicBezTo>
                    <a:cubicBezTo>
                      <a:pt x="534" y="350"/>
                      <a:pt x="534" y="184"/>
                      <a:pt x="468" y="50"/>
                    </a:cubicBezTo>
                    <a:cubicBezTo>
                      <a:pt x="401" y="17"/>
                      <a:pt x="326" y="0"/>
                      <a:pt x="255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22600" y="3568625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59" y="0"/>
                    </a:moveTo>
                    <a:cubicBezTo>
                      <a:pt x="125" y="0"/>
                      <a:pt x="84" y="25"/>
                      <a:pt x="34" y="75"/>
                    </a:cubicBezTo>
                    <a:cubicBezTo>
                      <a:pt x="0" y="109"/>
                      <a:pt x="0" y="209"/>
                      <a:pt x="34" y="276"/>
                    </a:cubicBezTo>
                    <a:cubicBezTo>
                      <a:pt x="50" y="292"/>
                      <a:pt x="84" y="301"/>
                      <a:pt x="121" y="301"/>
                    </a:cubicBezTo>
                    <a:cubicBezTo>
                      <a:pt x="159" y="301"/>
                      <a:pt x="201" y="292"/>
                      <a:pt x="234" y="276"/>
                    </a:cubicBezTo>
                    <a:cubicBezTo>
                      <a:pt x="267" y="242"/>
                      <a:pt x="267" y="142"/>
                      <a:pt x="234" y="75"/>
                    </a:cubicBezTo>
                    <a:cubicBezTo>
                      <a:pt x="217" y="25"/>
                      <a:pt x="192" y="0"/>
                      <a:pt x="1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314175" y="3877600"/>
                <a:ext cx="19225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68" extrusionOk="0">
                    <a:moveTo>
                      <a:pt x="376" y="0"/>
                    </a:moveTo>
                    <a:cubicBezTo>
                      <a:pt x="276" y="0"/>
                      <a:pt x="184" y="42"/>
                      <a:pt x="134" y="125"/>
                    </a:cubicBezTo>
                    <a:cubicBezTo>
                      <a:pt x="1" y="292"/>
                      <a:pt x="1" y="526"/>
                      <a:pt x="134" y="692"/>
                    </a:cubicBezTo>
                    <a:cubicBezTo>
                      <a:pt x="218" y="742"/>
                      <a:pt x="309" y="767"/>
                      <a:pt x="401" y="767"/>
                    </a:cubicBezTo>
                    <a:cubicBezTo>
                      <a:pt x="493" y="767"/>
                      <a:pt x="585" y="742"/>
                      <a:pt x="668" y="692"/>
                    </a:cubicBezTo>
                    <a:cubicBezTo>
                      <a:pt x="768" y="526"/>
                      <a:pt x="768" y="292"/>
                      <a:pt x="668" y="125"/>
                    </a:cubicBezTo>
                    <a:cubicBezTo>
                      <a:pt x="585" y="42"/>
                      <a:pt x="476" y="0"/>
                      <a:pt x="37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348375" y="3834025"/>
                <a:ext cx="175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35" extrusionOk="0">
                    <a:moveTo>
                      <a:pt x="368" y="0"/>
                    </a:moveTo>
                    <a:cubicBezTo>
                      <a:pt x="284" y="0"/>
                      <a:pt x="201" y="34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1"/>
                      <a:pt x="284" y="634"/>
                      <a:pt x="368" y="634"/>
                    </a:cubicBezTo>
                    <a:cubicBezTo>
                      <a:pt x="451" y="634"/>
                      <a:pt x="534" y="601"/>
                      <a:pt x="601" y="534"/>
                    </a:cubicBezTo>
                    <a:cubicBezTo>
                      <a:pt x="701" y="434"/>
                      <a:pt x="701" y="200"/>
                      <a:pt x="601" y="100"/>
                    </a:cubicBezTo>
                    <a:cubicBezTo>
                      <a:pt x="534" y="34"/>
                      <a:pt x="451" y="0"/>
                      <a:pt x="36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374225" y="38788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38" y="0"/>
                    </a:moveTo>
                    <a:cubicBezTo>
                      <a:pt x="259" y="0"/>
                      <a:pt x="184" y="25"/>
                      <a:pt x="134" y="75"/>
                    </a:cubicBezTo>
                    <a:cubicBezTo>
                      <a:pt x="1" y="209"/>
                      <a:pt x="1" y="376"/>
                      <a:pt x="134" y="509"/>
                    </a:cubicBezTo>
                    <a:cubicBezTo>
                      <a:pt x="201" y="576"/>
                      <a:pt x="276" y="609"/>
                      <a:pt x="351" y="609"/>
                    </a:cubicBezTo>
                    <a:cubicBezTo>
                      <a:pt x="426" y="609"/>
                      <a:pt x="501" y="576"/>
                      <a:pt x="568" y="509"/>
                    </a:cubicBezTo>
                    <a:cubicBezTo>
                      <a:pt x="668" y="376"/>
                      <a:pt x="668" y="209"/>
                      <a:pt x="568" y="75"/>
                    </a:cubicBezTo>
                    <a:cubicBezTo>
                      <a:pt x="501" y="25"/>
                      <a:pt x="418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348375" y="3877375"/>
                <a:ext cx="13375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43" extrusionOk="0">
                    <a:moveTo>
                      <a:pt x="284" y="1"/>
                    </a:moveTo>
                    <a:cubicBezTo>
                      <a:pt x="217" y="1"/>
                      <a:pt x="151" y="34"/>
                      <a:pt x="101" y="101"/>
                    </a:cubicBezTo>
                    <a:cubicBezTo>
                      <a:pt x="1" y="234"/>
                      <a:pt x="1" y="401"/>
                      <a:pt x="101" y="468"/>
                    </a:cubicBezTo>
                    <a:cubicBezTo>
                      <a:pt x="151" y="518"/>
                      <a:pt x="217" y="543"/>
                      <a:pt x="284" y="543"/>
                    </a:cubicBezTo>
                    <a:cubicBezTo>
                      <a:pt x="351" y="543"/>
                      <a:pt x="418" y="518"/>
                      <a:pt x="468" y="468"/>
                    </a:cubicBezTo>
                    <a:cubicBezTo>
                      <a:pt x="534" y="368"/>
                      <a:pt x="534" y="201"/>
                      <a:pt x="468" y="101"/>
                    </a:cubicBezTo>
                    <a:cubicBezTo>
                      <a:pt x="418" y="34"/>
                      <a:pt x="351" y="1"/>
                      <a:pt x="2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346700" y="39097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0"/>
                    </a:moveTo>
                    <a:cubicBezTo>
                      <a:pt x="184" y="0"/>
                      <a:pt x="118" y="25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2"/>
                      <a:pt x="184" y="459"/>
                      <a:pt x="247" y="459"/>
                    </a:cubicBezTo>
                    <a:cubicBezTo>
                      <a:pt x="309" y="459"/>
                      <a:pt x="368" y="442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5"/>
                      <a:pt x="309" y="0"/>
                      <a:pt x="24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300850" y="3927425"/>
                <a:ext cx="18375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701" extrusionOk="0">
                    <a:moveTo>
                      <a:pt x="338" y="0"/>
                    </a:moveTo>
                    <a:cubicBezTo>
                      <a:pt x="250" y="0"/>
                      <a:pt x="167" y="34"/>
                      <a:pt x="100" y="100"/>
                    </a:cubicBezTo>
                    <a:cubicBezTo>
                      <a:pt x="0" y="234"/>
                      <a:pt x="0" y="467"/>
                      <a:pt x="100" y="601"/>
                    </a:cubicBezTo>
                    <a:cubicBezTo>
                      <a:pt x="167" y="667"/>
                      <a:pt x="267" y="701"/>
                      <a:pt x="363" y="701"/>
                    </a:cubicBezTo>
                    <a:cubicBezTo>
                      <a:pt x="459" y="701"/>
                      <a:pt x="551" y="667"/>
                      <a:pt x="601" y="601"/>
                    </a:cubicBezTo>
                    <a:cubicBezTo>
                      <a:pt x="734" y="467"/>
                      <a:pt x="734" y="234"/>
                      <a:pt x="601" y="100"/>
                    </a:cubicBezTo>
                    <a:cubicBezTo>
                      <a:pt x="517" y="34"/>
                      <a:pt x="426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388400" y="3820050"/>
                <a:ext cx="5875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8" extrusionOk="0">
                    <a:moveTo>
                      <a:pt x="105" y="1"/>
                    </a:moveTo>
                    <a:cubicBezTo>
                      <a:pt x="76" y="1"/>
                      <a:pt x="51" y="9"/>
                      <a:pt x="34" y="26"/>
                    </a:cubicBezTo>
                    <a:cubicBezTo>
                      <a:pt x="1" y="59"/>
                      <a:pt x="1" y="159"/>
                      <a:pt x="34" y="192"/>
                    </a:cubicBezTo>
                    <a:cubicBezTo>
                      <a:pt x="51" y="209"/>
                      <a:pt x="76" y="217"/>
                      <a:pt x="105" y="217"/>
                    </a:cubicBezTo>
                    <a:cubicBezTo>
                      <a:pt x="134" y="217"/>
                      <a:pt x="168" y="209"/>
                      <a:pt x="201" y="192"/>
                    </a:cubicBezTo>
                    <a:cubicBezTo>
                      <a:pt x="234" y="126"/>
                      <a:pt x="234" y="59"/>
                      <a:pt x="201" y="26"/>
                    </a:cubicBezTo>
                    <a:cubicBezTo>
                      <a:pt x="168" y="9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390900" y="37627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8" y="0"/>
                    </a:moveTo>
                    <a:cubicBezTo>
                      <a:pt x="184" y="0"/>
                      <a:pt x="134" y="17"/>
                      <a:pt x="101" y="50"/>
                    </a:cubicBezTo>
                    <a:cubicBezTo>
                      <a:pt x="1" y="150"/>
                      <a:pt x="1" y="284"/>
                      <a:pt x="101" y="351"/>
                    </a:cubicBezTo>
                    <a:cubicBezTo>
                      <a:pt x="134" y="401"/>
                      <a:pt x="184" y="426"/>
                      <a:pt x="238" y="426"/>
                    </a:cubicBezTo>
                    <a:cubicBezTo>
                      <a:pt x="293" y="426"/>
                      <a:pt x="351" y="401"/>
                      <a:pt x="401" y="351"/>
                    </a:cubicBezTo>
                    <a:cubicBezTo>
                      <a:pt x="468" y="284"/>
                      <a:pt x="468" y="150"/>
                      <a:pt x="401" y="50"/>
                    </a:cubicBezTo>
                    <a:cubicBezTo>
                      <a:pt x="351" y="17"/>
                      <a:pt x="293" y="0"/>
                      <a:pt x="2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248300" y="40598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80" y="1"/>
                    </a:moveTo>
                    <a:cubicBezTo>
                      <a:pt x="218" y="1"/>
                      <a:pt x="151" y="26"/>
                      <a:pt x="101" y="76"/>
                    </a:cubicBezTo>
                    <a:cubicBezTo>
                      <a:pt x="1" y="143"/>
                      <a:pt x="1" y="309"/>
                      <a:pt x="101" y="409"/>
                    </a:cubicBezTo>
                    <a:cubicBezTo>
                      <a:pt x="134" y="443"/>
                      <a:pt x="193" y="459"/>
                      <a:pt x="255" y="459"/>
                    </a:cubicBezTo>
                    <a:cubicBezTo>
                      <a:pt x="318" y="459"/>
                      <a:pt x="384" y="443"/>
                      <a:pt x="434" y="409"/>
                    </a:cubicBezTo>
                    <a:cubicBezTo>
                      <a:pt x="501" y="309"/>
                      <a:pt x="501" y="143"/>
                      <a:pt x="434" y="76"/>
                    </a:cubicBezTo>
                    <a:cubicBezTo>
                      <a:pt x="401" y="26"/>
                      <a:pt x="343" y="1"/>
                      <a:pt x="28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86675" y="4025400"/>
                <a:ext cx="75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10" extrusionOk="0">
                    <a:moveTo>
                      <a:pt x="167" y="1"/>
                    </a:moveTo>
                    <a:cubicBezTo>
                      <a:pt x="125" y="1"/>
                      <a:pt x="84" y="17"/>
                      <a:pt x="67" y="51"/>
                    </a:cubicBezTo>
                    <a:cubicBezTo>
                      <a:pt x="0" y="118"/>
                      <a:pt x="0" y="184"/>
                      <a:pt x="67" y="284"/>
                    </a:cubicBezTo>
                    <a:cubicBezTo>
                      <a:pt x="84" y="301"/>
                      <a:pt x="109" y="309"/>
                      <a:pt x="142" y="309"/>
                    </a:cubicBezTo>
                    <a:cubicBezTo>
                      <a:pt x="175" y="309"/>
                      <a:pt x="217" y="301"/>
                      <a:pt x="267" y="284"/>
                    </a:cubicBezTo>
                    <a:cubicBezTo>
                      <a:pt x="300" y="218"/>
                      <a:pt x="300" y="151"/>
                      <a:pt x="267" y="51"/>
                    </a:cubicBezTo>
                    <a:cubicBezTo>
                      <a:pt x="250" y="17"/>
                      <a:pt x="209" y="1"/>
                      <a:pt x="16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306675" y="4058550"/>
                <a:ext cx="1087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43" extrusionOk="0">
                    <a:moveTo>
                      <a:pt x="230" y="1"/>
                    </a:moveTo>
                    <a:cubicBezTo>
                      <a:pt x="184" y="1"/>
                      <a:pt x="134" y="9"/>
                      <a:pt x="101" y="26"/>
                    </a:cubicBezTo>
                    <a:cubicBezTo>
                      <a:pt x="1" y="126"/>
                      <a:pt x="1" y="193"/>
                      <a:pt x="101" y="293"/>
                    </a:cubicBezTo>
                    <a:cubicBezTo>
                      <a:pt x="134" y="326"/>
                      <a:pt x="176" y="343"/>
                      <a:pt x="218" y="343"/>
                    </a:cubicBezTo>
                    <a:cubicBezTo>
                      <a:pt x="259" y="343"/>
                      <a:pt x="301" y="326"/>
                      <a:pt x="334" y="293"/>
                    </a:cubicBezTo>
                    <a:cubicBezTo>
                      <a:pt x="434" y="193"/>
                      <a:pt x="434" y="126"/>
                      <a:pt x="334" y="26"/>
                    </a:cubicBezTo>
                    <a:cubicBezTo>
                      <a:pt x="318" y="9"/>
                      <a:pt x="276" y="1"/>
                      <a:pt x="23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31625" y="409817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9" y="0"/>
                    </a:moveTo>
                    <a:cubicBezTo>
                      <a:pt x="192" y="0"/>
                      <a:pt x="134" y="25"/>
                      <a:pt x="101" y="75"/>
                    </a:cubicBezTo>
                    <a:cubicBezTo>
                      <a:pt x="1" y="209"/>
                      <a:pt x="1" y="375"/>
                      <a:pt x="101" y="442"/>
                    </a:cubicBezTo>
                    <a:cubicBezTo>
                      <a:pt x="151" y="476"/>
                      <a:pt x="217" y="492"/>
                      <a:pt x="284" y="492"/>
                    </a:cubicBezTo>
                    <a:cubicBezTo>
                      <a:pt x="351" y="492"/>
                      <a:pt x="418" y="476"/>
                      <a:pt x="468" y="442"/>
                    </a:cubicBezTo>
                    <a:cubicBezTo>
                      <a:pt x="534" y="309"/>
                      <a:pt x="534" y="142"/>
                      <a:pt x="468" y="75"/>
                    </a:cubicBezTo>
                    <a:cubicBezTo>
                      <a:pt x="401" y="25"/>
                      <a:pt x="326" y="0"/>
                      <a:pt x="2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448450" y="3992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451775" y="40016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460125" y="4283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485975" y="4307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7" name="Google Shape;107;p2"/>
            <p:cNvGrpSpPr/>
            <p:nvPr/>
          </p:nvGrpSpPr>
          <p:grpSpPr>
            <a:xfrm>
              <a:off x="1467681" y="3519619"/>
              <a:ext cx="568807" cy="960928"/>
              <a:chOff x="1853625" y="3531725"/>
              <a:chExt cx="447000" cy="755150"/>
            </a:xfrm>
          </p:grpSpPr>
          <p:sp>
            <p:nvSpPr>
              <p:cNvPr id="108" name="Google Shape;108;p2"/>
              <p:cNvSpPr/>
              <p:nvPr/>
            </p:nvSpPr>
            <p:spPr>
              <a:xfrm>
                <a:off x="1853625" y="3531725"/>
                <a:ext cx="447000" cy="755150"/>
              </a:xfrm>
              <a:custGeom>
                <a:avLst/>
                <a:gdLst/>
                <a:ahLst/>
                <a:cxnLst/>
                <a:rect l="l" t="t" r="r" b="b"/>
                <a:pathLst>
                  <a:path w="17880" h="30206" extrusionOk="0">
                    <a:moveTo>
                      <a:pt x="8823" y="0"/>
                    </a:moveTo>
                    <a:cubicBezTo>
                      <a:pt x="8740" y="0"/>
                      <a:pt x="8656" y="17"/>
                      <a:pt x="8573" y="50"/>
                    </a:cubicBezTo>
                    <a:cubicBezTo>
                      <a:pt x="8533" y="45"/>
                      <a:pt x="8493" y="42"/>
                      <a:pt x="8453" y="42"/>
                    </a:cubicBezTo>
                    <a:cubicBezTo>
                      <a:pt x="8261" y="42"/>
                      <a:pt x="8077" y="107"/>
                      <a:pt x="7939" y="217"/>
                    </a:cubicBezTo>
                    <a:cubicBezTo>
                      <a:pt x="7606" y="417"/>
                      <a:pt x="7339" y="717"/>
                      <a:pt x="7139" y="1184"/>
                    </a:cubicBezTo>
                    <a:cubicBezTo>
                      <a:pt x="6972" y="1551"/>
                      <a:pt x="6838" y="1952"/>
                      <a:pt x="6705" y="2552"/>
                    </a:cubicBezTo>
                    <a:cubicBezTo>
                      <a:pt x="6638" y="3019"/>
                      <a:pt x="6605" y="3520"/>
                      <a:pt x="6538" y="4187"/>
                    </a:cubicBezTo>
                    <a:cubicBezTo>
                      <a:pt x="6505" y="5121"/>
                      <a:pt x="6538" y="6088"/>
                      <a:pt x="6605" y="6955"/>
                    </a:cubicBezTo>
                    <a:cubicBezTo>
                      <a:pt x="6538" y="6889"/>
                      <a:pt x="6538" y="6789"/>
                      <a:pt x="6505" y="6722"/>
                    </a:cubicBezTo>
                    <a:cubicBezTo>
                      <a:pt x="6205" y="6021"/>
                      <a:pt x="5938" y="5521"/>
                      <a:pt x="5638" y="5087"/>
                    </a:cubicBezTo>
                    <a:cubicBezTo>
                      <a:pt x="5471" y="4820"/>
                      <a:pt x="5271" y="4620"/>
                      <a:pt x="5037" y="4454"/>
                    </a:cubicBezTo>
                    <a:cubicBezTo>
                      <a:pt x="4970" y="4387"/>
                      <a:pt x="4837" y="4353"/>
                      <a:pt x="4704" y="4253"/>
                    </a:cubicBezTo>
                    <a:cubicBezTo>
                      <a:pt x="4604" y="4187"/>
                      <a:pt x="4437" y="4187"/>
                      <a:pt x="4303" y="4120"/>
                    </a:cubicBezTo>
                    <a:cubicBezTo>
                      <a:pt x="4237" y="4103"/>
                      <a:pt x="4170" y="4095"/>
                      <a:pt x="4112" y="4095"/>
                    </a:cubicBezTo>
                    <a:cubicBezTo>
                      <a:pt x="4053" y="4095"/>
                      <a:pt x="4003" y="4103"/>
                      <a:pt x="3970" y="4120"/>
                    </a:cubicBezTo>
                    <a:lnTo>
                      <a:pt x="3803" y="4120"/>
                    </a:lnTo>
                    <a:cubicBezTo>
                      <a:pt x="3703" y="4120"/>
                      <a:pt x="3636" y="4187"/>
                      <a:pt x="3569" y="4187"/>
                    </a:cubicBezTo>
                    <a:cubicBezTo>
                      <a:pt x="3369" y="4220"/>
                      <a:pt x="3169" y="4353"/>
                      <a:pt x="3002" y="4454"/>
                    </a:cubicBezTo>
                    <a:cubicBezTo>
                      <a:pt x="2702" y="4720"/>
                      <a:pt x="2535" y="5087"/>
                      <a:pt x="2469" y="5621"/>
                    </a:cubicBezTo>
                    <a:cubicBezTo>
                      <a:pt x="2369" y="6121"/>
                      <a:pt x="2402" y="6688"/>
                      <a:pt x="2469" y="7122"/>
                    </a:cubicBezTo>
                    <a:cubicBezTo>
                      <a:pt x="2535" y="7723"/>
                      <a:pt x="2635" y="8256"/>
                      <a:pt x="2736" y="8690"/>
                    </a:cubicBezTo>
                    <a:cubicBezTo>
                      <a:pt x="2802" y="8890"/>
                      <a:pt x="2836" y="9057"/>
                      <a:pt x="2869" y="9257"/>
                    </a:cubicBezTo>
                    <a:lnTo>
                      <a:pt x="2736" y="9124"/>
                    </a:lnTo>
                    <a:cubicBezTo>
                      <a:pt x="2469" y="8890"/>
                      <a:pt x="2202" y="8757"/>
                      <a:pt x="1902" y="8657"/>
                    </a:cubicBezTo>
                    <a:lnTo>
                      <a:pt x="1668" y="8657"/>
                    </a:lnTo>
                    <a:cubicBezTo>
                      <a:pt x="1635" y="8657"/>
                      <a:pt x="1568" y="8657"/>
                      <a:pt x="1535" y="8723"/>
                    </a:cubicBezTo>
                    <a:cubicBezTo>
                      <a:pt x="1401" y="8757"/>
                      <a:pt x="1301" y="8790"/>
                      <a:pt x="1168" y="8923"/>
                    </a:cubicBezTo>
                    <a:cubicBezTo>
                      <a:pt x="1068" y="8990"/>
                      <a:pt x="968" y="9124"/>
                      <a:pt x="868" y="9290"/>
                    </a:cubicBezTo>
                    <a:cubicBezTo>
                      <a:pt x="801" y="9457"/>
                      <a:pt x="701" y="9657"/>
                      <a:pt x="634" y="9924"/>
                    </a:cubicBezTo>
                    <a:cubicBezTo>
                      <a:pt x="467" y="10491"/>
                      <a:pt x="467" y="11225"/>
                      <a:pt x="701" y="12059"/>
                    </a:cubicBezTo>
                    <a:cubicBezTo>
                      <a:pt x="801" y="12393"/>
                      <a:pt x="901" y="12759"/>
                      <a:pt x="1134" y="13160"/>
                    </a:cubicBezTo>
                    <a:cubicBezTo>
                      <a:pt x="1234" y="13527"/>
                      <a:pt x="1401" y="13860"/>
                      <a:pt x="1635" y="14261"/>
                    </a:cubicBezTo>
                    <a:cubicBezTo>
                      <a:pt x="1735" y="14527"/>
                      <a:pt x="1902" y="14761"/>
                      <a:pt x="2035" y="15028"/>
                    </a:cubicBezTo>
                    <a:cubicBezTo>
                      <a:pt x="1968" y="14961"/>
                      <a:pt x="1835" y="14961"/>
                      <a:pt x="1735" y="14961"/>
                    </a:cubicBezTo>
                    <a:lnTo>
                      <a:pt x="1501" y="14961"/>
                    </a:lnTo>
                    <a:cubicBezTo>
                      <a:pt x="1368" y="14961"/>
                      <a:pt x="1234" y="15028"/>
                      <a:pt x="1168" y="15061"/>
                    </a:cubicBezTo>
                    <a:cubicBezTo>
                      <a:pt x="734" y="15228"/>
                      <a:pt x="501" y="15561"/>
                      <a:pt x="334" y="15795"/>
                    </a:cubicBezTo>
                    <a:cubicBezTo>
                      <a:pt x="167" y="16062"/>
                      <a:pt x="67" y="16295"/>
                      <a:pt x="34" y="16629"/>
                    </a:cubicBezTo>
                    <a:cubicBezTo>
                      <a:pt x="0" y="16896"/>
                      <a:pt x="0" y="17196"/>
                      <a:pt x="0" y="17530"/>
                    </a:cubicBezTo>
                    <a:cubicBezTo>
                      <a:pt x="34" y="17863"/>
                      <a:pt x="67" y="18197"/>
                      <a:pt x="167" y="18530"/>
                    </a:cubicBezTo>
                    <a:cubicBezTo>
                      <a:pt x="334" y="19131"/>
                      <a:pt x="534" y="19764"/>
                      <a:pt x="868" y="20532"/>
                    </a:cubicBezTo>
                    <a:cubicBezTo>
                      <a:pt x="1134" y="21065"/>
                      <a:pt x="1401" y="21632"/>
                      <a:pt x="1802" y="22266"/>
                    </a:cubicBezTo>
                    <a:cubicBezTo>
                      <a:pt x="2135" y="22833"/>
                      <a:pt x="2469" y="23400"/>
                      <a:pt x="2836" y="23901"/>
                    </a:cubicBezTo>
                    <a:cubicBezTo>
                      <a:pt x="3736" y="25202"/>
                      <a:pt x="4870" y="26336"/>
                      <a:pt x="6205" y="27403"/>
                    </a:cubicBezTo>
                    <a:cubicBezTo>
                      <a:pt x="6238" y="27437"/>
                      <a:pt x="6338" y="27470"/>
                      <a:pt x="6371" y="27570"/>
                    </a:cubicBezTo>
                    <a:cubicBezTo>
                      <a:pt x="6505" y="27637"/>
                      <a:pt x="6572" y="27737"/>
                      <a:pt x="6705" y="27804"/>
                    </a:cubicBezTo>
                    <a:cubicBezTo>
                      <a:pt x="7205" y="28137"/>
                      <a:pt x="7739" y="28471"/>
                      <a:pt x="8239" y="28838"/>
                    </a:cubicBezTo>
                    <a:cubicBezTo>
                      <a:pt x="8373" y="28938"/>
                      <a:pt x="8540" y="29004"/>
                      <a:pt x="8673" y="29104"/>
                    </a:cubicBezTo>
                    <a:cubicBezTo>
                      <a:pt x="9540" y="29605"/>
                      <a:pt x="10308" y="29905"/>
                      <a:pt x="11008" y="30072"/>
                    </a:cubicBezTo>
                    <a:cubicBezTo>
                      <a:pt x="11408" y="30139"/>
                      <a:pt x="11842" y="30205"/>
                      <a:pt x="12209" y="30205"/>
                    </a:cubicBezTo>
                    <a:cubicBezTo>
                      <a:pt x="12342" y="30205"/>
                      <a:pt x="12409" y="30205"/>
                      <a:pt x="12543" y="30139"/>
                    </a:cubicBezTo>
                    <a:cubicBezTo>
                      <a:pt x="12643" y="30139"/>
                      <a:pt x="12709" y="30105"/>
                      <a:pt x="12809" y="30105"/>
                    </a:cubicBezTo>
                    <a:cubicBezTo>
                      <a:pt x="13010" y="30072"/>
                      <a:pt x="13176" y="30005"/>
                      <a:pt x="13410" y="29938"/>
                    </a:cubicBezTo>
                    <a:cubicBezTo>
                      <a:pt x="13743" y="29805"/>
                      <a:pt x="14144" y="29605"/>
                      <a:pt x="14411" y="29305"/>
                    </a:cubicBezTo>
                    <a:cubicBezTo>
                      <a:pt x="14677" y="29104"/>
                      <a:pt x="14878" y="28838"/>
                      <a:pt x="15144" y="28537"/>
                    </a:cubicBezTo>
                    <a:cubicBezTo>
                      <a:pt x="15678" y="27837"/>
                      <a:pt x="16045" y="27070"/>
                      <a:pt x="16345" y="26469"/>
                    </a:cubicBezTo>
                    <a:cubicBezTo>
                      <a:pt x="16679" y="25802"/>
                      <a:pt x="16979" y="25135"/>
                      <a:pt x="17179" y="24468"/>
                    </a:cubicBezTo>
                    <a:cubicBezTo>
                      <a:pt x="17213" y="24368"/>
                      <a:pt x="17246" y="24234"/>
                      <a:pt x="17313" y="24068"/>
                    </a:cubicBezTo>
                    <a:lnTo>
                      <a:pt x="17413" y="23567"/>
                    </a:lnTo>
                    <a:cubicBezTo>
                      <a:pt x="17479" y="23267"/>
                      <a:pt x="17513" y="22967"/>
                      <a:pt x="17479" y="22700"/>
                    </a:cubicBezTo>
                    <a:cubicBezTo>
                      <a:pt x="17479" y="22400"/>
                      <a:pt x="17379" y="22133"/>
                      <a:pt x="17313" y="21899"/>
                    </a:cubicBezTo>
                    <a:cubicBezTo>
                      <a:pt x="17213" y="21699"/>
                      <a:pt x="17046" y="21466"/>
                      <a:pt x="16879" y="21399"/>
                    </a:cubicBezTo>
                    <a:cubicBezTo>
                      <a:pt x="16746" y="21299"/>
                      <a:pt x="16645" y="21266"/>
                      <a:pt x="16512" y="21266"/>
                    </a:cubicBezTo>
                    <a:lnTo>
                      <a:pt x="16345" y="21266"/>
                    </a:lnTo>
                    <a:cubicBezTo>
                      <a:pt x="16245" y="21266"/>
                      <a:pt x="16178" y="21299"/>
                      <a:pt x="16045" y="21366"/>
                    </a:cubicBezTo>
                    <a:cubicBezTo>
                      <a:pt x="15978" y="21399"/>
                      <a:pt x="15845" y="21432"/>
                      <a:pt x="15711" y="21499"/>
                    </a:cubicBezTo>
                    <a:cubicBezTo>
                      <a:pt x="15845" y="21266"/>
                      <a:pt x="15978" y="21032"/>
                      <a:pt x="16045" y="20799"/>
                    </a:cubicBezTo>
                    <a:lnTo>
                      <a:pt x="16045" y="20765"/>
                    </a:lnTo>
                    <a:lnTo>
                      <a:pt x="16412" y="19998"/>
                    </a:lnTo>
                    <a:cubicBezTo>
                      <a:pt x="16645" y="19631"/>
                      <a:pt x="16812" y="19264"/>
                      <a:pt x="16979" y="18897"/>
                    </a:cubicBezTo>
                    <a:cubicBezTo>
                      <a:pt x="17213" y="18330"/>
                      <a:pt x="17513" y="17696"/>
                      <a:pt x="17713" y="16929"/>
                    </a:cubicBezTo>
                    <a:cubicBezTo>
                      <a:pt x="17880" y="16229"/>
                      <a:pt x="17880" y="15595"/>
                      <a:pt x="17713" y="15094"/>
                    </a:cubicBezTo>
                    <a:cubicBezTo>
                      <a:pt x="17579" y="14761"/>
                      <a:pt x="17479" y="14461"/>
                      <a:pt x="17279" y="14227"/>
                    </a:cubicBezTo>
                    <a:cubicBezTo>
                      <a:pt x="17046" y="13994"/>
                      <a:pt x="16846" y="13860"/>
                      <a:pt x="16545" y="13794"/>
                    </a:cubicBezTo>
                    <a:lnTo>
                      <a:pt x="16312" y="13794"/>
                    </a:lnTo>
                    <a:cubicBezTo>
                      <a:pt x="16112" y="13860"/>
                      <a:pt x="15945" y="13894"/>
                      <a:pt x="15711" y="13994"/>
                    </a:cubicBezTo>
                    <a:cubicBezTo>
                      <a:pt x="15378" y="14227"/>
                      <a:pt x="15144" y="14494"/>
                      <a:pt x="14878" y="14761"/>
                    </a:cubicBezTo>
                    <a:cubicBezTo>
                      <a:pt x="14644" y="15061"/>
                      <a:pt x="14377" y="15395"/>
                      <a:pt x="14210" y="15662"/>
                    </a:cubicBezTo>
                    <a:lnTo>
                      <a:pt x="14310" y="15228"/>
                    </a:lnTo>
                    <a:lnTo>
                      <a:pt x="14377" y="14761"/>
                    </a:lnTo>
                    <a:cubicBezTo>
                      <a:pt x="14511" y="13894"/>
                      <a:pt x="14611" y="13160"/>
                      <a:pt x="14677" y="12559"/>
                    </a:cubicBezTo>
                    <a:cubicBezTo>
                      <a:pt x="14744" y="11659"/>
                      <a:pt x="14811" y="10925"/>
                      <a:pt x="14844" y="10224"/>
                    </a:cubicBezTo>
                    <a:cubicBezTo>
                      <a:pt x="14844" y="9390"/>
                      <a:pt x="14811" y="8657"/>
                      <a:pt x="14677" y="7989"/>
                    </a:cubicBezTo>
                    <a:cubicBezTo>
                      <a:pt x="14544" y="7389"/>
                      <a:pt x="14377" y="6822"/>
                      <a:pt x="14144" y="6322"/>
                    </a:cubicBezTo>
                    <a:cubicBezTo>
                      <a:pt x="13977" y="5988"/>
                      <a:pt x="13743" y="5754"/>
                      <a:pt x="13543" y="5488"/>
                    </a:cubicBezTo>
                    <a:cubicBezTo>
                      <a:pt x="13343" y="5254"/>
                      <a:pt x="13076" y="5121"/>
                      <a:pt x="12809" y="5087"/>
                    </a:cubicBezTo>
                    <a:lnTo>
                      <a:pt x="12509" y="5087"/>
                    </a:lnTo>
                    <a:cubicBezTo>
                      <a:pt x="12376" y="5087"/>
                      <a:pt x="12242" y="5121"/>
                      <a:pt x="12142" y="5221"/>
                    </a:cubicBezTo>
                    <a:cubicBezTo>
                      <a:pt x="11875" y="5321"/>
                      <a:pt x="11675" y="5588"/>
                      <a:pt x="11508" y="5754"/>
                    </a:cubicBezTo>
                    <a:cubicBezTo>
                      <a:pt x="11375" y="5921"/>
                      <a:pt x="11242" y="6121"/>
                      <a:pt x="11142" y="6388"/>
                    </a:cubicBezTo>
                    <a:cubicBezTo>
                      <a:pt x="11142" y="5955"/>
                      <a:pt x="11075" y="5588"/>
                      <a:pt x="11075" y="5154"/>
                    </a:cubicBezTo>
                    <a:cubicBezTo>
                      <a:pt x="11041" y="4554"/>
                      <a:pt x="10975" y="3987"/>
                      <a:pt x="10908" y="3486"/>
                    </a:cubicBezTo>
                    <a:cubicBezTo>
                      <a:pt x="10841" y="2919"/>
                      <a:pt x="10708" y="2385"/>
                      <a:pt x="10574" y="1918"/>
                    </a:cubicBezTo>
                    <a:cubicBezTo>
                      <a:pt x="10408" y="1385"/>
                      <a:pt x="10208" y="984"/>
                      <a:pt x="10007" y="651"/>
                    </a:cubicBezTo>
                    <a:cubicBezTo>
                      <a:pt x="9741" y="317"/>
                      <a:pt x="9407" y="117"/>
                      <a:pt x="9073" y="50"/>
                    </a:cubicBezTo>
                    <a:cubicBezTo>
                      <a:pt x="8990" y="17"/>
                      <a:pt x="8907" y="0"/>
                      <a:pt x="88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2057100" y="3553825"/>
                <a:ext cx="104275" cy="721150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28846" extrusionOk="0">
                    <a:moveTo>
                      <a:pt x="634" y="0"/>
                    </a:moveTo>
                    <a:cubicBezTo>
                      <a:pt x="534" y="67"/>
                      <a:pt x="501" y="134"/>
                      <a:pt x="501" y="167"/>
                    </a:cubicBezTo>
                    <a:cubicBezTo>
                      <a:pt x="467" y="667"/>
                      <a:pt x="367" y="1168"/>
                      <a:pt x="334" y="1668"/>
                    </a:cubicBezTo>
                    <a:lnTo>
                      <a:pt x="201" y="3169"/>
                    </a:lnTo>
                    <a:cubicBezTo>
                      <a:pt x="134" y="4170"/>
                      <a:pt x="67" y="5171"/>
                      <a:pt x="34" y="6171"/>
                    </a:cubicBezTo>
                    <a:cubicBezTo>
                      <a:pt x="0" y="8173"/>
                      <a:pt x="34" y="10208"/>
                      <a:pt x="167" y="12209"/>
                    </a:cubicBezTo>
                    <a:cubicBezTo>
                      <a:pt x="434" y="16245"/>
                      <a:pt x="1135" y="20248"/>
                      <a:pt x="2069" y="24184"/>
                    </a:cubicBezTo>
                    <a:cubicBezTo>
                      <a:pt x="2235" y="24918"/>
                      <a:pt x="2469" y="25685"/>
                      <a:pt x="2669" y="26386"/>
                    </a:cubicBezTo>
                    <a:cubicBezTo>
                      <a:pt x="2802" y="26753"/>
                      <a:pt x="2869" y="27153"/>
                      <a:pt x="3003" y="27487"/>
                    </a:cubicBezTo>
                    <a:cubicBezTo>
                      <a:pt x="3136" y="27854"/>
                      <a:pt x="3236" y="28220"/>
                      <a:pt x="3403" y="28587"/>
                    </a:cubicBezTo>
                    <a:cubicBezTo>
                      <a:pt x="3470" y="28687"/>
                      <a:pt x="3503" y="28754"/>
                      <a:pt x="3636" y="28821"/>
                    </a:cubicBezTo>
                    <a:cubicBezTo>
                      <a:pt x="3670" y="28838"/>
                      <a:pt x="3720" y="28846"/>
                      <a:pt x="3770" y="28846"/>
                    </a:cubicBezTo>
                    <a:cubicBezTo>
                      <a:pt x="3820" y="28846"/>
                      <a:pt x="3870" y="28838"/>
                      <a:pt x="3903" y="28821"/>
                    </a:cubicBezTo>
                    <a:cubicBezTo>
                      <a:pt x="4003" y="28754"/>
                      <a:pt x="4070" y="28721"/>
                      <a:pt x="4137" y="28587"/>
                    </a:cubicBezTo>
                    <a:cubicBezTo>
                      <a:pt x="4137" y="28554"/>
                      <a:pt x="4137" y="28521"/>
                      <a:pt x="4170" y="28521"/>
                    </a:cubicBezTo>
                    <a:lnTo>
                      <a:pt x="4170" y="28321"/>
                    </a:lnTo>
                    <a:cubicBezTo>
                      <a:pt x="4070" y="27987"/>
                      <a:pt x="4003" y="27687"/>
                      <a:pt x="3903" y="27387"/>
                    </a:cubicBezTo>
                    <a:cubicBezTo>
                      <a:pt x="3836" y="27053"/>
                      <a:pt x="3703" y="26719"/>
                      <a:pt x="3636" y="26419"/>
                    </a:cubicBezTo>
                    <a:cubicBezTo>
                      <a:pt x="3403" y="25819"/>
                      <a:pt x="3236" y="25185"/>
                      <a:pt x="3036" y="24518"/>
                    </a:cubicBezTo>
                    <a:cubicBezTo>
                      <a:pt x="2669" y="23217"/>
                      <a:pt x="2335" y="21916"/>
                      <a:pt x="2035" y="20648"/>
                    </a:cubicBezTo>
                    <a:cubicBezTo>
                      <a:pt x="1568" y="18680"/>
                      <a:pt x="1235" y="16712"/>
                      <a:pt x="1001" y="14744"/>
                    </a:cubicBezTo>
                    <a:cubicBezTo>
                      <a:pt x="734" y="12743"/>
                      <a:pt x="534" y="10741"/>
                      <a:pt x="434" y="8707"/>
                    </a:cubicBezTo>
                    <a:cubicBezTo>
                      <a:pt x="367" y="7072"/>
                      <a:pt x="367" y="5404"/>
                      <a:pt x="434" y="3803"/>
                    </a:cubicBezTo>
                    <a:cubicBezTo>
                      <a:pt x="501" y="2569"/>
                      <a:pt x="567" y="1335"/>
                      <a:pt x="734" y="100"/>
                    </a:cubicBezTo>
                    <a:cubicBezTo>
                      <a:pt x="734" y="67"/>
                      <a:pt x="701" y="0"/>
                      <a:pt x="6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1952025" y="3666400"/>
                <a:ext cx="115100" cy="184325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7373" extrusionOk="0">
                    <a:moveTo>
                      <a:pt x="67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100" y="801"/>
                      <a:pt x="334" y="1468"/>
                      <a:pt x="567" y="2069"/>
                    </a:cubicBezTo>
                    <a:cubicBezTo>
                      <a:pt x="868" y="2736"/>
                      <a:pt x="1201" y="3370"/>
                      <a:pt x="1568" y="3970"/>
                    </a:cubicBezTo>
                    <a:cubicBezTo>
                      <a:pt x="1935" y="4570"/>
                      <a:pt x="2402" y="5171"/>
                      <a:pt x="2869" y="5705"/>
                    </a:cubicBezTo>
                    <a:cubicBezTo>
                      <a:pt x="3336" y="6238"/>
                      <a:pt x="3770" y="6805"/>
                      <a:pt x="4270" y="7306"/>
                    </a:cubicBezTo>
                    <a:cubicBezTo>
                      <a:pt x="4337" y="7339"/>
                      <a:pt x="4370" y="7372"/>
                      <a:pt x="4404" y="7372"/>
                    </a:cubicBezTo>
                    <a:cubicBezTo>
                      <a:pt x="4437" y="7372"/>
                      <a:pt x="4504" y="7372"/>
                      <a:pt x="4537" y="7339"/>
                    </a:cubicBezTo>
                    <a:cubicBezTo>
                      <a:pt x="4604" y="7239"/>
                      <a:pt x="4604" y="7139"/>
                      <a:pt x="4570" y="7039"/>
                    </a:cubicBezTo>
                    <a:cubicBezTo>
                      <a:pt x="4037" y="6472"/>
                      <a:pt x="3503" y="5871"/>
                      <a:pt x="2936" y="5238"/>
                    </a:cubicBezTo>
                    <a:cubicBezTo>
                      <a:pt x="2402" y="4637"/>
                      <a:pt x="1902" y="3970"/>
                      <a:pt x="1501" y="3236"/>
                    </a:cubicBezTo>
                    <a:lnTo>
                      <a:pt x="1501" y="3303"/>
                    </a:lnTo>
                    <a:cubicBezTo>
                      <a:pt x="1235" y="2903"/>
                      <a:pt x="1034" y="2536"/>
                      <a:pt x="868" y="2135"/>
                    </a:cubicBezTo>
                    <a:cubicBezTo>
                      <a:pt x="668" y="1702"/>
                      <a:pt x="501" y="1301"/>
                      <a:pt x="367" y="868"/>
                    </a:cubicBezTo>
                    <a:cubicBezTo>
                      <a:pt x="267" y="568"/>
                      <a:pt x="201" y="334"/>
                      <a:pt x="167" y="34"/>
                    </a:cubicBezTo>
                    <a:cubicBezTo>
                      <a:pt x="201" y="34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1900325" y="3799450"/>
                <a:ext cx="185975" cy="206700"/>
              </a:xfrm>
              <a:custGeom>
                <a:avLst/>
                <a:gdLst/>
                <a:ahLst/>
                <a:cxnLst/>
                <a:rect l="l" t="t" r="r" b="b"/>
                <a:pathLst>
                  <a:path w="7439" h="8268" extrusionOk="0">
                    <a:moveTo>
                      <a:pt x="136" y="1"/>
                    </a:moveTo>
                    <a:cubicBezTo>
                      <a:pt x="123" y="1"/>
                      <a:pt x="111" y="5"/>
                      <a:pt x="100" y="16"/>
                    </a:cubicBezTo>
                    <a:cubicBezTo>
                      <a:pt x="67" y="49"/>
                      <a:pt x="0" y="82"/>
                      <a:pt x="67" y="149"/>
                    </a:cubicBezTo>
                    <a:cubicBezTo>
                      <a:pt x="234" y="549"/>
                      <a:pt x="401" y="916"/>
                      <a:pt x="601" y="1317"/>
                    </a:cubicBezTo>
                    <a:lnTo>
                      <a:pt x="1234" y="2417"/>
                    </a:lnTo>
                    <a:cubicBezTo>
                      <a:pt x="1668" y="3151"/>
                      <a:pt x="2168" y="3852"/>
                      <a:pt x="2736" y="4486"/>
                    </a:cubicBezTo>
                    <a:cubicBezTo>
                      <a:pt x="3269" y="5153"/>
                      <a:pt x="3836" y="5720"/>
                      <a:pt x="4470" y="6287"/>
                    </a:cubicBezTo>
                    <a:cubicBezTo>
                      <a:pt x="4804" y="6587"/>
                      <a:pt x="5104" y="6887"/>
                      <a:pt x="5437" y="7121"/>
                    </a:cubicBezTo>
                    <a:cubicBezTo>
                      <a:pt x="5771" y="7388"/>
                      <a:pt x="6105" y="7688"/>
                      <a:pt x="6472" y="7888"/>
                    </a:cubicBezTo>
                    <a:cubicBezTo>
                      <a:pt x="6672" y="8021"/>
                      <a:pt x="6905" y="8188"/>
                      <a:pt x="7139" y="8255"/>
                    </a:cubicBezTo>
                    <a:cubicBezTo>
                      <a:pt x="7165" y="8264"/>
                      <a:pt x="7192" y="8268"/>
                      <a:pt x="7218" y="8268"/>
                    </a:cubicBezTo>
                    <a:cubicBezTo>
                      <a:pt x="7290" y="8268"/>
                      <a:pt x="7357" y="8237"/>
                      <a:pt x="7406" y="8188"/>
                    </a:cubicBezTo>
                    <a:cubicBezTo>
                      <a:pt x="7439" y="8121"/>
                      <a:pt x="7439" y="8055"/>
                      <a:pt x="7439" y="8021"/>
                    </a:cubicBezTo>
                    <a:cubicBezTo>
                      <a:pt x="7439" y="7955"/>
                      <a:pt x="7406" y="7888"/>
                      <a:pt x="7339" y="7888"/>
                    </a:cubicBezTo>
                    <a:cubicBezTo>
                      <a:pt x="7239" y="7755"/>
                      <a:pt x="7072" y="7688"/>
                      <a:pt x="6939" y="7588"/>
                    </a:cubicBezTo>
                    <a:cubicBezTo>
                      <a:pt x="6805" y="7521"/>
                      <a:pt x="6638" y="7388"/>
                      <a:pt x="6505" y="7321"/>
                    </a:cubicBezTo>
                    <a:lnTo>
                      <a:pt x="5638" y="6687"/>
                    </a:lnTo>
                    <a:cubicBezTo>
                      <a:pt x="5071" y="6253"/>
                      <a:pt x="4503" y="5786"/>
                      <a:pt x="4003" y="5319"/>
                    </a:cubicBezTo>
                    <a:cubicBezTo>
                      <a:pt x="3469" y="4819"/>
                      <a:pt x="3002" y="4319"/>
                      <a:pt x="2569" y="3718"/>
                    </a:cubicBezTo>
                    <a:cubicBezTo>
                      <a:pt x="2102" y="3151"/>
                      <a:pt x="1635" y="2551"/>
                      <a:pt x="1268" y="1917"/>
                    </a:cubicBezTo>
                    <a:cubicBezTo>
                      <a:pt x="901" y="1283"/>
                      <a:pt x="567" y="683"/>
                      <a:pt x="267" y="16"/>
                    </a:cubicBezTo>
                    <a:cubicBezTo>
                      <a:pt x="200" y="16"/>
                      <a:pt x="163" y="1"/>
                      <a:pt x="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1889475" y="3951600"/>
                <a:ext cx="239375" cy="233900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9356" extrusionOk="0">
                    <a:moveTo>
                      <a:pt x="67" y="1"/>
                    </a:moveTo>
                    <a:cubicBezTo>
                      <a:pt x="1" y="67"/>
                      <a:pt x="1" y="134"/>
                      <a:pt x="1" y="167"/>
                    </a:cubicBezTo>
                    <a:cubicBezTo>
                      <a:pt x="368" y="968"/>
                      <a:pt x="835" y="1735"/>
                      <a:pt x="1335" y="2436"/>
                    </a:cubicBezTo>
                    <a:cubicBezTo>
                      <a:pt x="1835" y="3136"/>
                      <a:pt x="2402" y="3837"/>
                      <a:pt x="3003" y="4471"/>
                    </a:cubicBezTo>
                    <a:cubicBezTo>
                      <a:pt x="3603" y="5138"/>
                      <a:pt x="4237" y="5705"/>
                      <a:pt x="4904" y="6305"/>
                    </a:cubicBezTo>
                    <a:cubicBezTo>
                      <a:pt x="5571" y="6872"/>
                      <a:pt x="6272" y="7439"/>
                      <a:pt x="7006" y="7973"/>
                    </a:cubicBezTo>
                    <a:cubicBezTo>
                      <a:pt x="7339" y="8207"/>
                      <a:pt x="7673" y="8473"/>
                      <a:pt x="8040" y="8674"/>
                    </a:cubicBezTo>
                    <a:cubicBezTo>
                      <a:pt x="8206" y="8807"/>
                      <a:pt x="8373" y="8874"/>
                      <a:pt x="8573" y="9007"/>
                    </a:cubicBezTo>
                    <a:cubicBezTo>
                      <a:pt x="8774" y="9141"/>
                      <a:pt x="9007" y="9274"/>
                      <a:pt x="9174" y="9341"/>
                    </a:cubicBezTo>
                    <a:cubicBezTo>
                      <a:pt x="9196" y="9341"/>
                      <a:pt x="9218" y="9356"/>
                      <a:pt x="9260" y="9356"/>
                    </a:cubicBezTo>
                    <a:cubicBezTo>
                      <a:pt x="9281" y="9356"/>
                      <a:pt x="9307" y="9352"/>
                      <a:pt x="9341" y="9341"/>
                    </a:cubicBezTo>
                    <a:cubicBezTo>
                      <a:pt x="9407" y="9341"/>
                      <a:pt x="9441" y="9307"/>
                      <a:pt x="9507" y="9207"/>
                    </a:cubicBezTo>
                    <a:cubicBezTo>
                      <a:pt x="9574" y="9107"/>
                      <a:pt x="9574" y="8874"/>
                      <a:pt x="9407" y="8807"/>
                    </a:cubicBezTo>
                    <a:cubicBezTo>
                      <a:pt x="8940" y="8473"/>
                      <a:pt x="8440" y="8173"/>
                      <a:pt x="7940" y="7873"/>
                    </a:cubicBezTo>
                    <a:cubicBezTo>
                      <a:pt x="7439" y="7539"/>
                      <a:pt x="7006" y="7273"/>
                      <a:pt x="6505" y="6939"/>
                    </a:cubicBezTo>
                    <a:cubicBezTo>
                      <a:pt x="5538" y="6272"/>
                      <a:pt x="4604" y="5505"/>
                      <a:pt x="3737" y="4704"/>
                    </a:cubicBezTo>
                    <a:lnTo>
                      <a:pt x="3737" y="4704"/>
                    </a:lnTo>
                    <a:lnTo>
                      <a:pt x="3770" y="4771"/>
                    </a:lnTo>
                    <a:cubicBezTo>
                      <a:pt x="3203" y="4204"/>
                      <a:pt x="2669" y="3670"/>
                      <a:pt x="2169" y="3036"/>
                    </a:cubicBezTo>
                    <a:cubicBezTo>
                      <a:pt x="1668" y="2469"/>
                      <a:pt x="1201" y="1835"/>
                      <a:pt x="768" y="1168"/>
                    </a:cubicBezTo>
                    <a:lnTo>
                      <a:pt x="768" y="1202"/>
                    </a:lnTo>
                    <a:cubicBezTo>
                      <a:pt x="534" y="835"/>
                      <a:pt x="334" y="434"/>
                      <a:pt x="101" y="34"/>
                    </a:cubicBezTo>
                    <a:cubicBezTo>
                      <a:pt x="234" y="1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2031250" y="3605525"/>
                <a:ext cx="35050" cy="6382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2553" extrusionOk="0">
                    <a:moveTo>
                      <a:pt x="67" y="0"/>
                    </a:moveTo>
                    <a:cubicBezTo>
                      <a:pt x="34" y="0"/>
                      <a:pt x="0" y="67"/>
                      <a:pt x="34" y="100"/>
                    </a:cubicBezTo>
                    <a:cubicBezTo>
                      <a:pt x="200" y="501"/>
                      <a:pt x="334" y="934"/>
                      <a:pt x="534" y="1335"/>
                    </a:cubicBezTo>
                    <a:cubicBezTo>
                      <a:pt x="601" y="1568"/>
                      <a:pt x="734" y="1768"/>
                      <a:pt x="834" y="1935"/>
                    </a:cubicBezTo>
                    <a:cubicBezTo>
                      <a:pt x="934" y="2135"/>
                      <a:pt x="1068" y="2302"/>
                      <a:pt x="1201" y="2502"/>
                    </a:cubicBezTo>
                    <a:cubicBezTo>
                      <a:pt x="1218" y="2536"/>
                      <a:pt x="1251" y="2552"/>
                      <a:pt x="1285" y="2552"/>
                    </a:cubicBezTo>
                    <a:cubicBezTo>
                      <a:pt x="1318" y="2552"/>
                      <a:pt x="1351" y="2536"/>
                      <a:pt x="1368" y="2502"/>
                    </a:cubicBezTo>
                    <a:cubicBezTo>
                      <a:pt x="1401" y="2469"/>
                      <a:pt x="1401" y="2469"/>
                      <a:pt x="1401" y="2436"/>
                    </a:cubicBezTo>
                    <a:cubicBezTo>
                      <a:pt x="1401" y="2369"/>
                      <a:pt x="1401" y="2369"/>
                      <a:pt x="1368" y="2335"/>
                    </a:cubicBezTo>
                    <a:cubicBezTo>
                      <a:pt x="1268" y="2269"/>
                      <a:pt x="1201" y="2135"/>
                      <a:pt x="1101" y="2069"/>
                    </a:cubicBezTo>
                    <a:lnTo>
                      <a:pt x="1101" y="2102"/>
                    </a:lnTo>
                    <a:lnTo>
                      <a:pt x="868" y="1735"/>
                    </a:lnTo>
                    <a:cubicBezTo>
                      <a:pt x="768" y="1602"/>
                      <a:pt x="701" y="1435"/>
                      <a:pt x="601" y="1268"/>
                    </a:cubicBezTo>
                    <a:cubicBezTo>
                      <a:pt x="434" y="968"/>
                      <a:pt x="334" y="668"/>
                      <a:pt x="234" y="334"/>
                    </a:cubicBezTo>
                    <a:cubicBezTo>
                      <a:pt x="200" y="267"/>
                      <a:pt x="167" y="134"/>
                      <a:pt x="100" y="67"/>
                    </a:cubicBezTo>
                    <a:cubicBezTo>
                      <a:pt x="167" y="0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2069600" y="3683075"/>
                <a:ext cx="108450" cy="225925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9037" extrusionOk="0">
                    <a:moveTo>
                      <a:pt x="4237" y="1"/>
                    </a:moveTo>
                    <a:cubicBezTo>
                      <a:pt x="4170" y="134"/>
                      <a:pt x="4137" y="134"/>
                      <a:pt x="4137" y="167"/>
                    </a:cubicBezTo>
                    <a:cubicBezTo>
                      <a:pt x="4004" y="868"/>
                      <a:pt x="3837" y="1535"/>
                      <a:pt x="3637" y="2202"/>
                    </a:cubicBezTo>
                    <a:cubicBezTo>
                      <a:pt x="3403" y="2903"/>
                      <a:pt x="3170" y="3570"/>
                      <a:pt x="2869" y="4237"/>
                    </a:cubicBezTo>
                    <a:cubicBezTo>
                      <a:pt x="2836" y="4337"/>
                      <a:pt x="2836" y="4370"/>
                      <a:pt x="2803" y="4471"/>
                    </a:cubicBezTo>
                    <a:cubicBezTo>
                      <a:pt x="2636" y="4837"/>
                      <a:pt x="2469" y="5171"/>
                      <a:pt x="2236" y="5538"/>
                    </a:cubicBezTo>
                    <a:cubicBezTo>
                      <a:pt x="2136" y="5738"/>
                      <a:pt x="2036" y="5905"/>
                      <a:pt x="1902" y="6072"/>
                    </a:cubicBezTo>
                    <a:cubicBezTo>
                      <a:pt x="1802" y="6238"/>
                      <a:pt x="1702" y="6472"/>
                      <a:pt x="1569" y="6639"/>
                    </a:cubicBezTo>
                    <a:cubicBezTo>
                      <a:pt x="1335" y="7006"/>
                      <a:pt x="1068" y="7339"/>
                      <a:pt x="835" y="7673"/>
                    </a:cubicBezTo>
                    <a:cubicBezTo>
                      <a:pt x="568" y="8006"/>
                      <a:pt x="268" y="8340"/>
                      <a:pt x="34" y="8674"/>
                    </a:cubicBezTo>
                    <a:cubicBezTo>
                      <a:pt x="1" y="8707"/>
                      <a:pt x="1" y="8740"/>
                      <a:pt x="1" y="8807"/>
                    </a:cubicBezTo>
                    <a:cubicBezTo>
                      <a:pt x="1" y="8874"/>
                      <a:pt x="34" y="8907"/>
                      <a:pt x="67" y="8974"/>
                    </a:cubicBezTo>
                    <a:cubicBezTo>
                      <a:pt x="122" y="9010"/>
                      <a:pt x="197" y="9037"/>
                      <a:pt x="270" y="9037"/>
                    </a:cubicBezTo>
                    <a:cubicBezTo>
                      <a:pt x="330" y="9037"/>
                      <a:pt x="389" y="9019"/>
                      <a:pt x="434" y="8974"/>
                    </a:cubicBezTo>
                    <a:cubicBezTo>
                      <a:pt x="735" y="8674"/>
                      <a:pt x="935" y="8373"/>
                      <a:pt x="1202" y="8040"/>
                    </a:cubicBezTo>
                    <a:cubicBezTo>
                      <a:pt x="1435" y="7706"/>
                      <a:pt x="1669" y="7373"/>
                      <a:pt x="1869" y="7006"/>
                    </a:cubicBezTo>
                    <a:cubicBezTo>
                      <a:pt x="2069" y="6639"/>
                      <a:pt x="2269" y="6305"/>
                      <a:pt x="2436" y="5905"/>
                    </a:cubicBezTo>
                    <a:lnTo>
                      <a:pt x="2936" y="4804"/>
                    </a:lnTo>
                    <a:cubicBezTo>
                      <a:pt x="3236" y="4037"/>
                      <a:pt x="3537" y="3303"/>
                      <a:pt x="3737" y="2502"/>
                    </a:cubicBezTo>
                    <a:cubicBezTo>
                      <a:pt x="3870" y="2136"/>
                      <a:pt x="3937" y="1702"/>
                      <a:pt x="4070" y="1302"/>
                    </a:cubicBezTo>
                    <a:cubicBezTo>
                      <a:pt x="4170" y="901"/>
                      <a:pt x="4237" y="501"/>
                      <a:pt x="4337" y="67"/>
                    </a:cubicBezTo>
                    <a:cubicBezTo>
                      <a:pt x="4337" y="34"/>
                      <a:pt x="4337" y="1"/>
                      <a:pt x="43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2061275" y="3627200"/>
                <a:ext cx="45050" cy="88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550" extrusionOk="0">
                    <a:moveTo>
                      <a:pt x="1701" y="1"/>
                    </a:moveTo>
                    <a:cubicBezTo>
                      <a:pt x="1668" y="1"/>
                      <a:pt x="1635" y="1"/>
                      <a:pt x="1635" y="67"/>
                    </a:cubicBezTo>
                    <a:cubicBezTo>
                      <a:pt x="1501" y="568"/>
                      <a:pt x="1334" y="1068"/>
                      <a:pt x="1134" y="1535"/>
                    </a:cubicBezTo>
                    <a:lnTo>
                      <a:pt x="1134" y="1468"/>
                    </a:lnTo>
                    <a:cubicBezTo>
                      <a:pt x="1001" y="1769"/>
                      <a:pt x="834" y="2102"/>
                      <a:pt x="667" y="2402"/>
                    </a:cubicBezTo>
                    <a:cubicBezTo>
                      <a:pt x="501" y="2736"/>
                      <a:pt x="234" y="3036"/>
                      <a:pt x="34" y="3303"/>
                    </a:cubicBezTo>
                    <a:cubicBezTo>
                      <a:pt x="0" y="3403"/>
                      <a:pt x="34" y="3470"/>
                      <a:pt x="67" y="3503"/>
                    </a:cubicBezTo>
                    <a:cubicBezTo>
                      <a:pt x="112" y="3533"/>
                      <a:pt x="150" y="3550"/>
                      <a:pt x="185" y="3550"/>
                    </a:cubicBezTo>
                    <a:cubicBezTo>
                      <a:pt x="227" y="3550"/>
                      <a:pt x="264" y="3525"/>
                      <a:pt x="300" y="3470"/>
                    </a:cubicBezTo>
                    <a:cubicBezTo>
                      <a:pt x="634" y="2970"/>
                      <a:pt x="901" y="2436"/>
                      <a:pt x="1168" y="1835"/>
                    </a:cubicBezTo>
                    <a:cubicBezTo>
                      <a:pt x="1301" y="1569"/>
                      <a:pt x="1401" y="1268"/>
                      <a:pt x="1501" y="968"/>
                    </a:cubicBezTo>
                    <a:cubicBezTo>
                      <a:pt x="1635" y="668"/>
                      <a:pt x="1701" y="401"/>
                      <a:pt x="1801" y="101"/>
                    </a:cubicBezTo>
                    <a:cubicBezTo>
                      <a:pt x="1801" y="67"/>
                      <a:pt x="1801" y="1"/>
                      <a:pt x="17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2103800" y="3916575"/>
                <a:ext cx="157625" cy="200175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8007" extrusionOk="0">
                    <a:moveTo>
                      <a:pt x="3536" y="4237"/>
                    </a:moveTo>
                    <a:cubicBezTo>
                      <a:pt x="3518" y="4237"/>
                      <a:pt x="3510" y="4258"/>
                      <a:pt x="3506" y="4276"/>
                    </a:cubicBezTo>
                    <a:lnTo>
                      <a:pt x="3506" y="4276"/>
                    </a:lnTo>
                    <a:cubicBezTo>
                      <a:pt x="3516" y="4263"/>
                      <a:pt x="3526" y="4250"/>
                      <a:pt x="3536" y="4237"/>
                    </a:cubicBezTo>
                    <a:close/>
                    <a:moveTo>
                      <a:pt x="6205" y="1"/>
                    </a:moveTo>
                    <a:cubicBezTo>
                      <a:pt x="6138" y="1"/>
                      <a:pt x="6138" y="34"/>
                      <a:pt x="6138" y="34"/>
                    </a:cubicBezTo>
                    <a:cubicBezTo>
                      <a:pt x="6038" y="201"/>
                      <a:pt x="5971" y="401"/>
                      <a:pt x="5871" y="568"/>
                    </a:cubicBezTo>
                    <a:cubicBezTo>
                      <a:pt x="5604" y="1235"/>
                      <a:pt x="5204" y="1869"/>
                      <a:pt x="4837" y="2469"/>
                    </a:cubicBezTo>
                    <a:cubicBezTo>
                      <a:pt x="4637" y="2736"/>
                      <a:pt x="4437" y="3070"/>
                      <a:pt x="4203" y="3370"/>
                    </a:cubicBezTo>
                    <a:cubicBezTo>
                      <a:pt x="4003" y="3703"/>
                      <a:pt x="3770" y="4004"/>
                      <a:pt x="3503" y="4304"/>
                    </a:cubicBezTo>
                    <a:cubicBezTo>
                      <a:pt x="3503" y="4304"/>
                      <a:pt x="3503" y="4291"/>
                      <a:pt x="3506" y="4276"/>
                    </a:cubicBezTo>
                    <a:lnTo>
                      <a:pt x="3506" y="4276"/>
                    </a:lnTo>
                    <a:cubicBezTo>
                      <a:pt x="3277" y="4566"/>
                      <a:pt x="2993" y="4884"/>
                      <a:pt x="2769" y="5171"/>
                    </a:cubicBezTo>
                    <a:cubicBezTo>
                      <a:pt x="2636" y="5338"/>
                      <a:pt x="2469" y="5438"/>
                      <a:pt x="2335" y="5571"/>
                    </a:cubicBezTo>
                    <a:lnTo>
                      <a:pt x="1868" y="6038"/>
                    </a:lnTo>
                    <a:cubicBezTo>
                      <a:pt x="1602" y="6305"/>
                      <a:pt x="1301" y="6572"/>
                      <a:pt x="1001" y="6839"/>
                    </a:cubicBezTo>
                    <a:cubicBezTo>
                      <a:pt x="834" y="6939"/>
                      <a:pt x="701" y="7072"/>
                      <a:pt x="534" y="7206"/>
                    </a:cubicBezTo>
                    <a:cubicBezTo>
                      <a:pt x="367" y="7339"/>
                      <a:pt x="267" y="7439"/>
                      <a:pt x="100" y="7573"/>
                    </a:cubicBezTo>
                    <a:cubicBezTo>
                      <a:pt x="34" y="7606"/>
                      <a:pt x="0" y="7706"/>
                      <a:pt x="0" y="7740"/>
                    </a:cubicBezTo>
                    <a:cubicBezTo>
                      <a:pt x="0" y="7840"/>
                      <a:pt x="34" y="7873"/>
                      <a:pt x="100" y="7906"/>
                    </a:cubicBezTo>
                    <a:cubicBezTo>
                      <a:pt x="134" y="7940"/>
                      <a:pt x="201" y="8006"/>
                      <a:pt x="267" y="8006"/>
                    </a:cubicBezTo>
                    <a:lnTo>
                      <a:pt x="334" y="8006"/>
                    </a:lnTo>
                    <a:cubicBezTo>
                      <a:pt x="367" y="8006"/>
                      <a:pt x="434" y="7940"/>
                      <a:pt x="467" y="7940"/>
                    </a:cubicBezTo>
                    <a:cubicBezTo>
                      <a:pt x="801" y="7740"/>
                      <a:pt x="1101" y="7506"/>
                      <a:pt x="1368" y="7239"/>
                    </a:cubicBezTo>
                    <a:lnTo>
                      <a:pt x="2269" y="6372"/>
                    </a:lnTo>
                    <a:cubicBezTo>
                      <a:pt x="2536" y="6072"/>
                      <a:pt x="2836" y="5738"/>
                      <a:pt x="3103" y="5405"/>
                    </a:cubicBezTo>
                    <a:cubicBezTo>
                      <a:pt x="3369" y="5071"/>
                      <a:pt x="3636" y="4737"/>
                      <a:pt x="3937" y="4370"/>
                    </a:cubicBezTo>
                    <a:cubicBezTo>
                      <a:pt x="4170" y="4037"/>
                      <a:pt x="4437" y="3670"/>
                      <a:pt x="4637" y="3336"/>
                    </a:cubicBezTo>
                    <a:cubicBezTo>
                      <a:pt x="4837" y="3003"/>
                      <a:pt x="5104" y="2603"/>
                      <a:pt x="5271" y="2236"/>
                    </a:cubicBezTo>
                    <a:cubicBezTo>
                      <a:pt x="5471" y="1902"/>
                      <a:pt x="5638" y="1535"/>
                      <a:pt x="5838" y="1168"/>
                    </a:cubicBezTo>
                    <a:cubicBezTo>
                      <a:pt x="6005" y="768"/>
                      <a:pt x="6171" y="434"/>
                      <a:pt x="6305" y="67"/>
                    </a:cubicBezTo>
                    <a:cubicBezTo>
                      <a:pt x="6305" y="34"/>
                      <a:pt x="6305" y="1"/>
                      <a:pt x="62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2139650" y="4098475"/>
                <a:ext cx="117625" cy="135025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5401" extrusionOk="0">
                    <a:moveTo>
                      <a:pt x="4614" y="0"/>
                    </a:moveTo>
                    <a:cubicBezTo>
                      <a:pt x="4604" y="0"/>
                      <a:pt x="4582" y="8"/>
                      <a:pt x="4537" y="30"/>
                    </a:cubicBezTo>
                    <a:lnTo>
                      <a:pt x="4604" y="30"/>
                    </a:lnTo>
                    <a:cubicBezTo>
                      <a:pt x="4604" y="30"/>
                      <a:pt x="4634" y="0"/>
                      <a:pt x="4614" y="0"/>
                    </a:cubicBezTo>
                    <a:close/>
                    <a:moveTo>
                      <a:pt x="4604" y="30"/>
                    </a:moveTo>
                    <a:cubicBezTo>
                      <a:pt x="4170" y="897"/>
                      <a:pt x="3570" y="1731"/>
                      <a:pt x="2936" y="2465"/>
                    </a:cubicBezTo>
                    <a:cubicBezTo>
                      <a:pt x="2603" y="2899"/>
                      <a:pt x="2236" y="3299"/>
                      <a:pt x="1835" y="3699"/>
                    </a:cubicBezTo>
                    <a:cubicBezTo>
                      <a:pt x="1402" y="4066"/>
                      <a:pt x="1001" y="4400"/>
                      <a:pt x="534" y="4733"/>
                    </a:cubicBezTo>
                    <a:lnTo>
                      <a:pt x="501" y="4733"/>
                    </a:lnTo>
                    <a:lnTo>
                      <a:pt x="101" y="4967"/>
                    </a:lnTo>
                    <a:lnTo>
                      <a:pt x="1" y="5100"/>
                    </a:lnTo>
                    <a:lnTo>
                      <a:pt x="1" y="5267"/>
                    </a:lnTo>
                    <a:lnTo>
                      <a:pt x="101" y="5400"/>
                    </a:lnTo>
                    <a:lnTo>
                      <a:pt x="268" y="5400"/>
                    </a:lnTo>
                    <a:cubicBezTo>
                      <a:pt x="534" y="5234"/>
                      <a:pt x="735" y="5067"/>
                      <a:pt x="935" y="4900"/>
                    </a:cubicBezTo>
                    <a:cubicBezTo>
                      <a:pt x="1168" y="4733"/>
                      <a:pt x="1368" y="4533"/>
                      <a:pt x="1569" y="4300"/>
                    </a:cubicBezTo>
                    <a:cubicBezTo>
                      <a:pt x="2002" y="3899"/>
                      <a:pt x="2402" y="3466"/>
                      <a:pt x="2736" y="3032"/>
                    </a:cubicBezTo>
                    <a:cubicBezTo>
                      <a:pt x="3437" y="2131"/>
                      <a:pt x="4070" y="1131"/>
                      <a:pt x="4671" y="130"/>
                    </a:cubicBezTo>
                    <a:cubicBezTo>
                      <a:pt x="4704" y="97"/>
                      <a:pt x="4671" y="30"/>
                      <a:pt x="4604" y="3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2020400" y="3762300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34"/>
                    </a:cubicBezTo>
                    <a:cubicBezTo>
                      <a:pt x="1" y="368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01"/>
                    </a:cubicBezTo>
                    <a:cubicBezTo>
                      <a:pt x="468" y="67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2008725" y="37372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67" y="1"/>
                      <a:pt x="1" y="68"/>
                      <a:pt x="1" y="168"/>
                    </a:cubicBezTo>
                    <a:cubicBezTo>
                      <a:pt x="1" y="234"/>
                      <a:pt x="101" y="301"/>
                      <a:pt x="167" y="301"/>
                    </a:cubicBezTo>
                    <a:cubicBezTo>
                      <a:pt x="268" y="301"/>
                      <a:pt x="301" y="201"/>
                      <a:pt x="301" y="134"/>
                    </a:cubicBezTo>
                    <a:cubicBezTo>
                      <a:pt x="301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2030000" y="3746975"/>
                <a:ext cx="5450" cy="45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80" extrusionOk="0">
                    <a:moveTo>
                      <a:pt x="69" y="1"/>
                    </a:moveTo>
                    <a:cubicBezTo>
                      <a:pt x="25" y="1"/>
                      <a:pt x="0" y="38"/>
                      <a:pt x="50" y="113"/>
                    </a:cubicBezTo>
                    <a:cubicBezTo>
                      <a:pt x="50" y="147"/>
                      <a:pt x="84" y="180"/>
                      <a:pt x="117" y="180"/>
                    </a:cubicBezTo>
                    <a:cubicBezTo>
                      <a:pt x="150" y="180"/>
                      <a:pt x="217" y="147"/>
                      <a:pt x="217" y="113"/>
                    </a:cubicBezTo>
                    <a:cubicBezTo>
                      <a:pt x="217" y="80"/>
                      <a:pt x="150" y="13"/>
                      <a:pt x="117" y="13"/>
                    </a:cubicBezTo>
                    <a:cubicBezTo>
                      <a:pt x="100" y="5"/>
                      <a:pt x="84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2028750" y="3712275"/>
                <a:ext cx="5025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7" extrusionOk="0">
                    <a:moveTo>
                      <a:pt x="134" y="0"/>
                    </a:moveTo>
                    <a:cubicBezTo>
                      <a:pt x="34" y="0"/>
                      <a:pt x="0" y="34"/>
                      <a:pt x="34" y="67"/>
                    </a:cubicBezTo>
                    <a:cubicBezTo>
                      <a:pt x="34" y="134"/>
                      <a:pt x="100" y="167"/>
                      <a:pt x="134" y="167"/>
                    </a:cubicBezTo>
                    <a:cubicBezTo>
                      <a:pt x="167" y="167"/>
                      <a:pt x="200" y="100"/>
                      <a:pt x="200" y="67"/>
                    </a:cubicBezTo>
                    <a:cubicBezTo>
                      <a:pt x="200" y="34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2037075" y="368475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00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34"/>
                      <a:pt x="168" y="100"/>
                    </a:cubicBezTo>
                    <a:cubicBezTo>
                      <a:pt x="168" y="67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2039575" y="3784825"/>
                <a:ext cx="9200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368" h="401" extrusionOk="0">
                    <a:moveTo>
                      <a:pt x="168" y="0"/>
                    </a:moveTo>
                    <a:cubicBezTo>
                      <a:pt x="68" y="67"/>
                      <a:pt x="1" y="134"/>
                      <a:pt x="1" y="234"/>
                    </a:cubicBezTo>
                    <a:cubicBezTo>
                      <a:pt x="1" y="300"/>
                      <a:pt x="101" y="401"/>
                      <a:pt x="201" y="401"/>
                    </a:cubicBezTo>
                    <a:cubicBezTo>
                      <a:pt x="268" y="401"/>
                      <a:pt x="368" y="267"/>
                      <a:pt x="368" y="167"/>
                    </a:cubicBezTo>
                    <a:cubicBezTo>
                      <a:pt x="368" y="100"/>
                      <a:pt x="234" y="0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2019575" y="3878225"/>
                <a:ext cx="1337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4" extrusionOk="0">
                    <a:moveTo>
                      <a:pt x="234" y="0"/>
                    </a:moveTo>
                    <a:cubicBezTo>
                      <a:pt x="67" y="0"/>
                      <a:pt x="0" y="167"/>
                      <a:pt x="0" y="267"/>
                    </a:cubicBezTo>
                    <a:cubicBezTo>
                      <a:pt x="0" y="434"/>
                      <a:pt x="167" y="534"/>
                      <a:pt x="267" y="534"/>
                    </a:cubicBezTo>
                    <a:cubicBezTo>
                      <a:pt x="467" y="534"/>
                      <a:pt x="534" y="367"/>
                      <a:pt x="534" y="234"/>
                    </a:cubicBezTo>
                    <a:cubicBezTo>
                      <a:pt x="534" y="67"/>
                      <a:pt x="367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2000400" y="3826525"/>
                <a:ext cx="15850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34" h="601" extrusionOk="0">
                    <a:moveTo>
                      <a:pt x="300" y="0"/>
                    </a:moveTo>
                    <a:cubicBezTo>
                      <a:pt x="134" y="0"/>
                      <a:pt x="0" y="167"/>
                      <a:pt x="67" y="334"/>
                    </a:cubicBezTo>
                    <a:cubicBezTo>
                      <a:pt x="67" y="500"/>
                      <a:pt x="234" y="601"/>
                      <a:pt x="400" y="601"/>
                    </a:cubicBezTo>
                    <a:cubicBezTo>
                      <a:pt x="567" y="601"/>
                      <a:pt x="634" y="434"/>
                      <a:pt x="634" y="267"/>
                    </a:cubicBezTo>
                    <a:cubicBezTo>
                      <a:pt x="634" y="100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2032925" y="3848500"/>
                <a:ext cx="108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98" extrusionOk="0">
                    <a:moveTo>
                      <a:pt x="232" y="0"/>
                    </a:moveTo>
                    <a:cubicBezTo>
                      <a:pt x="211" y="0"/>
                      <a:pt x="189" y="7"/>
                      <a:pt x="167" y="22"/>
                    </a:cubicBezTo>
                    <a:cubicBezTo>
                      <a:pt x="100" y="22"/>
                      <a:pt x="0" y="88"/>
                      <a:pt x="0" y="222"/>
                    </a:cubicBezTo>
                    <a:cubicBezTo>
                      <a:pt x="0" y="332"/>
                      <a:pt x="92" y="397"/>
                      <a:pt x="161" y="397"/>
                    </a:cubicBezTo>
                    <a:cubicBezTo>
                      <a:pt x="175" y="397"/>
                      <a:pt x="189" y="394"/>
                      <a:pt x="200" y="389"/>
                    </a:cubicBezTo>
                    <a:cubicBezTo>
                      <a:pt x="334" y="389"/>
                      <a:pt x="434" y="255"/>
                      <a:pt x="367" y="189"/>
                    </a:cubicBezTo>
                    <a:cubicBezTo>
                      <a:pt x="367" y="84"/>
                      <a:pt x="306" y="0"/>
                      <a:pt x="2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2016225" y="385820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1" y="67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01"/>
                      <a:pt x="168" y="67"/>
                    </a:cubicBezTo>
                    <a:cubicBezTo>
                      <a:pt x="168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2048750" y="38840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68" y="1"/>
                    </a:moveTo>
                    <a:cubicBezTo>
                      <a:pt x="34" y="1"/>
                      <a:pt x="1" y="101"/>
                      <a:pt x="1" y="134"/>
                    </a:cubicBezTo>
                    <a:cubicBezTo>
                      <a:pt x="1" y="168"/>
                      <a:pt x="34" y="201"/>
                      <a:pt x="134" y="201"/>
                    </a:cubicBezTo>
                    <a:cubicBezTo>
                      <a:pt x="201" y="201"/>
                      <a:pt x="201" y="168"/>
                      <a:pt x="201" y="101"/>
                    </a:cubicBezTo>
                    <a:cubicBezTo>
                      <a:pt x="201" y="34"/>
                      <a:pt x="168" y="1"/>
                      <a:pt x="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2045425" y="393492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0" y="234"/>
                      <a:pt x="67" y="267"/>
                      <a:pt x="134" y="267"/>
                    </a:cubicBezTo>
                    <a:cubicBezTo>
                      <a:pt x="201" y="267"/>
                      <a:pt x="267" y="167"/>
                      <a:pt x="267" y="134"/>
                    </a:cubicBezTo>
                    <a:cubicBezTo>
                      <a:pt x="267" y="67"/>
                      <a:pt x="167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1992050" y="38807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34" y="0"/>
                    </a:moveTo>
                    <a:cubicBezTo>
                      <a:pt x="101" y="0"/>
                      <a:pt x="1" y="134"/>
                      <a:pt x="1" y="267"/>
                    </a:cubicBezTo>
                    <a:cubicBezTo>
                      <a:pt x="1" y="401"/>
                      <a:pt x="134" y="467"/>
                      <a:pt x="267" y="467"/>
                    </a:cubicBezTo>
                    <a:cubicBezTo>
                      <a:pt x="401" y="467"/>
                      <a:pt x="468" y="334"/>
                      <a:pt x="468" y="234"/>
                    </a:cubicBezTo>
                    <a:cubicBezTo>
                      <a:pt x="468" y="100"/>
                      <a:pt x="334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1970375" y="3839700"/>
                <a:ext cx="12525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49" extrusionOk="0">
                    <a:moveTo>
                      <a:pt x="254" y="0"/>
                    </a:moveTo>
                    <a:cubicBezTo>
                      <a:pt x="236" y="0"/>
                      <a:pt x="218" y="2"/>
                      <a:pt x="200" y="7"/>
                    </a:cubicBezTo>
                    <a:cubicBezTo>
                      <a:pt x="100" y="40"/>
                      <a:pt x="0" y="140"/>
                      <a:pt x="34" y="274"/>
                    </a:cubicBezTo>
                    <a:cubicBezTo>
                      <a:pt x="34" y="384"/>
                      <a:pt x="125" y="449"/>
                      <a:pt x="232" y="449"/>
                    </a:cubicBezTo>
                    <a:cubicBezTo>
                      <a:pt x="255" y="449"/>
                      <a:pt x="278" y="446"/>
                      <a:pt x="300" y="440"/>
                    </a:cubicBezTo>
                    <a:cubicBezTo>
                      <a:pt x="434" y="440"/>
                      <a:pt x="501" y="307"/>
                      <a:pt x="467" y="174"/>
                    </a:cubicBezTo>
                    <a:cubicBezTo>
                      <a:pt x="467" y="87"/>
                      <a:pt x="367" y="0"/>
                      <a:pt x="2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2014575" y="4018325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0"/>
                    </a:moveTo>
                    <a:cubicBezTo>
                      <a:pt x="100" y="67"/>
                      <a:pt x="0" y="167"/>
                      <a:pt x="34" y="300"/>
                    </a:cubicBezTo>
                    <a:cubicBezTo>
                      <a:pt x="34" y="434"/>
                      <a:pt x="200" y="567"/>
                      <a:pt x="334" y="567"/>
                    </a:cubicBezTo>
                    <a:cubicBezTo>
                      <a:pt x="434" y="567"/>
                      <a:pt x="567" y="401"/>
                      <a:pt x="567" y="267"/>
                    </a:cubicBezTo>
                    <a:cubicBezTo>
                      <a:pt x="5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1978700" y="39682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68"/>
                    </a:cubicBezTo>
                    <a:cubicBezTo>
                      <a:pt x="1" y="401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34"/>
                    </a:cubicBezTo>
                    <a:cubicBezTo>
                      <a:pt x="468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2025400" y="3990800"/>
                <a:ext cx="755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8" extrusionOk="0">
                    <a:moveTo>
                      <a:pt x="134" y="0"/>
                    </a:moveTo>
                    <a:cubicBezTo>
                      <a:pt x="68" y="34"/>
                      <a:pt x="1" y="67"/>
                      <a:pt x="1" y="167"/>
                    </a:cubicBezTo>
                    <a:cubicBezTo>
                      <a:pt x="1" y="234"/>
                      <a:pt x="101" y="267"/>
                      <a:pt x="168" y="267"/>
                    </a:cubicBezTo>
                    <a:cubicBezTo>
                      <a:pt x="268" y="267"/>
                      <a:pt x="301" y="201"/>
                      <a:pt x="301" y="101"/>
                    </a:cubicBezTo>
                    <a:cubicBezTo>
                      <a:pt x="301" y="34"/>
                      <a:pt x="234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2052925" y="40174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34" y="1"/>
                      <a:pt x="1" y="101"/>
                      <a:pt x="1" y="168"/>
                    </a:cubicBezTo>
                    <a:cubicBezTo>
                      <a:pt x="1" y="268"/>
                      <a:pt x="67" y="301"/>
                      <a:pt x="167" y="301"/>
                    </a:cubicBezTo>
                    <a:cubicBezTo>
                      <a:pt x="234" y="301"/>
                      <a:pt x="301" y="201"/>
                      <a:pt x="301" y="134"/>
                    </a:cubicBezTo>
                    <a:cubicBezTo>
                      <a:pt x="301" y="34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2046250" y="4059875"/>
                <a:ext cx="1505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25" extrusionOk="0">
                    <a:moveTo>
                      <a:pt x="319" y="1"/>
                    </a:moveTo>
                    <a:cubicBezTo>
                      <a:pt x="302" y="1"/>
                      <a:pt x="285" y="3"/>
                      <a:pt x="268" y="6"/>
                    </a:cubicBezTo>
                    <a:cubicBezTo>
                      <a:pt x="134" y="73"/>
                      <a:pt x="1" y="173"/>
                      <a:pt x="67" y="306"/>
                    </a:cubicBezTo>
                    <a:cubicBezTo>
                      <a:pt x="67" y="415"/>
                      <a:pt x="134" y="524"/>
                      <a:pt x="249" y="524"/>
                    </a:cubicBezTo>
                    <a:cubicBezTo>
                      <a:pt x="275" y="524"/>
                      <a:pt x="304" y="519"/>
                      <a:pt x="334" y="506"/>
                    </a:cubicBezTo>
                    <a:cubicBezTo>
                      <a:pt x="468" y="506"/>
                      <a:pt x="601" y="406"/>
                      <a:pt x="568" y="240"/>
                    </a:cubicBezTo>
                    <a:cubicBezTo>
                      <a:pt x="568" y="120"/>
                      <a:pt x="461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2037925" y="4089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67" y="1"/>
                      <a:pt x="0" y="101"/>
                      <a:pt x="67" y="134"/>
                    </a:cubicBezTo>
                    <a:cubicBezTo>
                      <a:pt x="67" y="167"/>
                      <a:pt x="100" y="234"/>
                      <a:pt x="167" y="234"/>
                    </a:cubicBezTo>
                    <a:cubicBezTo>
                      <a:pt x="234" y="234"/>
                      <a:pt x="267" y="167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2086275" y="3821500"/>
                <a:ext cx="10050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8" extrusionOk="0">
                    <a:moveTo>
                      <a:pt x="201" y="1"/>
                    </a:moveTo>
                    <a:cubicBezTo>
                      <a:pt x="68" y="34"/>
                      <a:pt x="1" y="134"/>
                      <a:pt x="34" y="201"/>
                    </a:cubicBezTo>
                    <a:cubicBezTo>
                      <a:pt x="34" y="301"/>
                      <a:pt x="168" y="368"/>
                      <a:pt x="234" y="368"/>
                    </a:cubicBezTo>
                    <a:cubicBezTo>
                      <a:pt x="334" y="368"/>
                      <a:pt x="401" y="268"/>
                      <a:pt x="401" y="168"/>
                    </a:cubicBezTo>
                    <a:cubicBezTo>
                      <a:pt x="401" y="101"/>
                      <a:pt x="301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2077950" y="3762925"/>
                <a:ext cx="8350" cy="795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18" extrusionOk="0">
                    <a:moveTo>
                      <a:pt x="172" y="0"/>
                    </a:moveTo>
                    <a:cubicBezTo>
                      <a:pt x="158" y="0"/>
                      <a:pt x="146" y="3"/>
                      <a:pt x="134" y="9"/>
                    </a:cubicBezTo>
                    <a:cubicBezTo>
                      <a:pt x="34" y="9"/>
                      <a:pt x="0" y="109"/>
                      <a:pt x="0" y="176"/>
                    </a:cubicBezTo>
                    <a:cubicBezTo>
                      <a:pt x="0" y="258"/>
                      <a:pt x="45" y="318"/>
                      <a:pt x="117" y="318"/>
                    </a:cubicBezTo>
                    <a:cubicBezTo>
                      <a:pt x="133" y="318"/>
                      <a:pt x="149" y="315"/>
                      <a:pt x="167" y="309"/>
                    </a:cubicBezTo>
                    <a:cubicBezTo>
                      <a:pt x="234" y="309"/>
                      <a:pt x="334" y="209"/>
                      <a:pt x="301" y="142"/>
                    </a:cubicBezTo>
                    <a:cubicBezTo>
                      <a:pt x="301" y="60"/>
                      <a:pt x="233" y="0"/>
                      <a:pt x="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2096300" y="3793025"/>
                <a:ext cx="10850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13" extrusionOk="0">
                    <a:moveTo>
                      <a:pt x="198" y="1"/>
                    </a:moveTo>
                    <a:cubicBezTo>
                      <a:pt x="188" y="1"/>
                      <a:pt x="178" y="2"/>
                      <a:pt x="167" y="6"/>
                    </a:cubicBezTo>
                    <a:cubicBezTo>
                      <a:pt x="100" y="6"/>
                      <a:pt x="0" y="106"/>
                      <a:pt x="0" y="239"/>
                    </a:cubicBezTo>
                    <a:cubicBezTo>
                      <a:pt x="0" y="326"/>
                      <a:pt x="100" y="413"/>
                      <a:pt x="192" y="413"/>
                    </a:cubicBezTo>
                    <a:cubicBezTo>
                      <a:pt x="206" y="413"/>
                      <a:pt x="220" y="411"/>
                      <a:pt x="234" y="406"/>
                    </a:cubicBezTo>
                    <a:cubicBezTo>
                      <a:pt x="334" y="406"/>
                      <a:pt x="434" y="273"/>
                      <a:pt x="400" y="173"/>
                    </a:cubicBezTo>
                    <a:cubicBezTo>
                      <a:pt x="341" y="113"/>
                      <a:pt x="281" y="1"/>
                      <a:pt x="1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2089625" y="3728100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8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0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2095450" y="3707275"/>
                <a:ext cx="420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7" extrusionOk="0">
                    <a:moveTo>
                      <a:pt x="101" y="0"/>
                    </a:moveTo>
                    <a:cubicBezTo>
                      <a:pt x="34" y="0"/>
                      <a:pt x="1" y="33"/>
                      <a:pt x="1" y="67"/>
                    </a:cubicBezTo>
                    <a:cubicBezTo>
                      <a:pt x="1" y="100"/>
                      <a:pt x="34" y="167"/>
                      <a:pt x="101" y="167"/>
                    </a:cubicBezTo>
                    <a:cubicBezTo>
                      <a:pt x="134" y="167"/>
                      <a:pt x="168" y="100"/>
                      <a:pt x="168" y="67"/>
                    </a:cubicBezTo>
                    <a:cubicBezTo>
                      <a:pt x="168" y="33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2127150" y="37322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7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1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2081275" y="3622200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01" y="1"/>
                    </a:moveTo>
                    <a:cubicBezTo>
                      <a:pt x="34" y="1"/>
                      <a:pt x="1" y="101"/>
                      <a:pt x="1" y="167"/>
                    </a:cubicBezTo>
                    <a:cubicBezTo>
                      <a:pt x="1" y="267"/>
                      <a:pt x="67" y="301"/>
                      <a:pt x="168" y="301"/>
                    </a:cubicBezTo>
                    <a:cubicBezTo>
                      <a:pt x="234" y="301"/>
                      <a:pt x="268" y="234"/>
                      <a:pt x="268" y="134"/>
                    </a:cubicBezTo>
                    <a:cubicBezTo>
                      <a:pt x="268" y="67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2081275" y="3592175"/>
                <a:ext cx="5025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34" y="101"/>
                    </a:cubicBezTo>
                    <a:cubicBezTo>
                      <a:pt x="34" y="134"/>
                      <a:pt x="67" y="167"/>
                      <a:pt x="101" y="167"/>
                    </a:cubicBezTo>
                    <a:cubicBezTo>
                      <a:pt x="134" y="167"/>
                      <a:pt x="201" y="134"/>
                      <a:pt x="201" y="101"/>
                    </a:cubicBezTo>
                    <a:cubicBezTo>
                      <a:pt x="201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2090600" y="3587800"/>
                <a:ext cx="487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76" extrusionOk="0">
                    <a:moveTo>
                      <a:pt x="80" y="0"/>
                    </a:moveTo>
                    <a:cubicBezTo>
                      <a:pt x="18" y="0"/>
                      <a:pt x="1" y="55"/>
                      <a:pt x="28" y="109"/>
                    </a:cubicBezTo>
                    <a:cubicBezTo>
                      <a:pt x="28" y="142"/>
                      <a:pt x="61" y="176"/>
                      <a:pt x="128" y="176"/>
                    </a:cubicBezTo>
                    <a:cubicBezTo>
                      <a:pt x="161" y="176"/>
                      <a:pt x="195" y="142"/>
                      <a:pt x="195" y="109"/>
                    </a:cubicBezTo>
                    <a:cubicBezTo>
                      <a:pt x="195" y="42"/>
                      <a:pt x="161" y="9"/>
                      <a:pt x="128" y="9"/>
                    </a:cubicBezTo>
                    <a:cubicBezTo>
                      <a:pt x="110" y="3"/>
                      <a:pt x="94" y="0"/>
                      <a:pt x="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2103800" y="3954950"/>
                <a:ext cx="16700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8" extrusionOk="0">
                    <a:moveTo>
                      <a:pt x="301" y="0"/>
                    </a:moveTo>
                    <a:cubicBezTo>
                      <a:pt x="134" y="33"/>
                      <a:pt x="0" y="200"/>
                      <a:pt x="0" y="367"/>
                    </a:cubicBezTo>
                    <a:cubicBezTo>
                      <a:pt x="34" y="534"/>
                      <a:pt x="167" y="667"/>
                      <a:pt x="367" y="667"/>
                    </a:cubicBezTo>
                    <a:cubicBezTo>
                      <a:pt x="534" y="634"/>
                      <a:pt x="668" y="500"/>
                      <a:pt x="668" y="300"/>
                    </a:cubicBezTo>
                    <a:cubicBezTo>
                      <a:pt x="634" y="134"/>
                      <a:pt x="501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2095450" y="3913250"/>
                <a:ext cx="10875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8" extrusionOk="0">
                    <a:moveTo>
                      <a:pt x="201" y="0"/>
                    </a:moveTo>
                    <a:cubicBezTo>
                      <a:pt x="101" y="0"/>
                      <a:pt x="1" y="134"/>
                      <a:pt x="34" y="200"/>
                    </a:cubicBezTo>
                    <a:cubicBezTo>
                      <a:pt x="34" y="300"/>
                      <a:pt x="134" y="367"/>
                      <a:pt x="268" y="367"/>
                    </a:cubicBezTo>
                    <a:cubicBezTo>
                      <a:pt x="334" y="367"/>
                      <a:pt x="434" y="300"/>
                      <a:pt x="434" y="167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2120475" y="3908850"/>
                <a:ext cx="10875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98" extrusionOk="0">
                    <a:moveTo>
                      <a:pt x="218" y="1"/>
                    </a:moveTo>
                    <a:cubicBezTo>
                      <a:pt x="202" y="1"/>
                      <a:pt x="184" y="4"/>
                      <a:pt x="167" y="9"/>
                    </a:cubicBezTo>
                    <a:cubicBezTo>
                      <a:pt x="34" y="9"/>
                      <a:pt x="1" y="110"/>
                      <a:pt x="1" y="210"/>
                    </a:cubicBezTo>
                    <a:cubicBezTo>
                      <a:pt x="1" y="314"/>
                      <a:pt x="82" y="398"/>
                      <a:pt x="149" y="398"/>
                    </a:cubicBezTo>
                    <a:cubicBezTo>
                      <a:pt x="168" y="398"/>
                      <a:pt x="186" y="391"/>
                      <a:pt x="201" y="376"/>
                    </a:cubicBezTo>
                    <a:cubicBezTo>
                      <a:pt x="334" y="376"/>
                      <a:pt x="434" y="243"/>
                      <a:pt x="367" y="176"/>
                    </a:cubicBezTo>
                    <a:cubicBezTo>
                      <a:pt x="367" y="66"/>
                      <a:pt x="299" y="1"/>
                      <a:pt x="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2128825" y="3959100"/>
                <a:ext cx="66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02" extrusionOk="0">
                    <a:moveTo>
                      <a:pt x="134" y="1"/>
                    </a:moveTo>
                    <a:cubicBezTo>
                      <a:pt x="33" y="1"/>
                      <a:pt x="0" y="101"/>
                      <a:pt x="33" y="134"/>
                    </a:cubicBezTo>
                    <a:cubicBezTo>
                      <a:pt x="33" y="168"/>
                      <a:pt x="100" y="201"/>
                      <a:pt x="167" y="201"/>
                    </a:cubicBezTo>
                    <a:cubicBezTo>
                      <a:pt x="200" y="201"/>
                      <a:pt x="267" y="168"/>
                      <a:pt x="267" y="101"/>
                    </a:cubicBezTo>
                    <a:cubicBezTo>
                      <a:pt x="267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2122975" y="4025000"/>
                <a:ext cx="58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34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34"/>
                    </a:cubicBezTo>
                    <a:cubicBezTo>
                      <a:pt x="1" y="200"/>
                      <a:pt x="67" y="234"/>
                      <a:pt x="101" y="234"/>
                    </a:cubicBezTo>
                    <a:cubicBezTo>
                      <a:pt x="201" y="234"/>
                      <a:pt x="234" y="167"/>
                      <a:pt x="234" y="134"/>
                    </a:cubicBezTo>
                    <a:cubicBezTo>
                      <a:pt x="234" y="33"/>
                      <a:pt x="16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" name="Google Shape;152;p2"/>
            <p:cNvGrpSpPr/>
            <p:nvPr/>
          </p:nvGrpSpPr>
          <p:grpSpPr>
            <a:xfrm>
              <a:off x="1134925" y="4085100"/>
              <a:ext cx="1167525" cy="1167525"/>
              <a:chOff x="2244925" y="3993300"/>
              <a:chExt cx="1167525" cy="1167525"/>
            </a:xfrm>
          </p:grpSpPr>
          <p:sp>
            <p:nvSpPr>
              <p:cNvPr id="153" name="Google Shape;153;p2"/>
              <p:cNvSpPr/>
              <p:nvPr/>
            </p:nvSpPr>
            <p:spPr>
              <a:xfrm>
                <a:off x="2244925" y="4079200"/>
                <a:ext cx="1054125" cy="740550"/>
              </a:xfrm>
              <a:custGeom>
                <a:avLst/>
                <a:gdLst/>
                <a:ahLst/>
                <a:cxnLst/>
                <a:rect l="l" t="t" r="r" b="b"/>
                <a:pathLst>
                  <a:path w="42165" h="29622" extrusionOk="0">
                    <a:moveTo>
                      <a:pt x="23117" y="12876"/>
                    </a:moveTo>
                    <a:lnTo>
                      <a:pt x="23117" y="12876"/>
                    </a:lnTo>
                    <a:cubicBezTo>
                      <a:pt x="23384" y="13310"/>
                      <a:pt x="23718" y="13643"/>
                      <a:pt x="24018" y="13977"/>
                    </a:cubicBezTo>
                    <a:cubicBezTo>
                      <a:pt x="24385" y="14311"/>
                      <a:pt x="24785" y="14644"/>
                      <a:pt x="25019" y="14844"/>
                    </a:cubicBezTo>
                    <a:cubicBezTo>
                      <a:pt x="24619" y="15078"/>
                      <a:pt x="24152" y="15345"/>
                      <a:pt x="23718" y="15545"/>
                    </a:cubicBezTo>
                    <a:cubicBezTo>
                      <a:pt x="23484" y="14744"/>
                      <a:pt x="23284" y="14010"/>
                      <a:pt x="23151" y="13243"/>
                    </a:cubicBezTo>
                    <a:cubicBezTo>
                      <a:pt x="23151" y="13143"/>
                      <a:pt x="23117" y="13010"/>
                      <a:pt x="23117" y="12876"/>
                    </a:cubicBezTo>
                    <a:close/>
                    <a:moveTo>
                      <a:pt x="34993" y="0"/>
                    </a:moveTo>
                    <a:cubicBezTo>
                      <a:pt x="33992" y="0"/>
                      <a:pt x="32891" y="167"/>
                      <a:pt x="31824" y="501"/>
                    </a:cubicBezTo>
                    <a:cubicBezTo>
                      <a:pt x="30556" y="868"/>
                      <a:pt x="29355" y="1468"/>
                      <a:pt x="28221" y="2202"/>
                    </a:cubicBezTo>
                    <a:cubicBezTo>
                      <a:pt x="27521" y="2669"/>
                      <a:pt x="26853" y="3203"/>
                      <a:pt x="26220" y="3736"/>
                    </a:cubicBezTo>
                    <a:cubicBezTo>
                      <a:pt x="26053" y="3670"/>
                      <a:pt x="25886" y="3636"/>
                      <a:pt x="25719" y="3536"/>
                    </a:cubicBezTo>
                    <a:cubicBezTo>
                      <a:pt x="25219" y="3369"/>
                      <a:pt x="24685" y="3203"/>
                      <a:pt x="24152" y="3136"/>
                    </a:cubicBezTo>
                    <a:cubicBezTo>
                      <a:pt x="23484" y="3002"/>
                      <a:pt x="22784" y="2902"/>
                      <a:pt x="22017" y="2902"/>
                    </a:cubicBezTo>
                    <a:cubicBezTo>
                      <a:pt x="21616" y="2902"/>
                      <a:pt x="21216" y="2902"/>
                      <a:pt x="20816" y="2969"/>
                    </a:cubicBezTo>
                    <a:cubicBezTo>
                      <a:pt x="18614" y="3169"/>
                      <a:pt x="16346" y="3970"/>
                      <a:pt x="14378" y="5204"/>
                    </a:cubicBezTo>
                    <a:cubicBezTo>
                      <a:pt x="12376" y="6505"/>
                      <a:pt x="10809" y="8173"/>
                      <a:pt x="9808" y="10074"/>
                    </a:cubicBezTo>
                    <a:cubicBezTo>
                      <a:pt x="9541" y="10575"/>
                      <a:pt x="9341" y="11075"/>
                      <a:pt x="9141" y="11642"/>
                    </a:cubicBezTo>
                    <a:cubicBezTo>
                      <a:pt x="7373" y="12009"/>
                      <a:pt x="5705" y="12676"/>
                      <a:pt x="4371" y="13643"/>
                    </a:cubicBezTo>
                    <a:cubicBezTo>
                      <a:pt x="3470" y="14244"/>
                      <a:pt x="2670" y="15011"/>
                      <a:pt x="2002" y="15878"/>
                    </a:cubicBezTo>
                    <a:cubicBezTo>
                      <a:pt x="1335" y="16746"/>
                      <a:pt x="835" y="17746"/>
                      <a:pt x="468" y="18847"/>
                    </a:cubicBezTo>
                    <a:cubicBezTo>
                      <a:pt x="168" y="19815"/>
                      <a:pt x="1" y="20849"/>
                      <a:pt x="101" y="21916"/>
                    </a:cubicBezTo>
                    <a:cubicBezTo>
                      <a:pt x="168" y="22950"/>
                      <a:pt x="435" y="24018"/>
                      <a:pt x="835" y="25052"/>
                    </a:cubicBezTo>
                    <a:cubicBezTo>
                      <a:pt x="1269" y="26019"/>
                      <a:pt x="1836" y="26886"/>
                      <a:pt x="2536" y="27620"/>
                    </a:cubicBezTo>
                    <a:cubicBezTo>
                      <a:pt x="2870" y="28020"/>
                      <a:pt x="3303" y="28354"/>
                      <a:pt x="3770" y="28621"/>
                    </a:cubicBezTo>
                    <a:cubicBezTo>
                      <a:pt x="4171" y="28921"/>
                      <a:pt x="4638" y="29121"/>
                      <a:pt x="5171" y="29388"/>
                    </a:cubicBezTo>
                    <a:cubicBezTo>
                      <a:pt x="5438" y="29455"/>
                      <a:pt x="5672" y="29555"/>
                      <a:pt x="5972" y="29622"/>
                    </a:cubicBezTo>
                    <a:lnTo>
                      <a:pt x="6105" y="29622"/>
                    </a:lnTo>
                    <a:cubicBezTo>
                      <a:pt x="6305" y="29622"/>
                      <a:pt x="6439" y="29521"/>
                      <a:pt x="6506" y="29355"/>
                    </a:cubicBezTo>
                    <a:cubicBezTo>
                      <a:pt x="6539" y="29188"/>
                      <a:pt x="6472" y="28988"/>
                      <a:pt x="6305" y="28888"/>
                    </a:cubicBezTo>
                    <a:lnTo>
                      <a:pt x="6305" y="28888"/>
                    </a:lnTo>
                    <a:cubicBezTo>
                      <a:pt x="6672" y="28954"/>
                      <a:pt x="7039" y="29054"/>
                      <a:pt x="7473" y="29155"/>
                    </a:cubicBezTo>
                    <a:cubicBezTo>
                      <a:pt x="8707" y="29388"/>
                      <a:pt x="9841" y="29521"/>
                      <a:pt x="10875" y="29521"/>
                    </a:cubicBezTo>
                    <a:lnTo>
                      <a:pt x="10975" y="29521"/>
                    </a:lnTo>
                    <a:cubicBezTo>
                      <a:pt x="12143" y="29521"/>
                      <a:pt x="13277" y="29288"/>
                      <a:pt x="14311" y="28954"/>
                    </a:cubicBezTo>
                    <a:cubicBezTo>
                      <a:pt x="14845" y="28754"/>
                      <a:pt x="15445" y="28521"/>
                      <a:pt x="15979" y="28221"/>
                    </a:cubicBezTo>
                    <a:cubicBezTo>
                      <a:pt x="16479" y="27920"/>
                      <a:pt x="16980" y="27553"/>
                      <a:pt x="17547" y="27086"/>
                    </a:cubicBezTo>
                    <a:cubicBezTo>
                      <a:pt x="18481" y="26353"/>
                      <a:pt x="19281" y="25385"/>
                      <a:pt x="19949" y="24384"/>
                    </a:cubicBezTo>
                    <a:cubicBezTo>
                      <a:pt x="20482" y="23551"/>
                      <a:pt x="20883" y="22583"/>
                      <a:pt x="21149" y="21616"/>
                    </a:cubicBezTo>
                    <a:cubicBezTo>
                      <a:pt x="21283" y="21216"/>
                      <a:pt x="21350" y="20715"/>
                      <a:pt x="21383" y="20115"/>
                    </a:cubicBezTo>
                    <a:cubicBezTo>
                      <a:pt x="21450" y="19714"/>
                      <a:pt x="21450" y="19247"/>
                      <a:pt x="21450" y="18780"/>
                    </a:cubicBezTo>
                    <a:cubicBezTo>
                      <a:pt x="21383" y="18347"/>
                      <a:pt x="21350" y="17846"/>
                      <a:pt x="21216" y="17379"/>
                    </a:cubicBezTo>
                    <a:cubicBezTo>
                      <a:pt x="21650" y="17346"/>
                      <a:pt x="22050" y="17279"/>
                      <a:pt x="22450" y="17213"/>
                    </a:cubicBezTo>
                    <a:cubicBezTo>
                      <a:pt x="22784" y="17113"/>
                      <a:pt x="23151" y="17046"/>
                      <a:pt x="23484" y="16912"/>
                    </a:cubicBezTo>
                    <a:cubicBezTo>
                      <a:pt x="23818" y="17546"/>
                      <a:pt x="24185" y="18180"/>
                      <a:pt x="24685" y="18847"/>
                    </a:cubicBezTo>
                    <a:cubicBezTo>
                      <a:pt x="24785" y="18914"/>
                      <a:pt x="24819" y="19014"/>
                      <a:pt x="24952" y="19047"/>
                    </a:cubicBezTo>
                    <a:lnTo>
                      <a:pt x="25052" y="19047"/>
                    </a:lnTo>
                    <a:cubicBezTo>
                      <a:pt x="25152" y="19047"/>
                      <a:pt x="25219" y="19047"/>
                      <a:pt x="25286" y="19014"/>
                    </a:cubicBezTo>
                    <a:cubicBezTo>
                      <a:pt x="25352" y="18947"/>
                      <a:pt x="25452" y="18847"/>
                      <a:pt x="25486" y="18714"/>
                    </a:cubicBezTo>
                    <a:cubicBezTo>
                      <a:pt x="25519" y="18647"/>
                      <a:pt x="25486" y="18514"/>
                      <a:pt x="25452" y="18414"/>
                    </a:cubicBezTo>
                    <a:cubicBezTo>
                      <a:pt x="25019" y="17846"/>
                      <a:pt x="24619" y="17213"/>
                      <a:pt x="24318" y="16646"/>
                    </a:cubicBezTo>
                    <a:cubicBezTo>
                      <a:pt x="24952" y="16345"/>
                      <a:pt x="25553" y="16012"/>
                      <a:pt x="26153" y="15578"/>
                    </a:cubicBezTo>
                    <a:cubicBezTo>
                      <a:pt x="26520" y="15845"/>
                      <a:pt x="26954" y="16045"/>
                      <a:pt x="27387" y="16245"/>
                    </a:cubicBezTo>
                    <a:cubicBezTo>
                      <a:pt x="28988" y="16979"/>
                      <a:pt x="30723" y="17379"/>
                      <a:pt x="32491" y="17413"/>
                    </a:cubicBezTo>
                    <a:lnTo>
                      <a:pt x="32824" y="17413"/>
                    </a:lnTo>
                    <a:cubicBezTo>
                      <a:pt x="33525" y="17413"/>
                      <a:pt x="34225" y="17346"/>
                      <a:pt x="34993" y="17213"/>
                    </a:cubicBezTo>
                    <a:cubicBezTo>
                      <a:pt x="35726" y="17079"/>
                      <a:pt x="36494" y="16846"/>
                      <a:pt x="37294" y="16479"/>
                    </a:cubicBezTo>
                    <a:cubicBezTo>
                      <a:pt x="37995" y="16145"/>
                      <a:pt x="38629" y="15712"/>
                      <a:pt x="39229" y="15211"/>
                    </a:cubicBezTo>
                    <a:cubicBezTo>
                      <a:pt x="39829" y="14711"/>
                      <a:pt x="40363" y="14144"/>
                      <a:pt x="40797" y="13410"/>
                    </a:cubicBezTo>
                    <a:cubicBezTo>
                      <a:pt x="41197" y="12743"/>
                      <a:pt x="41531" y="11976"/>
                      <a:pt x="41797" y="11075"/>
                    </a:cubicBezTo>
                    <a:cubicBezTo>
                      <a:pt x="42031" y="10208"/>
                      <a:pt x="42164" y="9240"/>
                      <a:pt x="42164" y="8206"/>
                    </a:cubicBezTo>
                    <a:cubicBezTo>
                      <a:pt x="42164" y="6472"/>
                      <a:pt x="41864" y="4904"/>
                      <a:pt x="41230" y="3636"/>
                    </a:cubicBezTo>
                    <a:cubicBezTo>
                      <a:pt x="40697" y="2535"/>
                      <a:pt x="39896" y="1635"/>
                      <a:pt x="38862" y="1001"/>
                    </a:cubicBezTo>
                    <a:cubicBezTo>
                      <a:pt x="37961" y="434"/>
                      <a:pt x="36827" y="100"/>
                      <a:pt x="35526" y="34"/>
                    </a:cubicBezTo>
                    <a:cubicBezTo>
                      <a:pt x="35293" y="0"/>
                      <a:pt x="35159" y="0"/>
                      <a:pt x="349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2653550" y="4150925"/>
                <a:ext cx="249375" cy="40362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16145" extrusionOk="0">
                    <a:moveTo>
                      <a:pt x="5672" y="0"/>
                    </a:moveTo>
                    <a:cubicBezTo>
                      <a:pt x="5271" y="33"/>
                      <a:pt x="4838" y="33"/>
                      <a:pt x="4437" y="100"/>
                    </a:cubicBezTo>
                    <a:cubicBezTo>
                      <a:pt x="2936" y="267"/>
                      <a:pt x="1435" y="634"/>
                      <a:pt x="1" y="1268"/>
                    </a:cubicBezTo>
                    <a:cubicBezTo>
                      <a:pt x="201" y="1201"/>
                      <a:pt x="468" y="1168"/>
                      <a:pt x="668" y="1134"/>
                    </a:cubicBezTo>
                    <a:cubicBezTo>
                      <a:pt x="1102" y="1034"/>
                      <a:pt x="1469" y="1001"/>
                      <a:pt x="1869" y="967"/>
                    </a:cubicBezTo>
                    <a:cubicBezTo>
                      <a:pt x="2136" y="934"/>
                      <a:pt x="2436" y="934"/>
                      <a:pt x="2670" y="934"/>
                    </a:cubicBezTo>
                    <a:lnTo>
                      <a:pt x="3036" y="934"/>
                    </a:lnTo>
                    <a:cubicBezTo>
                      <a:pt x="3437" y="967"/>
                      <a:pt x="3804" y="1001"/>
                      <a:pt x="4171" y="1101"/>
                    </a:cubicBezTo>
                    <a:cubicBezTo>
                      <a:pt x="4538" y="1168"/>
                      <a:pt x="4871" y="1334"/>
                      <a:pt x="5205" y="1501"/>
                    </a:cubicBezTo>
                    <a:cubicBezTo>
                      <a:pt x="5538" y="1701"/>
                      <a:pt x="5872" y="1968"/>
                      <a:pt x="6139" y="2202"/>
                    </a:cubicBezTo>
                    <a:cubicBezTo>
                      <a:pt x="6472" y="2535"/>
                      <a:pt x="6706" y="2935"/>
                      <a:pt x="6939" y="3336"/>
                    </a:cubicBezTo>
                    <a:cubicBezTo>
                      <a:pt x="7173" y="3803"/>
                      <a:pt x="7340" y="4303"/>
                      <a:pt x="7473" y="4803"/>
                    </a:cubicBezTo>
                    <a:cubicBezTo>
                      <a:pt x="7606" y="5304"/>
                      <a:pt x="7673" y="5804"/>
                      <a:pt x="7706" y="6338"/>
                    </a:cubicBezTo>
                    <a:cubicBezTo>
                      <a:pt x="7807" y="7439"/>
                      <a:pt x="7773" y="8473"/>
                      <a:pt x="7673" y="9540"/>
                    </a:cubicBezTo>
                    <a:cubicBezTo>
                      <a:pt x="7640" y="10007"/>
                      <a:pt x="7606" y="10441"/>
                      <a:pt x="7540" y="10874"/>
                    </a:cubicBezTo>
                    <a:lnTo>
                      <a:pt x="7706" y="11041"/>
                    </a:lnTo>
                    <a:cubicBezTo>
                      <a:pt x="8107" y="11375"/>
                      <a:pt x="8474" y="11708"/>
                      <a:pt x="8707" y="11909"/>
                    </a:cubicBezTo>
                    <a:cubicBezTo>
                      <a:pt x="8274" y="12175"/>
                      <a:pt x="7840" y="12409"/>
                      <a:pt x="7440" y="12642"/>
                    </a:cubicBezTo>
                    <a:cubicBezTo>
                      <a:pt x="7440" y="12576"/>
                      <a:pt x="7373" y="12542"/>
                      <a:pt x="7373" y="12509"/>
                    </a:cubicBezTo>
                    <a:cubicBezTo>
                      <a:pt x="7340" y="12676"/>
                      <a:pt x="7340" y="12843"/>
                      <a:pt x="7306" y="13009"/>
                    </a:cubicBezTo>
                    <a:cubicBezTo>
                      <a:pt x="7273" y="13376"/>
                      <a:pt x="7173" y="13710"/>
                      <a:pt x="7139" y="14077"/>
                    </a:cubicBezTo>
                    <a:cubicBezTo>
                      <a:pt x="7440" y="14677"/>
                      <a:pt x="7807" y="15311"/>
                      <a:pt x="8307" y="15911"/>
                    </a:cubicBezTo>
                    <a:cubicBezTo>
                      <a:pt x="8374" y="16012"/>
                      <a:pt x="8440" y="16078"/>
                      <a:pt x="8540" y="16145"/>
                    </a:cubicBezTo>
                    <a:lnTo>
                      <a:pt x="8540" y="14844"/>
                    </a:lnTo>
                    <a:cubicBezTo>
                      <a:pt x="8307" y="14477"/>
                      <a:pt x="8107" y="14077"/>
                      <a:pt x="7873" y="13677"/>
                    </a:cubicBezTo>
                    <a:cubicBezTo>
                      <a:pt x="8140" y="13543"/>
                      <a:pt x="8374" y="13410"/>
                      <a:pt x="8674" y="13310"/>
                    </a:cubicBezTo>
                    <a:cubicBezTo>
                      <a:pt x="8807" y="12075"/>
                      <a:pt x="8974" y="10874"/>
                      <a:pt x="9208" y="9674"/>
                    </a:cubicBezTo>
                    <a:lnTo>
                      <a:pt x="9208" y="9674"/>
                    </a:lnTo>
                    <a:cubicBezTo>
                      <a:pt x="9041" y="10074"/>
                      <a:pt x="8874" y="10541"/>
                      <a:pt x="8674" y="10975"/>
                    </a:cubicBezTo>
                    <a:cubicBezTo>
                      <a:pt x="8650" y="10998"/>
                      <a:pt x="8627" y="11022"/>
                      <a:pt x="8591" y="11022"/>
                    </a:cubicBezTo>
                    <a:cubicBezTo>
                      <a:pt x="8577" y="11022"/>
                      <a:pt x="8560" y="11018"/>
                      <a:pt x="8540" y="11008"/>
                    </a:cubicBezTo>
                    <a:cubicBezTo>
                      <a:pt x="8507" y="10975"/>
                      <a:pt x="8474" y="10908"/>
                      <a:pt x="8507" y="10874"/>
                    </a:cubicBezTo>
                    <a:cubicBezTo>
                      <a:pt x="8674" y="10508"/>
                      <a:pt x="8841" y="10074"/>
                      <a:pt x="9007" y="9674"/>
                    </a:cubicBezTo>
                    <a:cubicBezTo>
                      <a:pt x="9141" y="9307"/>
                      <a:pt x="9274" y="8873"/>
                      <a:pt x="9374" y="8506"/>
                    </a:cubicBezTo>
                    <a:lnTo>
                      <a:pt x="9374" y="8539"/>
                    </a:lnTo>
                    <a:cubicBezTo>
                      <a:pt x="9541" y="7972"/>
                      <a:pt x="9675" y="7372"/>
                      <a:pt x="9775" y="6805"/>
                    </a:cubicBezTo>
                    <a:cubicBezTo>
                      <a:pt x="9841" y="6204"/>
                      <a:pt x="9875" y="5637"/>
                      <a:pt x="9941" y="5004"/>
                    </a:cubicBezTo>
                    <a:lnTo>
                      <a:pt x="9941" y="5004"/>
                    </a:lnTo>
                    <a:cubicBezTo>
                      <a:pt x="9941" y="5015"/>
                      <a:pt x="9941" y="5026"/>
                      <a:pt x="9941" y="5037"/>
                    </a:cubicBezTo>
                    <a:lnTo>
                      <a:pt x="9941" y="5004"/>
                    </a:lnTo>
                    <a:cubicBezTo>
                      <a:pt x="9941" y="5004"/>
                      <a:pt x="9941" y="5004"/>
                      <a:pt x="9941" y="5004"/>
                    </a:cubicBezTo>
                    <a:lnTo>
                      <a:pt x="9941" y="5004"/>
                    </a:lnTo>
                    <a:cubicBezTo>
                      <a:pt x="9941" y="4685"/>
                      <a:pt x="9939" y="4425"/>
                      <a:pt x="9875" y="4103"/>
                    </a:cubicBezTo>
                    <a:cubicBezTo>
                      <a:pt x="9841" y="3636"/>
                      <a:pt x="9808" y="3169"/>
                      <a:pt x="9808" y="2702"/>
                    </a:cubicBezTo>
                    <a:cubicBezTo>
                      <a:pt x="9808" y="2335"/>
                      <a:pt x="9775" y="1935"/>
                      <a:pt x="9841" y="1534"/>
                    </a:cubicBezTo>
                    <a:cubicBezTo>
                      <a:pt x="9841" y="1468"/>
                      <a:pt x="9875" y="1368"/>
                      <a:pt x="9875" y="1301"/>
                    </a:cubicBezTo>
                    <a:cubicBezTo>
                      <a:pt x="9875" y="1201"/>
                      <a:pt x="9875" y="1134"/>
                      <a:pt x="9941" y="1034"/>
                    </a:cubicBezTo>
                    <a:cubicBezTo>
                      <a:pt x="9941" y="967"/>
                      <a:pt x="9975" y="834"/>
                      <a:pt x="9975" y="734"/>
                    </a:cubicBezTo>
                    <a:lnTo>
                      <a:pt x="9975" y="734"/>
                    </a:lnTo>
                    <a:lnTo>
                      <a:pt x="9875" y="834"/>
                    </a:lnTo>
                    <a:cubicBezTo>
                      <a:pt x="9708" y="734"/>
                      <a:pt x="9541" y="701"/>
                      <a:pt x="9374" y="634"/>
                    </a:cubicBezTo>
                    <a:cubicBezTo>
                      <a:pt x="8874" y="467"/>
                      <a:pt x="8340" y="300"/>
                      <a:pt x="7807" y="200"/>
                    </a:cubicBezTo>
                    <a:cubicBezTo>
                      <a:pt x="7106" y="67"/>
                      <a:pt x="6372" y="0"/>
                      <a:pt x="5672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2914575" y="4129225"/>
                <a:ext cx="381975" cy="384475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5379" extrusionOk="0">
                    <a:moveTo>
                      <a:pt x="13277" y="1"/>
                    </a:moveTo>
                    <a:cubicBezTo>
                      <a:pt x="13277" y="25"/>
                      <a:pt x="13313" y="50"/>
                      <a:pt x="13332" y="61"/>
                    </a:cubicBezTo>
                    <a:lnTo>
                      <a:pt x="13332" y="61"/>
                    </a:lnTo>
                    <a:cubicBezTo>
                      <a:pt x="13314" y="41"/>
                      <a:pt x="13296" y="21"/>
                      <a:pt x="13277" y="1"/>
                    </a:cubicBezTo>
                    <a:close/>
                    <a:moveTo>
                      <a:pt x="13332" y="61"/>
                    </a:moveTo>
                    <a:cubicBezTo>
                      <a:pt x="13337" y="66"/>
                      <a:pt x="13342" y="72"/>
                      <a:pt x="13346" y="77"/>
                    </a:cubicBezTo>
                    <a:lnTo>
                      <a:pt x="13346" y="77"/>
                    </a:lnTo>
                    <a:cubicBezTo>
                      <a:pt x="13345" y="74"/>
                      <a:pt x="13344" y="71"/>
                      <a:pt x="13344" y="67"/>
                    </a:cubicBezTo>
                    <a:cubicBezTo>
                      <a:pt x="13344" y="67"/>
                      <a:pt x="13339" y="65"/>
                      <a:pt x="13332" y="61"/>
                    </a:cubicBezTo>
                    <a:close/>
                    <a:moveTo>
                      <a:pt x="13346" y="77"/>
                    </a:moveTo>
                    <a:cubicBezTo>
                      <a:pt x="13413" y="306"/>
                      <a:pt x="13511" y="504"/>
                      <a:pt x="13544" y="701"/>
                    </a:cubicBezTo>
                    <a:lnTo>
                      <a:pt x="13677" y="1335"/>
                    </a:lnTo>
                    <a:cubicBezTo>
                      <a:pt x="13677" y="1535"/>
                      <a:pt x="13711" y="1702"/>
                      <a:pt x="13677" y="1902"/>
                    </a:cubicBezTo>
                    <a:cubicBezTo>
                      <a:pt x="13677" y="2002"/>
                      <a:pt x="13677" y="2136"/>
                      <a:pt x="13610" y="2202"/>
                    </a:cubicBezTo>
                    <a:cubicBezTo>
                      <a:pt x="13610" y="2269"/>
                      <a:pt x="13577" y="2402"/>
                      <a:pt x="13577" y="2503"/>
                    </a:cubicBezTo>
                    <a:cubicBezTo>
                      <a:pt x="13510" y="2836"/>
                      <a:pt x="13344" y="3170"/>
                      <a:pt x="13110" y="3437"/>
                    </a:cubicBezTo>
                    <a:cubicBezTo>
                      <a:pt x="12910" y="3737"/>
                      <a:pt x="12676" y="4004"/>
                      <a:pt x="12376" y="4204"/>
                    </a:cubicBezTo>
                    <a:cubicBezTo>
                      <a:pt x="11776" y="4671"/>
                      <a:pt x="11075" y="4904"/>
                      <a:pt x="10375" y="5171"/>
                    </a:cubicBezTo>
                    <a:cubicBezTo>
                      <a:pt x="10008" y="5305"/>
                      <a:pt x="9674" y="5371"/>
                      <a:pt x="9274" y="5505"/>
                    </a:cubicBezTo>
                    <a:cubicBezTo>
                      <a:pt x="8940" y="5571"/>
                      <a:pt x="8574" y="5705"/>
                      <a:pt x="8240" y="5805"/>
                    </a:cubicBezTo>
                    <a:cubicBezTo>
                      <a:pt x="7506" y="6038"/>
                      <a:pt x="6772" y="6339"/>
                      <a:pt x="6072" y="6706"/>
                    </a:cubicBezTo>
                    <a:cubicBezTo>
                      <a:pt x="5605" y="6972"/>
                      <a:pt x="5171" y="7273"/>
                      <a:pt x="4704" y="7573"/>
                    </a:cubicBezTo>
                    <a:cubicBezTo>
                      <a:pt x="4237" y="7906"/>
                      <a:pt x="3837" y="8307"/>
                      <a:pt x="3437" y="8674"/>
                    </a:cubicBezTo>
                    <a:cubicBezTo>
                      <a:pt x="3003" y="9141"/>
                      <a:pt x="2536" y="9574"/>
                      <a:pt x="2169" y="10141"/>
                    </a:cubicBezTo>
                    <a:cubicBezTo>
                      <a:pt x="1769" y="10642"/>
                      <a:pt x="1402" y="11142"/>
                      <a:pt x="1068" y="11676"/>
                    </a:cubicBezTo>
                    <a:cubicBezTo>
                      <a:pt x="701" y="12243"/>
                      <a:pt x="401" y="12877"/>
                      <a:pt x="101" y="13544"/>
                    </a:cubicBezTo>
                    <a:lnTo>
                      <a:pt x="1" y="13911"/>
                    </a:lnTo>
                    <a:cubicBezTo>
                      <a:pt x="168" y="14011"/>
                      <a:pt x="334" y="14077"/>
                      <a:pt x="534" y="14178"/>
                    </a:cubicBezTo>
                    <a:cubicBezTo>
                      <a:pt x="2102" y="14878"/>
                      <a:pt x="3870" y="15312"/>
                      <a:pt x="5605" y="15378"/>
                    </a:cubicBezTo>
                    <a:lnTo>
                      <a:pt x="5938" y="15378"/>
                    </a:lnTo>
                    <a:cubicBezTo>
                      <a:pt x="6672" y="15378"/>
                      <a:pt x="7373" y="15312"/>
                      <a:pt x="8107" y="15178"/>
                    </a:cubicBezTo>
                    <a:cubicBezTo>
                      <a:pt x="8874" y="15045"/>
                      <a:pt x="9608" y="14811"/>
                      <a:pt x="10408" y="14411"/>
                    </a:cubicBezTo>
                    <a:cubicBezTo>
                      <a:pt x="11075" y="14077"/>
                      <a:pt x="11742" y="13677"/>
                      <a:pt x="12376" y="13177"/>
                    </a:cubicBezTo>
                    <a:cubicBezTo>
                      <a:pt x="12943" y="12676"/>
                      <a:pt x="13477" y="12076"/>
                      <a:pt x="13911" y="11376"/>
                    </a:cubicBezTo>
                    <a:cubicBezTo>
                      <a:pt x="14311" y="10708"/>
                      <a:pt x="14645" y="9908"/>
                      <a:pt x="14911" y="9041"/>
                    </a:cubicBezTo>
                    <a:cubicBezTo>
                      <a:pt x="15145" y="8173"/>
                      <a:pt x="15278" y="7206"/>
                      <a:pt x="15278" y="6172"/>
                    </a:cubicBezTo>
                    <a:cubicBezTo>
                      <a:pt x="15278" y="4404"/>
                      <a:pt x="15011" y="2869"/>
                      <a:pt x="14378" y="1569"/>
                    </a:cubicBezTo>
                    <a:cubicBezTo>
                      <a:pt x="14094" y="1032"/>
                      <a:pt x="13750" y="525"/>
                      <a:pt x="13346" y="77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2244925" y="4531175"/>
                <a:ext cx="525400" cy="288575"/>
              </a:xfrm>
              <a:custGeom>
                <a:avLst/>
                <a:gdLst/>
                <a:ahLst/>
                <a:cxnLst/>
                <a:rect l="l" t="t" r="r" b="b"/>
                <a:pathLst>
                  <a:path w="21016" h="11543" extrusionOk="0">
                    <a:moveTo>
                      <a:pt x="968" y="1"/>
                    </a:moveTo>
                    <a:cubicBezTo>
                      <a:pt x="668" y="168"/>
                      <a:pt x="601" y="468"/>
                      <a:pt x="468" y="768"/>
                    </a:cubicBezTo>
                    <a:cubicBezTo>
                      <a:pt x="168" y="1736"/>
                      <a:pt x="1" y="2770"/>
                      <a:pt x="68" y="3837"/>
                    </a:cubicBezTo>
                    <a:cubicBezTo>
                      <a:pt x="168" y="4871"/>
                      <a:pt x="435" y="5939"/>
                      <a:pt x="835" y="6973"/>
                    </a:cubicBezTo>
                    <a:cubicBezTo>
                      <a:pt x="1269" y="7940"/>
                      <a:pt x="1836" y="8807"/>
                      <a:pt x="2536" y="9541"/>
                    </a:cubicBezTo>
                    <a:cubicBezTo>
                      <a:pt x="2870" y="9875"/>
                      <a:pt x="3303" y="10275"/>
                      <a:pt x="3770" y="10542"/>
                    </a:cubicBezTo>
                    <a:cubicBezTo>
                      <a:pt x="4171" y="10842"/>
                      <a:pt x="4638" y="11042"/>
                      <a:pt x="5171" y="11309"/>
                    </a:cubicBezTo>
                    <a:cubicBezTo>
                      <a:pt x="5438" y="11376"/>
                      <a:pt x="5672" y="11476"/>
                      <a:pt x="5972" y="11543"/>
                    </a:cubicBezTo>
                    <a:lnTo>
                      <a:pt x="6105" y="11543"/>
                    </a:lnTo>
                    <a:cubicBezTo>
                      <a:pt x="6305" y="11543"/>
                      <a:pt x="6472" y="11442"/>
                      <a:pt x="6506" y="11276"/>
                    </a:cubicBezTo>
                    <a:cubicBezTo>
                      <a:pt x="6539" y="11109"/>
                      <a:pt x="6472" y="10909"/>
                      <a:pt x="6305" y="10775"/>
                    </a:cubicBezTo>
                    <a:lnTo>
                      <a:pt x="6305" y="10775"/>
                    </a:lnTo>
                    <a:cubicBezTo>
                      <a:pt x="6606" y="10842"/>
                      <a:pt x="6973" y="10942"/>
                      <a:pt x="7473" y="11076"/>
                    </a:cubicBezTo>
                    <a:cubicBezTo>
                      <a:pt x="8774" y="11309"/>
                      <a:pt x="9875" y="11442"/>
                      <a:pt x="10875" y="11442"/>
                    </a:cubicBezTo>
                    <a:lnTo>
                      <a:pt x="10975" y="11442"/>
                    </a:lnTo>
                    <a:cubicBezTo>
                      <a:pt x="12143" y="11442"/>
                      <a:pt x="13277" y="11209"/>
                      <a:pt x="14311" y="10875"/>
                    </a:cubicBezTo>
                    <a:cubicBezTo>
                      <a:pt x="14845" y="10709"/>
                      <a:pt x="15379" y="10475"/>
                      <a:pt x="15979" y="10142"/>
                    </a:cubicBezTo>
                    <a:cubicBezTo>
                      <a:pt x="16479" y="9841"/>
                      <a:pt x="16980" y="9474"/>
                      <a:pt x="17547" y="9007"/>
                    </a:cubicBezTo>
                    <a:cubicBezTo>
                      <a:pt x="18481" y="8274"/>
                      <a:pt x="19281" y="7306"/>
                      <a:pt x="19949" y="6305"/>
                    </a:cubicBezTo>
                    <a:cubicBezTo>
                      <a:pt x="20382" y="5605"/>
                      <a:pt x="20782" y="4804"/>
                      <a:pt x="21016" y="3970"/>
                    </a:cubicBezTo>
                    <a:cubicBezTo>
                      <a:pt x="20682" y="3604"/>
                      <a:pt x="20349" y="3270"/>
                      <a:pt x="19982" y="2936"/>
                    </a:cubicBezTo>
                    <a:cubicBezTo>
                      <a:pt x="19648" y="2636"/>
                      <a:pt x="19315" y="2369"/>
                      <a:pt x="18981" y="2169"/>
                    </a:cubicBezTo>
                    <a:cubicBezTo>
                      <a:pt x="18648" y="1969"/>
                      <a:pt x="18314" y="1769"/>
                      <a:pt x="17947" y="1602"/>
                    </a:cubicBezTo>
                    <a:cubicBezTo>
                      <a:pt x="17547" y="1435"/>
                      <a:pt x="17180" y="1269"/>
                      <a:pt x="16813" y="1135"/>
                    </a:cubicBezTo>
                    <a:cubicBezTo>
                      <a:pt x="16446" y="1002"/>
                      <a:pt x="16046" y="935"/>
                      <a:pt x="15679" y="835"/>
                    </a:cubicBezTo>
                    <a:cubicBezTo>
                      <a:pt x="15212" y="768"/>
                      <a:pt x="14778" y="701"/>
                      <a:pt x="14311" y="668"/>
                    </a:cubicBezTo>
                    <a:cubicBezTo>
                      <a:pt x="14174" y="658"/>
                      <a:pt x="14035" y="654"/>
                      <a:pt x="13894" y="654"/>
                    </a:cubicBezTo>
                    <a:cubicBezTo>
                      <a:pt x="13554" y="654"/>
                      <a:pt x="13207" y="678"/>
                      <a:pt x="12877" y="701"/>
                    </a:cubicBezTo>
                    <a:lnTo>
                      <a:pt x="12944" y="701"/>
                    </a:lnTo>
                    <a:cubicBezTo>
                      <a:pt x="12443" y="768"/>
                      <a:pt x="11876" y="835"/>
                      <a:pt x="11376" y="935"/>
                    </a:cubicBezTo>
                    <a:cubicBezTo>
                      <a:pt x="11142" y="968"/>
                      <a:pt x="10842" y="1068"/>
                      <a:pt x="10609" y="1102"/>
                    </a:cubicBezTo>
                    <a:cubicBezTo>
                      <a:pt x="10342" y="1135"/>
                      <a:pt x="10142" y="1202"/>
                      <a:pt x="9875" y="1302"/>
                    </a:cubicBezTo>
                    <a:lnTo>
                      <a:pt x="9941" y="1302"/>
                    </a:lnTo>
                    <a:cubicBezTo>
                      <a:pt x="9208" y="1535"/>
                      <a:pt x="8540" y="1869"/>
                      <a:pt x="7873" y="2303"/>
                    </a:cubicBezTo>
                    <a:cubicBezTo>
                      <a:pt x="7473" y="2536"/>
                      <a:pt x="7039" y="2803"/>
                      <a:pt x="6639" y="3103"/>
                    </a:cubicBezTo>
                    <a:lnTo>
                      <a:pt x="5371" y="3837"/>
                    </a:lnTo>
                    <a:cubicBezTo>
                      <a:pt x="4971" y="4037"/>
                      <a:pt x="4538" y="4271"/>
                      <a:pt x="4104" y="4437"/>
                    </a:cubicBezTo>
                    <a:cubicBezTo>
                      <a:pt x="3770" y="4538"/>
                      <a:pt x="3370" y="4638"/>
                      <a:pt x="3036" y="4671"/>
                    </a:cubicBezTo>
                    <a:cubicBezTo>
                      <a:pt x="2940" y="4685"/>
                      <a:pt x="2837" y="4693"/>
                      <a:pt x="2734" y="4693"/>
                    </a:cubicBezTo>
                    <a:cubicBezTo>
                      <a:pt x="2588" y="4693"/>
                      <a:pt x="2439" y="4677"/>
                      <a:pt x="2303" y="4638"/>
                    </a:cubicBezTo>
                    <a:cubicBezTo>
                      <a:pt x="2102" y="4604"/>
                      <a:pt x="1869" y="4504"/>
                      <a:pt x="1702" y="4371"/>
                    </a:cubicBezTo>
                    <a:cubicBezTo>
                      <a:pt x="1535" y="4271"/>
                      <a:pt x="1435" y="4104"/>
                      <a:pt x="1302" y="3937"/>
                    </a:cubicBezTo>
                    <a:cubicBezTo>
                      <a:pt x="1168" y="3704"/>
                      <a:pt x="1102" y="3537"/>
                      <a:pt x="1002" y="3303"/>
                    </a:cubicBezTo>
                    <a:cubicBezTo>
                      <a:pt x="935" y="3036"/>
                      <a:pt x="868" y="2803"/>
                      <a:pt x="835" y="2536"/>
                    </a:cubicBezTo>
                    <a:cubicBezTo>
                      <a:pt x="802" y="2303"/>
                      <a:pt x="802" y="2002"/>
                      <a:pt x="802" y="1702"/>
                    </a:cubicBezTo>
                    <a:cubicBezTo>
                      <a:pt x="802" y="1135"/>
                      <a:pt x="835" y="535"/>
                      <a:pt x="968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2907075" y="4150925"/>
                <a:ext cx="97600" cy="2494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9979" extrusionOk="0">
                    <a:moveTo>
                      <a:pt x="2002" y="2969"/>
                    </a:moveTo>
                    <a:lnTo>
                      <a:pt x="2002" y="2969"/>
                    </a:lnTo>
                    <a:cubicBezTo>
                      <a:pt x="1997" y="2978"/>
                      <a:pt x="1992" y="2988"/>
                      <a:pt x="1987" y="2998"/>
                    </a:cubicBezTo>
                    <a:lnTo>
                      <a:pt x="1987" y="2998"/>
                    </a:lnTo>
                    <a:cubicBezTo>
                      <a:pt x="2002" y="2989"/>
                      <a:pt x="2002" y="2969"/>
                      <a:pt x="2002" y="2969"/>
                    </a:cubicBezTo>
                    <a:close/>
                    <a:moveTo>
                      <a:pt x="3803" y="0"/>
                    </a:moveTo>
                    <a:cubicBezTo>
                      <a:pt x="3837" y="0"/>
                      <a:pt x="3803" y="33"/>
                      <a:pt x="3737" y="33"/>
                    </a:cubicBezTo>
                    <a:cubicBezTo>
                      <a:pt x="3470" y="367"/>
                      <a:pt x="3169" y="701"/>
                      <a:pt x="2903" y="1034"/>
                    </a:cubicBezTo>
                    <a:cubicBezTo>
                      <a:pt x="2636" y="1368"/>
                      <a:pt x="2369" y="1735"/>
                      <a:pt x="2069" y="2135"/>
                    </a:cubicBezTo>
                    <a:cubicBezTo>
                      <a:pt x="1835" y="2468"/>
                      <a:pt x="1635" y="2835"/>
                      <a:pt x="1402" y="3202"/>
                    </a:cubicBezTo>
                    <a:cubicBezTo>
                      <a:pt x="1201" y="3603"/>
                      <a:pt x="1001" y="4003"/>
                      <a:pt x="834" y="4437"/>
                    </a:cubicBezTo>
                    <a:cubicBezTo>
                      <a:pt x="668" y="4803"/>
                      <a:pt x="501" y="5204"/>
                      <a:pt x="401" y="5637"/>
                    </a:cubicBezTo>
                    <a:cubicBezTo>
                      <a:pt x="301" y="6038"/>
                      <a:pt x="201" y="6505"/>
                      <a:pt x="134" y="6972"/>
                    </a:cubicBezTo>
                    <a:cubicBezTo>
                      <a:pt x="34" y="7372"/>
                      <a:pt x="34" y="7839"/>
                      <a:pt x="1" y="8273"/>
                    </a:cubicBezTo>
                    <a:cubicBezTo>
                      <a:pt x="1" y="8706"/>
                      <a:pt x="1" y="9207"/>
                      <a:pt x="67" y="9674"/>
                    </a:cubicBezTo>
                    <a:cubicBezTo>
                      <a:pt x="127" y="9853"/>
                      <a:pt x="294" y="9979"/>
                      <a:pt x="448" y="9979"/>
                    </a:cubicBezTo>
                    <a:cubicBezTo>
                      <a:pt x="466" y="9979"/>
                      <a:pt x="484" y="9977"/>
                      <a:pt x="501" y="9974"/>
                    </a:cubicBezTo>
                    <a:cubicBezTo>
                      <a:pt x="568" y="9974"/>
                      <a:pt x="668" y="9874"/>
                      <a:pt x="734" y="9807"/>
                    </a:cubicBezTo>
                    <a:cubicBezTo>
                      <a:pt x="768" y="9707"/>
                      <a:pt x="834" y="9640"/>
                      <a:pt x="768" y="9507"/>
                    </a:cubicBezTo>
                    <a:cubicBezTo>
                      <a:pt x="734" y="9207"/>
                      <a:pt x="734" y="8873"/>
                      <a:pt x="701" y="8606"/>
                    </a:cubicBezTo>
                    <a:lnTo>
                      <a:pt x="701" y="7305"/>
                    </a:lnTo>
                    <a:cubicBezTo>
                      <a:pt x="734" y="6872"/>
                      <a:pt x="768" y="6405"/>
                      <a:pt x="868" y="6004"/>
                    </a:cubicBezTo>
                    <a:cubicBezTo>
                      <a:pt x="1001" y="5504"/>
                      <a:pt x="1135" y="4970"/>
                      <a:pt x="1335" y="4470"/>
                    </a:cubicBezTo>
                    <a:cubicBezTo>
                      <a:pt x="1531" y="3979"/>
                      <a:pt x="1727" y="3489"/>
                      <a:pt x="1987" y="2998"/>
                    </a:cubicBezTo>
                    <a:lnTo>
                      <a:pt x="1987" y="2998"/>
                    </a:lnTo>
                    <a:cubicBezTo>
                      <a:pt x="1982" y="3000"/>
                      <a:pt x="1976" y="3002"/>
                      <a:pt x="1969" y="3002"/>
                    </a:cubicBezTo>
                    <a:cubicBezTo>
                      <a:pt x="2202" y="2502"/>
                      <a:pt x="2502" y="2001"/>
                      <a:pt x="2836" y="1501"/>
                    </a:cubicBezTo>
                    <a:cubicBezTo>
                      <a:pt x="3169" y="1001"/>
                      <a:pt x="3503" y="534"/>
                      <a:pt x="3870" y="133"/>
                    </a:cubicBezTo>
                    <a:cubicBezTo>
                      <a:pt x="3903" y="67"/>
                      <a:pt x="3870" y="0"/>
                      <a:pt x="383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2958775" y="4183725"/>
                <a:ext cx="165150" cy="244500"/>
              </a:xfrm>
              <a:custGeom>
                <a:avLst/>
                <a:gdLst/>
                <a:ahLst/>
                <a:cxnLst/>
                <a:rect l="l" t="t" r="r" b="b"/>
                <a:pathLst>
                  <a:path w="6606" h="9780" extrusionOk="0">
                    <a:moveTo>
                      <a:pt x="6327" y="0"/>
                    </a:moveTo>
                    <a:cubicBezTo>
                      <a:pt x="6311" y="0"/>
                      <a:pt x="6305" y="9"/>
                      <a:pt x="6305" y="22"/>
                    </a:cubicBezTo>
                    <a:cubicBezTo>
                      <a:pt x="5938" y="289"/>
                      <a:pt x="5571" y="556"/>
                      <a:pt x="5171" y="856"/>
                    </a:cubicBezTo>
                    <a:cubicBezTo>
                      <a:pt x="4804" y="1156"/>
                      <a:pt x="4437" y="1490"/>
                      <a:pt x="4104" y="1824"/>
                    </a:cubicBezTo>
                    <a:cubicBezTo>
                      <a:pt x="3403" y="2491"/>
                      <a:pt x="2769" y="3225"/>
                      <a:pt x="2236" y="4025"/>
                    </a:cubicBezTo>
                    <a:cubicBezTo>
                      <a:pt x="1669" y="4826"/>
                      <a:pt x="1168" y="5693"/>
                      <a:pt x="801" y="6560"/>
                    </a:cubicBezTo>
                    <a:cubicBezTo>
                      <a:pt x="601" y="7027"/>
                      <a:pt x="434" y="7494"/>
                      <a:pt x="301" y="7961"/>
                    </a:cubicBezTo>
                    <a:cubicBezTo>
                      <a:pt x="234" y="8161"/>
                      <a:pt x="167" y="8395"/>
                      <a:pt x="134" y="8628"/>
                    </a:cubicBezTo>
                    <a:cubicBezTo>
                      <a:pt x="101" y="8862"/>
                      <a:pt x="1" y="9129"/>
                      <a:pt x="1" y="9396"/>
                    </a:cubicBezTo>
                    <a:cubicBezTo>
                      <a:pt x="1" y="9529"/>
                      <a:pt x="101" y="9663"/>
                      <a:pt x="234" y="9729"/>
                    </a:cubicBezTo>
                    <a:cubicBezTo>
                      <a:pt x="268" y="9763"/>
                      <a:pt x="309" y="9779"/>
                      <a:pt x="351" y="9779"/>
                    </a:cubicBezTo>
                    <a:cubicBezTo>
                      <a:pt x="393" y="9779"/>
                      <a:pt x="434" y="9763"/>
                      <a:pt x="468" y="9729"/>
                    </a:cubicBezTo>
                    <a:cubicBezTo>
                      <a:pt x="568" y="9696"/>
                      <a:pt x="601" y="9663"/>
                      <a:pt x="634" y="9562"/>
                    </a:cubicBezTo>
                    <a:cubicBezTo>
                      <a:pt x="735" y="9229"/>
                      <a:pt x="801" y="8895"/>
                      <a:pt x="901" y="8528"/>
                    </a:cubicBezTo>
                    <a:cubicBezTo>
                      <a:pt x="968" y="8161"/>
                      <a:pt x="1101" y="7828"/>
                      <a:pt x="1168" y="7461"/>
                    </a:cubicBezTo>
                    <a:cubicBezTo>
                      <a:pt x="1435" y="6727"/>
                      <a:pt x="1735" y="6060"/>
                      <a:pt x="2035" y="5393"/>
                    </a:cubicBezTo>
                    <a:lnTo>
                      <a:pt x="2035" y="5393"/>
                    </a:lnTo>
                    <a:cubicBezTo>
                      <a:pt x="2035" y="5460"/>
                      <a:pt x="2002" y="5460"/>
                      <a:pt x="2002" y="5493"/>
                    </a:cubicBezTo>
                    <a:cubicBezTo>
                      <a:pt x="2603" y="4359"/>
                      <a:pt x="3336" y="3291"/>
                      <a:pt x="4237" y="2324"/>
                    </a:cubicBezTo>
                    <a:cubicBezTo>
                      <a:pt x="4938" y="1557"/>
                      <a:pt x="5738" y="856"/>
                      <a:pt x="6572" y="289"/>
                    </a:cubicBezTo>
                    <a:cubicBezTo>
                      <a:pt x="6605" y="222"/>
                      <a:pt x="6605" y="156"/>
                      <a:pt x="6572" y="122"/>
                    </a:cubicBezTo>
                    <a:cubicBezTo>
                      <a:pt x="6505" y="56"/>
                      <a:pt x="6505" y="56"/>
                      <a:pt x="6472" y="56"/>
                    </a:cubicBezTo>
                    <a:cubicBezTo>
                      <a:pt x="6394" y="17"/>
                      <a:pt x="6350" y="0"/>
                      <a:pt x="632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2586850" y="4331875"/>
                <a:ext cx="166800" cy="151600"/>
              </a:xfrm>
              <a:custGeom>
                <a:avLst/>
                <a:gdLst/>
                <a:ahLst/>
                <a:cxnLst/>
                <a:rect l="l" t="t" r="r" b="b"/>
                <a:pathLst>
                  <a:path w="6672" h="6064" extrusionOk="0">
                    <a:moveTo>
                      <a:pt x="267" y="1"/>
                    </a:moveTo>
                    <a:cubicBezTo>
                      <a:pt x="134" y="67"/>
                      <a:pt x="100" y="67"/>
                      <a:pt x="34" y="134"/>
                    </a:cubicBezTo>
                    <a:cubicBezTo>
                      <a:pt x="0" y="234"/>
                      <a:pt x="34" y="267"/>
                      <a:pt x="134" y="301"/>
                    </a:cubicBezTo>
                    <a:cubicBezTo>
                      <a:pt x="267" y="367"/>
                      <a:pt x="434" y="434"/>
                      <a:pt x="534" y="534"/>
                    </a:cubicBezTo>
                    <a:cubicBezTo>
                      <a:pt x="1034" y="768"/>
                      <a:pt x="1501" y="1068"/>
                      <a:pt x="1968" y="1368"/>
                    </a:cubicBezTo>
                    <a:cubicBezTo>
                      <a:pt x="2435" y="1702"/>
                      <a:pt x="2869" y="2035"/>
                      <a:pt x="3336" y="2436"/>
                    </a:cubicBezTo>
                    <a:cubicBezTo>
                      <a:pt x="3770" y="2803"/>
                      <a:pt x="4103" y="3203"/>
                      <a:pt x="4470" y="3603"/>
                    </a:cubicBezTo>
                    <a:cubicBezTo>
                      <a:pt x="4804" y="4037"/>
                      <a:pt x="5137" y="4437"/>
                      <a:pt x="5371" y="4871"/>
                    </a:cubicBezTo>
                    <a:cubicBezTo>
                      <a:pt x="5471" y="5037"/>
                      <a:pt x="5604" y="5204"/>
                      <a:pt x="5671" y="5371"/>
                    </a:cubicBezTo>
                    <a:cubicBezTo>
                      <a:pt x="5738" y="5538"/>
                      <a:pt x="5838" y="5705"/>
                      <a:pt x="5971" y="5871"/>
                    </a:cubicBezTo>
                    <a:cubicBezTo>
                      <a:pt x="6021" y="5995"/>
                      <a:pt x="6144" y="6064"/>
                      <a:pt x="6272" y="6064"/>
                    </a:cubicBezTo>
                    <a:cubicBezTo>
                      <a:pt x="6317" y="6064"/>
                      <a:pt x="6362" y="6055"/>
                      <a:pt x="6405" y="6038"/>
                    </a:cubicBezTo>
                    <a:cubicBezTo>
                      <a:pt x="6572" y="5938"/>
                      <a:pt x="6672" y="5738"/>
                      <a:pt x="6572" y="5571"/>
                    </a:cubicBezTo>
                    <a:cubicBezTo>
                      <a:pt x="6538" y="5438"/>
                      <a:pt x="6472" y="5271"/>
                      <a:pt x="6372" y="5138"/>
                    </a:cubicBezTo>
                    <a:cubicBezTo>
                      <a:pt x="6305" y="4971"/>
                      <a:pt x="6205" y="4804"/>
                      <a:pt x="6071" y="4671"/>
                    </a:cubicBezTo>
                    <a:lnTo>
                      <a:pt x="5471" y="3803"/>
                    </a:lnTo>
                    <a:cubicBezTo>
                      <a:pt x="5004" y="3236"/>
                      <a:pt x="4404" y="2736"/>
                      <a:pt x="3870" y="2235"/>
                    </a:cubicBezTo>
                    <a:cubicBezTo>
                      <a:pt x="3336" y="1768"/>
                      <a:pt x="2736" y="1335"/>
                      <a:pt x="2135" y="935"/>
                    </a:cubicBezTo>
                    <a:cubicBezTo>
                      <a:pt x="1835" y="768"/>
                      <a:pt x="1501" y="568"/>
                      <a:pt x="1201" y="434"/>
                    </a:cubicBezTo>
                    <a:cubicBezTo>
                      <a:pt x="934" y="267"/>
                      <a:pt x="601" y="1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2694425" y="4319375"/>
                <a:ext cx="775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197" extrusionOk="0">
                    <a:moveTo>
                      <a:pt x="201" y="0"/>
                    </a:moveTo>
                    <a:cubicBezTo>
                      <a:pt x="134" y="67"/>
                      <a:pt x="67" y="67"/>
                      <a:pt x="34" y="100"/>
                    </a:cubicBezTo>
                    <a:cubicBezTo>
                      <a:pt x="0" y="134"/>
                      <a:pt x="34" y="234"/>
                      <a:pt x="67" y="267"/>
                    </a:cubicBezTo>
                    <a:lnTo>
                      <a:pt x="234" y="434"/>
                    </a:lnTo>
                    <a:cubicBezTo>
                      <a:pt x="534" y="701"/>
                      <a:pt x="801" y="968"/>
                      <a:pt x="1035" y="1268"/>
                    </a:cubicBezTo>
                    <a:cubicBezTo>
                      <a:pt x="1301" y="1568"/>
                      <a:pt x="1502" y="1902"/>
                      <a:pt x="1735" y="2168"/>
                    </a:cubicBezTo>
                    <a:cubicBezTo>
                      <a:pt x="1902" y="2469"/>
                      <a:pt x="2135" y="2769"/>
                      <a:pt x="2235" y="3102"/>
                    </a:cubicBezTo>
                    <a:cubicBezTo>
                      <a:pt x="2402" y="3403"/>
                      <a:pt x="2536" y="3736"/>
                      <a:pt x="2669" y="4070"/>
                    </a:cubicBezTo>
                    <a:cubicBezTo>
                      <a:pt x="2693" y="4142"/>
                      <a:pt x="2786" y="4197"/>
                      <a:pt x="2862" y="4197"/>
                    </a:cubicBezTo>
                    <a:cubicBezTo>
                      <a:pt x="2891" y="4197"/>
                      <a:pt x="2917" y="4188"/>
                      <a:pt x="2936" y="4170"/>
                    </a:cubicBezTo>
                    <a:lnTo>
                      <a:pt x="3069" y="4070"/>
                    </a:lnTo>
                    <a:cubicBezTo>
                      <a:pt x="3103" y="4003"/>
                      <a:pt x="3069" y="3936"/>
                      <a:pt x="3069" y="3903"/>
                    </a:cubicBezTo>
                    <a:cubicBezTo>
                      <a:pt x="2936" y="3536"/>
                      <a:pt x="2736" y="3202"/>
                      <a:pt x="2569" y="2869"/>
                    </a:cubicBezTo>
                    <a:cubicBezTo>
                      <a:pt x="2369" y="2469"/>
                      <a:pt x="2135" y="2135"/>
                      <a:pt x="1902" y="1801"/>
                    </a:cubicBezTo>
                    <a:cubicBezTo>
                      <a:pt x="1668" y="1468"/>
                      <a:pt x="1401" y="1201"/>
                      <a:pt x="1168" y="901"/>
                    </a:cubicBezTo>
                    <a:cubicBezTo>
                      <a:pt x="901" y="601"/>
                      <a:pt x="568" y="367"/>
                      <a:pt x="301" y="67"/>
                    </a:cubicBezTo>
                    <a:cubicBezTo>
                      <a:pt x="301" y="67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2756125" y="4220125"/>
                <a:ext cx="60900" cy="21102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8441" extrusionOk="0">
                    <a:moveTo>
                      <a:pt x="101" y="1"/>
                    </a:moveTo>
                    <a:cubicBezTo>
                      <a:pt x="34" y="34"/>
                      <a:pt x="1" y="167"/>
                      <a:pt x="34" y="234"/>
                    </a:cubicBezTo>
                    <a:cubicBezTo>
                      <a:pt x="368" y="901"/>
                      <a:pt x="668" y="1568"/>
                      <a:pt x="902" y="2269"/>
                    </a:cubicBezTo>
                    <a:cubicBezTo>
                      <a:pt x="1369" y="3703"/>
                      <a:pt x="1569" y="5171"/>
                      <a:pt x="1669" y="6672"/>
                    </a:cubicBezTo>
                    <a:lnTo>
                      <a:pt x="1669" y="6572"/>
                    </a:lnTo>
                    <a:cubicBezTo>
                      <a:pt x="1669" y="6839"/>
                      <a:pt x="1702" y="7072"/>
                      <a:pt x="1702" y="7339"/>
                    </a:cubicBezTo>
                    <a:cubicBezTo>
                      <a:pt x="1702" y="7606"/>
                      <a:pt x="1702" y="7873"/>
                      <a:pt x="1735" y="8173"/>
                    </a:cubicBezTo>
                    <a:cubicBezTo>
                      <a:pt x="1735" y="8340"/>
                      <a:pt x="1902" y="8440"/>
                      <a:pt x="2069" y="8440"/>
                    </a:cubicBezTo>
                    <a:cubicBezTo>
                      <a:pt x="2269" y="8440"/>
                      <a:pt x="2436" y="8340"/>
                      <a:pt x="2436" y="8106"/>
                    </a:cubicBezTo>
                    <a:cubicBezTo>
                      <a:pt x="2436" y="7773"/>
                      <a:pt x="2436" y="7406"/>
                      <a:pt x="2403" y="7072"/>
                    </a:cubicBezTo>
                    <a:cubicBezTo>
                      <a:pt x="2369" y="6739"/>
                      <a:pt x="2336" y="6372"/>
                      <a:pt x="2269" y="6038"/>
                    </a:cubicBezTo>
                    <a:cubicBezTo>
                      <a:pt x="2202" y="5371"/>
                      <a:pt x="2069" y="4704"/>
                      <a:pt x="1902" y="4037"/>
                    </a:cubicBezTo>
                    <a:cubicBezTo>
                      <a:pt x="1735" y="3370"/>
                      <a:pt x="1535" y="2736"/>
                      <a:pt x="1268" y="2102"/>
                    </a:cubicBezTo>
                    <a:cubicBezTo>
                      <a:pt x="1035" y="1435"/>
                      <a:pt x="701" y="801"/>
                      <a:pt x="368" y="201"/>
                    </a:cubicBezTo>
                    <a:cubicBezTo>
                      <a:pt x="334" y="134"/>
                      <a:pt x="268" y="101"/>
                      <a:pt x="201" y="101"/>
                    </a:cubicBezTo>
                    <a:cubicBezTo>
                      <a:pt x="168" y="1"/>
                      <a:pt x="168" y="1"/>
                      <a:pt x="1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2407550" y="4510350"/>
                <a:ext cx="290225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2375" extrusionOk="0">
                    <a:moveTo>
                      <a:pt x="3670" y="0"/>
                    </a:moveTo>
                    <a:cubicBezTo>
                      <a:pt x="3470" y="67"/>
                      <a:pt x="3270" y="67"/>
                      <a:pt x="3003" y="67"/>
                    </a:cubicBezTo>
                    <a:cubicBezTo>
                      <a:pt x="2502" y="67"/>
                      <a:pt x="2002" y="100"/>
                      <a:pt x="1535" y="167"/>
                    </a:cubicBezTo>
                    <a:cubicBezTo>
                      <a:pt x="1035" y="267"/>
                      <a:pt x="601" y="334"/>
                      <a:pt x="101" y="434"/>
                    </a:cubicBezTo>
                    <a:cubicBezTo>
                      <a:pt x="34" y="434"/>
                      <a:pt x="1" y="467"/>
                      <a:pt x="1" y="500"/>
                    </a:cubicBezTo>
                    <a:cubicBezTo>
                      <a:pt x="1" y="567"/>
                      <a:pt x="34" y="600"/>
                      <a:pt x="101" y="600"/>
                    </a:cubicBezTo>
                    <a:cubicBezTo>
                      <a:pt x="668" y="467"/>
                      <a:pt x="1268" y="434"/>
                      <a:pt x="1835" y="334"/>
                    </a:cubicBezTo>
                    <a:cubicBezTo>
                      <a:pt x="2436" y="300"/>
                      <a:pt x="3003" y="300"/>
                      <a:pt x="3603" y="300"/>
                    </a:cubicBezTo>
                    <a:cubicBezTo>
                      <a:pt x="5038" y="334"/>
                      <a:pt x="6505" y="600"/>
                      <a:pt x="7940" y="1001"/>
                    </a:cubicBezTo>
                    <a:lnTo>
                      <a:pt x="7873" y="1001"/>
                    </a:lnTo>
                    <a:cubicBezTo>
                      <a:pt x="8440" y="1168"/>
                      <a:pt x="8974" y="1368"/>
                      <a:pt x="9507" y="1601"/>
                    </a:cubicBezTo>
                    <a:cubicBezTo>
                      <a:pt x="9808" y="1701"/>
                      <a:pt x="10041" y="1801"/>
                      <a:pt x="10308" y="1935"/>
                    </a:cubicBezTo>
                    <a:cubicBezTo>
                      <a:pt x="10608" y="2035"/>
                      <a:pt x="10875" y="2202"/>
                      <a:pt x="11142" y="2335"/>
                    </a:cubicBezTo>
                    <a:cubicBezTo>
                      <a:pt x="11188" y="2363"/>
                      <a:pt x="11234" y="2375"/>
                      <a:pt x="11278" y="2375"/>
                    </a:cubicBezTo>
                    <a:cubicBezTo>
                      <a:pt x="11393" y="2375"/>
                      <a:pt x="11494" y="2289"/>
                      <a:pt x="11542" y="2168"/>
                    </a:cubicBezTo>
                    <a:cubicBezTo>
                      <a:pt x="11609" y="2102"/>
                      <a:pt x="11609" y="2001"/>
                      <a:pt x="11542" y="1935"/>
                    </a:cubicBezTo>
                    <a:cubicBezTo>
                      <a:pt x="11509" y="1835"/>
                      <a:pt x="11475" y="1801"/>
                      <a:pt x="11375" y="1768"/>
                    </a:cubicBezTo>
                    <a:cubicBezTo>
                      <a:pt x="10975" y="1534"/>
                      <a:pt x="10508" y="1401"/>
                      <a:pt x="10108" y="1201"/>
                    </a:cubicBezTo>
                    <a:cubicBezTo>
                      <a:pt x="9641" y="1067"/>
                      <a:pt x="9174" y="867"/>
                      <a:pt x="8673" y="701"/>
                    </a:cubicBezTo>
                    <a:cubicBezTo>
                      <a:pt x="7773" y="434"/>
                      <a:pt x="6805" y="267"/>
                      <a:pt x="5838" y="133"/>
                    </a:cubicBezTo>
                    <a:cubicBezTo>
                      <a:pt x="5138" y="67"/>
                      <a:pt x="4370" y="0"/>
                      <a:pt x="367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2518475" y="4446950"/>
                <a:ext cx="173475" cy="94725"/>
              </a:xfrm>
              <a:custGeom>
                <a:avLst/>
                <a:gdLst/>
                <a:ahLst/>
                <a:cxnLst/>
                <a:rect l="l" t="t" r="r" b="b"/>
                <a:pathLst>
                  <a:path w="6939" h="3789" extrusionOk="0">
                    <a:moveTo>
                      <a:pt x="100" y="1"/>
                    </a:moveTo>
                    <a:cubicBezTo>
                      <a:pt x="67" y="1"/>
                      <a:pt x="33" y="34"/>
                      <a:pt x="33" y="101"/>
                    </a:cubicBezTo>
                    <a:cubicBezTo>
                      <a:pt x="0" y="168"/>
                      <a:pt x="33" y="301"/>
                      <a:pt x="100" y="334"/>
                    </a:cubicBezTo>
                    <a:cubicBezTo>
                      <a:pt x="867" y="601"/>
                      <a:pt x="1601" y="868"/>
                      <a:pt x="2335" y="1202"/>
                    </a:cubicBezTo>
                    <a:cubicBezTo>
                      <a:pt x="3036" y="1535"/>
                      <a:pt x="3736" y="1936"/>
                      <a:pt x="4403" y="2369"/>
                    </a:cubicBezTo>
                    <a:cubicBezTo>
                      <a:pt x="4737" y="2603"/>
                      <a:pt x="5037" y="2803"/>
                      <a:pt x="5371" y="3003"/>
                    </a:cubicBezTo>
                    <a:cubicBezTo>
                      <a:pt x="5704" y="3270"/>
                      <a:pt x="6004" y="3470"/>
                      <a:pt x="6338" y="3704"/>
                    </a:cubicBezTo>
                    <a:cubicBezTo>
                      <a:pt x="6411" y="3762"/>
                      <a:pt x="6491" y="3788"/>
                      <a:pt x="6568" y="3788"/>
                    </a:cubicBezTo>
                    <a:cubicBezTo>
                      <a:pt x="6667" y="3788"/>
                      <a:pt x="6763" y="3745"/>
                      <a:pt x="6838" y="3670"/>
                    </a:cubicBezTo>
                    <a:cubicBezTo>
                      <a:pt x="6938" y="3503"/>
                      <a:pt x="6905" y="3303"/>
                      <a:pt x="6772" y="3170"/>
                    </a:cubicBezTo>
                    <a:cubicBezTo>
                      <a:pt x="6338" y="2803"/>
                      <a:pt x="5771" y="2469"/>
                      <a:pt x="5271" y="2136"/>
                    </a:cubicBezTo>
                    <a:cubicBezTo>
                      <a:pt x="4770" y="1836"/>
                      <a:pt x="4236" y="1535"/>
                      <a:pt x="3703" y="1302"/>
                    </a:cubicBezTo>
                    <a:cubicBezTo>
                      <a:pt x="3169" y="1035"/>
                      <a:pt x="2602" y="801"/>
                      <a:pt x="2035" y="601"/>
                    </a:cubicBezTo>
                    <a:cubicBezTo>
                      <a:pt x="1434" y="368"/>
                      <a:pt x="867" y="168"/>
                      <a:pt x="234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2604350" y="4345225"/>
                <a:ext cx="515400" cy="428650"/>
              </a:xfrm>
              <a:custGeom>
                <a:avLst/>
                <a:gdLst/>
                <a:ahLst/>
                <a:cxnLst/>
                <a:rect l="l" t="t" r="r" b="b"/>
                <a:pathLst>
                  <a:path w="20616" h="17146" extrusionOk="0">
                    <a:moveTo>
                      <a:pt x="12510" y="0"/>
                    </a:moveTo>
                    <a:cubicBezTo>
                      <a:pt x="11309" y="0"/>
                      <a:pt x="10108" y="167"/>
                      <a:pt x="8974" y="434"/>
                    </a:cubicBezTo>
                    <a:cubicBezTo>
                      <a:pt x="8340" y="601"/>
                      <a:pt x="7806" y="834"/>
                      <a:pt x="7306" y="1034"/>
                    </a:cubicBezTo>
                    <a:cubicBezTo>
                      <a:pt x="6839" y="1234"/>
                      <a:pt x="6405" y="1501"/>
                      <a:pt x="5905" y="1768"/>
                    </a:cubicBezTo>
                    <a:cubicBezTo>
                      <a:pt x="5105" y="2269"/>
                      <a:pt x="4304" y="2902"/>
                      <a:pt x="3503" y="3736"/>
                    </a:cubicBezTo>
                    <a:cubicBezTo>
                      <a:pt x="2669" y="4570"/>
                      <a:pt x="2002" y="5504"/>
                      <a:pt x="1469" y="6405"/>
                    </a:cubicBezTo>
                    <a:cubicBezTo>
                      <a:pt x="902" y="7439"/>
                      <a:pt x="501" y="8440"/>
                      <a:pt x="334" y="9440"/>
                    </a:cubicBezTo>
                    <a:cubicBezTo>
                      <a:pt x="268" y="10007"/>
                      <a:pt x="268" y="10541"/>
                      <a:pt x="301" y="11075"/>
                    </a:cubicBezTo>
                    <a:cubicBezTo>
                      <a:pt x="101" y="11208"/>
                      <a:pt x="1" y="11408"/>
                      <a:pt x="68" y="11609"/>
                    </a:cubicBezTo>
                    <a:cubicBezTo>
                      <a:pt x="168" y="12109"/>
                      <a:pt x="301" y="12543"/>
                      <a:pt x="501" y="12943"/>
                    </a:cubicBezTo>
                    <a:cubicBezTo>
                      <a:pt x="735" y="13377"/>
                      <a:pt x="968" y="13743"/>
                      <a:pt x="1268" y="14110"/>
                    </a:cubicBezTo>
                    <a:cubicBezTo>
                      <a:pt x="1569" y="14444"/>
                      <a:pt x="1902" y="14778"/>
                      <a:pt x="2269" y="15078"/>
                    </a:cubicBezTo>
                    <a:cubicBezTo>
                      <a:pt x="2669" y="15411"/>
                      <a:pt x="3136" y="15645"/>
                      <a:pt x="3470" y="15878"/>
                    </a:cubicBezTo>
                    <a:cubicBezTo>
                      <a:pt x="4237" y="16279"/>
                      <a:pt x="5105" y="16612"/>
                      <a:pt x="6172" y="16879"/>
                    </a:cubicBezTo>
                    <a:cubicBezTo>
                      <a:pt x="6973" y="17079"/>
                      <a:pt x="7840" y="17146"/>
                      <a:pt x="8774" y="17146"/>
                    </a:cubicBezTo>
                    <a:lnTo>
                      <a:pt x="9007" y="17146"/>
                    </a:lnTo>
                    <a:cubicBezTo>
                      <a:pt x="9908" y="17146"/>
                      <a:pt x="10742" y="16979"/>
                      <a:pt x="11576" y="16712"/>
                    </a:cubicBezTo>
                    <a:cubicBezTo>
                      <a:pt x="12276" y="16445"/>
                      <a:pt x="12977" y="16112"/>
                      <a:pt x="13811" y="15611"/>
                    </a:cubicBezTo>
                    <a:cubicBezTo>
                      <a:pt x="15479" y="14611"/>
                      <a:pt x="16946" y="13310"/>
                      <a:pt x="18181" y="11809"/>
                    </a:cubicBezTo>
                    <a:cubicBezTo>
                      <a:pt x="18814" y="11075"/>
                      <a:pt x="19315" y="10274"/>
                      <a:pt x="19748" y="9440"/>
                    </a:cubicBezTo>
                    <a:cubicBezTo>
                      <a:pt x="20149" y="8606"/>
                      <a:pt x="20415" y="7773"/>
                      <a:pt x="20516" y="6972"/>
                    </a:cubicBezTo>
                    <a:cubicBezTo>
                      <a:pt x="20582" y="6605"/>
                      <a:pt x="20616" y="6138"/>
                      <a:pt x="20582" y="5704"/>
                    </a:cubicBezTo>
                    <a:cubicBezTo>
                      <a:pt x="20516" y="5304"/>
                      <a:pt x="20449" y="4904"/>
                      <a:pt x="20315" y="4437"/>
                    </a:cubicBezTo>
                    <a:cubicBezTo>
                      <a:pt x="20082" y="3636"/>
                      <a:pt x="19515" y="2902"/>
                      <a:pt x="18814" y="2202"/>
                    </a:cubicBezTo>
                    <a:cubicBezTo>
                      <a:pt x="18080" y="1468"/>
                      <a:pt x="17113" y="901"/>
                      <a:pt x="16012" y="534"/>
                    </a:cubicBezTo>
                    <a:cubicBezTo>
                      <a:pt x="14945" y="200"/>
                      <a:pt x="13777" y="0"/>
                      <a:pt x="12510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2604350" y="4345225"/>
                <a:ext cx="512900" cy="429500"/>
              </a:xfrm>
              <a:custGeom>
                <a:avLst/>
                <a:gdLst/>
                <a:ahLst/>
                <a:cxnLst/>
                <a:rect l="l" t="t" r="r" b="b"/>
                <a:pathLst>
                  <a:path w="20516" h="17180" extrusionOk="0">
                    <a:moveTo>
                      <a:pt x="12643" y="0"/>
                    </a:moveTo>
                    <a:cubicBezTo>
                      <a:pt x="12677" y="67"/>
                      <a:pt x="12743" y="100"/>
                      <a:pt x="12777" y="167"/>
                    </a:cubicBezTo>
                    <a:cubicBezTo>
                      <a:pt x="12943" y="367"/>
                      <a:pt x="13110" y="601"/>
                      <a:pt x="13244" y="868"/>
                    </a:cubicBezTo>
                    <a:cubicBezTo>
                      <a:pt x="13344" y="1101"/>
                      <a:pt x="13444" y="1401"/>
                      <a:pt x="13511" y="1701"/>
                    </a:cubicBezTo>
                    <a:cubicBezTo>
                      <a:pt x="13611" y="1968"/>
                      <a:pt x="13644" y="2302"/>
                      <a:pt x="13677" y="2602"/>
                    </a:cubicBezTo>
                    <a:cubicBezTo>
                      <a:pt x="13744" y="3236"/>
                      <a:pt x="13744" y="3870"/>
                      <a:pt x="13611" y="4537"/>
                    </a:cubicBezTo>
                    <a:cubicBezTo>
                      <a:pt x="13511" y="5171"/>
                      <a:pt x="13344" y="5771"/>
                      <a:pt x="13144" y="6338"/>
                    </a:cubicBezTo>
                    <a:cubicBezTo>
                      <a:pt x="13010" y="6605"/>
                      <a:pt x="12910" y="6872"/>
                      <a:pt x="12777" y="7072"/>
                    </a:cubicBezTo>
                    <a:cubicBezTo>
                      <a:pt x="12610" y="7372"/>
                      <a:pt x="12410" y="7706"/>
                      <a:pt x="12176" y="8006"/>
                    </a:cubicBezTo>
                    <a:cubicBezTo>
                      <a:pt x="11743" y="8606"/>
                      <a:pt x="11176" y="9174"/>
                      <a:pt x="10575" y="9674"/>
                    </a:cubicBezTo>
                    <a:cubicBezTo>
                      <a:pt x="9941" y="10174"/>
                      <a:pt x="9274" y="10608"/>
                      <a:pt x="8574" y="10941"/>
                    </a:cubicBezTo>
                    <a:cubicBezTo>
                      <a:pt x="7806" y="11342"/>
                      <a:pt x="7073" y="11609"/>
                      <a:pt x="6305" y="11842"/>
                    </a:cubicBezTo>
                    <a:cubicBezTo>
                      <a:pt x="5305" y="12109"/>
                      <a:pt x="4304" y="12242"/>
                      <a:pt x="3337" y="12242"/>
                    </a:cubicBezTo>
                    <a:cubicBezTo>
                      <a:pt x="2770" y="12242"/>
                      <a:pt x="2169" y="12209"/>
                      <a:pt x="1602" y="12076"/>
                    </a:cubicBezTo>
                    <a:cubicBezTo>
                      <a:pt x="1068" y="12009"/>
                      <a:pt x="501" y="11842"/>
                      <a:pt x="1" y="11609"/>
                    </a:cubicBezTo>
                    <a:lnTo>
                      <a:pt x="1" y="11609"/>
                    </a:lnTo>
                    <a:cubicBezTo>
                      <a:pt x="101" y="12109"/>
                      <a:pt x="268" y="12576"/>
                      <a:pt x="435" y="12943"/>
                    </a:cubicBezTo>
                    <a:cubicBezTo>
                      <a:pt x="635" y="13377"/>
                      <a:pt x="902" y="13743"/>
                      <a:pt x="1168" y="14110"/>
                    </a:cubicBezTo>
                    <a:cubicBezTo>
                      <a:pt x="1469" y="14444"/>
                      <a:pt x="1802" y="14778"/>
                      <a:pt x="2169" y="15078"/>
                    </a:cubicBezTo>
                    <a:cubicBezTo>
                      <a:pt x="2603" y="15411"/>
                      <a:pt x="3103" y="15712"/>
                      <a:pt x="3403" y="15878"/>
                    </a:cubicBezTo>
                    <a:cubicBezTo>
                      <a:pt x="4137" y="16279"/>
                      <a:pt x="5004" y="16612"/>
                      <a:pt x="6105" y="16879"/>
                    </a:cubicBezTo>
                    <a:cubicBezTo>
                      <a:pt x="6939" y="17079"/>
                      <a:pt x="7773" y="17179"/>
                      <a:pt x="8674" y="17179"/>
                    </a:cubicBezTo>
                    <a:lnTo>
                      <a:pt x="8941" y="17179"/>
                    </a:lnTo>
                    <a:cubicBezTo>
                      <a:pt x="9808" y="17179"/>
                      <a:pt x="10642" y="17012"/>
                      <a:pt x="11476" y="16712"/>
                    </a:cubicBezTo>
                    <a:cubicBezTo>
                      <a:pt x="12176" y="16445"/>
                      <a:pt x="12910" y="16112"/>
                      <a:pt x="13744" y="15611"/>
                    </a:cubicBezTo>
                    <a:cubicBezTo>
                      <a:pt x="15412" y="14611"/>
                      <a:pt x="16846" y="13377"/>
                      <a:pt x="18114" y="11809"/>
                    </a:cubicBezTo>
                    <a:cubicBezTo>
                      <a:pt x="18748" y="11075"/>
                      <a:pt x="19248" y="10274"/>
                      <a:pt x="19648" y="9440"/>
                    </a:cubicBezTo>
                    <a:cubicBezTo>
                      <a:pt x="20082" y="8606"/>
                      <a:pt x="20315" y="7773"/>
                      <a:pt x="20449" y="6939"/>
                    </a:cubicBezTo>
                    <a:cubicBezTo>
                      <a:pt x="20482" y="6538"/>
                      <a:pt x="20516" y="6105"/>
                      <a:pt x="20482" y="5638"/>
                    </a:cubicBezTo>
                    <a:cubicBezTo>
                      <a:pt x="20449" y="5271"/>
                      <a:pt x="20349" y="4870"/>
                      <a:pt x="20249" y="4403"/>
                    </a:cubicBezTo>
                    <a:cubicBezTo>
                      <a:pt x="19982" y="3603"/>
                      <a:pt x="19481" y="2869"/>
                      <a:pt x="18748" y="2135"/>
                    </a:cubicBezTo>
                    <a:cubicBezTo>
                      <a:pt x="17980" y="1435"/>
                      <a:pt x="16980" y="868"/>
                      <a:pt x="15946" y="467"/>
                    </a:cubicBezTo>
                    <a:cubicBezTo>
                      <a:pt x="14978" y="200"/>
                      <a:pt x="13844" y="0"/>
                      <a:pt x="12643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2274125" y="4309350"/>
                <a:ext cx="1135000" cy="851475"/>
              </a:xfrm>
              <a:custGeom>
                <a:avLst/>
                <a:gdLst/>
                <a:ahLst/>
                <a:cxnLst/>
                <a:rect l="l" t="t" r="r" b="b"/>
                <a:pathLst>
                  <a:path w="45400" h="34059" extrusionOk="0">
                    <a:moveTo>
                      <a:pt x="37327" y="1"/>
                    </a:moveTo>
                    <a:cubicBezTo>
                      <a:pt x="36360" y="1"/>
                      <a:pt x="35359" y="168"/>
                      <a:pt x="34392" y="535"/>
                    </a:cubicBezTo>
                    <a:cubicBezTo>
                      <a:pt x="33991" y="701"/>
                      <a:pt x="33558" y="868"/>
                      <a:pt x="33057" y="1168"/>
                    </a:cubicBezTo>
                    <a:cubicBezTo>
                      <a:pt x="32657" y="1435"/>
                      <a:pt x="32290" y="1669"/>
                      <a:pt x="31957" y="2002"/>
                    </a:cubicBezTo>
                    <a:cubicBezTo>
                      <a:pt x="31189" y="2669"/>
                      <a:pt x="30656" y="3503"/>
                      <a:pt x="30389" y="4371"/>
                    </a:cubicBezTo>
                    <a:cubicBezTo>
                      <a:pt x="30355" y="4504"/>
                      <a:pt x="30322" y="4671"/>
                      <a:pt x="30289" y="4804"/>
                    </a:cubicBezTo>
                    <a:cubicBezTo>
                      <a:pt x="30222" y="4938"/>
                      <a:pt x="30189" y="5105"/>
                      <a:pt x="30155" y="5205"/>
                    </a:cubicBezTo>
                    <a:lnTo>
                      <a:pt x="29888" y="5972"/>
                    </a:lnTo>
                    <a:cubicBezTo>
                      <a:pt x="29688" y="6506"/>
                      <a:pt x="29455" y="7039"/>
                      <a:pt x="29221" y="7540"/>
                    </a:cubicBezTo>
                    <a:lnTo>
                      <a:pt x="29155" y="7706"/>
                    </a:lnTo>
                    <a:cubicBezTo>
                      <a:pt x="28954" y="8173"/>
                      <a:pt x="28688" y="8674"/>
                      <a:pt x="28621" y="9208"/>
                    </a:cubicBezTo>
                    <a:cubicBezTo>
                      <a:pt x="28554" y="9374"/>
                      <a:pt x="28554" y="9608"/>
                      <a:pt x="28554" y="9775"/>
                    </a:cubicBezTo>
                    <a:cubicBezTo>
                      <a:pt x="28321" y="9808"/>
                      <a:pt x="28121" y="9841"/>
                      <a:pt x="27887" y="9875"/>
                    </a:cubicBezTo>
                    <a:cubicBezTo>
                      <a:pt x="27687" y="9941"/>
                      <a:pt x="27520" y="10008"/>
                      <a:pt x="27353" y="10108"/>
                    </a:cubicBezTo>
                    <a:cubicBezTo>
                      <a:pt x="27187" y="10175"/>
                      <a:pt x="27020" y="10275"/>
                      <a:pt x="26853" y="10375"/>
                    </a:cubicBezTo>
                    <a:cubicBezTo>
                      <a:pt x="26353" y="10675"/>
                      <a:pt x="25986" y="11109"/>
                      <a:pt x="25552" y="11509"/>
                    </a:cubicBezTo>
                    <a:lnTo>
                      <a:pt x="25519" y="11543"/>
                    </a:lnTo>
                    <a:cubicBezTo>
                      <a:pt x="25285" y="11809"/>
                      <a:pt x="25118" y="12010"/>
                      <a:pt x="24885" y="12176"/>
                    </a:cubicBezTo>
                    <a:cubicBezTo>
                      <a:pt x="24651" y="12376"/>
                      <a:pt x="24385" y="12610"/>
                      <a:pt x="24151" y="12777"/>
                    </a:cubicBezTo>
                    <a:cubicBezTo>
                      <a:pt x="23951" y="12877"/>
                      <a:pt x="23684" y="13010"/>
                      <a:pt x="23451" y="13110"/>
                    </a:cubicBezTo>
                    <a:cubicBezTo>
                      <a:pt x="23317" y="13144"/>
                      <a:pt x="23150" y="13177"/>
                      <a:pt x="23017" y="13177"/>
                    </a:cubicBezTo>
                    <a:lnTo>
                      <a:pt x="21716" y="13177"/>
                    </a:lnTo>
                    <a:cubicBezTo>
                      <a:pt x="21616" y="13177"/>
                      <a:pt x="21549" y="13177"/>
                      <a:pt x="21482" y="13210"/>
                    </a:cubicBezTo>
                    <a:cubicBezTo>
                      <a:pt x="20982" y="13310"/>
                      <a:pt x="20515" y="13477"/>
                      <a:pt x="20048" y="13777"/>
                    </a:cubicBezTo>
                    <a:cubicBezTo>
                      <a:pt x="19881" y="13878"/>
                      <a:pt x="19681" y="13978"/>
                      <a:pt x="19514" y="14144"/>
                    </a:cubicBezTo>
                    <a:cubicBezTo>
                      <a:pt x="19448" y="14111"/>
                      <a:pt x="19314" y="14044"/>
                      <a:pt x="19214" y="14044"/>
                    </a:cubicBezTo>
                    <a:cubicBezTo>
                      <a:pt x="19047" y="14011"/>
                      <a:pt x="18847" y="14011"/>
                      <a:pt x="18714" y="14011"/>
                    </a:cubicBezTo>
                    <a:lnTo>
                      <a:pt x="18647" y="14011"/>
                    </a:lnTo>
                    <a:cubicBezTo>
                      <a:pt x="18347" y="14011"/>
                      <a:pt x="18147" y="13978"/>
                      <a:pt x="17947" y="13944"/>
                    </a:cubicBezTo>
                    <a:cubicBezTo>
                      <a:pt x="17713" y="13878"/>
                      <a:pt x="17513" y="13811"/>
                      <a:pt x="17346" y="13711"/>
                    </a:cubicBezTo>
                    <a:cubicBezTo>
                      <a:pt x="17179" y="13677"/>
                      <a:pt x="17046" y="13611"/>
                      <a:pt x="16946" y="13544"/>
                    </a:cubicBezTo>
                    <a:cubicBezTo>
                      <a:pt x="16846" y="13477"/>
                      <a:pt x="16779" y="13444"/>
                      <a:pt x="16646" y="13344"/>
                    </a:cubicBezTo>
                    <a:cubicBezTo>
                      <a:pt x="16546" y="13277"/>
                      <a:pt x="16479" y="13210"/>
                      <a:pt x="16379" y="13144"/>
                    </a:cubicBezTo>
                    <a:cubicBezTo>
                      <a:pt x="16312" y="13044"/>
                      <a:pt x="16212" y="12977"/>
                      <a:pt x="16112" y="12877"/>
                    </a:cubicBezTo>
                    <a:cubicBezTo>
                      <a:pt x="15545" y="12443"/>
                      <a:pt x="15045" y="12110"/>
                      <a:pt x="14511" y="11843"/>
                    </a:cubicBezTo>
                    <a:cubicBezTo>
                      <a:pt x="13944" y="11609"/>
                      <a:pt x="13277" y="11442"/>
                      <a:pt x="12509" y="11442"/>
                    </a:cubicBezTo>
                    <a:cubicBezTo>
                      <a:pt x="12042" y="11442"/>
                      <a:pt x="11609" y="11476"/>
                      <a:pt x="11142" y="11543"/>
                    </a:cubicBezTo>
                    <a:cubicBezTo>
                      <a:pt x="10608" y="11676"/>
                      <a:pt x="9974" y="11843"/>
                      <a:pt x="9274" y="12110"/>
                    </a:cubicBezTo>
                    <a:cubicBezTo>
                      <a:pt x="8540" y="12343"/>
                      <a:pt x="8006" y="12543"/>
                      <a:pt x="7506" y="12810"/>
                    </a:cubicBezTo>
                    <a:cubicBezTo>
                      <a:pt x="6472" y="13344"/>
                      <a:pt x="5471" y="14011"/>
                      <a:pt x="4604" y="14845"/>
                    </a:cubicBezTo>
                    <a:cubicBezTo>
                      <a:pt x="2836" y="16479"/>
                      <a:pt x="1502" y="18548"/>
                      <a:pt x="768" y="20816"/>
                    </a:cubicBezTo>
                    <a:cubicBezTo>
                      <a:pt x="367" y="21983"/>
                      <a:pt x="134" y="23151"/>
                      <a:pt x="34" y="24318"/>
                    </a:cubicBezTo>
                    <a:cubicBezTo>
                      <a:pt x="0" y="24952"/>
                      <a:pt x="0" y="25519"/>
                      <a:pt x="101" y="26053"/>
                    </a:cubicBezTo>
                    <a:cubicBezTo>
                      <a:pt x="134" y="26553"/>
                      <a:pt x="267" y="27120"/>
                      <a:pt x="434" y="27687"/>
                    </a:cubicBezTo>
                    <a:cubicBezTo>
                      <a:pt x="701" y="28655"/>
                      <a:pt x="1268" y="29555"/>
                      <a:pt x="1935" y="30356"/>
                    </a:cubicBezTo>
                    <a:cubicBezTo>
                      <a:pt x="2602" y="31123"/>
                      <a:pt x="3436" y="31724"/>
                      <a:pt x="4337" y="32191"/>
                    </a:cubicBezTo>
                    <a:cubicBezTo>
                      <a:pt x="5271" y="32591"/>
                      <a:pt x="6305" y="32824"/>
                      <a:pt x="7439" y="32858"/>
                    </a:cubicBezTo>
                    <a:lnTo>
                      <a:pt x="7506" y="32858"/>
                    </a:lnTo>
                    <a:cubicBezTo>
                      <a:pt x="8473" y="32858"/>
                      <a:pt x="9441" y="32691"/>
                      <a:pt x="10341" y="32357"/>
                    </a:cubicBezTo>
                    <a:cubicBezTo>
                      <a:pt x="11042" y="32091"/>
                      <a:pt x="11809" y="31724"/>
                      <a:pt x="12643" y="31190"/>
                    </a:cubicBezTo>
                    <a:cubicBezTo>
                      <a:pt x="13377" y="30723"/>
                      <a:pt x="14111" y="30156"/>
                      <a:pt x="14878" y="29489"/>
                    </a:cubicBezTo>
                    <a:cubicBezTo>
                      <a:pt x="15678" y="28822"/>
                      <a:pt x="16379" y="28054"/>
                      <a:pt x="17046" y="27254"/>
                    </a:cubicBezTo>
                    <a:cubicBezTo>
                      <a:pt x="17179" y="27521"/>
                      <a:pt x="17346" y="27821"/>
                      <a:pt x="17513" y="28088"/>
                    </a:cubicBezTo>
                    <a:cubicBezTo>
                      <a:pt x="17980" y="28822"/>
                      <a:pt x="18514" y="29489"/>
                      <a:pt x="19114" y="30056"/>
                    </a:cubicBezTo>
                    <a:cubicBezTo>
                      <a:pt x="19781" y="30690"/>
                      <a:pt x="20515" y="31223"/>
                      <a:pt x="21316" y="31690"/>
                    </a:cubicBezTo>
                    <a:cubicBezTo>
                      <a:pt x="22116" y="32157"/>
                      <a:pt x="23017" y="32558"/>
                      <a:pt x="23984" y="32924"/>
                    </a:cubicBezTo>
                    <a:cubicBezTo>
                      <a:pt x="24885" y="33258"/>
                      <a:pt x="25852" y="33558"/>
                      <a:pt x="26853" y="33758"/>
                    </a:cubicBezTo>
                    <a:cubicBezTo>
                      <a:pt x="27820" y="33992"/>
                      <a:pt x="28788" y="34059"/>
                      <a:pt x="29688" y="34059"/>
                    </a:cubicBezTo>
                    <a:cubicBezTo>
                      <a:pt x="30722" y="34059"/>
                      <a:pt x="31690" y="33925"/>
                      <a:pt x="32557" y="33692"/>
                    </a:cubicBezTo>
                    <a:cubicBezTo>
                      <a:pt x="33057" y="33558"/>
                      <a:pt x="33524" y="33391"/>
                      <a:pt x="33991" y="33191"/>
                    </a:cubicBezTo>
                    <a:cubicBezTo>
                      <a:pt x="34392" y="33025"/>
                      <a:pt x="34825" y="32758"/>
                      <a:pt x="35326" y="32424"/>
                    </a:cubicBezTo>
                    <a:cubicBezTo>
                      <a:pt x="36060" y="31924"/>
                      <a:pt x="36793" y="31323"/>
                      <a:pt x="37461" y="30523"/>
                    </a:cubicBezTo>
                    <a:cubicBezTo>
                      <a:pt x="37994" y="29889"/>
                      <a:pt x="38461" y="29088"/>
                      <a:pt x="38862" y="28254"/>
                    </a:cubicBezTo>
                    <a:cubicBezTo>
                      <a:pt x="39195" y="27521"/>
                      <a:pt x="39495" y="26687"/>
                      <a:pt x="39662" y="25719"/>
                    </a:cubicBezTo>
                    <a:cubicBezTo>
                      <a:pt x="39829" y="24885"/>
                      <a:pt x="39896" y="24051"/>
                      <a:pt x="39896" y="23151"/>
                    </a:cubicBezTo>
                    <a:cubicBezTo>
                      <a:pt x="39896" y="21716"/>
                      <a:pt x="39695" y="20249"/>
                      <a:pt x="39295" y="18848"/>
                    </a:cubicBezTo>
                    <a:cubicBezTo>
                      <a:pt x="40162" y="18414"/>
                      <a:pt x="41030" y="17814"/>
                      <a:pt x="41864" y="16913"/>
                    </a:cubicBezTo>
                    <a:cubicBezTo>
                      <a:pt x="42698" y="16046"/>
                      <a:pt x="43365" y="14978"/>
                      <a:pt x="43965" y="13711"/>
                    </a:cubicBezTo>
                    <a:cubicBezTo>
                      <a:pt x="44499" y="12510"/>
                      <a:pt x="44866" y="11209"/>
                      <a:pt x="45033" y="9875"/>
                    </a:cubicBezTo>
                    <a:cubicBezTo>
                      <a:pt x="45400" y="7039"/>
                      <a:pt x="44799" y="4371"/>
                      <a:pt x="43298" y="2636"/>
                    </a:cubicBezTo>
                    <a:cubicBezTo>
                      <a:pt x="42464" y="1635"/>
                      <a:pt x="41297" y="835"/>
                      <a:pt x="39996" y="401"/>
                    </a:cubicBezTo>
                    <a:cubicBezTo>
                      <a:pt x="39562" y="301"/>
                      <a:pt x="39162" y="168"/>
                      <a:pt x="38695" y="68"/>
                    </a:cubicBezTo>
                    <a:cubicBezTo>
                      <a:pt x="38395" y="1"/>
                      <a:pt x="37961" y="1"/>
                      <a:pt x="373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2660225" y="454952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34"/>
                      <a:pt x="1" y="268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268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2736950" y="4517850"/>
                <a:ext cx="2087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835" extrusionOk="0">
                    <a:moveTo>
                      <a:pt x="434" y="0"/>
                    </a:moveTo>
                    <a:cubicBezTo>
                      <a:pt x="201" y="0"/>
                      <a:pt x="1" y="167"/>
                      <a:pt x="1" y="434"/>
                    </a:cubicBezTo>
                    <a:cubicBezTo>
                      <a:pt x="1" y="634"/>
                      <a:pt x="201" y="834"/>
                      <a:pt x="434" y="834"/>
                    </a:cubicBezTo>
                    <a:cubicBezTo>
                      <a:pt x="634" y="834"/>
                      <a:pt x="835" y="634"/>
                      <a:pt x="835" y="434"/>
                    </a:cubicBezTo>
                    <a:cubicBezTo>
                      <a:pt x="835" y="200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2873725" y="4400250"/>
                <a:ext cx="29200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9" extrusionOk="0">
                    <a:moveTo>
                      <a:pt x="567" y="1"/>
                    </a:moveTo>
                    <a:cubicBezTo>
                      <a:pt x="234" y="1"/>
                      <a:pt x="0" y="234"/>
                      <a:pt x="0" y="568"/>
                    </a:cubicBezTo>
                    <a:cubicBezTo>
                      <a:pt x="0" y="868"/>
                      <a:pt x="234" y="1168"/>
                      <a:pt x="567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2815350" y="4470300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1"/>
                    </a:moveTo>
                    <a:cubicBezTo>
                      <a:pt x="134" y="1"/>
                      <a:pt x="0" y="101"/>
                      <a:pt x="0" y="268"/>
                    </a:cubicBezTo>
                    <a:cubicBezTo>
                      <a:pt x="0" y="434"/>
                      <a:pt x="134" y="568"/>
                      <a:pt x="267" y="568"/>
                    </a:cubicBezTo>
                    <a:cubicBezTo>
                      <a:pt x="467" y="568"/>
                      <a:pt x="567" y="434"/>
                      <a:pt x="567" y="268"/>
                    </a:cubicBezTo>
                    <a:cubicBezTo>
                      <a:pt x="567" y="101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2840350" y="4518675"/>
                <a:ext cx="142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69" h="601" extrusionOk="0">
                    <a:moveTo>
                      <a:pt x="301" y="1"/>
                    </a:moveTo>
                    <a:cubicBezTo>
                      <a:pt x="168" y="1"/>
                      <a:pt x="1" y="134"/>
                      <a:pt x="1" y="301"/>
                    </a:cubicBezTo>
                    <a:cubicBezTo>
                      <a:pt x="1" y="468"/>
                      <a:pt x="134" y="601"/>
                      <a:pt x="301" y="601"/>
                    </a:cubicBezTo>
                    <a:cubicBezTo>
                      <a:pt x="468" y="601"/>
                      <a:pt x="568" y="468"/>
                      <a:pt x="568" y="301"/>
                    </a:cubicBezTo>
                    <a:cubicBezTo>
                      <a:pt x="568" y="134"/>
                      <a:pt x="435" y="1"/>
                      <a:pt x="3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2782825" y="456287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1"/>
                    </a:moveTo>
                    <a:cubicBezTo>
                      <a:pt x="301" y="1"/>
                      <a:pt x="0" y="301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1"/>
                      <a:pt x="6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2718600" y="4606250"/>
                <a:ext cx="25050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001" extrusionOk="0">
                    <a:moveTo>
                      <a:pt x="501" y="0"/>
                    </a:moveTo>
                    <a:cubicBezTo>
                      <a:pt x="234" y="0"/>
                      <a:pt x="1" y="234"/>
                      <a:pt x="1" y="500"/>
                    </a:cubicBezTo>
                    <a:cubicBezTo>
                      <a:pt x="1" y="801"/>
                      <a:pt x="234" y="1001"/>
                      <a:pt x="501" y="1001"/>
                    </a:cubicBezTo>
                    <a:cubicBezTo>
                      <a:pt x="768" y="1001"/>
                      <a:pt x="1002" y="767"/>
                      <a:pt x="1002" y="500"/>
                    </a:cubicBezTo>
                    <a:cubicBezTo>
                      <a:pt x="1002" y="234"/>
                      <a:pt x="735" y="0"/>
                      <a:pt x="5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2791150" y="4505325"/>
                <a:ext cx="1672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9" h="668" extrusionOk="0">
                    <a:moveTo>
                      <a:pt x="334" y="1"/>
                    </a:moveTo>
                    <a:cubicBezTo>
                      <a:pt x="168" y="1"/>
                      <a:pt x="1" y="134"/>
                      <a:pt x="1" y="334"/>
                    </a:cubicBezTo>
                    <a:cubicBezTo>
                      <a:pt x="1" y="501"/>
                      <a:pt x="168" y="668"/>
                      <a:pt x="334" y="668"/>
                    </a:cubicBezTo>
                    <a:cubicBezTo>
                      <a:pt x="501" y="668"/>
                      <a:pt x="668" y="501"/>
                      <a:pt x="668" y="334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2740300" y="447030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1"/>
                      <a:pt x="0" y="34"/>
                      <a:pt x="0" y="101"/>
                    </a:cubicBezTo>
                    <a:cubicBezTo>
                      <a:pt x="0" y="201"/>
                      <a:pt x="33" y="234"/>
                      <a:pt x="134" y="234"/>
                    </a:cubicBezTo>
                    <a:cubicBezTo>
                      <a:pt x="200" y="234"/>
                      <a:pt x="234" y="201"/>
                      <a:pt x="234" y="101"/>
                    </a:cubicBezTo>
                    <a:cubicBezTo>
                      <a:pt x="234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2781150" y="438357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1"/>
                      <a:pt x="1" y="301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2899575" y="444612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0"/>
                    </a:moveTo>
                    <a:cubicBezTo>
                      <a:pt x="267" y="0"/>
                      <a:pt x="0" y="234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0"/>
                      <a:pt x="6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2875375" y="4508675"/>
                <a:ext cx="19225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35" extrusionOk="0">
                    <a:moveTo>
                      <a:pt x="401" y="0"/>
                    </a:moveTo>
                    <a:cubicBezTo>
                      <a:pt x="168" y="0"/>
                      <a:pt x="1" y="167"/>
                      <a:pt x="1" y="367"/>
                    </a:cubicBezTo>
                    <a:cubicBezTo>
                      <a:pt x="1" y="567"/>
                      <a:pt x="168" y="734"/>
                      <a:pt x="401" y="734"/>
                    </a:cubicBezTo>
                    <a:cubicBezTo>
                      <a:pt x="601" y="734"/>
                      <a:pt x="768" y="567"/>
                      <a:pt x="768" y="367"/>
                    </a:cubicBezTo>
                    <a:cubicBezTo>
                      <a:pt x="768" y="167"/>
                      <a:pt x="601" y="0"/>
                      <a:pt x="4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2833700" y="4422775"/>
                <a:ext cx="150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01" h="601" extrusionOk="0">
                    <a:moveTo>
                      <a:pt x="300" y="0"/>
                    </a:moveTo>
                    <a:cubicBezTo>
                      <a:pt x="134" y="0"/>
                      <a:pt x="0" y="134"/>
                      <a:pt x="0" y="301"/>
                    </a:cubicBezTo>
                    <a:cubicBezTo>
                      <a:pt x="0" y="467"/>
                      <a:pt x="134" y="601"/>
                      <a:pt x="300" y="601"/>
                    </a:cubicBezTo>
                    <a:cubicBezTo>
                      <a:pt x="467" y="601"/>
                      <a:pt x="601" y="467"/>
                      <a:pt x="601" y="301"/>
                    </a:cubicBezTo>
                    <a:cubicBezTo>
                      <a:pt x="601" y="134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2921250" y="4405250"/>
                <a:ext cx="16700" cy="1672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9" extrusionOk="0">
                    <a:moveTo>
                      <a:pt x="334" y="1"/>
                    </a:moveTo>
                    <a:cubicBezTo>
                      <a:pt x="167" y="1"/>
                      <a:pt x="1" y="168"/>
                      <a:pt x="1" y="335"/>
                    </a:cubicBezTo>
                    <a:cubicBezTo>
                      <a:pt x="1" y="501"/>
                      <a:pt x="167" y="668"/>
                      <a:pt x="334" y="668"/>
                    </a:cubicBezTo>
                    <a:cubicBezTo>
                      <a:pt x="501" y="668"/>
                      <a:pt x="668" y="501"/>
                      <a:pt x="668" y="335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2679425" y="4510350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0" y="0"/>
                    </a:moveTo>
                    <a:cubicBezTo>
                      <a:pt x="300" y="0"/>
                      <a:pt x="0" y="267"/>
                      <a:pt x="0" y="600"/>
                    </a:cubicBezTo>
                    <a:cubicBezTo>
                      <a:pt x="0" y="901"/>
                      <a:pt x="267" y="1168"/>
                      <a:pt x="600" y="1168"/>
                    </a:cubicBezTo>
                    <a:cubicBezTo>
                      <a:pt x="901" y="1168"/>
                      <a:pt x="1168" y="934"/>
                      <a:pt x="1168" y="600"/>
                    </a:cubicBezTo>
                    <a:cubicBezTo>
                      <a:pt x="1168" y="300"/>
                      <a:pt x="934" y="0"/>
                      <a:pt x="6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3025500" y="4308525"/>
                <a:ext cx="386950" cy="408650"/>
              </a:xfrm>
              <a:custGeom>
                <a:avLst/>
                <a:gdLst/>
                <a:ahLst/>
                <a:cxnLst/>
                <a:rect l="l" t="t" r="r" b="b"/>
                <a:pathLst>
                  <a:path w="15478" h="16346" extrusionOk="0">
                    <a:moveTo>
                      <a:pt x="7305" y="1"/>
                    </a:moveTo>
                    <a:cubicBezTo>
                      <a:pt x="6338" y="1"/>
                      <a:pt x="5337" y="167"/>
                      <a:pt x="4403" y="534"/>
                    </a:cubicBezTo>
                    <a:cubicBezTo>
                      <a:pt x="3970" y="701"/>
                      <a:pt x="3569" y="901"/>
                      <a:pt x="3102" y="1168"/>
                    </a:cubicBezTo>
                    <a:cubicBezTo>
                      <a:pt x="2669" y="1368"/>
                      <a:pt x="2302" y="1668"/>
                      <a:pt x="1968" y="2002"/>
                    </a:cubicBezTo>
                    <a:cubicBezTo>
                      <a:pt x="1234" y="2669"/>
                      <a:pt x="667" y="3503"/>
                      <a:pt x="434" y="4370"/>
                    </a:cubicBezTo>
                    <a:cubicBezTo>
                      <a:pt x="401" y="4504"/>
                      <a:pt x="334" y="4570"/>
                      <a:pt x="334" y="4704"/>
                    </a:cubicBezTo>
                    <a:lnTo>
                      <a:pt x="300" y="4837"/>
                    </a:lnTo>
                    <a:cubicBezTo>
                      <a:pt x="267" y="4971"/>
                      <a:pt x="234" y="5138"/>
                      <a:pt x="167" y="5238"/>
                    </a:cubicBezTo>
                    <a:cubicBezTo>
                      <a:pt x="134" y="5404"/>
                      <a:pt x="100" y="5538"/>
                      <a:pt x="0" y="5705"/>
                    </a:cubicBezTo>
                    <a:cubicBezTo>
                      <a:pt x="100" y="5638"/>
                      <a:pt x="134" y="5538"/>
                      <a:pt x="234" y="5404"/>
                    </a:cubicBezTo>
                    <a:cubicBezTo>
                      <a:pt x="467" y="5071"/>
                      <a:pt x="667" y="4704"/>
                      <a:pt x="934" y="4370"/>
                    </a:cubicBezTo>
                    <a:cubicBezTo>
                      <a:pt x="1068" y="4204"/>
                      <a:pt x="1168" y="4037"/>
                      <a:pt x="1335" y="3870"/>
                    </a:cubicBezTo>
                    <a:lnTo>
                      <a:pt x="1768" y="3470"/>
                    </a:lnTo>
                    <a:cubicBezTo>
                      <a:pt x="2102" y="3169"/>
                      <a:pt x="2469" y="2969"/>
                      <a:pt x="2836" y="2736"/>
                    </a:cubicBezTo>
                    <a:cubicBezTo>
                      <a:pt x="3269" y="2536"/>
                      <a:pt x="3670" y="2369"/>
                      <a:pt x="4103" y="2235"/>
                    </a:cubicBezTo>
                    <a:cubicBezTo>
                      <a:pt x="4503" y="2135"/>
                      <a:pt x="4970" y="2035"/>
                      <a:pt x="5404" y="2002"/>
                    </a:cubicBezTo>
                    <a:cubicBezTo>
                      <a:pt x="5638" y="1969"/>
                      <a:pt x="5838" y="1969"/>
                      <a:pt x="6105" y="1969"/>
                    </a:cubicBezTo>
                    <a:cubicBezTo>
                      <a:pt x="6305" y="1969"/>
                      <a:pt x="6472" y="1969"/>
                      <a:pt x="6672" y="2002"/>
                    </a:cubicBezTo>
                    <a:cubicBezTo>
                      <a:pt x="7072" y="2035"/>
                      <a:pt x="7406" y="2069"/>
                      <a:pt x="7739" y="2169"/>
                    </a:cubicBezTo>
                    <a:cubicBezTo>
                      <a:pt x="8106" y="2235"/>
                      <a:pt x="8473" y="2369"/>
                      <a:pt x="8807" y="2502"/>
                    </a:cubicBezTo>
                    <a:cubicBezTo>
                      <a:pt x="9140" y="2636"/>
                      <a:pt x="9474" y="2803"/>
                      <a:pt x="9807" y="3003"/>
                    </a:cubicBezTo>
                    <a:cubicBezTo>
                      <a:pt x="10441" y="3370"/>
                      <a:pt x="11008" y="3837"/>
                      <a:pt x="11508" y="4370"/>
                    </a:cubicBezTo>
                    <a:cubicBezTo>
                      <a:pt x="12509" y="5471"/>
                      <a:pt x="13243" y="6839"/>
                      <a:pt x="13610" y="8307"/>
                    </a:cubicBezTo>
                    <a:cubicBezTo>
                      <a:pt x="13810" y="9040"/>
                      <a:pt x="13944" y="9808"/>
                      <a:pt x="13977" y="10541"/>
                    </a:cubicBezTo>
                    <a:cubicBezTo>
                      <a:pt x="14010" y="11309"/>
                      <a:pt x="13977" y="12076"/>
                      <a:pt x="13843" y="12843"/>
                    </a:cubicBezTo>
                    <a:cubicBezTo>
                      <a:pt x="13810" y="13210"/>
                      <a:pt x="13743" y="13577"/>
                      <a:pt x="13610" y="13911"/>
                    </a:cubicBezTo>
                    <a:cubicBezTo>
                      <a:pt x="13477" y="14411"/>
                      <a:pt x="13276" y="14878"/>
                      <a:pt x="13076" y="15345"/>
                    </a:cubicBezTo>
                    <a:cubicBezTo>
                      <a:pt x="12909" y="15678"/>
                      <a:pt x="12709" y="16012"/>
                      <a:pt x="12509" y="16346"/>
                    </a:cubicBezTo>
                    <a:cubicBezTo>
                      <a:pt x="13110" y="15578"/>
                      <a:pt x="13610" y="14744"/>
                      <a:pt x="14010" y="13777"/>
                    </a:cubicBezTo>
                    <a:cubicBezTo>
                      <a:pt x="14577" y="12576"/>
                      <a:pt x="14944" y="11275"/>
                      <a:pt x="15111" y="9974"/>
                    </a:cubicBezTo>
                    <a:cubicBezTo>
                      <a:pt x="15478" y="7106"/>
                      <a:pt x="14844" y="4470"/>
                      <a:pt x="13343" y="2702"/>
                    </a:cubicBezTo>
                    <a:cubicBezTo>
                      <a:pt x="12509" y="1702"/>
                      <a:pt x="11342" y="901"/>
                      <a:pt x="10007" y="501"/>
                    </a:cubicBezTo>
                    <a:cubicBezTo>
                      <a:pt x="9607" y="367"/>
                      <a:pt x="9140" y="234"/>
                      <a:pt x="8740" y="167"/>
                    </a:cubicBezTo>
                    <a:cubicBezTo>
                      <a:pt x="8306" y="67"/>
                      <a:pt x="7806" y="34"/>
                      <a:pt x="7305" y="34"/>
                    </a:cubicBezTo>
                    <a:lnTo>
                      <a:pt x="7305" y="1"/>
                    </a:ln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2843700" y="4550375"/>
                <a:ext cx="433675" cy="607950"/>
              </a:xfrm>
              <a:custGeom>
                <a:avLst/>
                <a:gdLst/>
                <a:ahLst/>
                <a:cxnLst/>
                <a:rect l="l" t="t" r="r" b="b"/>
                <a:pathLst>
                  <a:path w="17347" h="24318" extrusionOk="0">
                    <a:moveTo>
                      <a:pt x="5604" y="0"/>
                    </a:moveTo>
                    <a:cubicBezTo>
                      <a:pt x="5504" y="67"/>
                      <a:pt x="5338" y="134"/>
                      <a:pt x="5171" y="167"/>
                    </a:cubicBezTo>
                    <a:cubicBezTo>
                      <a:pt x="4937" y="200"/>
                      <a:pt x="4770" y="300"/>
                      <a:pt x="4604" y="367"/>
                    </a:cubicBezTo>
                    <a:cubicBezTo>
                      <a:pt x="4437" y="467"/>
                      <a:pt x="4270" y="534"/>
                      <a:pt x="4103" y="667"/>
                    </a:cubicBezTo>
                    <a:cubicBezTo>
                      <a:pt x="3603" y="968"/>
                      <a:pt x="3203" y="1401"/>
                      <a:pt x="2869" y="1801"/>
                    </a:cubicBezTo>
                    <a:lnTo>
                      <a:pt x="2836" y="1835"/>
                    </a:lnTo>
                    <a:lnTo>
                      <a:pt x="2202" y="2469"/>
                    </a:lnTo>
                    <a:cubicBezTo>
                      <a:pt x="2002" y="2669"/>
                      <a:pt x="1735" y="2836"/>
                      <a:pt x="1435" y="3036"/>
                    </a:cubicBezTo>
                    <a:cubicBezTo>
                      <a:pt x="1235" y="3169"/>
                      <a:pt x="1001" y="3303"/>
                      <a:pt x="734" y="3369"/>
                    </a:cubicBezTo>
                    <a:cubicBezTo>
                      <a:pt x="567" y="3403"/>
                      <a:pt x="434" y="3469"/>
                      <a:pt x="334" y="3469"/>
                    </a:cubicBezTo>
                    <a:lnTo>
                      <a:pt x="0" y="3469"/>
                    </a:lnTo>
                    <a:cubicBezTo>
                      <a:pt x="67" y="3503"/>
                      <a:pt x="100" y="3536"/>
                      <a:pt x="201" y="3569"/>
                    </a:cubicBezTo>
                    <a:cubicBezTo>
                      <a:pt x="334" y="3636"/>
                      <a:pt x="401" y="3669"/>
                      <a:pt x="534" y="3669"/>
                    </a:cubicBezTo>
                    <a:lnTo>
                      <a:pt x="934" y="3669"/>
                    </a:lnTo>
                    <a:cubicBezTo>
                      <a:pt x="1268" y="3636"/>
                      <a:pt x="1602" y="3503"/>
                      <a:pt x="1902" y="3369"/>
                    </a:cubicBezTo>
                    <a:cubicBezTo>
                      <a:pt x="2536" y="3069"/>
                      <a:pt x="3103" y="2735"/>
                      <a:pt x="3736" y="2469"/>
                    </a:cubicBezTo>
                    <a:cubicBezTo>
                      <a:pt x="4037" y="2335"/>
                      <a:pt x="4370" y="2168"/>
                      <a:pt x="4670" y="2068"/>
                    </a:cubicBezTo>
                    <a:cubicBezTo>
                      <a:pt x="4837" y="2035"/>
                      <a:pt x="4937" y="2002"/>
                      <a:pt x="5104" y="1968"/>
                    </a:cubicBezTo>
                    <a:cubicBezTo>
                      <a:pt x="5237" y="1968"/>
                      <a:pt x="5371" y="1902"/>
                      <a:pt x="5504" y="1902"/>
                    </a:cubicBezTo>
                    <a:lnTo>
                      <a:pt x="5538" y="1902"/>
                    </a:lnTo>
                    <a:cubicBezTo>
                      <a:pt x="5671" y="1902"/>
                      <a:pt x="5838" y="1902"/>
                      <a:pt x="5938" y="1968"/>
                    </a:cubicBezTo>
                    <a:cubicBezTo>
                      <a:pt x="6171" y="2002"/>
                      <a:pt x="6338" y="2068"/>
                      <a:pt x="6538" y="2135"/>
                    </a:cubicBezTo>
                    <a:cubicBezTo>
                      <a:pt x="6872" y="2235"/>
                      <a:pt x="7239" y="2402"/>
                      <a:pt x="7572" y="2569"/>
                    </a:cubicBezTo>
                    <a:cubicBezTo>
                      <a:pt x="8240" y="2969"/>
                      <a:pt x="8873" y="3469"/>
                      <a:pt x="9407" y="4003"/>
                    </a:cubicBezTo>
                    <a:cubicBezTo>
                      <a:pt x="10041" y="4637"/>
                      <a:pt x="10575" y="5337"/>
                      <a:pt x="11042" y="6071"/>
                    </a:cubicBezTo>
                    <a:cubicBezTo>
                      <a:pt x="11542" y="6838"/>
                      <a:pt x="11942" y="7639"/>
                      <a:pt x="12343" y="8406"/>
                    </a:cubicBezTo>
                    <a:cubicBezTo>
                      <a:pt x="12509" y="8806"/>
                      <a:pt x="12676" y="9173"/>
                      <a:pt x="12843" y="9574"/>
                    </a:cubicBezTo>
                    <a:cubicBezTo>
                      <a:pt x="12910" y="9807"/>
                      <a:pt x="13010" y="9974"/>
                      <a:pt x="13043" y="10174"/>
                    </a:cubicBezTo>
                    <a:cubicBezTo>
                      <a:pt x="13076" y="10241"/>
                      <a:pt x="13110" y="10341"/>
                      <a:pt x="13110" y="10408"/>
                    </a:cubicBezTo>
                    <a:cubicBezTo>
                      <a:pt x="13110" y="10474"/>
                      <a:pt x="13176" y="10508"/>
                      <a:pt x="13176" y="10541"/>
                    </a:cubicBezTo>
                    <a:cubicBezTo>
                      <a:pt x="13210" y="10708"/>
                      <a:pt x="13243" y="10908"/>
                      <a:pt x="13277" y="11075"/>
                    </a:cubicBezTo>
                    <a:cubicBezTo>
                      <a:pt x="13343" y="11342"/>
                      <a:pt x="13377" y="11575"/>
                      <a:pt x="13377" y="11842"/>
                    </a:cubicBezTo>
                    <a:cubicBezTo>
                      <a:pt x="13410" y="12142"/>
                      <a:pt x="13410" y="12409"/>
                      <a:pt x="13443" y="12676"/>
                    </a:cubicBezTo>
                    <a:cubicBezTo>
                      <a:pt x="13443" y="12909"/>
                      <a:pt x="13510" y="13210"/>
                      <a:pt x="13510" y="13476"/>
                    </a:cubicBezTo>
                    <a:lnTo>
                      <a:pt x="13510" y="13810"/>
                    </a:lnTo>
                    <a:cubicBezTo>
                      <a:pt x="13510" y="13877"/>
                      <a:pt x="13510" y="13977"/>
                      <a:pt x="13443" y="14044"/>
                    </a:cubicBezTo>
                    <a:cubicBezTo>
                      <a:pt x="13443" y="14144"/>
                      <a:pt x="13410" y="14210"/>
                      <a:pt x="13377" y="14244"/>
                    </a:cubicBezTo>
                    <a:cubicBezTo>
                      <a:pt x="13343" y="14310"/>
                      <a:pt x="13343" y="14344"/>
                      <a:pt x="13277" y="14377"/>
                    </a:cubicBezTo>
                    <a:cubicBezTo>
                      <a:pt x="13243" y="14410"/>
                      <a:pt x="13210" y="14410"/>
                      <a:pt x="13110" y="14410"/>
                    </a:cubicBezTo>
                    <a:cubicBezTo>
                      <a:pt x="13076" y="14410"/>
                      <a:pt x="13043" y="14377"/>
                      <a:pt x="13010" y="14344"/>
                    </a:cubicBezTo>
                    <a:cubicBezTo>
                      <a:pt x="12910" y="14310"/>
                      <a:pt x="12876" y="14210"/>
                      <a:pt x="12843" y="14144"/>
                    </a:cubicBezTo>
                    <a:cubicBezTo>
                      <a:pt x="12743" y="14044"/>
                      <a:pt x="12709" y="13910"/>
                      <a:pt x="12676" y="13810"/>
                    </a:cubicBezTo>
                    <a:cubicBezTo>
                      <a:pt x="12609" y="13710"/>
                      <a:pt x="12576" y="13677"/>
                      <a:pt x="12576" y="13577"/>
                    </a:cubicBezTo>
                    <a:cubicBezTo>
                      <a:pt x="12543" y="13543"/>
                      <a:pt x="12543" y="13476"/>
                      <a:pt x="12509" y="13410"/>
                    </a:cubicBezTo>
                    <a:cubicBezTo>
                      <a:pt x="12443" y="13310"/>
                      <a:pt x="12409" y="13143"/>
                      <a:pt x="12376" y="13009"/>
                    </a:cubicBezTo>
                    <a:cubicBezTo>
                      <a:pt x="12276" y="12676"/>
                      <a:pt x="12209" y="12376"/>
                      <a:pt x="12076" y="12075"/>
                    </a:cubicBezTo>
                    <a:lnTo>
                      <a:pt x="12076" y="12042"/>
                    </a:lnTo>
                    <a:cubicBezTo>
                      <a:pt x="12042" y="11909"/>
                      <a:pt x="11942" y="11842"/>
                      <a:pt x="11909" y="11742"/>
                    </a:cubicBezTo>
                    <a:cubicBezTo>
                      <a:pt x="11876" y="11675"/>
                      <a:pt x="11775" y="11642"/>
                      <a:pt x="11742" y="11575"/>
                    </a:cubicBezTo>
                    <a:cubicBezTo>
                      <a:pt x="11709" y="11542"/>
                      <a:pt x="11609" y="11508"/>
                      <a:pt x="11575" y="11508"/>
                    </a:cubicBezTo>
                    <a:cubicBezTo>
                      <a:pt x="11509" y="11475"/>
                      <a:pt x="11442" y="11475"/>
                      <a:pt x="11375" y="11475"/>
                    </a:cubicBezTo>
                    <a:lnTo>
                      <a:pt x="11108" y="11475"/>
                    </a:lnTo>
                    <a:cubicBezTo>
                      <a:pt x="11042" y="11475"/>
                      <a:pt x="11008" y="11508"/>
                      <a:pt x="10908" y="11508"/>
                    </a:cubicBezTo>
                    <a:cubicBezTo>
                      <a:pt x="10841" y="11542"/>
                      <a:pt x="10775" y="11575"/>
                      <a:pt x="10708" y="11642"/>
                    </a:cubicBezTo>
                    <a:cubicBezTo>
                      <a:pt x="10575" y="11709"/>
                      <a:pt x="10508" y="11842"/>
                      <a:pt x="10408" y="11909"/>
                    </a:cubicBezTo>
                    <a:cubicBezTo>
                      <a:pt x="10241" y="12176"/>
                      <a:pt x="10108" y="12409"/>
                      <a:pt x="10041" y="12676"/>
                    </a:cubicBezTo>
                    <a:lnTo>
                      <a:pt x="10041" y="12643"/>
                    </a:lnTo>
                    <a:lnTo>
                      <a:pt x="9907" y="13009"/>
                    </a:lnTo>
                    <a:cubicBezTo>
                      <a:pt x="9707" y="13677"/>
                      <a:pt x="9574" y="14344"/>
                      <a:pt x="9440" y="15011"/>
                    </a:cubicBezTo>
                    <a:cubicBezTo>
                      <a:pt x="9340" y="15645"/>
                      <a:pt x="9240" y="16245"/>
                      <a:pt x="9174" y="16879"/>
                    </a:cubicBezTo>
                    <a:cubicBezTo>
                      <a:pt x="9107" y="17146"/>
                      <a:pt x="9074" y="17346"/>
                      <a:pt x="9040" y="17579"/>
                    </a:cubicBezTo>
                    <a:cubicBezTo>
                      <a:pt x="9007" y="17713"/>
                      <a:pt x="9007" y="17813"/>
                      <a:pt x="8940" y="17913"/>
                    </a:cubicBezTo>
                    <a:cubicBezTo>
                      <a:pt x="8873" y="18146"/>
                      <a:pt x="8773" y="18347"/>
                      <a:pt x="8707" y="18513"/>
                    </a:cubicBezTo>
                    <a:cubicBezTo>
                      <a:pt x="8373" y="19314"/>
                      <a:pt x="7906" y="20048"/>
                      <a:pt x="7339" y="20682"/>
                    </a:cubicBezTo>
                    <a:cubicBezTo>
                      <a:pt x="6739" y="21315"/>
                      <a:pt x="6071" y="21816"/>
                      <a:pt x="5338" y="22216"/>
                    </a:cubicBezTo>
                    <a:cubicBezTo>
                      <a:pt x="4937" y="22416"/>
                      <a:pt x="4537" y="22583"/>
                      <a:pt x="4103" y="22750"/>
                    </a:cubicBezTo>
                    <a:cubicBezTo>
                      <a:pt x="3736" y="22883"/>
                      <a:pt x="3369" y="23017"/>
                      <a:pt x="2936" y="23150"/>
                    </a:cubicBezTo>
                    <a:cubicBezTo>
                      <a:pt x="2669" y="23217"/>
                      <a:pt x="2302" y="23317"/>
                      <a:pt x="2035" y="23384"/>
                    </a:cubicBezTo>
                    <a:cubicBezTo>
                      <a:pt x="2769" y="23650"/>
                      <a:pt x="3536" y="23851"/>
                      <a:pt x="4270" y="24017"/>
                    </a:cubicBezTo>
                    <a:cubicBezTo>
                      <a:pt x="5237" y="24217"/>
                      <a:pt x="6205" y="24318"/>
                      <a:pt x="7105" y="24318"/>
                    </a:cubicBezTo>
                    <a:cubicBezTo>
                      <a:pt x="8173" y="24318"/>
                      <a:pt x="9107" y="24184"/>
                      <a:pt x="10008" y="23917"/>
                    </a:cubicBezTo>
                    <a:cubicBezTo>
                      <a:pt x="10508" y="23817"/>
                      <a:pt x="10942" y="23650"/>
                      <a:pt x="11409" y="23417"/>
                    </a:cubicBezTo>
                    <a:cubicBezTo>
                      <a:pt x="11842" y="23250"/>
                      <a:pt x="12242" y="23017"/>
                      <a:pt x="12743" y="22683"/>
                    </a:cubicBezTo>
                    <a:cubicBezTo>
                      <a:pt x="13510" y="22183"/>
                      <a:pt x="14211" y="21549"/>
                      <a:pt x="14878" y="20748"/>
                    </a:cubicBezTo>
                    <a:cubicBezTo>
                      <a:pt x="15411" y="20148"/>
                      <a:pt x="15878" y="19347"/>
                      <a:pt x="16279" y="18513"/>
                    </a:cubicBezTo>
                    <a:cubicBezTo>
                      <a:pt x="16612" y="17746"/>
                      <a:pt x="16912" y="16912"/>
                      <a:pt x="17079" y="15978"/>
                    </a:cubicBezTo>
                    <a:cubicBezTo>
                      <a:pt x="17246" y="15144"/>
                      <a:pt x="17346" y="14244"/>
                      <a:pt x="17346" y="13376"/>
                    </a:cubicBezTo>
                    <a:cubicBezTo>
                      <a:pt x="17346" y="12075"/>
                      <a:pt x="17179" y="10808"/>
                      <a:pt x="16846" y="9540"/>
                    </a:cubicBezTo>
                    <a:lnTo>
                      <a:pt x="16846" y="9507"/>
                    </a:lnTo>
                    <a:cubicBezTo>
                      <a:pt x="16712" y="9073"/>
                      <a:pt x="16512" y="8640"/>
                      <a:pt x="16279" y="8239"/>
                    </a:cubicBezTo>
                    <a:lnTo>
                      <a:pt x="16279" y="8306"/>
                    </a:lnTo>
                    <a:cubicBezTo>
                      <a:pt x="15945" y="7639"/>
                      <a:pt x="15545" y="7005"/>
                      <a:pt x="15111" y="6371"/>
                    </a:cubicBezTo>
                    <a:cubicBezTo>
                      <a:pt x="14711" y="5804"/>
                      <a:pt x="14244" y="5237"/>
                      <a:pt x="13744" y="4704"/>
                    </a:cubicBezTo>
                    <a:cubicBezTo>
                      <a:pt x="12709" y="3536"/>
                      <a:pt x="11542" y="2402"/>
                      <a:pt x="10241" y="1535"/>
                    </a:cubicBezTo>
                    <a:cubicBezTo>
                      <a:pt x="9874" y="1301"/>
                      <a:pt x="9440" y="1034"/>
                      <a:pt x="9040" y="834"/>
                    </a:cubicBezTo>
                    <a:cubicBezTo>
                      <a:pt x="8607" y="634"/>
                      <a:pt x="8240" y="467"/>
                      <a:pt x="7773" y="300"/>
                    </a:cubicBezTo>
                    <a:lnTo>
                      <a:pt x="7806" y="300"/>
                    </a:lnTo>
                    <a:cubicBezTo>
                      <a:pt x="7739" y="234"/>
                      <a:pt x="7706" y="234"/>
                      <a:pt x="7606" y="200"/>
                    </a:cubicBezTo>
                    <a:cubicBezTo>
                      <a:pt x="7472" y="167"/>
                      <a:pt x="7372" y="134"/>
                      <a:pt x="7206" y="134"/>
                    </a:cubicBezTo>
                    <a:lnTo>
                      <a:pt x="7105" y="134"/>
                    </a:lnTo>
                    <a:cubicBezTo>
                      <a:pt x="6972" y="67"/>
                      <a:pt x="6839" y="67"/>
                      <a:pt x="6705" y="67"/>
                    </a:cubicBezTo>
                    <a:cubicBezTo>
                      <a:pt x="6405" y="34"/>
                      <a:pt x="6105" y="34"/>
                      <a:pt x="5805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2343350" y="4648775"/>
                <a:ext cx="421975" cy="479525"/>
              </a:xfrm>
              <a:custGeom>
                <a:avLst/>
                <a:gdLst/>
                <a:ahLst/>
                <a:cxnLst/>
                <a:rect l="l" t="t" r="r" b="b"/>
                <a:pathLst>
                  <a:path w="16879" h="19181" extrusionOk="0">
                    <a:moveTo>
                      <a:pt x="0" y="17346"/>
                    </a:moveTo>
                    <a:cubicBezTo>
                      <a:pt x="0" y="17413"/>
                      <a:pt x="33" y="17413"/>
                      <a:pt x="33" y="17413"/>
                    </a:cubicBezTo>
                    <a:cubicBezTo>
                      <a:pt x="63" y="17426"/>
                      <a:pt x="93" y="17439"/>
                      <a:pt x="122" y="17452"/>
                    </a:cubicBezTo>
                    <a:lnTo>
                      <a:pt x="122" y="17452"/>
                    </a:lnTo>
                    <a:cubicBezTo>
                      <a:pt x="81" y="17417"/>
                      <a:pt x="41" y="17382"/>
                      <a:pt x="0" y="17346"/>
                    </a:cubicBezTo>
                    <a:close/>
                    <a:moveTo>
                      <a:pt x="14544" y="0"/>
                    </a:moveTo>
                    <a:cubicBezTo>
                      <a:pt x="14410" y="67"/>
                      <a:pt x="14377" y="100"/>
                      <a:pt x="14277" y="134"/>
                    </a:cubicBezTo>
                    <a:cubicBezTo>
                      <a:pt x="14110" y="301"/>
                      <a:pt x="13943" y="534"/>
                      <a:pt x="13777" y="734"/>
                    </a:cubicBezTo>
                    <a:cubicBezTo>
                      <a:pt x="13610" y="934"/>
                      <a:pt x="13510" y="1134"/>
                      <a:pt x="13376" y="1368"/>
                    </a:cubicBezTo>
                    <a:cubicBezTo>
                      <a:pt x="12943" y="2102"/>
                      <a:pt x="12676" y="2902"/>
                      <a:pt x="12442" y="3736"/>
                    </a:cubicBezTo>
                    <a:lnTo>
                      <a:pt x="12442" y="3670"/>
                    </a:lnTo>
                    <a:cubicBezTo>
                      <a:pt x="12242" y="4437"/>
                      <a:pt x="12109" y="5171"/>
                      <a:pt x="12009" y="5938"/>
                    </a:cubicBezTo>
                    <a:cubicBezTo>
                      <a:pt x="11875" y="6672"/>
                      <a:pt x="11742" y="7472"/>
                      <a:pt x="11608" y="8240"/>
                    </a:cubicBezTo>
                    <a:cubicBezTo>
                      <a:pt x="11442" y="9140"/>
                      <a:pt x="11241" y="10074"/>
                      <a:pt x="10941" y="10941"/>
                    </a:cubicBezTo>
                    <a:cubicBezTo>
                      <a:pt x="10674" y="11842"/>
                      <a:pt x="10341" y="12743"/>
                      <a:pt x="9874" y="13510"/>
                    </a:cubicBezTo>
                    <a:cubicBezTo>
                      <a:pt x="9407" y="14311"/>
                      <a:pt x="8873" y="15111"/>
                      <a:pt x="8239" y="15778"/>
                    </a:cubicBezTo>
                    <a:cubicBezTo>
                      <a:pt x="7906" y="16112"/>
                      <a:pt x="7572" y="16412"/>
                      <a:pt x="7205" y="16679"/>
                    </a:cubicBezTo>
                    <a:cubicBezTo>
                      <a:pt x="7005" y="16812"/>
                      <a:pt x="6838" y="16979"/>
                      <a:pt x="6605" y="17079"/>
                    </a:cubicBezTo>
                    <a:cubicBezTo>
                      <a:pt x="6438" y="17146"/>
                      <a:pt x="6271" y="17279"/>
                      <a:pt x="6104" y="17346"/>
                    </a:cubicBezTo>
                    <a:cubicBezTo>
                      <a:pt x="5371" y="17746"/>
                      <a:pt x="4537" y="17946"/>
                      <a:pt x="3703" y="17980"/>
                    </a:cubicBezTo>
                    <a:cubicBezTo>
                      <a:pt x="3479" y="18007"/>
                      <a:pt x="3256" y="18019"/>
                      <a:pt x="3032" y="18019"/>
                    </a:cubicBezTo>
                    <a:cubicBezTo>
                      <a:pt x="2422" y="18019"/>
                      <a:pt x="1811" y="17926"/>
                      <a:pt x="1201" y="17780"/>
                    </a:cubicBezTo>
                    <a:cubicBezTo>
                      <a:pt x="802" y="17688"/>
                      <a:pt x="460" y="17596"/>
                      <a:pt x="122" y="17452"/>
                    </a:cubicBezTo>
                    <a:lnTo>
                      <a:pt x="122" y="17452"/>
                    </a:lnTo>
                    <a:cubicBezTo>
                      <a:pt x="621" y="17878"/>
                      <a:pt x="1152" y="18267"/>
                      <a:pt x="1768" y="18514"/>
                    </a:cubicBezTo>
                    <a:cubicBezTo>
                      <a:pt x="2702" y="18947"/>
                      <a:pt x="3736" y="19181"/>
                      <a:pt x="4870" y="19181"/>
                    </a:cubicBezTo>
                    <a:lnTo>
                      <a:pt x="4937" y="19181"/>
                    </a:lnTo>
                    <a:cubicBezTo>
                      <a:pt x="5904" y="19181"/>
                      <a:pt x="6872" y="19014"/>
                      <a:pt x="7772" y="18680"/>
                    </a:cubicBezTo>
                    <a:cubicBezTo>
                      <a:pt x="8506" y="18447"/>
                      <a:pt x="9240" y="18080"/>
                      <a:pt x="10074" y="17513"/>
                    </a:cubicBezTo>
                    <a:cubicBezTo>
                      <a:pt x="10841" y="17079"/>
                      <a:pt x="11575" y="16479"/>
                      <a:pt x="12342" y="15812"/>
                    </a:cubicBezTo>
                    <a:cubicBezTo>
                      <a:pt x="13076" y="15144"/>
                      <a:pt x="13843" y="14411"/>
                      <a:pt x="14510" y="13610"/>
                    </a:cubicBezTo>
                    <a:cubicBezTo>
                      <a:pt x="14544" y="13643"/>
                      <a:pt x="14544" y="13743"/>
                      <a:pt x="14577" y="13777"/>
                    </a:cubicBezTo>
                    <a:cubicBezTo>
                      <a:pt x="14544" y="13610"/>
                      <a:pt x="14444" y="13443"/>
                      <a:pt x="14410" y="13276"/>
                    </a:cubicBezTo>
                    <a:cubicBezTo>
                      <a:pt x="14244" y="12643"/>
                      <a:pt x="14110" y="12009"/>
                      <a:pt x="14077" y="11408"/>
                    </a:cubicBezTo>
                    <a:cubicBezTo>
                      <a:pt x="14043" y="10741"/>
                      <a:pt x="14043" y="10074"/>
                      <a:pt x="14077" y="9407"/>
                    </a:cubicBezTo>
                    <a:cubicBezTo>
                      <a:pt x="14110" y="8740"/>
                      <a:pt x="14210" y="8106"/>
                      <a:pt x="14344" y="7439"/>
                    </a:cubicBezTo>
                    <a:cubicBezTo>
                      <a:pt x="14510" y="6572"/>
                      <a:pt x="14711" y="5671"/>
                      <a:pt x="14911" y="4804"/>
                    </a:cubicBezTo>
                    <a:cubicBezTo>
                      <a:pt x="15078" y="4103"/>
                      <a:pt x="15278" y="3436"/>
                      <a:pt x="15545" y="2769"/>
                    </a:cubicBezTo>
                    <a:cubicBezTo>
                      <a:pt x="15678" y="2435"/>
                      <a:pt x="15811" y="2068"/>
                      <a:pt x="16012" y="1735"/>
                    </a:cubicBezTo>
                    <a:cubicBezTo>
                      <a:pt x="16178" y="1401"/>
                      <a:pt x="16378" y="1101"/>
                      <a:pt x="16579" y="801"/>
                    </a:cubicBezTo>
                    <a:cubicBezTo>
                      <a:pt x="16645" y="667"/>
                      <a:pt x="16779" y="567"/>
                      <a:pt x="16879" y="467"/>
                    </a:cubicBezTo>
                    <a:cubicBezTo>
                      <a:pt x="16779" y="434"/>
                      <a:pt x="16712" y="401"/>
                      <a:pt x="16579" y="401"/>
                    </a:cubicBezTo>
                    <a:cubicBezTo>
                      <a:pt x="16412" y="334"/>
                      <a:pt x="16245" y="334"/>
                      <a:pt x="16078" y="334"/>
                    </a:cubicBezTo>
                    <a:lnTo>
                      <a:pt x="15945" y="334"/>
                    </a:lnTo>
                    <a:cubicBezTo>
                      <a:pt x="15678" y="334"/>
                      <a:pt x="15444" y="301"/>
                      <a:pt x="15244" y="267"/>
                    </a:cubicBezTo>
                    <a:cubicBezTo>
                      <a:pt x="15044" y="234"/>
                      <a:pt x="14844" y="134"/>
                      <a:pt x="14677" y="67"/>
                    </a:cubicBezTo>
                    <a:cubicBezTo>
                      <a:pt x="14611" y="67"/>
                      <a:pt x="14577" y="0"/>
                      <a:pt x="14544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2416725" y="4616250"/>
                <a:ext cx="219350" cy="187250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7490" extrusionOk="0">
                    <a:moveTo>
                      <a:pt x="8640" y="0"/>
                    </a:moveTo>
                    <a:cubicBezTo>
                      <a:pt x="8173" y="67"/>
                      <a:pt x="7773" y="167"/>
                      <a:pt x="7306" y="234"/>
                    </a:cubicBezTo>
                    <a:cubicBezTo>
                      <a:pt x="6839" y="367"/>
                      <a:pt x="6405" y="534"/>
                      <a:pt x="5971" y="701"/>
                    </a:cubicBezTo>
                    <a:cubicBezTo>
                      <a:pt x="5504" y="901"/>
                      <a:pt x="5104" y="1101"/>
                      <a:pt x="4671" y="1335"/>
                    </a:cubicBezTo>
                    <a:cubicBezTo>
                      <a:pt x="4470" y="1435"/>
                      <a:pt x="4270" y="1568"/>
                      <a:pt x="4103" y="1702"/>
                    </a:cubicBezTo>
                    <a:cubicBezTo>
                      <a:pt x="3903" y="1835"/>
                      <a:pt x="3670" y="2002"/>
                      <a:pt x="3470" y="2169"/>
                    </a:cubicBezTo>
                    <a:cubicBezTo>
                      <a:pt x="2669" y="2736"/>
                      <a:pt x="2002" y="3436"/>
                      <a:pt x="1435" y="4237"/>
                    </a:cubicBezTo>
                    <a:cubicBezTo>
                      <a:pt x="834" y="5004"/>
                      <a:pt x="334" y="5871"/>
                      <a:pt x="101" y="6772"/>
                    </a:cubicBezTo>
                    <a:cubicBezTo>
                      <a:pt x="67" y="6872"/>
                      <a:pt x="67" y="6939"/>
                      <a:pt x="1" y="7039"/>
                    </a:cubicBezTo>
                    <a:lnTo>
                      <a:pt x="1" y="7239"/>
                    </a:lnTo>
                    <a:cubicBezTo>
                      <a:pt x="67" y="7339"/>
                      <a:pt x="134" y="7406"/>
                      <a:pt x="234" y="7439"/>
                    </a:cubicBezTo>
                    <a:cubicBezTo>
                      <a:pt x="267" y="7472"/>
                      <a:pt x="317" y="7489"/>
                      <a:pt x="367" y="7489"/>
                    </a:cubicBezTo>
                    <a:cubicBezTo>
                      <a:pt x="417" y="7489"/>
                      <a:pt x="468" y="7472"/>
                      <a:pt x="501" y="7439"/>
                    </a:cubicBezTo>
                    <a:cubicBezTo>
                      <a:pt x="601" y="7406"/>
                      <a:pt x="734" y="7339"/>
                      <a:pt x="734" y="7239"/>
                    </a:cubicBezTo>
                    <a:cubicBezTo>
                      <a:pt x="768" y="7039"/>
                      <a:pt x="834" y="6872"/>
                      <a:pt x="935" y="6672"/>
                    </a:cubicBezTo>
                    <a:cubicBezTo>
                      <a:pt x="1001" y="6438"/>
                      <a:pt x="1101" y="6272"/>
                      <a:pt x="1168" y="6105"/>
                    </a:cubicBezTo>
                    <a:cubicBezTo>
                      <a:pt x="1335" y="5738"/>
                      <a:pt x="1568" y="5371"/>
                      <a:pt x="1768" y="5004"/>
                    </a:cubicBezTo>
                    <a:cubicBezTo>
                      <a:pt x="2269" y="4203"/>
                      <a:pt x="2836" y="3536"/>
                      <a:pt x="3503" y="2869"/>
                    </a:cubicBezTo>
                    <a:cubicBezTo>
                      <a:pt x="4270" y="2202"/>
                      <a:pt x="5071" y="1568"/>
                      <a:pt x="5971" y="1101"/>
                    </a:cubicBezTo>
                    <a:cubicBezTo>
                      <a:pt x="6305" y="934"/>
                      <a:pt x="6672" y="768"/>
                      <a:pt x="7006" y="668"/>
                    </a:cubicBezTo>
                    <a:cubicBezTo>
                      <a:pt x="7406" y="534"/>
                      <a:pt x="7773" y="367"/>
                      <a:pt x="8173" y="267"/>
                    </a:cubicBezTo>
                    <a:lnTo>
                      <a:pt x="8140" y="267"/>
                    </a:lnTo>
                    <a:cubicBezTo>
                      <a:pt x="8306" y="234"/>
                      <a:pt x="8473" y="201"/>
                      <a:pt x="8640" y="201"/>
                    </a:cubicBezTo>
                    <a:cubicBezTo>
                      <a:pt x="8740" y="201"/>
                      <a:pt x="8773" y="100"/>
                      <a:pt x="8773" y="34"/>
                    </a:cubicBezTo>
                    <a:lnTo>
                      <a:pt x="8773" y="34"/>
                    </a:lnTo>
                    <a:cubicBezTo>
                      <a:pt x="8773" y="40"/>
                      <a:pt x="8772" y="43"/>
                      <a:pt x="8769" y="43"/>
                    </a:cubicBezTo>
                    <a:cubicBezTo>
                      <a:pt x="8757" y="43"/>
                      <a:pt x="8720" y="0"/>
                      <a:pt x="864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2529300" y="4642925"/>
                <a:ext cx="133450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9312" extrusionOk="0">
                    <a:moveTo>
                      <a:pt x="5171" y="1"/>
                    </a:moveTo>
                    <a:cubicBezTo>
                      <a:pt x="5104" y="34"/>
                      <a:pt x="5071" y="101"/>
                      <a:pt x="5004" y="101"/>
                    </a:cubicBezTo>
                    <a:cubicBezTo>
                      <a:pt x="4671" y="368"/>
                      <a:pt x="4404" y="635"/>
                      <a:pt x="4104" y="935"/>
                    </a:cubicBezTo>
                    <a:cubicBezTo>
                      <a:pt x="3803" y="1202"/>
                      <a:pt x="3503" y="1502"/>
                      <a:pt x="3270" y="1835"/>
                    </a:cubicBezTo>
                    <a:cubicBezTo>
                      <a:pt x="3003" y="2169"/>
                      <a:pt x="2769" y="2469"/>
                      <a:pt x="2503" y="2803"/>
                    </a:cubicBezTo>
                    <a:cubicBezTo>
                      <a:pt x="2269" y="3170"/>
                      <a:pt x="2002" y="3503"/>
                      <a:pt x="1802" y="3937"/>
                    </a:cubicBezTo>
                    <a:cubicBezTo>
                      <a:pt x="1602" y="4271"/>
                      <a:pt x="1435" y="4637"/>
                      <a:pt x="1235" y="5004"/>
                    </a:cubicBezTo>
                    <a:cubicBezTo>
                      <a:pt x="1068" y="5371"/>
                      <a:pt x="901" y="5805"/>
                      <a:pt x="735" y="6205"/>
                    </a:cubicBezTo>
                    <a:cubicBezTo>
                      <a:pt x="568" y="6639"/>
                      <a:pt x="434" y="7039"/>
                      <a:pt x="334" y="7473"/>
                    </a:cubicBezTo>
                    <a:cubicBezTo>
                      <a:pt x="234" y="7873"/>
                      <a:pt x="134" y="8340"/>
                      <a:pt x="67" y="8774"/>
                    </a:cubicBezTo>
                    <a:cubicBezTo>
                      <a:pt x="1" y="9007"/>
                      <a:pt x="168" y="9274"/>
                      <a:pt x="468" y="9307"/>
                    </a:cubicBezTo>
                    <a:cubicBezTo>
                      <a:pt x="490" y="9310"/>
                      <a:pt x="513" y="9312"/>
                      <a:pt x="535" y="9312"/>
                    </a:cubicBezTo>
                    <a:cubicBezTo>
                      <a:pt x="773" y="9312"/>
                      <a:pt x="971" y="9149"/>
                      <a:pt x="1001" y="8874"/>
                    </a:cubicBezTo>
                    <a:lnTo>
                      <a:pt x="1268" y="7506"/>
                    </a:lnTo>
                    <a:cubicBezTo>
                      <a:pt x="1335" y="7039"/>
                      <a:pt x="1468" y="6606"/>
                      <a:pt x="1602" y="6139"/>
                    </a:cubicBezTo>
                    <a:lnTo>
                      <a:pt x="1602" y="6172"/>
                    </a:lnTo>
                    <a:cubicBezTo>
                      <a:pt x="1935" y="5038"/>
                      <a:pt x="2436" y="3937"/>
                      <a:pt x="3070" y="2936"/>
                    </a:cubicBezTo>
                    <a:lnTo>
                      <a:pt x="3070" y="2970"/>
                    </a:lnTo>
                    <a:cubicBezTo>
                      <a:pt x="3336" y="2503"/>
                      <a:pt x="3637" y="2036"/>
                      <a:pt x="4004" y="1635"/>
                    </a:cubicBezTo>
                    <a:cubicBezTo>
                      <a:pt x="4170" y="1435"/>
                      <a:pt x="4404" y="1202"/>
                      <a:pt x="4571" y="1002"/>
                    </a:cubicBezTo>
                    <a:cubicBezTo>
                      <a:pt x="4771" y="801"/>
                      <a:pt x="4938" y="601"/>
                      <a:pt x="5138" y="368"/>
                    </a:cubicBezTo>
                    <a:cubicBezTo>
                      <a:pt x="5171" y="334"/>
                      <a:pt x="5238" y="301"/>
                      <a:pt x="5271" y="301"/>
                    </a:cubicBezTo>
                    <a:cubicBezTo>
                      <a:pt x="5305" y="268"/>
                      <a:pt x="5338" y="168"/>
                      <a:pt x="5305" y="101"/>
                    </a:cubicBezTo>
                    <a:cubicBezTo>
                      <a:pt x="5271" y="34"/>
                      <a:pt x="5238" y="1"/>
                      <a:pt x="517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2827850" y="4659300"/>
                <a:ext cx="52575" cy="24250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9700" extrusionOk="0">
                    <a:moveTo>
                      <a:pt x="1023" y="0"/>
                    </a:moveTo>
                    <a:cubicBezTo>
                      <a:pt x="983" y="0"/>
                      <a:pt x="951" y="38"/>
                      <a:pt x="901" y="113"/>
                    </a:cubicBezTo>
                    <a:cubicBezTo>
                      <a:pt x="868" y="180"/>
                      <a:pt x="835" y="313"/>
                      <a:pt x="801" y="380"/>
                    </a:cubicBezTo>
                    <a:cubicBezTo>
                      <a:pt x="501" y="1114"/>
                      <a:pt x="301" y="1848"/>
                      <a:pt x="167" y="2615"/>
                    </a:cubicBezTo>
                    <a:cubicBezTo>
                      <a:pt x="34" y="3349"/>
                      <a:pt x="1" y="4149"/>
                      <a:pt x="1" y="4883"/>
                    </a:cubicBezTo>
                    <a:cubicBezTo>
                      <a:pt x="34" y="5684"/>
                      <a:pt x="167" y="6451"/>
                      <a:pt x="368" y="7185"/>
                    </a:cubicBezTo>
                    <a:cubicBezTo>
                      <a:pt x="434" y="7552"/>
                      <a:pt x="568" y="7952"/>
                      <a:pt x="734" y="8319"/>
                    </a:cubicBezTo>
                    <a:cubicBezTo>
                      <a:pt x="835" y="8519"/>
                      <a:pt x="901" y="8686"/>
                      <a:pt x="1001" y="8886"/>
                    </a:cubicBezTo>
                    <a:cubicBezTo>
                      <a:pt x="1068" y="9119"/>
                      <a:pt x="1168" y="9320"/>
                      <a:pt x="1268" y="9486"/>
                    </a:cubicBezTo>
                    <a:cubicBezTo>
                      <a:pt x="1360" y="9625"/>
                      <a:pt x="1516" y="9699"/>
                      <a:pt x="1669" y="9699"/>
                    </a:cubicBezTo>
                    <a:cubicBezTo>
                      <a:pt x="1738" y="9699"/>
                      <a:pt x="1807" y="9684"/>
                      <a:pt x="1869" y="9653"/>
                    </a:cubicBezTo>
                    <a:cubicBezTo>
                      <a:pt x="1935" y="9586"/>
                      <a:pt x="2035" y="9486"/>
                      <a:pt x="2069" y="9386"/>
                    </a:cubicBezTo>
                    <a:cubicBezTo>
                      <a:pt x="2102" y="9253"/>
                      <a:pt x="2069" y="9153"/>
                      <a:pt x="2035" y="9053"/>
                    </a:cubicBezTo>
                    <a:cubicBezTo>
                      <a:pt x="1902" y="8853"/>
                      <a:pt x="1802" y="8652"/>
                      <a:pt x="1702" y="8419"/>
                    </a:cubicBezTo>
                    <a:cubicBezTo>
                      <a:pt x="1568" y="8219"/>
                      <a:pt x="1502" y="7985"/>
                      <a:pt x="1368" y="7752"/>
                    </a:cubicBezTo>
                    <a:cubicBezTo>
                      <a:pt x="1035" y="6918"/>
                      <a:pt x="768" y="6051"/>
                      <a:pt x="668" y="5183"/>
                    </a:cubicBezTo>
                    <a:cubicBezTo>
                      <a:pt x="601" y="4716"/>
                      <a:pt x="568" y="4249"/>
                      <a:pt x="568" y="3749"/>
                    </a:cubicBezTo>
                    <a:cubicBezTo>
                      <a:pt x="568" y="3249"/>
                      <a:pt x="601" y="2748"/>
                      <a:pt x="668" y="2315"/>
                    </a:cubicBezTo>
                    <a:lnTo>
                      <a:pt x="668" y="2348"/>
                    </a:lnTo>
                    <a:cubicBezTo>
                      <a:pt x="701" y="1981"/>
                      <a:pt x="801" y="1647"/>
                      <a:pt x="868" y="1247"/>
                    </a:cubicBezTo>
                    <a:cubicBezTo>
                      <a:pt x="935" y="880"/>
                      <a:pt x="1035" y="547"/>
                      <a:pt x="1201" y="180"/>
                    </a:cubicBezTo>
                    <a:cubicBezTo>
                      <a:pt x="1235" y="80"/>
                      <a:pt x="1168" y="46"/>
                      <a:pt x="1135" y="13"/>
                    </a:cubicBezTo>
                    <a:lnTo>
                      <a:pt x="1068" y="13"/>
                    </a:lnTo>
                    <a:cubicBezTo>
                      <a:pt x="1051" y="5"/>
                      <a:pt x="1037" y="0"/>
                      <a:pt x="1023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2946275" y="4622075"/>
                <a:ext cx="164300" cy="179100"/>
              </a:xfrm>
              <a:custGeom>
                <a:avLst/>
                <a:gdLst/>
                <a:ahLst/>
                <a:cxnLst/>
                <a:rect l="l" t="t" r="r" b="b"/>
                <a:pathLst>
                  <a:path w="6572" h="7164" extrusionOk="0">
                    <a:moveTo>
                      <a:pt x="267" y="1"/>
                    </a:moveTo>
                    <a:cubicBezTo>
                      <a:pt x="167" y="1"/>
                      <a:pt x="100" y="101"/>
                      <a:pt x="67" y="168"/>
                    </a:cubicBezTo>
                    <a:cubicBezTo>
                      <a:pt x="0" y="301"/>
                      <a:pt x="100" y="368"/>
                      <a:pt x="234" y="468"/>
                    </a:cubicBezTo>
                    <a:cubicBezTo>
                      <a:pt x="768" y="701"/>
                      <a:pt x="1268" y="1002"/>
                      <a:pt x="1735" y="1369"/>
                    </a:cubicBezTo>
                    <a:cubicBezTo>
                      <a:pt x="2335" y="1869"/>
                      <a:pt x="2902" y="2436"/>
                      <a:pt x="3403" y="3036"/>
                    </a:cubicBezTo>
                    <a:cubicBezTo>
                      <a:pt x="3603" y="3337"/>
                      <a:pt x="3803" y="3637"/>
                      <a:pt x="4003" y="3970"/>
                    </a:cubicBezTo>
                    <a:cubicBezTo>
                      <a:pt x="4237" y="4304"/>
                      <a:pt x="4437" y="4638"/>
                      <a:pt x="4604" y="4971"/>
                    </a:cubicBezTo>
                    <a:cubicBezTo>
                      <a:pt x="4770" y="5305"/>
                      <a:pt x="4937" y="5572"/>
                      <a:pt x="5104" y="5905"/>
                    </a:cubicBezTo>
                    <a:lnTo>
                      <a:pt x="5337" y="6405"/>
                    </a:lnTo>
                    <a:lnTo>
                      <a:pt x="5604" y="6906"/>
                    </a:lnTo>
                    <a:cubicBezTo>
                      <a:pt x="5705" y="7083"/>
                      <a:pt x="5845" y="7164"/>
                      <a:pt x="5993" y="7164"/>
                    </a:cubicBezTo>
                    <a:cubicBezTo>
                      <a:pt x="6041" y="7164"/>
                      <a:pt x="6089" y="7155"/>
                      <a:pt x="6138" y="7139"/>
                    </a:cubicBezTo>
                    <a:cubicBezTo>
                      <a:pt x="6405" y="7039"/>
                      <a:pt x="6572" y="6806"/>
                      <a:pt x="6472" y="6539"/>
                    </a:cubicBezTo>
                    <a:cubicBezTo>
                      <a:pt x="6405" y="6205"/>
                      <a:pt x="6238" y="5872"/>
                      <a:pt x="6071" y="5538"/>
                    </a:cubicBezTo>
                    <a:cubicBezTo>
                      <a:pt x="5905" y="5205"/>
                      <a:pt x="5738" y="4938"/>
                      <a:pt x="5504" y="4571"/>
                    </a:cubicBezTo>
                    <a:cubicBezTo>
                      <a:pt x="5304" y="4237"/>
                      <a:pt x="5104" y="3970"/>
                      <a:pt x="4904" y="3670"/>
                    </a:cubicBezTo>
                    <a:cubicBezTo>
                      <a:pt x="4637" y="3370"/>
                      <a:pt x="4437" y="3036"/>
                      <a:pt x="4137" y="2770"/>
                    </a:cubicBezTo>
                    <a:cubicBezTo>
                      <a:pt x="3169" y="1669"/>
                      <a:pt x="2002" y="701"/>
                      <a:pt x="667" y="168"/>
                    </a:cubicBezTo>
                    <a:lnTo>
                      <a:pt x="701" y="168"/>
                    </a:lnTo>
                    <a:cubicBezTo>
                      <a:pt x="601" y="134"/>
                      <a:pt x="467" y="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2902075" y="4654050"/>
                <a:ext cx="83425" cy="157175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6287" extrusionOk="0">
                    <a:moveTo>
                      <a:pt x="213" y="1"/>
                    </a:moveTo>
                    <a:cubicBezTo>
                      <a:pt x="195" y="1"/>
                      <a:pt x="181" y="9"/>
                      <a:pt x="167" y="23"/>
                    </a:cubicBezTo>
                    <a:cubicBezTo>
                      <a:pt x="34" y="90"/>
                      <a:pt x="0" y="223"/>
                      <a:pt x="67" y="356"/>
                    </a:cubicBezTo>
                    <a:cubicBezTo>
                      <a:pt x="668" y="1491"/>
                      <a:pt x="1201" y="2658"/>
                      <a:pt x="1702" y="3826"/>
                    </a:cubicBezTo>
                    <a:cubicBezTo>
                      <a:pt x="1702" y="3859"/>
                      <a:pt x="1735" y="3859"/>
                      <a:pt x="1735" y="3892"/>
                    </a:cubicBezTo>
                    <a:cubicBezTo>
                      <a:pt x="1868" y="4226"/>
                      <a:pt x="2035" y="4559"/>
                      <a:pt x="2169" y="4926"/>
                    </a:cubicBezTo>
                    <a:cubicBezTo>
                      <a:pt x="2269" y="5327"/>
                      <a:pt x="2402" y="5727"/>
                      <a:pt x="2602" y="6094"/>
                    </a:cubicBezTo>
                    <a:cubicBezTo>
                      <a:pt x="2676" y="6218"/>
                      <a:pt x="2787" y="6286"/>
                      <a:pt x="2908" y="6286"/>
                    </a:cubicBezTo>
                    <a:cubicBezTo>
                      <a:pt x="2950" y="6286"/>
                      <a:pt x="2993" y="6278"/>
                      <a:pt x="3036" y="6261"/>
                    </a:cubicBezTo>
                    <a:cubicBezTo>
                      <a:pt x="3236" y="6227"/>
                      <a:pt x="3336" y="6027"/>
                      <a:pt x="3269" y="5794"/>
                    </a:cubicBezTo>
                    <a:cubicBezTo>
                      <a:pt x="3236" y="5560"/>
                      <a:pt x="3103" y="5260"/>
                      <a:pt x="3036" y="5060"/>
                    </a:cubicBezTo>
                    <a:cubicBezTo>
                      <a:pt x="2936" y="4793"/>
                      <a:pt x="2836" y="4593"/>
                      <a:pt x="2702" y="4359"/>
                    </a:cubicBezTo>
                    <a:cubicBezTo>
                      <a:pt x="2502" y="3892"/>
                      <a:pt x="2235" y="3425"/>
                      <a:pt x="2035" y="2958"/>
                    </a:cubicBezTo>
                    <a:cubicBezTo>
                      <a:pt x="1535" y="2024"/>
                      <a:pt x="1034" y="1090"/>
                      <a:pt x="534" y="190"/>
                    </a:cubicBezTo>
                    <a:cubicBezTo>
                      <a:pt x="501" y="90"/>
                      <a:pt x="401" y="56"/>
                      <a:pt x="334" y="56"/>
                    </a:cubicBezTo>
                    <a:cubicBezTo>
                      <a:pt x="275" y="17"/>
                      <a:pt x="240" y="1"/>
                      <a:pt x="213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3053025" y="4406100"/>
                <a:ext cx="250200" cy="57550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2302" extrusionOk="0">
                    <a:moveTo>
                      <a:pt x="4803" y="634"/>
                    </a:moveTo>
                    <a:cubicBezTo>
                      <a:pt x="4803" y="651"/>
                      <a:pt x="4812" y="659"/>
                      <a:pt x="4816" y="659"/>
                    </a:cubicBezTo>
                    <a:cubicBezTo>
                      <a:pt x="4820" y="659"/>
                      <a:pt x="4820" y="651"/>
                      <a:pt x="4803" y="634"/>
                    </a:cubicBezTo>
                    <a:close/>
                    <a:moveTo>
                      <a:pt x="4336" y="0"/>
                    </a:moveTo>
                    <a:cubicBezTo>
                      <a:pt x="3703" y="67"/>
                      <a:pt x="3069" y="100"/>
                      <a:pt x="2502" y="267"/>
                    </a:cubicBezTo>
                    <a:cubicBezTo>
                      <a:pt x="1668" y="467"/>
                      <a:pt x="867" y="801"/>
                      <a:pt x="133" y="1268"/>
                    </a:cubicBezTo>
                    <a:cubicBezTo>
                      <a:pt x="33" y="1335"/>
                      <a:pt x="0" y="1468"/>
                      <a:pt x="33" y="1535"/>
                    </a:cubicBezTo>
                    <a:cubicBezTo>
                      <a:pt x="108" y="1610"/>
                      <a:pt x="184" y="1647"/>
                      <a:pt x="259" y="1647"/>
                    </a:cubicBezTo>
                    <a:cubicBezTo>
                      <a:pt x="284" y="1647"/>
                      <a:pt x="309" y="1643"/>
                      <a:pt x="334" y="1635"/>
                    </a:cubicBezTo>
                    <a:lnTo>
                      <a:pt x="967" y="1268"/>
                    </a:lnTo>
                    <a:cubicBezTo>
                      <a:pt x="1501" y="1001"/>
                      <a:pt x="2068" y="834"/>
                      <a:pt x="2669" y="701"/>
                    </a:cubicBezTo>
                    <a:lnTo>
                      <a:pt x="2569" y="701"/>
                    </a:lnTo>
                    <a:cubicBezTo>
                      <a:pt x="3064" y="636"/>
                      <a:pt x="3545" y="599"/>
                      <a:pt x="4031" y="599"/>
                    </a:cubicBezTo>
                    <a:cubicBezTo>
                      <a:pt x="4297" y="599"/>
                      <a:pt x="4565" y="611"/>
                      <a:pt x="4837" y="634"/>
                    </a:cubicBezTo>
                    <a:cubicBezTo>
                      <a:pt x="5704" y="701"/>
                      <a:pt x="6538" y="934"/>
                      <a:pt x="7339" y="1201"/>
                    </a:cubicBezTo>
                    <a:lnTo>
                      <a:pt x="7305" y="1201"/>
                    </a:lnTo>
                    <a:cubicBezTo>
                      <a:pt x="7672" y="1335"/>
                      <a:pt x="8039" y="1501"/>
                      <a:pt x="8406" y="1668"/>
                    </a:cubicBezTo>
                    <a:cubicBezTo>
                      <a:pt x="8806" y="1835"/>
                      <a:pt x="9140" y="2035"/>
                      <a:pt x="9507" y="2269"/>
                    </a:cubicBezTo>
                    <a:cubicBezTo>
                      <a:pt x="9551" y="2291"/>
                      <a:pt x="9603" y="2302"/>
                      <a:pt x="9655" y="2302"/>
                    </a:cubicBezTo>
                    <a:cubicBezTo>
                      <a:pt x="9759" y="2302"/>
                      <a:pt x="9863" y="2258"/>
                      <a:pt x="9907" y="2169"/>
                    </a:cubicBezTo>
                    <a:cubicBezTo>
                      <a:pt x="9974" y="2102"/>
                      <a:pt x="10007" y="2002"/>
                      <a:pt x="10007" y="1935"/>
                    </a:cubicBezTo>
                    <a:cubicBezTo>
                      <a:pt x="10007" y="1835"/>
                      <a:pt x="9974" y="1702"/>
                      <a:pt x="9874" y="1668"/>
                    </a:cubicBezTo>
                    <a:cubicBezTo>
                      <a:pt x="9540" y="1435"/>
                      <a:pt x="9173" y="1201"/>
                      <a:pt x="8806" y="1034"/>
                    </a:cubicBezTo>
                    <a:cubicBezTo>
                      <a:pt x="8406" y="868"/>
                      <a:pt x="8006" y="701"/>
                      <a:pt x="7572" y="534"/>
                    </a:cubicBezTo>
                    <a:cubicBezTo>
                      <a:pt x="6738" y="267"/>
                      <a:pt x="5871" y="100"/>
                      <a:pt x="5004" y="34"/>
                    </a:cubicBezTo>
                    <a:cubicBezTo>
                      <a:pt x="4803" y="34"/>
                      <a:pt x="4537" y="0"/>
                      <a:pt x="4336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3048000" y="4484475"/>
                <a:ext cx="18100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2922" extrusionOk="0">
                    <a:moveTo>
                      <a:pt x="5517" y="1922"/>
                    </a:moveTo>
                    <a:cubicBezTo>
                      <a:pt x="5527" y="1936"/>
                      <a:pt x="5538" y="1936"/>
                      <a:pt x="5538" y="1936"/>
                    </a:cubicBezTo>
                    <a:cubicBezTo>
                      <a:pt x="5531" y="1931"/>
                      <a:pt x="5524" y="1926"/>
                      <a:pt x="5517" y="1922"/>
                    </a:cubicBezTo>
                    <a:close/>
                    <a:moveTo>
                      <a:pt x="935" y="1"/>
                    </a:moveTo>
                    <a:cubicBezTo>
                      <a:pt x="868" y="1"/>
                      <a:pt x="735" y="34"/>
                      <a:pt x="568" y="34"/>
                    </a:cubicBezTo>
                    <a:cubicBezTo>
                      <a:pt x="401" y="34"/>
                      <a:pt x="234" y="34"/>
                      <a:pt x="68" y="101"/>
                    </a:cubicBezTo>
                    <a:cubicBezTo>
                      <a:pt x="34" y="101"/>
                      <a:pt x="1" y="134"/>
                      <a:pt x="1" y="201"/>
                    </a:cubicBezTo>
                    <a:cubicBezTo>
                      <a:pt x="1" y="268"/>
                      <a:pt x="34" y="301"/>
                      <a:pt x="101" y="301"/>
                    </a:cubicBezTo>
                    <a:lnTo>
                      <a:pt x="868" y="301"/>
                    </a:lnTo>
                    <a:cubicBezTo>
                      <a:pt x="1335" y="335"/>
                      <a:pt x="1735" y="368"/>
                      <a:pt x="2169" y="468"/>
                    </a:cubicBezTo>
                    <a:cubicBezTo>
                      <a:pt x="2603" y="535"/>
                      <a:pt x="3036" y="668"/>
                      <a:pt x="3437" y="835"/>
                    </a:cubicBezTo>
                    <a:lnTo>
                      <a:pt x="3403" y="835"/>
                    </a:lnTo>
                    <a:cubicBezTo>
                      <a:pt x="4162" y="1132"/>
                      <a:pt x="4856" y="1494"/>
                      <a:pt x="5517" y="1922"/>
                    </a:cubicBezTo>
                    <a:lnTo>
                      <a:pt x="5517" y="1922"/>
                    </a:lnTo>
                    <a:cubicBezTo>
                      <a:pt x="5510" y="1912"/>
                      <a:pt x="5505" y="1896"/>
                      <a:pt x="5505" y="1869"/>
                    </a:cubicBezTo>
                    <a:lnTo>
                      <a:pt x="5505" y="1869"/>
                    </a:lnTo>
                    <a:cubicBezTo>
                      <a:pt x="5705" y="2002"/>
                      <a:pt x="5872" y="2169"/>
                      <a:pt x="6072" y="2303"/>
                    </a:cubicBezTo>
                    <a:cubicBezTo>
                      <a:pt x="6272" y="2469"/>
                      <a:pt x="6506" y="2636"/>
                      <a:pt x="6672" y="2836"/>
                    </a:cubicBezTo>
                    <a:cubicBezTo>
                      <a:pt x="6716" y="2895"/>
                      <a:pt x="6786" y="2921"/>
                      <a:pt x="6858" y="2921"/>
                    </a:cubicBezTo>
                    <a:cubicBezTo>
                      <a:pt x="6952" y="2921"/>
                      <a:pt x="7050" y="2878"/>
                      <a:pt x="7106" y="2803"/>
                    </a:cubicBezTo>
                    <a:cubicBezTo>
                      <a:pt x="7239" y="2670"/>
                      <a:pt x="7239" y="2469"/>
                      <a:pt x="7073" y="2336"/>
                    </a:cubicBezTo>
                    <a:cubicBezTo>
                      <a:pt x="6606" y="1902"/>
                      <a:pt x="6105" y="1535"/>
                      <a:pt x="5572" y="1235"/>
                    </a:cubicBezTo>
                    <a:cubicBezTo>
                      <a:pt x="5338" y="1068"/>
                      <a:pt x="5038" y="968"/>
                      <a:pt x="4738" y="835"/>
                    </a:cubicBezTo>
                    <a:cubicBezTo>
                      <a:pt x="4437" y="701"/>
                      <a:pt x="4104" y="568"/>
                      <a:pt x="3837" y="501"/>
                    </a:cubicBezTo>
                    <a:cubicBezTo>
                      <a:pt x="3237" y="301"/>
                      <a:pt x="2569" y="168"/>
                      <a:pt x="1936" y="68"/>
                    </a:cubicBezTo>
                    <a:cubicBezTo>
                      <a:pt x="1669" y="34"/>
                      <a:pt x="1369" y="34"/>
                      <a:pt x="1035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2822850" y="4101700"/>
                <a:ext cx="85075" cy="2902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11610" extrusionOk="0">
                    <a:moveTo>
                      <a:pt x="267" y="1"/>
                    </a:moveTo>
                    <a:cubicBezTo>
                      <a:pt x="201" y="1"/>
                      <a:pt x="101" y="68"/>
                      <a:pt x="67" y="101"/>
                    </a:cubicBezTo>
                    <a:cubicBezTo>
                      <a:pt x="0" y="168"/>
                      <a:pt x="0" y="301"/>
                      <a:pt x="67" y="401"/>
                    </a:cubicBezTo>
                    <a:cubicBezTo>
                      <a:pt x="101" y="435"/>
                      <a:pt x="167" y="501"/>
                      <a:pt x="234" y="568"/>
                    </a:cubicBezTo>
                    <a:lnTo>
                      <a:pt x="267" y="601"/>
                    </a:lnTo>
                    <a:cubicBezTo>
                      <a:pt x="701" y="1102"/>
                      <a:pt x="1001" y="1669"/>
                      <a:pt x="1235" y="2303"/>
                    </a:cubicBezTo>
                    <a:cubicBezTo>
                      <a:pt x="1668" y="3337"/>
                      <a:pt x="1902" y="4471"/>
                      <a:pt x="2035" y="5572"/>
                    </a:cubicBezTo>
                    <a:lnTo>
                      <a:pt x="2035" y="5438"/>
                    </a:lnTo>
                    <a:cubicBezTo>
                      <a:pt x="2169" y="6406"/>
                      <a:pt x="2235" y="7340"/>
                      <a:pt x="2269" y="8307"/>
                    </a:cubicBezTo>
                    <a:cubicBezTo>
                      <a:pt x="2335" y="9241"/>
                      <a:pt x="2335" y="10142"/>
                      <a:pt x="2335" y="11076"/>
                    </a:cubicBezTo>
                    <a:cubicBezTo>
                      <a:pt x="2335" y="11342"/>
                      <a:pt x="2569" y="11609"/>
                      <a:pt x="2869" y="11609"/>
                    </a:cubicBezTo>
                    <a:cubicBezTo>
                      <a:pt x="3169" y="11609"/>
                      <a:pt x="3403" y="11342"/>
                      <a:pt x="3403" y="11076"/>
                    </a:cubicBezTo>
                    <a:lnTo>
                      <a:pt x="3403" y="9741"/>
                    </a:lnTo>
                    <a:cubicBezTo>
                      <a:pt x="3403" y="9274"/>
                      <a:pt x="3370" y="8807"/>
                      <a:pt x="3336" y="8340"/>
                    </a:cubicBezTo>
                    <a:cubicBezTo>
                      <a:pt x="3269" y="7840"/>
                      <a:pt x="3203" y="7340"/>
                      <a:pt x="3169" y="6839"/>
                    </a:cubicBezTo>
                    <a:cubicBezTo>
                      <a:pt x="3069" y="6406"/>
                      <a:pt x="3003" y="5905"/>
                      <a:pt x="2903" y="5438"/>
                    </a:cubicBezTo>
                    <a:cubicBezTo>
                      <a:pt x="2702" y="4471"/>
                      <a:pt x="2369" y="3604"/>
                      <a:pt x="2002" y="2670"/>
                    </a:cubicBezTo>
                    <a:cubicBezTo>
                      <a:pt x="1835" y="2269"/>
                      <a:pt x="1602" y="1836"/>
                      <a:pt x="1368" y="1435"/>
                    </a:cubicBezTo>
                    <a:cubicBezTo>
                      <a:pt x="1168" y="1068"/>
                      <a:pt x="868" y="668"/>
                      <a:pt x="601" y="301"/>
                    </a:cubicBezTo>
                    <a:cubicBezTo>
                      <a:pt x="534" y="234"/>
                      <a:pt x="501" y="134"/>
                      <a:pt x="401" y="68"/>
                    </a:cubicBezTo>
                    <a:cubicBezTo>
                      <a:pt x="367" y="1"/>
                      <a:pt x="3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2956275" y="4031650"/>
                <a:ext cx="56725" cy="353125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4125" extrusionOk="0">
                    <a:moveTo>
                      <a:pt x="1168" y="1"/>
                    </a:moveTo>
                    <a:lnTo>
                      <a:pt x="1101" y="101"/>
                    </a:lnTo>
                    <a:cubicBezTo>
                      <a:pt x="1035" y="134"/>
                      <a:pt x="935" y="234"/>
                      <a:pt x="1001" y="301"/>
                    </a:cubicBezTo>
                    <a:cubicBezTo>
                      <a:pt x="1268" y="1135"/>
                      <a:pt x="1435" y="2036"/>
                      <a:pt x="1568" y="2903"/>
                    </a:cubicBezTo>
                    <a:lnTo>
                      <a:pt x="1568" y="2836"/>
                    </a:lnTo>
                    <a:cubicBezTo>
                      <a:pt x="1702" y="3737"/>
                      <a:pt x="1735" y="4604"/>
                      <a:pt x="1735" y="5472"/>
                    </a:cubicBezTo>
                    <a:cubicBezTo>
                      <a:pt x="1735" y="6372"/>
                      <a:pt x="1668" y="7273"/>
                      <a:pt x="1535" y="8140"/>
                    </a:cubicBezTo>
                    <a:lnTo>
                      <a:pt x="1535" y="8073"/>
                    </a:lnTo>
                    <a:cubicBezTo>
                      <a:pt x="1402" y="8974"/>
                      <a:pt x="1201" y="9941"/>
                      <a:pt x="935" y="10809"/>
                    </a:cubicBezTo>
                    <a:cubicBezTo>
                      <a:pt x="835" y="11276"/>
                      <a:pt x="701" y="11743"/>
                      <a:pt x="534" y="12143"/>
                    </a:cubicBezTo>
                    <a:cubicBezTo>
                      <a:pt x="401" y="12577"/>
                      <a:pt x="201" y="13044"/>
                      <a:pt x="34" y="13444"/>
                    </a:cubicBezTo>
                    <a:cubicBezTo>
                      <a:pt x="1" y="13577"/>
                      <a:pt x="34" y="13744"/>
                      <a:pt x="67" y="13878"/>
                    </a:cubicBezTo>
                    <a:cubicBezTo>
                      <a:pt x="167" y="13978"/>
                      <a:pt x="267" y="14078"/>
                      <a:pt x="401" y="14111"/>
                    </a:cubicBezTo>
                    <a:cubicBezTo>
                      <a:pt x="440" y="14121"/>
                      <a:pt x="482" y="14125"/>
                      <a:pt x="525" y="14125"/>
                    </a:cubicBezTo>
                    <a:cubicBezTo>
                      <a:pt x="629" y="14125"/>
                      <a:pt x="740" y="14101"/>
                      <a:pt x="835" y="14078"/>
                    </a:cubicBezTo>
                    <a:cubicBezTo>
                      <a:pt x="935" y="13978"/>
                      <a:pt x="1035" y="13878"/>
                      <a:pt x="1068" y="13744"/>
                    </a:cubicBezTo>
                    <a:cubicBezTo>
                      <a:pt x="1235" y="13277"/>
                      <a:pt x="1368" y="12777"/>
                      <a:pt x="1535" y="12310"/>
                    </a:cubicBezTo>
                    <a:cubicBezTo>
                      <a:pt x="1668" y="11809"/>
                      <a:pt x="1769" y="11309"/>
                      <a:pt x="1869" y="10809"/>
                    </a:cubicBezTo>
                    <a:cubicBezTo>
                      <a:pt x="2035" y="9775"/>
                      <a:pt x="2169" y="8674"/>
                      <a:pt x="2236" y="7606"/>
                    </a:cubicBezTo>
                    <a:cubicBezTo>
                      <a:pt x="2269" y="7073"/>
                      <a:pt x="2269" y="6506"/>
                      <a:pt x="2269" y="6039"/>
                    </a:cubicBezTo>
                    <a:cubicBezTo>
                      <a:pt x="2269" y="5472"/>
                      <a:pt x="2236" y="4971"/>
                      <a:pt x="2202" y="4437"/>
                    </a:cubicBezTo>
                    <a:cubicBezTo>
                      <a:pt x="2102" y="3403"/>
                      <a:pt x="1935" y="2403"/>
                      <a:pt x="1702" y="1402"/>
                    </a:cubicBezTo>
                    <a:lnTo>
                      <a:pt x="1335" y="134"/>
                    </a:lnTo>
                    <a:cubicBezTo>
                      <a:pt x="1268" y="68"/>
                      <a:pt x="1235" y="1"/>
                      <a:pt x="11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2606850" y="4172600"/>
                <a:ext cx="174325" cy="272200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0888" extrusionOk="0">
                    <a:moveTo>
                      <a:pt x="201" y="0"/>
                    </a:moveTo>
                    <a:cubicBezTo>
                      <a:pt x="168" y="0"/>
                      <a:pt x="134" y="0"/>
                      <a:pt x="68" y="67"/>
                    </a:cubicBezTo>
                    <a:cubicBezTo>
                      <a:pt x="1" y="134"/>
                      <a:pt x="1" y="267"/>
                      <a:pt x="68" y="301"/>
                    </a:cubicBezTo>
                    <a:cubicBezTo>
                      <a:pt x="1035" y="1134"/>
                      <a:pt x="1869" y="2102"/>
                      <a:pt x="2670" y="3103"/>
                    </a:cubicBezTo>
                    <a:cubicBezTo>
                      <a:pt x="3137" y="3670"/>
                      <a:pt x="3537" y="4270"/>
                      <a:pt x="3904" y="4904"/>
                    </a:cubicBezTo>
                    <a:cubicBezTo>
                      <a:pt x="4304" y="5504"/>
                      <a:pt x="4638" y="6171"/>
                      <a:pt x="4904" y="6839"/>
                    </a:cubicBezTo>
                    <a:cubicBezTo>
                      <a:pt x="5371" y="8006"/>
                      <a:pt x="5672" y="9240"/>
                      <a:pt x="5872" y="10474"/>
                    </a:cubicBezTo>
                    <a:cubicBezTo>
                      <a:pt x="5905" y="10608"/>
                      <a:pt x="6005" y="10741"/>
                      <a:pt x="6139" y="10808"/>
                    </a:cubicBezTo>
                    <a:cubicBezTo>
                      <a:pt x="6194" y="10863"/>
                      <a:pt x="6269" y="10888"/>
                      <a:pt x="6348" y="10888"/>
                    </a:cubicBezTo>
                    <a:cubicBezTo>
                      <a:pt x="6412" y="10888"/>
                      <a:pt x="6479" y="10871"/>
                      <a:pt x="6539" y="10841"/>
                    </a:cubicBezTo>
                    <a:cubicBezTo>
                      <a:pt x="6672" y="10808"/>
                      <a:pt x="6806" y="10741"/>
                      <a:pt x="6873" y="10608"/>
                    </a:cubicBezTo>
                    <a:cubicBezTo>
                      <a:pt x="6873" y="10575"/>
                      <a:pt x="6906" y="10508"/>
                      <a:pt x="6906" y="10474"/>
                    </a:cubicBezTo>
                    <a:cubicBezTo>
                      <a:pt x="6973" y="10408"/>
                      <a:pt x="6973" y="10274"/>
                      <a:pt x="6906" y="10174"/>
                    </a:cubicBezTo>
                    <a:cubicBezTo>
                      <a:pt x="6806" y="9140"/>
                      <a:pt x="6406" y="8173"/>
                      <a:pt x="6005" y="7272"/>
                    </a:cubicBezTo>
                    <a:cubicBezTo>
                      <a:pt x="5538" y="6338"/>
                      <a:pt x="5038" y="5438"/>
                      <a:pt x="4471" y="4604"/>
                    </a:cubicBezTo>
                    <a:cubicBezTo>
                      <a:pt x="3870" y="3770"/>
                      <a:pt x="3237" y="2969"/>
                      <a:pt x="2536" y="2169"/>
                    </a:cubicBezTo>
                    <a:cubicBezTo>
                      <a:pt x="2203" y="1802"/>
                      <a:pt x="1836" y="1435"/>
                      <a:pt x="1469" y="1101"/>
                    </a:cubicBezTo>
                    <a:cubicBezTo>
                      <a:pt x="1068" y="768"/>
                      <a:pt x="701" y="401"/>
                      <a:pt x="335" y="67"/>
                    </a:cubicBezTo>
                    <a:cubicBezTo>
                      <a:pt x="301" y="0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2460925" y="4312700"/>
                <a:ext cx="257700" cy="1864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7458" extrusionOk="0">
                    <a:moveTo>
                      <a:pt x="301" y="0"/>
                    </a:moveTo>
                    <a:cubicBezTo>
                      <a:pt x="134" y="0"/>
                      <a:pt x="34" y="34"/>
                      <a:pt x="34" y="67"/>
                    </a:cubicBezTo>
                    <a:cubicBezTo>
                      <a:pt x="0" y="167"/>
                      <a:pt x="34" y="334"/>
                      <a:pt x="167" y="334"/>
                    </a:cubicBezTo>
                    <a:cubicBezTo>
                      <a:pt x="1235" y="667"/>
                      <a:pt x="2302" y="1134"/>
                      <a:pt x="3236" y="1668"/>
                    </a:cubicBezTo>
                    <a:cubicBezTo>
                      <a:pt x="4670" y="2502"/>
                      <a:pt x="5971" y="3536"/>
                      <a:pt x="7139" y="4704"/>
                    </a:cubicBezTo>
                    <a:lnTo>
                      <a:pt x="7039" y="4637"/>
                    </a:lnTo>
                    <a:lnTo>
                      <a:pt x="7039" y="4637"/>
                    </a:lnTo>
                    <a:cubicBezTo>
                      <a:pt x="7472" y="5037"/>
                      <a:pt x="7839" y="5471"/>
                      <a:pt x="8206" y="5871"/>
                    </a:cubicBezTo>
                    <a:cubicBezTo>
                      <a:pt x="8373" y="6071"/>
                      <a:pt x="8573" y="6305"/>
                      <a:pt x="8740" y="6538"/>
                    </a:cubicBezTo>
                    <a:cubicBezTo>
                      <a:pt x="8974" y="6805"/>
                      <a:pt x="9140" y="7039"/>
                      <a:pt x="9340" y="7239"/>
                    </a:cubicBezTo>
                    <a:cubicBezTo>
                      <a:pt x="9440" y="7378"/>
                      <a:pt x="9598" y="7457"/>
                      <a:pt x="9758" y="7457"/>
                    </a:cubicBezTo>
                    <a:cubicBezTo>
                      <a:pt x="9868" y="7457"/>
                      <a:pt x="9980" y="7420"/>
                      <a:pt x="10074" y="7339"/>
                    </a:cubicBezTo>
                    <a:cubicBezTo>
                      <a:pt x="10208" y="7239"/>
                      <a:pt x="10241" y="7139"/>
                      <a:pt x="10308" y="7005"/>
                    </a:cubicBezTo>
                    <a:cubicBezTo>
                      <a:pt x="10308" y="6872"/>
                      <a:pt x="10241" y="6705"/>
                      <a:pt x="10208" y="6638"/>
                    </a:cubicBezTo>
                    <a:cubicBezTo>
                      <a:pt x="9908" y="6205"/>
                      <a:pt x="9574" y="5871"/>
                      <a:pt x="9307" y="5504"/>
                    </a:cubicBezTo>
                    <a:cubicBezTo>
                      <a:pt x="8974" y="5137"/>
                      <a:pt x="8573" y="4737"/>
                      <a:pt x="8206" y="4403"/>
                    </a:cubicBezTo>
                    <a:cubicBezTo>
                      <a:pt x="7839" y="4070"/>
                      <a:pt x="7472" y="3736"/>
                      <a:pt x="7072" y="3469"/>
                    </a:cubicBezTo>
                    <a:cubicBezTo>
                      <a:pt x="6672" y="3136"/>
                      <a:pt x="6238" y="2836"/>
                      <a:pt x="5838" y="2535"/>
                    </a:cubicBezTo>
                    <a:cubicBezTo>
                      <a:pt x="5404" y="2235"/>
                      <a:pt x="5004" y="2002"/>
                      <a:pt x="4570" y="1735"/>
                    </a:cubicBezTo>
                    <a:cubicBezTo>
                      <a:pt x="4137" y="1501"/>
                      <a:pt x="3670" y="1235"/>
                      <a:pt x="3203" y="1034"/>
                    </a:cubicBezTo>
                    <a:cubicBezTo>
                      <a:pt x="2302" y="634"/>
                      <a:pt x="1335" y="301"/>
                      <a:pt x="367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2358350" y="4471975"/>
                <a:ext cx="30357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12143" h="4817" extrusionOk="0">
                    <a:moveTo>
                      <a:pt x="1402" y="1"/>
                    </a:moveTo>
                    <a:cubicBezTo>
                      <a:pt x="935" y="101"/>
                      <a:pt x="534" y="101"/>
                      <a:pt x="134" y="134"/>
                    </a:cubicBezTo>
                    <a:cubicBezTo>
                      <a:pt x="1" y="134"/>
                      <a:pt x="67" y="334"/>
                      <a:pt x="167" y="334"/>
                    </a:cubicBezTo>
                    <a:cubicBezTo>
                      <a:pt x="434" y="301"/>
                      <a:pt x="734" y="301"/>
                      <a:pt x="968" y="301"/>
                    </a:cubicBezTo>
                    <a:cubicBezTo>
                      <a:pt x="1435" y="301"/>
                      <a:pt x="1835" y="334"/>
                      <a:pt x="2302" y="367"/>
                    </a:cubicBezTo>
                    <a:cubicBezTo>
                      <a:pt x="2769" y="434"/>
                      <a:pt x="3203" y="534"/>
                      <a:pt x="3703" y="668"/>
                    </a:cubicBezTo>
                    <a:cubicBezTo>
                      <a:pt x="5171" y="1068"/>
                      <a:pt x="6572" y="1702"/>
                      <a:pt x="7839" y="2469"/>
                    </a:cubicBezTo>
                    <a:cubicBezTo>
                      <a:pt x="8440" y="2803"/>
                      <a:pt x="9007" y="3170"/>
                      <a:pt x="9574" y="3536"/>
                    </a:cubicBezTo>
                    <a:cubicBezTo>
                      <a:pt x="9841" y="3770"/>
                      <a:pt x="10108" y="3903"/>
                      <a:pt x="10408" y="4137"/>
                    </a:cubicBezTo>
                    <a:cubicBezTo>
                      <a:pt x="10675" y="4337"/>
                      <a:pt x="10975" y="4537"/>
                      <a:pt x="11275" y="4704"/>
                    </a:cubicBezTo>
                    <a:cubicBezTo>
                      <a:pt x="11375" y="4779"/>
                      <a:pt x="11457" y="4817"/>
                      <a:pt x="11547" y="4817"/>
                    </a:cubicBezTo>
                    <a:cubicBezTo>
                      <a:pt x="11578" y="4817"/>
                      <a:pt x="11609" y="4812"/>
                      <a:pt x="11642" y="4804"/>
                    </a:cubicBezTo>
                    <a:cubicBezTo>
                      <a:pt x="11776" y="4804"/>
                      <a:pt x="11876" y="4704"/>
                      <a:pt x="11976" y="4571"/>
                    </a:cubicBezTo>
                    <a:cubicBezTo>
                      <a:pt x="12143" y="4370"/>
                      <a:pt x="12109" y="4037"/>
                      <a:pt x="11909" y="3870"/>
                    </a:cubicBezTo>
                    <a:cubicBezTo>
                      <a:pt x="11475" y="3570"/>
                      <a:pt x="11075" y="3303"/>
                      <a:pt x="10641" y="3036"/>
                    </a:cubicBezTo>
                    <a:cubicBezTo>
                      <a:pt x="10408" y="2903"/>
                      <a:pt x="10141" y="2736"/>
                      <a:pt x="9941" y="2636"/>
                    </a:cubicBezTo>
                    <a:cubicBezTo>
                      <a:pt x="9741" y="2502"/>
                      <a:pt x="9474" y="2369"/>
                      <a:pt x="9240" y="2236"/>
                    </a:cubicBezTo>
                    <a:cubicBezTo>
                      <a:pt x="8273" y="1769"/>
                      <a:pt x="7306" y="1335"/>
                      <a:pt x="6305" y="968"/>
                    </a:cubicBezTo>
                    <a:cubicBezTo>
                      <a:pt x="5805" y="801"/>
                      <a:pt x="5304" y="634"/>
                      <a:pt x="4804" y="501"/>
                    </a:cubicBezTo>
                    <a:cubicBezTo>
                      <a:pt x="4304" y="367"/>
                      <a:pt x="3803" y="234"/>
                      <a:pt x="3270" y="167"/>
                    </a:cubicBezTo>
                    <a:cubicBezTo>
                      <a:pt x="2769" y="67"/>
                      <a:pt x="2235" y="34"/>
                      <a:pt x="17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2320000" y="4446125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0"/>
                    </a:moveTo>
                    <a:cubicBezTo>
                      <a:pt x="1168" y="0"/>
                      <a:pt x="867" y="34"/>
                      <a:pt x="534" y="301"/>
                    </a:cubicBezTo>
                    <a:cubicBezTo>
                      <a:pt x="267" y="501"/>
                      <a:pt x="100" y="834"/>
                      <a:pt x="33" y="1168"/>
                    </a:cubicBezTo>
                    <a:cubicBezTo>
                      <a:pt x="0" y="1502"/>
                      <a:pt x="100" y="1869"/>
                      <a:pt x="334" y="2169"/>
                    </a:cubicBezTo>
                    <a:cubicBezTo>
                      <a:pt x="534" y="2402"/>
                      <a:pt x="867" y="2669"/>
                      <a:pt x="1201" y="2669"/>
                    </a:cubicBezTo>
                    <a:cubicBezTo>
                      <a:pt x="1601" y="2669"/>
                      <a:pt x="1868" y="2636"/>
                      <a:pt x="2202" y="2369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5" y="1168"/>
                      <a:pt x="2669" y="801"/>
                      <a:pt x="2435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2418400" y="4275175"/>
                <a:ext cx="68400" cy="66725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69" extrusionOk="0">
                    <a:moveTo>
                      <a:pt x="1535" y="0"/>
                    </a:moveTo>
                    <a:cubicBezTo>
                      <a:pt x="1168" y="0"/>
                      <a:pt x="834" y="34"/>
                      <a:pt x="534" y="300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1"/>
                      <a:pt x="67" y="1868"/>
                      <a:pt x="334" y="2168"/>
                    </a:cubicBezTo>
                    <a:cubicBezTo>
                      <a:pt x="534" y="2402"/>
                      <a:pt x="868" y="2669"/>
                      <a:pt x="1201" y="2669"/>
                    </a:cubicBezTo>
                    <a:cubicBezTo>
                      <a:pt x="1568" y="2669"/>
                      <a:pt x="1868" y="2602"/>
                      <a:pt x="2202" y="2369"/>
                    </a:cubicBezTo>
                    <a:cubicBezTo>
                      <a:pt x="2502" y="2168"/>
                      <a:pt x="2669" y="1835"/>
                      <a:pt x="2702" y="1501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2568500" y="4127775"/>
                <a:ext cx="63400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2461" extrusionOk="0">
                    <a:moveTo>
                      <a:pt x="1165" y="1"/>
                    </a:moveTo>
                    <a:cubicBezTo>
                      <a:pt x="924" y="1"/>
                      <a:pt x="703" y="82"/>
                      <a:pt x="501" y="259"/>
                    </a:cubicBezTo>
                    <a:cubicBezTo>
                      <a:pt x="234" y="459"/>
                      <a:pt x="67" y="759"/>
                      <a:pt x="34" y="1093"/>
                    </a:cubicBezTo>
                    <a:cubicBezTo>
                      <a:pt x="1" y="1426"/>
                      <a:pt x="67" y="1760"/>
                      <a:pt x="267" y="2027"/>
                    </a:cubicBezTo>
                    <a:cubicBezTo>
                      <a:pt x="501" y="2260"/>
                      <a:pt x="834" y="2460"/>
                      <a:pt x="1101" y="2460"/>
                    </a:cubicBezTo>
                    <a:cubicBezTo>
                      <a:pt x="1435" y="2460"/>
                      <a:pt x="1768" y="2427"/>
                      <a:pt x="2035" y="2227"/>
                    </a:cubicBezTo>
                    <a:cubicBezTo>
                      <a:pt x="2269" y="2027"/>
                      <a:pt x="2436" y="1727"/>
                      <a:pt x="2469" y="1393"/>
                    </a:cubicBezTo>
                    <a:cubicBezTo>
                      <a:pt x="2536" y="1059"/>
                      <a:pt x="2436" y="726"/>
                      <a:pt x="2235" y="459"/>
                    </a:cubicBezTo>
                    <a:cubicBezTo>
                      <a:pt x="2035" y="226"/>
                      <a:pt x="1702" y="25"/>
                      <a:pt x="1402" y="25"/>
                    </a:cubicBezTo>
                    <a:cubicBezTo>
                      <a:pt x="1321" y="9"/>
                      <a:pt x="1242" y="1"/>
                      <a:pt x="116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2781975" y="4064175"/>
                <a:ext cx="68425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2670" extrusionOk="0">
                    <a:moveTo>
                      <a:pt x="1535" y="1"/>
                    </a:moveTo>
                    <a:cubicBezTo>
                      <a:pt x="1168" y="1"/>
                      <a:pt x="868" y="68"/>
                      <a:pt x="535" y="301"/>
                    </a:cubicBezTo>
                    <a:cubicBezTo>
                      <a:pt x="234" y="501"/>
                      <a:pt x="68" y="835"/>
                      <a:pt x="34" y="1168"/>
                    </a:cubicBezTo>
                    <a:cubicBezTo>
                      <a:pt x="1" y="1502"/>
                      <a:pt x="68" y="1902"/>
                      <a:pt x="335" y="2169"/>
                    </a:cubicBezTo>
                    <a:cubicBezTo>
                      <a:pt x="535" y="2436"/>
                      <a:pt x="868" y="2669"/>
                      <a:pt x="1202" y="2669"/>
                    </a:cubicBezTo>
                    <a:cubicBezTo>
                      <a:pt x="1569" y="2669"/>
                      <a:pt x="1869" y="2636"/>
                      <a:pt x="2203" y="2403"/>
                    </a:cubicBezTo>
                    <a:cubicBezTo>
                      <a:pt x="2503" y="2169"/>
                      <a:pt x="2670" y="1836"/>
                      <a:pt x="2703" y="1502"/>
                    </a:cubicBezTo>
                    <a:cubicBezTo>
                      <a:pt x="2736" y="1168"/>
                      <a:pt x="2670" y="801"/>
                      <a:pt x="2403" y="501"/>
                    </a:cubicBezTo>
                    <a:cubicBezTo>
                      <a:pt x="2203" y="268"/>
                      <a:pt x="1869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2939600" y="3993300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1"/>
                    </a:moveTo>
                    <a:cubicBezTo>
                      <a:pt x="1168" y="1"/>
                      <a:pt x="834" y="67"/>
                      <a:pt x="534" y="301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2"/>
                      <a:pt x="67" y="1902"/>
                      <a:pt x="334" y="2169"/>
                    </a:cubicBezTo>
                    <a:cubicBezTo>
                      <a:pt x="534" y="2436"/>
                      <a:pt x="868" y="2669"/>
                      <a:pt x="1201" y="2669"/>
                    </a:cubicBezTo>
                    <a:cubicBezTo>
                      <a:pt x="1568" y="2669"/>
                      <a:pt x="1868" y="2636"/>
                      <a:pt x="2202" y="2402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67"/>
                      <a:pt x="1868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" name="Google Shape;202;p2"/>
            <p:cNvGrpSpPr/>
            <p:nvPr/>
          </p:nvGrpSpPr>
          <p:grpSpPr>
            <a:xfrm>
              <a:off x="-86256" y="3639677"/>
              <a:ext cx="542338" cy="996789"/>
              <a:chOff x="169075" y="3879050"/>
              <a:chExt cx="359450" cy="660650"/>
            </a:xfrm>
          </p:grpSpPr>
          <p:sp>
            <p:nvSpPr>
              <p:cNvPr id="203" name="Google Shape;203;p2"/>
              <p:cNvSpPr/>
              <p:nvPr/>
            </p:nvSpPr>
            <p:spPr>
              <a:xfrm>
                <a:off x="264975" y="3879050"/>
                <a:ext cx="263550" cy="3936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15746" extrusionOk="0">
                    <a:moveTo>
                      <a:pt x="7706" y="1"/>
                    </a:moveTo>
                    <a:cubicBezTo>
                      <a:pt x="7506" y="1"/>
                      <a:pt x="7273" y="34"/>
                      <a:pt x="7006" y="67"/>
                    </a:cubicBezTo>
                    <a:cubicBezTo>
                      <a:pt x="6639" y="167"/>
                      <a:pt x="6272" y="301"/>
                      <a:pt x="5838" y="501"/>
                    </a:cubicBezTo>
                    <a:cubicBezTo>
                      <a:pt x="5438" y="701"/>
                      <a:pt x="5038" y="968"/>
                      <a:pt x="4604" y="1335"/>
                    </a:cubicBezTo>
                    <a:cubicBezTo>
                      <a:pt x="3970" y="1869"/>
                      <a:pt x="3337" y="2536"/>
                      <a:pt x="2803" y="3336"/>
                    </a:cubicBezTo>
                    <a:cubicBezTo>
                      <a:pt x="1869" y="4671"/>
                      <a:pt x="1168" y="6372"/>
                      <a:pt x="668" y="8307"/>
                    </a:cubicBezTo>
                    <a:cubicBezTo>
                      <a:pt x="368" y="9507"/>
                      <a:pt x="168" y="10742"/>
                      <a:pt x="101" y="11976"/>
                    </a:cubicBezTo>
                    <a:cubicBezTo>
                      <a:pt x="1" y="13177"/>
                      <a:pt x="34" y="14344"/>
                      <a:pt x="168" y="15478"/>
                    </a:cubicBezTo>
                    <a:cubicBezTo>
                      <a:pt x="168" y="15545"/>
                      <a:pt x="268" y="15578"/>
                      <a:pt x="334" y="15578"/>
                    </a:cubicBezTo>
                    <a:cubicBezTo>
                      <a:pt x="334" y="15645"/>
                      <a:pt x="368" y="15645"/>
                      <a:pt x="368" y="15678"/>
                    </a:cubicBezTo>
                    <a:cubicBezTo>
                      <a:pt x="435" y="15712"/>
                      <a:pt x="501" y="15745"/>
                      <a:pt x="535" y="15745"/>
                    </a:cubicBezTo>
                    <a:cubicBezTo>
                      <a:pt x="601" y="15745"/>
                      <a:pt x="668" y="15712"/>
                      <a:pt x="701" y="15712"/>
                    </a:cubicBezTo>
                    <a:cubicBezTo>
                      <a:pt x="1702" y="14678"/>
                      <a:pt x="2803" y="13677"/>
                      <a:pt x="3837" y="12743"/>
                    </a:cubicBezTo>
                    <a:lnTo>
                      <a:pt x="5205" y="11509"/>
                    </a:lnTo>
                    <a:cubicBezTo>
                      <a:pt x="6672" y="10175"/>
                      <a:pt x="8173" y="8673"/>
                      <a:pt x="9341" y="6872"/>
                    </a:cubicBezTo>
                    <a:cubicBezTo>
                      <a:pt x="9641" y="6405"/>
                      <a:pt x="9875" y="5938"/>
                      <a:pt x="10108" y="5438"/>
                    </a:cubicBezTo>
                    <a:cubicBezTo>
                      <a:pt x="10275" y="5038"/>
                      <a:pt x="10375" y="4571"/>
                      <a:pt x="10475" y="4070"/>
                    </a:cubicBezTo>
                    <a:cubicBezTo>
                      <a:pt x="10542" y="3703"/>
                      <a:pt x="10542" y="3270"/>
                      <a:pt x="10508" y="2836"/>
                    </a:cubicBezTo>
                    <a:cubicBezTo>
                      <a:pt x="10475" y="2436"/>
                      <a:pt x="10375" y="2102"/>
                      <a:pt x="10275" y="1735"/>
                    </a:cubicBezTo>
                    <a:cubicBezTo>
                      <a:pt x="10141" y="1435"/>
                      <a:pt x="9975" y="1168"/>
                      <a:pt x="9775" y="868"/>
                    </a:cubicBezTo>
                    <a:cubicBezTo>
                      <a:pt x="9541" y="601"/>
                      <a:pt x="9308" y="401"/>
                      <a:pt x="9007" y="267"/>
                    </a:cubicBezTo>
                    <a:cubicBezTo>
                      <a:pt x="8707" y="101"/>
                      <a:pt x="8374" y="34"/>
                      <a:pt x="8007" y="1"/>
                    </a:cubicBezTo>
                    <a:cubicBezTo>
                      <a:pt x="7984" y="12"/>
                      <a:pt x="7955" y="15"/>
                      <a:pt x="7921" y="15"/>
                    </a:cubicBezTo>
                    <a:cubicBezTo>
                      <a:pt x="7855" y="15"/>
                      <a:pt x="7773" y="1"/>
                      <a:pt x="77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275825" y="3977800"/>
                <a:ext cx="176825" cy="2982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11929" extrusionOk="0">
                    <a:moveTo>
                      <a:pt x="5701" y="1"/>
                    </a:moveTo>
                    <a:cubicBezTo>
                      <a:pt x="5607" y="1"/>
                      <a:pt x="5506" y="33"/>
                      <a:pt x="5404" y="53"/>
                    </a:cubicBezTo>
                    <a:cubicBezTo>
                      <a:pt x="5104" y="120"/>
                      <a:pt x="4837" y="254"/>
                      <a:pt x="4537" y="387"/>
                    </a:cubicBezTo>
                    <a:cubicBezTo>
                      <a:pt x="4337" y="520"/>
                      <a:pt x="4103" y="587"/>
                      <a:pt x="3937" y="754"/>
                    </a:cubicBezTo>
                    <a:cubicBezTo>
                      <a:pt x="3770" y="887"/>
                      <a:pt x="3603" y="1021"/>
                      <a:pt x="3503" y="1121"/>
                    </a:cubicBezTo>
                    <a:cubicBezTo>
                      <a:pt x="3036" y="1555"/>
                      <a:pt x="2669" y="2055"/>
                      <a:pt x="2336" y="2589"/>
                    </a:cubicBezTo>
                    <a:lnTo>
                      <a:pt x="2336" y="2555"/>
                    </a:lnTo>
                    <a:cubicBezTo>
                      <a:pt x="1735" y="3523"/>
                      <a:pt x="1335" y="4490"/>
                      <a:pt x="1035" y="5591"/>
                    </a:cubicBezTo>
                    <a:cubicBezTo>
                      <a:pt x="668" y="6792"/>
                      <a:pt x="401" y="8059"/>
                      <a:pt x="234" y="9293"/>
                    </a:cubicBezTo>
                    <a:cubicBezTo>
                      <a:pt x="101" y="10127"/>
                      <a:pt x="34" y="10961"/>
                      <a:pt x="1" y="11862"/>
                    </a:cubicBezTo>
                    <a:cubicBezTo>
                      <a:pt x="34" y="11895"/>
                      <a:pt x="101" y="11929"/>
                      <a:pt x="167" y="11929"/>
                    </a:cubicBezTo>
                    <a:cubicBezTo>
                      <a:pt x="935" y="10761"/>
                      <a:pt x="1902" y="9727"/>
                      <a:pt x="2836" y="8626"/>
                    </a:cubicBezTo>
                    <a:cubicBezTo>
                      <a:pt x="3903" y="7392"/>
                      <a:pt x="5037" y="6091"/>
                      <a:pt x="5905" y="4723"/>
                    </a:cubicBezTo>
                    <a:cubicBezTo>
                      <a:pt x="6105" y="4390"/>
                      <a:pt x="6338" y="4023"/>
                      <a:pt x="6505" y="3689"/>
                    </a:cubicBezTo>
                    <a:cubicBezTo>
                      <a:pt x="6572" y="3456"/>
                      <a:pt x="6672" y="3289"/>
                      <a:pt x="6739" y="3089"/>
                    </a:cubicBezTo>
                    <a:cubicBezTo>
                      <a:pt x="6772" y="2922"/>
                      <a:pt x="6872" y="2789"/>
                      <a:pt x="6905" y="2622"/>
                    </a:cubicBezTo>
                    <a:cubicBezTo>
                      <a:pt x="7006" y="2288"/>
                      <a:pt x="7072" y="1955"/>
                      <a:pt x="7072" y="1621"/>
                    </a:cubicBezTo>
                    <a:cubicBezTo>
                      <a:pt x="7072" y="1421"/>
                      <a:pt x="7072" y="1221"/>
                      <a:pt x="7039" y="1021"/>
                    </a:cubicBezTo>
                    <a:cubicBezTo>
                      <a:pt x="7006" y="887"/>
                      <a:pt x="6939" y="754"/>
                      <a:pt x="6905" y="687"/>
                    </a:cubicBezTo>
                    <a:cubicBezTo>
                      <a:pt x="6872" y="587"/>
                      <a:pt x="6772" y="454"/>
                      <a:pt x="6705" y="387"/>
                    </a:cubicBezTo>
                    <a:cubicBezTo>
                      <a:pt x="6672" y="287"/>
                      <a:pt x="6572" y="254"/>
                      <a:pt x="6505" y="220"/>
                    </a:cubicBezTo>
                    <a:lnTo>
                      <a:pt x="6238" y="87"/>
                    </a:lnTo>
                    <a:cubicBezTo>
                      <a:pt x="6105" y="53"/>
                      <a:pt x="6038" y="53"/>
                      <a:pt x="5905" y="53"/>
                    </a:cubicBezTo>
                    <a:lnTo>
                      <a:pt x="5871" y="53"/>
                    </a:lnTo>
                    <a:cubicBezTo>
                      <a:pt x="5819" y="14"/>
                      <a:pt x="5762" y="1"/>
                      <a:pt x="5701" y="1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169075" y="4018325"/>
                <a:ext cx="242700" cy="521375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20855" extrusionOk="0">
                    <a:moveTo>
                      <a:pt x="9508" y="0"/>
                    </a:moveTo>
                    <a:cubicBezTo>
                      <a:pt x="9441" y="0"/>
                      <a:pt x="9374" y="67"/>
                      <a:pt x="9341" y="100"/>
                    </a:cubicBezTo>
                    <a:cubicBezTo>
                      <a:pt x="8707" y="1068"/>
                      <a:pt x="8073" y="1968"/>
                      <a:pt x="7506" y="2969"/>
                    </a:cubicBezTo>
                    <a:cubicBezTo>
                      <a:pt x="6939" y="3936"/>
                      <a:pt x="6372" y="4937"/>
                      <a:pt x="5838" y="5938"/>
                    </a:cubicBezTo>
                    <a:cubicBezTo>
                      <a:pt x="5538" y="6438"/>
                      <a:pt x="5305" y="6939"/>
                      <a:pt x="5038" y="7439"/>
                    </a:cubicBezTo>
                    <a:cubicBezTo>
                      <a:pt x="4804" y="7939"/>
                      <a:pt x="4537" y="8440"/>
                      <a:pt x="4304" y="8973"/>
                    </a:cubicBezTo>
                    <a:cubicBezTo>
                      <a:pt x="3804" y="10007"/>
                      <a:pt x="3337" y="11075"/>
                      <a:pt x="2936" y="12109"/>
                    </a:cubicBezTo>
                    <a:cubicBezTo>
                      <a:pt x="2336" y="13443"/>
                      <a:pt x="1835" y="14811"/>
                      <a:pt x="1368" y="16178"/>
                    </a:cubicBezTo>
                    <a:cubicBezTo>
                      <a:pt x="1135" y="16846"/>
                      <a:pt x="935" y="17579"/>
                      <a:pt x="668" y="18280"/>
                    </a:cubicBezTo>
                    <a:cubicBezTo>
                      <a:pt x="468" y="18981"/>
                      <a:pt x="201" y="19681"/>
                      <a:pt x="34" y="20415"/>
                    </a:cubicBezTo>
                    <a:cubicBezTo>
                      <a:pt x="1" y="20582"/>
                      <a:pt x="134" y="20782"/>
                      <a:pt x="301" y="20815"/>
                    </a:cubicBezTo>
                    <a:cubicBezTo>
                      <a:pt x="355" y="20842"/>
                      <a:pt x="413" y="20854"/>
                      <a:pt x="471" y="20854"/>
                    </a:cubicBezTo>
                    <a:cubicBezTo>
                      <a:pt x="630" y="20854"/>
                      <a:pt x="786" y="20762"/>
                      <a:pt x="835" y="20615"/>
                    </a:cubicBezTo>
                    <a:cubicBezTo>
                      <a:pt x="1035" y="20115"/>
                      <a:pt x="1268" y="19581"/>
                      <a:pt x="1469" y="19014"/>
                    </a:cubicBezTo>
                    <a:cubicBezTo>
                      <a:pt x="1669" y="18480"/>
                      <a:pt x="1835" y="17980"/>
                      <a:pt x="2036" y="17446"/>
                    </a:cubicBezTo>
                    <a:cubicBezTo>
                      <a:pt x="2403" y="16345"/>
                      <a:pt x="2836" y="15311"/>
                      <a:pt x="3203" y="14244"/>
                    </a:cubicBezTo>
                    <a:cubicBezTo>
                      <a:pt x="3403" y="13677"/>
                      <a:pt x="3570" y="13143"/>
                      <a:pt x="3804" y="12609"/>
                    </a:cubicBezTo>
                    <a:cubicBezTo>
                      <a:pt x="4004" y="12076"/>
                      <a:pt x="4204" y="11508"/>
                      <a:pt x="4371" y="11008"/>
                    </a:cubicBezTo>
                    <a:cubicBezTo>
                      <a:pt x="4804" y="9941"/>
                      <a:pt x="5205" y="8907"/>
                      <a:pt x="5672" y="7839"/>
                    </a:cubicBezTo>
                    <a:cubicBezTo>
                      <a:pt x="5905" y="7272"/>
                      <a:pt x="6172" y="6738"/>
                      <a:pt x="6405" y="6171"/>
                    </a:cubicBezTo>
                    <a:cubicBezTo>
                      <a:pt x="6672" y="5604"/>
                      <a:pt x="6972" y="5004"/>
                      <a:pt x="7239" y="4470"/>
                    </a:cubicBezTo>
                    <a:cubicBezTo>
                      <a:pt x="7840" y="3336"/>
                      <a:pt x="8407" y="2269"/>
                      <a:pt x="9074" y="1234"/>
                    </a:cubicBezTo>
                    <a:cubicBezTo>
                      <a:pt x="9241" y="934"/>
                      <a:pt x="9474" y="634"/>
                      <a:pt x="9674" y="334"/>
                    </a:cubicBezTo>
                    <a:cubicBezTo>
                      <a:pt x="9708" y="267"/>
                      <a:pt x="9708" y="134"/>
                      <a:pt x="9641" y="67"/>
                    </a:cubicBezTo>
                    <a:cubicBezTo>
                      <a:pt x="9608" y="0"/>
                      <a:pt x="9541" y="0"/>
                      <a:pt x="95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" name="Google Shape;206;p2"/>
            <p:cNvGrpSpPr/>
            <p:nvPr/>
          </p:nvGrpSpPr>
          <p:grpSpPr>
            <a:xfrm>
              <a:off x="-42966" y="4001352"/>
              <a:ext cx="568780" cy="635129"/>
              <a:chOff x="184925" y="4214300"/>
              <a:chExt cx="376975" cy="420950"/>
            </a:xfrm>
          </p:grpSpPr>
          <p:sp>
            <p:nvSpPr>
              <p:cNvPr id="207" name="Google Shape;207;p2"/>
              <p:cNvSpPr/>
              <p:nvPr/>
            </p:nvSpPr>
            <p:spPr>
              <a:xfrm>
                <a:off x="264975" y="4214300"/>
                <a:ext cx="296925" cy="300225"/>
              </a:xfrm>
              <a:custGeom>
                <a:avLst/>
                <a:gdLst/>
                <a:ahLst/>
                <a:cxnLst/>
                <a:rect l="l" t="t" r="r" b="b"/>
                <a:pathLst>
                  <a:path w="11877" h="12009" extrusionOk="0">
                    <a:moveTo>
                      <a:pt x="8941" y="0"/>
                    </a:moveTo>
                    <a:cubicBezTo>
                      <a:pt x="8674" y="0"/>
                      <a:pt x="8407" y="67"/>
                      <a:pt x="8173" y="100"/>
                    </a:cubicBezTo>
                    <a:cubicBezTo>
                      <a:pt x="7840" y="134"/>
                      <a:pt x="7506" y="267"/>
                      <a:pt x="7173" y="400"/>
                    </a:cubicBezTo>
                    <a:cubicBezTo>
                      <a:pt x="6539" y="634"/>
                      <a:pt x="5872" y="1001"/>
                      <a:pt x="5271" y="1501"/>
                    </a:cubicBezTo>
                    <a:cubicBezTo>
                      <a:pt x="4671" y="1968"/>
                      <a:pt x="4104" y="2535"/>
                      <a:pt x="3537" y="3236"/>
                    </a:cubicBezTo>
                    <a:cubicBezTo>
                      <a:pt x="3036" y="3836"/>
                      <a:pt x="2603" y="4503"/>
                      <a:pt x="2136" y="5271"/>
                    </a:cubicBezTo>
                    <a:cubicBezTo>
                      <a:pt x="1702" y="5971"/>
                      <a:pt x="1335" y="6705"/>
                      <a:pt x="1002" y="7506"/>
                    </a:cubicBezTo>
                    <a:cubicBezTo>
                      <a:pt x="701" y="8273"/>
                      <a:pt x="468" y="9040"/>
                      <a:pt x="301" y="9807"/>
                    </a:cubicBezTo>
                    <a:cubicBezTo>
                      <a:pt x="134" y="10541"/>
                      <a:pt x="34" y="11208"/>
                      <a:pt x="1" y="11875"/>
                    </a:cubicBezTo>
                    <a:cubicBezTo>
                      <a:pt x="1" y="11942"/>
                      <a:pt x="1" y="11942"/>
                      <a:pt x="34" y="11975"/>
                    </a:cubicBezTo>
                    <a:cubicBezTo>
                      <a:pt x="68" y="12009"/>
                      <a:pt x="68" y="12009"/>
                      <a:pt x="134" y="12009"/>
                    </a:cubicBezTo>
                    <a:cubicBezTo>
                      <a:pt x="168" y="12009"/>
                      <a:pt x="201" y="11975"/>
                      <a:pt x="234" y="11942"/>
                    </a:cubicBezTo>
                    <a:lnTo>
                      <a:pt x="301" y="11942"/>
                    </a:lnTo>
                    <a:cubicBezTo>
                      <a:pt x="334" y="11975"/>
                      <a:pt x="368" y="11975"/>
                      <a:pt x="401" y="11975"/>
                    </a:cubicBezTo>
                    <a:cubicBezTo>
                      <a:pt x="468" y="11975"/>
                      <a:pt x="468" y="11975"/>
                      <a:pt x="501" y="11942"/>
                    </a:cubicBezTo>
                    <a:cubicBezTo>
                      <a:pt x="1335" y="11308"/>
                      <a:pt x="2303" y="10808"/>
                      <a:pt x="3270" y="10341"/>
                    </a:cubicBezTo>
                    <a:lnTo>
                      <a:pt x="3403" y="10274"/>
                    </a:lnTo>
                    <a:lnTo>
                      <a:pt x="3537" y="10174"/>
                    </a:lnTo>
                    <a:cubicBezTo>
                      <a:pt x="4004" y="9974"/>
                      <a:pt x="4471" y="9707"/>
                      <a:pt x="4904" y="9474"/>
                    </a:cubicBezTo>
                    <a:cubicBezTo>
                      <a:pt x="5171" y="9340"/>
                      <a:pt x="5405" y="9173"/>
                      <a:pt x="5638" y="9073"/>
                    </a:cubicBezTo>
                    <a:cubicBezTo>
                      <a:pt x="5805" y="8973"/>
                      <a:pt x="5972" y="8840"/>
                      <a:pt x="6072" y="8773"/>
                    </a:cubicBezTo>
                    <a:lnTo>
                      <a:pt x="6205" y="8673"/>
                    </a:lnTo>
                    <a:cubicBezTo>
                      <a:pt x="6906" y="8273"/>
                      <a:pt x="7673" y="7839"/>
                      <a:pt x="8374" y="7339"/>
                    </a:cubicBezTo>
                    <a:cubicBezTo>
                      <a:pt x="8740" y="7105"/>
                      <a:pt x="9174" y="6805"/>
                      <a:pt x="9508" y="6572"/>
                    </a:cubicBezTo>
                    <a:cubicBezTo>
                      <a:pt x="9875" y="6271"/>
                      <a:pt x="10208" y="5938"/>
                      <a:pt x="10508" y="5638"/>
                    </a:cubicBezTo>
                    <a:cubicBezTo>
                      <a:pt x="11176" y="4937"/>
                      <a:pt x="11643" y="4170"/>
                      <a:pt x="11809" y="3436"/>
                    </a:cubicBezTo>
                    <a:cubicBezTo>
                      <a:pt x="11843" y="3269"/>
                      <a:pt x="11876" y="3069"/>
                      <a:pt x="11876" y="2836"/>
                    </a:cubicBezTo>
                    <a:cubicBezTo>
                      <a:pt x="11876" y="2669"/>
                      <a:pt x="11876" y="2469"/>
                      <a:pt x="11843" y="2235"/>
                    </a:cubicBezTo>
                    <a:cubicBezTo>
                      <a:pt x="11776" y="1902"/>
                      <a:pt x="11643" y="1501"/>
                      <a:pt x="11442" y="1234"/>
                    </a:cubicBezTo>
                    <a:cubicBezTo>
                      <a:pt x="11209" y="934"/>
                      <a:pt x="10909" y="667"/>
                      <a:pt x="10608" y="467"/>
                    </a:cubicBezTo>
                    <a:cubicBezTo>
                      <a:pt x="10408" y="400"/>
                      <a:pt x="10275" y="300"/>
                      <a:pt x="10075" y="267"/>
                    </a:cubicBezTo>
                    <a:cubicBezTo>
                      <a:pt x="9908" y="167"/>
                      <a:pt x="9708" y="134"/>
                      <a:pt x="9474" y="100"/>
                    </a:cubicBezTo>
                    <a:cubicBezTo>
                      <a:pt x="9241" y="0"/>
                      <a:pt x="9107" y="0"/>
                      <a:pt x="89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264150" y="4282350"/>
                <a:ext cx="221850" cy="232175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287" extrusionOk="0">
                    <a:moveTo>
                      <a:pt x="7138" y="0"/>
                    </a:moveTo>
                    <a:cubicBezTo>
                      <a:pt x="7061" y="0"/>
                      <a:pt x="6978" y="29"/>
                      <a:pt x="6905" y="47"/>
                    </a:cubicBezTo>
                    <a:cubicBezTo>
                      <a:pt x="6705" y="80"/>
                      <a:pt x="6472" y="180"/>
                      <a:pt x="6238" y="280"/>
                    </a:cubicBezTo>
                    <a:cubicBezTo>
                      <a:pt x="5805" y="547"/>
                      <a:pt x="5404" y="847"/>
                      <a:pt x="5037" y="1181"/>
                    </a:cubicBezTo>
                    <a:cubicBezTo>
                      <a:pt x="4537" y="1681"/>
                      <a:pt x="4070" y="2182"/>
                      <a:pt x="3636" y="2749"/>
                    </a:cubicBezTo>
                    <a:cubicBezTo>
                      <a:pt x="3169" y="3349"/>
                      <a:pt x="2736" y="3950"/>
                      <a:pt x="2336" y="4617"/>
                    </a:cubicBezTo>
                    <a:cubicBezTo>
                      <a:pt x="1735" y="5584"/>
                      <a:pt x="1201" y="6551"/>
                      <a:pt x="734" y="7552"/>
                    </a:cubicBezTo>
                    <a:cubicBezTo>
                      <a:pt x="534" y="7919"/>
                      <a:pt x="367" y="8353"/>
                      <a:pt x="201" y="8753"/>
                    </a:cubicBezTo>
                    <a:cubicBezTo>
                      <a:pt x="134" y="8920"/>
                      <a:pt x="67" y="9120"/>
                      <a:pt x="1" y="9287"/>
                    </a:cubicBezTo>
                    <a:cubicBezTo>
                      <a:pt x="34" y="9253"/>
                      <a:pt x="67" y="9253"/>
                      <a:pt x="67" y="9220"/>
                    </a:cubicBezTo>
                    <a:lnTo>
                      <a:pt x="968" y="8586"/>
                    </a:lnTo>
                    <a:cubicBezTo>
                      <a:pt x="1969" y="7919"/>
                      <a:pt x="2903" y="7252"/>
                      <a:pt x="3870" y="6585"/>
                    </a:cubicBezTo>
                    <a:cubicBezTo>
                      <a:pt x="4404" y="6218"/>
                      <a:pt x="4904" y="5784"/>
                      <a:pt x="5471" y="5417"/>
                    </a:cubicBezTo>
                    <a:cubicBezTo>
                      <a:pt x="5971" y="5050"/>
                      <a:pt x="6405" y="4617"/>
                      <a:pt x="6872" y="4216"/>
                    </a:cubicBezTo>
                    <a:cubicBezTo>
                      <a:pt x="7206" y="3916"/>
                      <a:pt x="7506" y="3616"/>
                      <a:pt x="7806" y="3282"/>
                    </a:cubicBezTo>
                    <a:cubicBezTo>
                      <a:pt x="8040" y="3049"/>
                      <a:pt x="8240" y="2749"/>
                      <a:pt x="8473" y="2449"/>
                    </a:cubicBezTo>
                    <a:cubicBezTo>
                      <a:pt x="8573" y="2248"/>
                      <a:pt x="8707" y="2015"/>
                      <a:pt x="8807" y="1781"/>
                    </a:cubicBezTo>
                    <a:cubicBezTo>
                      <a:pt x="8839" y="1684"/>
                      <a:pt x="8872" y="1522"/>
                      <a:pt x="8873" y="1390"/>
                    </a:cubicBezTo>
                    <a:lnTo>
                      <a:pt x="8873" y="1390"/>
                    </a:lnTo>
                    <a:cubicBezTo>
                      <a:pt x="8874" y="1399"/>
                      <a:pt x="8874" y="1407"/>
                      <a:pt x="8874" y="1414"/>
                    </a:cubicBezTo>
                    <a:lnTo>
                      <a:pt x="8874" y="1381"/>
                    </a:lnTo>
                    <a:cubicBezTo>
                      <a:pt x="8874" y="1384"/>
                      <a:pt x="8873" y="1387"/>
                      <a:pt x="8873" y="1390"/>
                    </a:cubicBezTo>
                    <a:lnTo>
                      <a:pt x="8873" y="1390"/>
                    </a:lnTo>
                    <a:cubicBezTo>
                      <a:pt x="8873" y="1318"/>
                      <a:pt x="8870" y="1203"/>
                      <a:pt x="8840" y="1114"/>
                    </a:cubicBezTo>
                    <a:cubicBezTo>
                      <a:pt x="8807" y="1048"/>
                      <a:pt x="8807" y="947"/>
                      <a:pt x="8740" y="881"/>
                    </a:cubicBezTo>
                    <a:lnTo>
                      <a:pt x="8740" y="914"/>
                    </a:lnTo>
                    <a:cubicBezTo>
                      <a:pt x="8707" y="847"/>
                      <a:pt x="8640" y="747"/>
                      <a:pt x="8573" y="681"/>
                    </a:cubicBezTo>
                    <a:cubicBezTo>
                      <a:pt x="8473" y="547"/>
                      <a:pt x="8340" y="447"/>
                      <a:pt x="8206" y="380"/>
                    </a:cubicBezTo>
                    <a:cubicBezTo>
                      <a:pt x="8073" y="280"/>
                      <a:pt x="7906" y="214"/>
                      <a:pt x="7739" y="180"/>
                    </a:cubicBezTo>
                    <a:cubicBezTo>
                      <a:pt x="7639" y="114"/>
                      <a:pt x="7473" y="80"/>
                      <a:pt x="7306" y="80"/>
                    </a:cubicBezTo>
                    <a:cubicBezTo>
                      <a:pt x="7260" y="20"/>
                      <a:pt x="7201" y="0"/>
                      <a:pt x="7138" y="0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184925" y="4318950"/>
                <a:ext cx="262725" cy="3163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12652" extrusionOk="0">
                    <a:moveTo>
                      <a:pt x="2903" y="9090"/>
                    </a:moveTo>
                    <a:lnTo>
                      <a:pt x="2903" y="9090"/>
                    </a:lnTo>
                    <a:cubicBezTo>
                      <a:pt x="2892" y="9101"/>
                      <a:pt x="2885" y="9111"/>
                      <a:pt x="2879" y="9123"/>
                    </a:cubicBezTo>
                    <a:lnTo>
                      <a:pt x="2879" y="9123"/>
                    </a:lnTo>
                    <a:cubicBezTo>
                      <a:pt x="2903" y="9117"/>
                      <a:pt x="2903" y="9090"/>
                      <a:pt x="2903" y="9090"/>
                    </a:cubicBezTo>
                    <a:close/>
                    <a:moveTo>
                      <a:pt x="2869" y="9091"/>
                    </a:moveTo>
                    <a:lnTo>
                      <a:pt x="2869" y="9091"/>
                    </a:lnTo>
                    <a:cubicBezTo>
                      <a:pt x="2869" y="9124"/>
                      <a:pt x="2836" y="9157"/>
                      <a:pt x="2836" y="9157"/>
                    </a:cubicBezTo>
                    <a:cubicBezTo>
                      <a:pt x="2836" y="9124"/>
                      <a:pt x="2869" y="9124"/>
                      <a:pt x="2869" y="9091"/>
                    </a:cubicBezTo>
                    <a:close/>
                    <a:moveTo>
                      <a:pt x="10275" y="1"/>
                    </a:moveTo>
                    <a:cubicBezTo>
                      <a:pt x="10250" y="1"/>
                      <a:pt x="10225" y="17"/>
                      <a:pt x="10208" y="51"/>
                    </a:cubicBezTo>
                    <a:cubicBezTo>
                      <a:pt x="9407" y="751"/>
                      <a:pt x="8640" y="1452"/>
                      <a:pt x="7840" y="2219"/>
                    </a:cubicBezTo>
                    <a:cubicBezTo>
                      <a:pt x="7039" y="2919"/>
                      <a:pt x="6238" y="3653"/>
                      <a:pt x="5505" y="4454"/>
                    </a:cubicBezTo>
                    <a:cubicBezTo>
                      <a:pt x="4737" y="5221"/>
                      <a:pt x="4037" y="5988"/>
                      <a:pt x="3370" y="6822"/>
                    </a:cubicBezTo>
                    <a:cubicBezTo>
                      <a:pt x="2703" y="7656"/>
                      <a:pt x="2035" y="8490"/>
                      <a:pt x="1468" y="9391"/>
                    </a:cubicBezTo>
                    <a:cubicBezTo>
                      <a:pt x="1168" y="9791"/>
                      <a:pt x="901" y="10225"/>
                      <a:pt x="668" y="10658"/>
                    </a:cubicBezTo>
                    <a:cubicBezTo>
                      <a:pt x="401" y="11092"/>
                      <a:pt x="201" y="11492"/>
                      <a:pt x="34" y="11959"/>
                    </a:cubicBezTo>
                    <a:cubicBezTo>
                      <a:pt x="1" y="12093"/>
                      <a:pt x="1" y="12226"/>
                      <a:pt x="34" y="12326"/>
                    </a:cubicBezTo>
                    <a:cubicBezTo>
                      <a:pt x="67" y="12459"/>
                      <a:pt x="167" y="12593"/>
                      <a:pt x="301" y="12626"/>
                    </a:cubicBezTo>
                    <a:cubicBezTo>
                      <a:pt x="351" y="12643"/>
                      <a:pt x="409" y="12651"/>
                      <a:pt x="472" y="12651"/>
                    </a:cubicBezTo>
                    <a:cubicBezTo>
                      <a:pt x="534" y="12651"/>
                      <a:pt x="601" y="12643"/>
                      <a:pt x="668" y="12626"/>
                    </a:cubicBezTo>
                    <a:cubicBezTo>
                      <a:pt x="701" y="12593"/>
                      <a:pt x="734" y="12593"/>
                      <a:pt x="768" y="12593"/>
                    </a:cubicBezTo>
                    <a:cubicBezTo>
                      <a:pt x="868" y="12526"/>
                      <a:pt x="901" y="12459"/>
                      <a:pt x="935" y="12393"/>
                    </a:cubicBezTo>
                    <a:cubicBezTo>
                      <a:pt x="1268" y="11826"/>
                      <a:pt x="1568" y="11292"/>
                      <a:pt x="1902" y="10758"/>
                    </a:cubicBezTo>
                    <a:cubicBezTo>
                      <a:pt x="2202" y="10258"/>
                      <a:pt x="2502" y="9724"/>
                      <a:pt x="2836" y="9224"/>
                    </a:cubicBezTo>
                    <a:cubicBezTo>
                      <a:pt x="2859" y="9178"/>
                      <a:pt x="2866" y="9148"/>
                      <a:pt x="2879" y="9123"/>
                    </a:cubicBezTo>
                    <a:lnTo>
                      <a:pt x="2879" y="9123"/>
                    </a:lnTo>
                    <a:cubicBezTo>
                      <a:pt x="2876" y="9123"/>
                      <a:pt x="2873" y="9124"/>
                      <a:pt x="2869" y="9124"/>
                    </a:cubicBezTo>
                    <a:cubicBezTo>
                      <a:pt x="3370" y="8323"/>
                      <a:pt x="3903" y="7589"/>
                      <a:pt x="4504" y="6822"/>
                    </a:cubicBezTo>
                    <a:cubicBezTo>
                      <a:pt x="5071" y="6055"/>
                      <a:pt x="5705" y="5288"/>
                      <a:pt x="6372" y="4554"/>
                    </a:cubicBezTo>
                    <a:cubicBezTo>
                      <a:pt x="7039" y="3787"/>
                      <a:pt x="7673" y="3086"/>
                      <a:pt x="8373" y="2386"/>
                    </a:cubicBezTo>
                    <a:cubicBezTo>
                      <a:pt x="9040" y="1652"/>
                      <a:pt x="9741" y="951"/>
                      <a:pt x="10475" y="251"/>
                    </a:cubicBezTo>
                    <a:cubicBezTo>
                      <a:pt x="10508" y="217"/>
                      <a:pt x="10508" y="117"/>
                      <a:pt x="10475" y="84"/>
                    </a:cubicBezTo>
                    <a:cubicBezTo>
                      <a:pt x="10408" y="51"/>
                      <a:pt x="10375" y="51"/>
                      <a:pt x="10341" y="51"/>
                    </a:cubicBezTo>
                    <a:cubicBezTo>
                      <a:pt x="10325" y="17"/>
                      <a:pt x="10300" y="1"/>
                      <a:pt x="102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" name="Google Shape;210;p2"/>
            <p:cNvGrpSpPr/>
            <p:nvPr/>
          </p:nvGrpSpPr>
          <p:grpSpPr>
            <a:xfrm>
              <a:off x="-86242" y="4427191"/>
              <a:ext cx="447011" cy="642232"/>
              <a:chOff x="178250" y="4721325"/>
              <a:chExt cx="244375" cy="351100"/>
            </a:xfrm>
          </p:grpSpPr>
          <p:sp>
            <p:nvSpPr>
              <p:cNvPr id="211" name="Google Shape;211;p2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" name="Google Shape;221;p2"/>
            <p:cNvGrpSpPr/>
            <p:nvPr/>
          </p:nvGrpSpPr>
          <p:grpSpPr>
            <a:xfrm>
              <a:off x="200062" y="4427193"/>
              <a:ext cx="681767" cy="881731"/>
              <a:chOff x="373400" y="4372750"/>
              <a:chExt cx="548750" cy="709700"/>
            </a:xfrm>
          </p:grpSpPr>
          <p:sp>
            <p:nvSpPr>
              <p:cNvPr id="222" name="Google Shape;222;p2"/>
              <p:cNvSpPr/>
              <p:nvPr/>
            </p:nvSpPr>
            <p:spPr>
              <a:xfrm>
                <a:off x="603550" y="4391925"/>
                <a:ext cx="43400" cy="183775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7351" extrusionOk="0">
                    <a:moveTo>
                      <a:pt x="1602" y="0"/>
                    </a:moveTo>
                    <a:cubicBezTo>
                      <a:pt x="1502" y="0"/>
                      <a:pt x="1502" y="67"/>
                      <a:pt x="1502" y="134"/>
                    </a:cubicBezTo>
                    <a:lnTo>
                      <a:pt x="1502" y="300"/>
                    </a:lnTo>
                    <a:cubicBezTo>
                      <a:pt x="1502" y="567"/>
                      <a:pt x="1502" y="901"/>
                      <a:pt x="1469" y="1201"/>
                    </a:cubicBezTo>
                    <a:lnTo>
                      <a:pt x="1335" y="2068"/>
                    </a:lnTo>
                    <a:cubicBezTo>
                      <a:pt x="1268" y="2702"/>
                      <a:pt x="1135" y="3303"/>
                      <a:pt x="968" y="3870"/>
                    </a:cubicBezTo>
                    <a:cubicBezTo>
                      <a:pt x="735" y="4870"/>
                      <a:pt x="401" y="5905"/>
                      <a:pt x="68" y="6905"/>
                    </a:cubicBezTo>
                    <a:cubicBezTo>
                      <a:pt x="1" y="7005"/>
                      <a:pt x="1" y="7072"/>
                      <a:pt x="68" y="7172"/>
                    </a:cubicBezTo>
                    <a:cubicBezTo>
                      <a:pt x="101" y="7239"/>
                      <a:pt x="134" y="7306"/>
                      <a:pt x="234" y="7339"/>
                    </a:cubicBezTo>
                    <a:cubicBezTo>
                      <a:pt x="272" y="7346"/>
                      <a:pt x="309" y="7350"/>
                      <a:pt x="346" y="7350"/>
                    </a:cubicBezTo>
                    <a:cubicBezTo>
                      <a:pt x="471" y="7350"/>
                      <a:pt x="583" y="7301"/>
                      <a:pt x="635" y="7172"/>
                    </a:cubicBezTo>
                    <a:cubicBezTo>
                      <a:pt x="1068" y="6038"/>
                      <a:pt x="1335" y="4837"/>
                      <a:pt x="1569" y="3670"/>
                    </a:cubicBezTo>
                    <a:lnTo>
                      <a:pt x="1669" y="2802"/>
                    </a:lnTo>
                    <a:cubicBezTo>
                      <a:pt x="1735" y="2502"/>
                      <a:pt x="1735" y="2202"/>
                      <a:pt x="1735" y="1902"/>
                    </a:cubicBezTo>
                    <a:lnTo>
                      <a:pt x="1735" y="134"/>
                    </a:lnTo>
                    <a:cubicBezTo>
                      <a:pt x="1735" y="34"/>
                      <a:pt x="1635" y="0"/>
                      <a:pt x="1602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651100" y="4437450"/>
                <a:ext cx="100100" cy="184400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7376" extrusionOk="0">
                    <a:moveTo>
                      <a:pt x="3798" y="0"/>
                    </a:moveTo>
                    <a:cubicBezTo>
                      <a:pt x="3753" y="0"/>
                      <a:pt x="3736" y="24"/>
                      <a:pt x="3736" y="47"/>
                    </a:cubicBezTo>
                    <a:cubicBezTo>
                      <a:pt x="3536" y="648"/>
                      <a:pt x="3269" y="1215"/>
                      <a:pt x="3002" y="1815"/>
                    </a:cubicBezTo>
                    <a:cubicBezTo>
                      <a:pt x="2736" y="2382"/>
                      <a:pt x="2402" y="2916"/>
                      <a:pt x="2102" y="3483"/>
                    </a:cubicBezTo>
                    <a:lnTo>
                      <a:pt x="2168" y="3416"/>
                    </a:lnTo>
                    <a:lnTo>
                      <a:pt x="2168" y="3416"/>
                    </a:lnTo>
                    <a:cubicBezTo>
                      <a:pt x="2002" y="3717"/>
                      <a:pt x="1835" y="3983"/>
                      <a:pt x="1668" y="4250"/>
                    </a:cubicBezTo>
                    <a:cubicBezTo>
                      <a:pt x="1501" y="4551"/>
                      <a:pt x="1268" y="4851"/>
                      <a:pt x="1101" y="5151"/>
                    </a:cubicBezTo>
                    <a:cubicBezTo>
                      <a:pt x="934" y="5418"/>
                      <a:pt x="734" y="5718"/>
                      <a:pt x="567" y="6018"/>
                    </a:cubicBezTo>
                    <a:cubicBezTo>
                      <a:pt x="367" y="6318"/>
                      <a:pt x="200" y="6652"/>
                      <a:pt x="34" y="6919"/>
                    </a:cubicBezTo>
                    <a:cubicBezTo>
                      <a:pt x="0" y="6986"/>
                      <a:pt x="0" y="7052"/>
                      <a:pt x="0" y="7086"/>
                    </a:cubicBezTo>
                    <a:cubicBezTo>
                      <a:pt x="0" y="7186"/>
                      <a:pt x="34" y="7252"/>
                      <a:pt x="100" y="7319"/>
                    </a:cubicBezTo>
                    <a:cubicBezTo>
                      <a:pt x="163" y="7357"/>
                      <a:pt x="235" y="7375"/>
                      <a:pt x="306" y="7375"/>
                    </a:cubicBezTo>
                    <a:cubicBezTo>
                      <a:pt x="423" y="7375"/>
                      <a:pt x="538" y="7323"/>
                      <a:pt x="601" y="7219"/>
                    </a:cubicBezTo>
                    <a:cubicBezTo>
                      <a:pt x="834" y="6952"/>
                      <a:pt x="1001" y="6685"/>
                      <a:pt x="1101" y="6385"/>
                    </a:cubicBezTo>
                    <a:lnTo>
                      <a:pt x="1601" y="5518"/>
                    </a:lnTo>
                    <a:cubicBezTo>
                      <a:pt x="1768" y="5218"/>
                      <a:pt x="1902" y="4917"/>
                      <a:pt x="2035" y="4617"/>
                    </a:cubicBezTo>
                    <a:cubicBezTo>
                      <a:pt x="2168" y="4350"/>
                      <a:pt x="2335" y="4050"/>
                      <a:pt x="2435" y="3750"/>
                    </a:cubicBezTo>
                    <a:cubicBezTo>
                      <a:pt x="2569" y="3450"/>
                      <a:pt x="2702" y="3183"/>
                      <a:pt x="2869" y="2883"/>
                    </a:cubicBezTo>
                    <a:lnTo>
                      <a:pt x="3236" y="2015"/>
                    </a:lnTo>
                    <a:cubicBezTo>
                      <a:pt x="3503" y="1382"/>
                      <a:pt x="3736" y="748"/>
                      <a:pt x="3936" y="114"/>
                    </a:cubicBezTo>
                    <a:cubicBezTo>
                      <a:pt x="4003" y="81"/>
                      <a:pt x="3936" y="14"/>
                      <a:pt x="3903" y="14"/>
                    </a:cubicBezTo>
                    <a:lnTo>
                      <a:pt x="3870" y="14"/>
                    </a:lnTo>
                    <a:cubicBezTo>
                      <a:pt x="3840" y="4"/>
                      <a:pt x="3817" y="0"/>
                      <a:pt x="379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708625" y="4497000"/>
                <a:ext cx="13512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6598" extrusionOk="0">
                    <a:moveTo>
                      <a:pt x="5238" y="0"/>
                    </a:moveTo>
                    <a:cubicBezTo>
                      <a:pt x="5138" y="0"/>
                      <a:pt x="5105" y="0"/>
                      <a:pt x="5071" y="34"/>
                    </a:cubicBezTo>
                    <a:cubicBezTo>
                      <a:pt x="4537" y="467"/>
                      <a:pt x="4037" y="868"/>
                      <a:pt x="3537" y="1301"/>
                    </a:cubicBezTo>
                    <a:cubicBezTo>
                      <a:pt x="3003" y="1768"/>
                      <a:pt x="2569" y="2202"/>
                      <a:pt x="2102" y="2702"/>
                    </a:cubicBezTo>
                    <a:cubicBezTo>
                      <a:pt x="1669" y="3203"/>
                      <a:pt x="1268" y="3736"/>
                      <a:pt x="935" y="4337"/>
                    </a:cubicBezTo>
                    <a:cubicBezTo>
                      <a:pt x="768" y="4637"/>
                      <a:pt x="601" y="4904"/>
                      <a:pt x="435" y="5237"/>
                    </a:cubicBezTo>
                    <a:cubicBezTo>
                      <a:pt x="268" y="5571"/>
                      <a:pt x="134" y="5871"/>
                      <a:pt x="68" y="6205"/>
                    </a:cubicBezTo>
                    <a:cubicBezTo>
                      <a:pt x="1" y="6305"/>
                      <a:pt x="1" y="6338"/>
                      <a:pt x="68" y="6405"/>
                    </a:cubicBezTo>
                    <a:cubicBezTo>
                      <a:pt x="101" y="6505"/>
                      <a:pt x="134" y="6538"/>
                      <a:pt x="234" y="6572"/>
                    </a:cubicBezTo>
                    <a:cubicBezTo>
                      <a:pt x="260" y="6589"/>
                      <a:pt x="291" y="6597"/>
                      <a:pt x="323" y="6597"/>
                    </a:cubicBezTo>
                    <a:cubicBezTo>
                      <a:pt x="416" y="6597"/>
                      <a:pt x="527" y="6529"/>
                      <a:pt x="601" y="6405"/>
                    </a:cubicBezTo>
                    <a:cubicBezTo>
                      <a:pt x="735" y="6138"/>
                      <a:pt x="835" y="5871"/>
                      <a:pt x="968" y="5571"/>
                    </a:cubicBezTo>
                    <a:cubicBezTo>
                      <a:pt x="1102" y="5304"/>
                      <a:pt x="1268" y="5004"/>
                      <a:pt x="1435" y="4737"/>
                    </a:cubicBezTo>
                    <a:cubicBezTo>
                      <a:pt x="1735" y="4203"/>
                      <a:pt x="2102" y="3703"/>
                      <a:pt x="2469" y="3203"/>
                    </a:cubicBezTo>
                    <a:cubicBezTo>
                      <a:pt x="2703" y="2969"/>
                      <a:pt x="2903" y="2669"/>
                      <a:pt x="3103" y="2435"/>
                    </a:cubicBezTo>
                    <a:cubicBezTo>
                      <a:pt x="3303" y="2169"/>
                      <a:pt x="3537" y="1935"/>
                      <a:pt x="3737" y="1702"/>
                    </a:cubicBezTo>
                    <a:cubicBezTo>
                      <a:pt x="4237" y="1201"/>
                      <a:pt x="4771" y="768"/>
                      <a:pt x="5305" y="301"/>
                    </a:cubicBezTo>
                    <a:cubicBezTo>
                      <a:pt x="5405" y="267"/>
                      <a:pt x="5405" y="134"/>
                      <a:pt x="5338" y="100"/>
                    </a:cubicBezTo>
                    <a:cubicBezTo>
                      <a:pt x="5305" y="34"/>
                      <a:pt x="5271" y="0"/>
                      <a:pt x="523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628575" y="43727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34" y="0"/>
                    </a:moveTo>
                    <a:cubicBezTo>
                      <a:pt x="468" y="0"/>
                      <a:pt x="334" y="67"/>
                      <a:pt x="234" y="133"/>
                    </a:cubicBezTo>
                    <a:cubicBezTo>
                      <a:pt x="101" y="234"/>
                      <a:pt x="1" y="400"/>
                      <a:pt x="1" y="500"/>
                    </a:cubicBezTo>
                    <a:cubicBezTo>
                      <a:pt x="1" y="667"/>
                      <a:pt x="67" y="801"/>
                      <a:pt x="134" y="934"/>
                    </a:cubicBezTo>
                    <a:cubicBezTo>
                      <a:pt x="234" y="1067"/>
                      <a:pt x="368" y="1134"/>
                      <a:pt x="501" y="1134"/>
                    </a:cubicBezTo>
                    <a:cubicBezTo>
                      <a:pt x="668" y="1134"/>
                      <a:pt x="801" y="1134"/>
                      <a:pt x="935" y="1001"/>
                    </a:cubicBezTo>
                    <a:cubicBezTo>
                      <a:pt x="1068" y="934"/>
                      <a:pt x="1135" y="767"/>
                      <a:pt x="1135" y="634"/>
                    </a:cubicBezTo>
                    <a:cubicBezTo>
                      <a:pt x="1135" y="467"/>
                      <a:pt x="1101" y="334"/>
                      <a:pt x="1001" y="234"/>
                    </a:cubicBezTo>
                    <a:cubicBezTo>
                      <a:pt x="935" y="100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734475" y="4418600"/>
                <a:ext cx="2755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1135" extrusionOk="0">
                    <a:moveTo>
                      <a:pt x="601" y="1"/>
                    </a:moveTo>
                    <a:cubicBezTo>
                      <a:pt x="435" y="1"/>
                      <a:pt x="335" y="67"/>
                      <a:pt x="201" y="134"/>
                    </a:cubicBezTo>
                    <a:cubicBezTo>
                      <a:pt x="68" y="234"/>
                      <a:pt x="1" y="401"/>
                      <a:pt x="1" y="501"/>
                    </a:cubicBezTo>
                    <a:cubicBezTo>
                      <a:pt x="1" y="668"/>
                      <a:pt x="34" y="801"/>
                      <a:pt x="101" y="935"/>
                    </a:cubicBezTo>
                    <a:cubicBezTo>
                      <a:pt x="201" y="1068"/>
                      <a:pt x="368" y="1135"/>
                      <a:pt x="501" y="1135"/>
                    </a:cubicBezTo>
                    <a:cubicBezTo>
                      <a:pt x="668" y="1135"/>
                      <a:pt x="768" y="1135"/>
                      <a:pt x="902" y="1001"/>
                    </a:cubicBezTo>
                    <a:cubicBezTo>
                      <a:pt x="1035" y="935"/>
                      <a:pt x="1102" y="768"/>
                      <a:pt x="1102" y="634"/>
                    </a:cubicBezTo>
                    <a:cubicBezTo>
                      <a:pt x="1102" y="468"/>
                      <a:pt x="1068" y="334"/>
                      <a:pt x="1002" y="234"/>
                    </a:cubicBezTo>
                    <a:cubicBezTo>
                      <a:pt x="902" y="101"/>
                      <a:pt x="735" y="1"/>
                      <a:pt x="601" y="1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828725" y="4482825"/>
                <a:ext cx="28375" cy="275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01" extrusionOk="0">
                    <a:moveTo>
                      <a:pt x="634" y="0"/>
                    </a:moveTo>
                    <a:cubicBezTo>
                      <a:pt x="467" y="0"/>
                      <a:pt x="334" y="34"/>
                      <a:pt x="234" y="100"/>
                    </a:cubicBezTo>
                    <a:cubicBezTo>
                      <a:pt x="100" y="200"/>
                      <a:pt x="0" y="367"/>
                      <a:pt x="0" y="501"/>
                    </a:cubicBezTo>
                    <a:cubicBezTo>
                      <a:pt x="0" y="634"/>
                      <a:pt x="67" y="767"/>
                      <a:pt x="134" y="901"/>
                    </a:cubicBezTo>
                    <a:cubicBezTo>
                      <a:pt x="234" y="1034"/>
                      <a:pt x="401" y="1101"/>
                      <a:pt x="501" y="1101"/>
                    </a:cubicBezTo>
                    <a:cubicBezTo>
                      <a:pt x="667" y="1101"/>
                      <a:pt x="801" y="1101"/>
                      <a:pt x="934" y="968"/>
                    </a:cubicBezTo>
                    <a:cubicBezTo>
                      <a:pt x="1068" y="901"/>
                      <a:pt x="1134" y="734"/>
                      <a:pt x="1134" y="601"/>
                    </a:cubicBezTo>
                    <a:cubicBezTo>
                      <a:pt x="1134" y="434"/>
                      <a:pt x="1101" y="334"/>
                      <a:pt x="1001" y="200"/>
                    </a:cubicBezTo>
                    <a:cubicBezTo>
                      <a:pt x="934" y="67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422600" y="4443625"/>
                <a:ext cx="499550" cy="528725"/>
              </a:xfrm>
              <a:custGeom>
                <a:avLst/>
                <a:gdLst/>
                <a:ahLst/>
                <a:cxnLst/>
                <a:rect l="l" t="t" r="r" b="b"/>
                <a:pathLst>
                  <a:path w="19982" h="21149" extrusionOk="0">
                    <a:moveTo>
                      <a:pt x="2702" y="0"/>
                    </a:moveTo>
                    <a:cubicBezTo>
                      <a:pt x="2569" y="0"/>
                      <a:pt x="2469" y="0"/>
                      <a:pt x="2369" y="67"/>
                    </a:cubicBezTo>
                    <a:cubicBezTo>
                      <a:pt x="2069" y="100"/>
                      <a:pt x="1802" y="234"/>
                      <a:pt x="1535" y="434"/>
                    </a:cubicBezTo>
                    <a:cubicBezTo>
                      <a:pt x="1301" y="634"/>
                      <a:pt x="1135" y="901"/>
                      <a:pt x="968" y="1301"/>
                    </a:cubicBezTo>
                    <a:cubicBezTo>
                      <a:pt x="768" y="1668"/>
                      <a:pt x="701" y="2135"/>
                      <a:pt x="734" y="2636"/>
                    </a:cubicBezTo>
                    <a:cubicBezTo>
                      <a:pt x="734" y="3169"/>
                      <a:pt x="868" y="3670"/>
                      <a:pt x="1001" y="4237"/>
                    </a:cubicBezTo>
                    <a:lnTo>
                      <a:pt x="1068" y="4570"/>
                    </a:lnTo>
                    <a:cubicBezTo>
                      <a:pt x="1168" y="4971"/>
                      <a:pt x="1268" y="5338"/>
                      <a:pt x="1335" y="5771"/>
                    </a:cubicBezTo>
                    <a:cubicBezTo>
                      <a:pt x="1401" y="6605"/>
                      <a:pt x="1268" y="7439"/>
                      <a:pt x="1168" y="8273"/>
                    </a:cubicBezTo>
                    <a:lnTo>
                      <a:pt x="1168" y="8240"/>
                    </a:lnTo>
                    <a:cubicBezTo>
                      <a:pt x="1101" y="8373"/>
                      <a:pt x="1101" y="8507"/>
                      <a:pt x="1068" y="8673"/>
                    </a:cubicBezTo>
                    <a:lnTo>
                      <a:pt x="1034" y="9007"/>
                    </a:lnTo>
                    <a:lnTo>
                      <a:pt x="1001" y="9407"/>
                    </a:lnTo>
                    <a:cubicBezTo>
                      <a:pt x="968" y="9574"/>
                      <a:pt x="968" y="9774"/>
                      <a:pt x="901" y="9941"/>
                    </a:cubicBezTo>
                    <a:cubicBezTo>
                      <a:pt x="834" y="10408"/>
                      <a:pt x="701" y="10908"/>
                      <a:pt x="601" y="11342"/>
                    </a:cubicBezTo>
                    <a:lnTo>
                      <a:pt x="534" y="11642"/>
                    </a:lnTo>
                    <a:cubicBezTo>
                      <a:pt x="267" y="12743"/>
                      <a:pt x="0" y="13877"/>
                      <a:pt x="34" y="15145"/>
                    </a:cubicBezTo>
                    <a:cubicBezTo>
                      <a:pt x="34" y="16012"/>
                      <a:pt x="234" y="16846"/>
                      <a:pt x="601" y="17646"/>
                    </a:cubicBezTo>
                    <a:cubicBezTo>
                      <a:pt x="901" y="18213"/>
                      <a:pt x="1268" y="18814"/>
                      <a:pt x="1768" y="19314"/>
                    </a:cubicBezTo>
                    <a:cubicBezTo>
                      <a:pt x="2702" y="20215"/>
                      <a:pt x="3937" y="20849"/>
                      <a:pt x="5271" y="21049"/>
                    </a:cubicBezTo>
                    <a:cubicBezTo>
                      <a:pt x="5671" y="21116"/>
                      <a:pt x="6005" y="21149"/>
                      <a:pt x="6338" y="21149"/>
                    </a:cubicBezTo>
                    <a:lnTo>
                      <a:pt x="6405" y="21149"/>
                    </a:lnTo>
                    <a:cubicBezTo>
                      <a:pt x="6705" y="21149"/>
                      <a:pt x="7005" y="21116"/>
                      <a:pt x="7372" y="21049"/>
                    </a:cubicBezTo>
                    <a:cubicBezTo>
                      <a:pt x="8006" y="20982"/>
                      <a:pt x="8673" y="20815"/>
                      <a:pt x="9274" y="20515"/>
                    </a:cubicBezTo>
                    <a:cubicBezTo>
                      <a:pt x="9707" y="20348"/>
                      <a:pt x="10074" y="20115"/>
                      <a:pt x="10508" y="19781"/>
                    </a:cubicBezTo>
                    <a:cubicBezTo>
                      <a:pt x="10875" y="19481"/>
                      <a:pt x="11208" y="19147"/>
                      <a:pt x="11542" y="18714"/>
                    </a:cubicBezTo>
                    <a:cubicBezTo>
                      <a:pt x="11909" y="18213"/>
                      <a:pt x="12209" y="17680"/>
                      <a:pt x="12476" y="17179"/>
                    </a:cubicBezTo>
                    <a:cubicBezTo>
                      <a:pt x="12676" y="16779"/>
                      <a:pt x="12843" y="16312"/>
                      <a:pt x="13043" y="15845"/>
                    </a:cubicBezTo>
                    <a:cubicBezTo>
                      <a:pt x="13143" y="15645"/>
                      <a:pt x="13210" y="15445"/>
                      <a:pt x="13343" y="15211"/>
                    </a:cubicBezTo>
                    <a:cubicBezTo>
                      <a:pt x="13643" y="14511"/>
                      <a:pt x="14010" y="13777"/>
                      <a:pt x="14544" y="13043"/>
                    </a:cubicBezTo>
                    <a:cubicBezTo>
                      <a:pt x="14711" y="12843"/>
                      <a:pt x="14911" y="12643"/>
                      <a:pt x="15078" y="12476"/>
                    </a:cubicBezTo>
                    <a:cubicBezTo>
                      <a:pt x="15245" y="12309"/>
                      <a:pt x="15478" y="12142"/>
                      <a:pt x="15712" y="11976"/>
                    </a:cubicBezTo>
                    <a:cubicBezTo>
                      <a:pt x="16079" y="11675"/>
                      <a:pt x="16546" y="11442"/>
                      <a:pt x="16912" y="11175"/>
                    </a:cubicBezTo>
                    <a:cubicBezTo>
                      <a:pt x="17346" y="10942"/>
                      <a:pt x="17813" y="10641"/>
                      <a:pt x="18213" y="10308"/>
                    </a:cubicBezTo>
                    <a:cubicBezTo>
                      <a:pt x="18647" y="10008"/>
                      <a:pt x="18981" y="9674"/>
                      <a:pt x="19247" y="9307"/>
                    </a:cubicBezTo>
                    <a:cubicBezTo>
                      <a:pt x="19581" y="8940"/>
                      <a:pt x="19748" y="8573"/>
                      <a:pt x="19881" y="8240"/>
                    </a:cubicBezTo>
                    <a:cubicBezTo>
                      <a:pt x="19915" y="8073"/>
                      <a:pt x="19981" y="7906"/>
                      <a:pt x="19915" y="7739"/>
                    </a:cubicBezTo>
                    <a:cubicBezTo>
                      <a:pt x="19915" y="7506"/>
                      <a:pt x="19881" y="7339"/>
                      <a:pt x="19748" y="7139"/>
                    </a:cubicBezTo>
                    <a:cubicBezTo>
                      <a:pt x="19714" y="7072"/>
                      <a:pt x="19681" y="6972"/>
                      <a:pt x="19581" y="6905"/>
                    </a:cubicBezTo>
                    <a:cubicBezTo>
                      <a:pt x="19548" y="6805"/>
                      <a:pt x="19514" y="6772"/>
                      <a:pt x="19414" y="6739"/>
                    </a:cubicBezTo>
                    <a:cubicBezTo>
                      <a:pt x="19247" y="6605"/>
                      <a:pt x="19081" y="6438"/>
                      <a:pt x="18881" y="6338"/>
                    </a:cubicBezTo>
                    <a:cubicBezTo>
                      <a:pt x="18414" y="6105"/>
                      <a:pt x="17913" y="5971"/>
                      <a:pt x="17379" y="5938"/>
                    </a:cubicBezTo>
                    <a:lnTo>
                      <a:pt x="17146" y="5938"/>
                    </a:lnTo>
                    <a:cubicBezTo>
                      <a:pt x="17013" y="5938"/>
                      <a:pt x="16846" y="5938"/>
                      <a:pt x="16712" y="5971"/>
                    </a:cubicBezTo>
                    <a:cubicBezTo>
                      <a:pt x="16479" y="6005"/>
                      <a:pt x="16179" y="6071"/>
                      <a:pt x="15912" y="6105"/>
                    </a:cubicBezTo>
                    <a:cubicBezTo>
                      <a:pt x="15545" y="6172"/>
                      <a:pt x="15111" y="6338"/>
                      <a:pt x="14744" y="6572"/>
                    </a:cubicBezTo>
                    <a:cubicBezTo>
                      <a:pt x="14411" y="6739"/>
                      <a:pt x="14044" y="6972"/>
                      <a:pt x="13677" y="7272"/>
                    </a:cubicBezTo>
                    <a:cubicBezTo>
                      <a:pt x="13543" y="7406"/>
                      <a:pt x="13377" y="7506"/>
                      <a:pt x="13243" y="7639"/>
                    </a:cubicBezTo>
                    <a:cubicBezTo>
                      <a:pt x="13377" y="7272"/>
                      <a:pt x="13477" y="6905"/>
                      <a:pt x="13543" y="6572"/>
                    </a:cubicBezTo>
                    <a:cubicBezTo>
                      <a:pt x="13643" y="6138"/>
                      <a:pt x="13677" y="5771"/>
                      <a:pt x="13643" y="5438"/>
                    </a:cubicBezTo>
                    <a:cubicBezTo>
                      <a:pt x="13577" y="5071"/>
                      <a:pt x="13510" y="4771"/>
                      <a:pt x="13377" y="4504"/>
                    </a:cubicBezTo>
                    <a:cubicBezTo>
                      <a:pt x="13310" y="4404"/>
                      <a:pt x="13210" y="4304"/>
                      <a:pt x="13076" y="4170"/>
                    </a:cubicBezTo>
                    <a:cubicBezTo>
                      <a:pt x="12976" y="4070"/>
                      <a:pt x="12810" y="3970"/>
                      <a:pt x="12643" y="3903"/>
                    </a:cubicBezTo>
                    <a:cubicBezTo>
                      <a:pt x="12476" y="3803"/>
                      <a:pt x="12309" y="3770"/>
                      <a:pt x="12076" y="3770"/>
                    </a:cubicBezTo>
                    <a:cubicBezTo>
                      <a:pt x="12009" y="3770"/>
                      <a:pt x="11909" y="3770"/>
                      <a:pt x="11809" y="3803"/>
                    </a:cubicBezTo>
                    <a:cubicBezTo>
                      <a:pt x="11542" y="3837"/>
                      <a:pt x="11308" y="3970"/>
                      <a:pt x="11042" y="4137"/>
                    </a:cubicBezTo>
                    <a:cubicBezTo>
                      <a:pt x="10741" y="4337"/>
                      <a:pt x="10475" y="4604"/>
                      <a:pt x="10174" y="4937"/>
                    </a:cubicBezTo>
                    <a:cubicBezTo>
                      <a:pt x="9907" y="5238"/>
                      <a:pt x="9674" y="5571"/>
                      <a:pt x="9374" y="5971"/>
                    </a:cubicBezTo>
                    <a:cubicBezTo>
                      <a:pt x="9207" y="6172"/>
                      <a:pt x="9074" y="6405"/>
                      <a:pt x="8973" y="6639"/>
                    </a:cubicBezTo>
                    <a:lnTo>
                      <a:pt x="9007" y="6505"/>
                    </a:lnTo>
                    <a:lnTo>
                      <a:pt x="9040" y="6405"/>
                    </a:lnTo>
                    <a:cubicBezTo>
                      <a:pt x="9174" y="5638"/>
                      <a:pt x="9240" y="5071"/>
                      <a:pt x="9240" y="4470"/>
                    </a:cubicBezTo>
                    <a:cubicBezTo>
                      <a:pt x="9240" y="4137"/>
                      <a:pt x="9240" y="3837"/>
                      <a:pt x="9174" y="3603"/>
                    </a:cubicBezTo>
                    <a:cubicBezTo>
                      <a:pt x="9140" y="3303"/>
                      <a:pt x="9040" y="3103"/>
                      <a:pt x="8907" y="2903"/>
                    </a:cubicBezTo>
                    <a:cubicBezTo>
                      <a:pt x="8807" y="2669"/>
                      <a:pt x="8640" y="2502"/>
                      <a:pt x="8406" y="2436"/>
                    </a:cubicBezTo>
                    <a:cubicBezTo>
                      <a:pt x="8240" y="2335"/>
                      <a:pt x="8039" y="2302"/>
                      <a:pt x="7806" y="2302"/>
                    </a:cubicBezTo>
                    <a:lnTo>
                      <a:pt x="7639" y="2302"/>
                    </a:lnTo>
                    <a:cubicBezTo>
                      <a:pt x="7406" y="2302"/>
                      <a:pt x="7206" y="2402"/>
                      <a:pt x="7005" y="2469"/>
                    </a:cubicBezTo>
                    <a:cubicBezTo>
                      <a:pt x="6839" y="2536"/>
                      <a:pt x="6672" y="2736"/>
                      <a:pt x="6505" y="2903"/>
                    </a:cubicBezTo>
                    <a:cubicBezTo>
                      <a:pt x="6171" y="3303"/>
                      <a:pt x="5971" y="3803"/>
                      <a:pt x="5838" y="4170"/>
                    </a:cubicBezTo>
                    <a:cubicBezTo>
                      <a:pt x="5805" y="4304"/>
                      <a:pt x="5738" y="4404"/>
                      <a:pt x="5738" y="4504"/>
                    </a:cubicBezTo>
                    <a:lnTo>
                      <a:pt x="5738" y="4103"/>
                    </a:lnTo>
                    <a:cubicBezTo>
                      <a:pt x="5704" y="3069"/>
                      <a:pt x="5404" y="2102"/>
                      <a:pt x="4937" y="1401"/>
                    </a:cubicBezTo>
                    <a:cubicBezTo>
                      <a:pt x="4537" y="768"/>
                      <a:pt x="3937" y="301"/>
                      <a:pt x="3269" y="100"/>
                    </a:cubicBezTo>
                    <a:cubicBezTo>
                      <a:pt x="3069" y="67"/>
                      <a:pt x="2869" y="0"/>
                      <a:pt x="2702" y="0"/>
                    </a:cubicBezTo>
                    <a:close/>
                  </a:path>
                </a:pathLst>
              </a:custGeom>
              <a:solidFill>
                <a:srgbClr val="FDB0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439275" y="4441950"/>
                <a:ext cx="48037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19215" h="12544" extrusionOk="0">
                    <a:moveTo>
                      <a:pt x="1869" y="1"/>
                    </a:moveTo>
                    <a:cubicBezTo>
                      <a:pt x="1902" y="67"/>
                      <a:pt x="1802" y="67"/>
                      <a:pt x="1668" y="67"/>
                    </a:cubicBezTo>
                    <a:cubicBezTo>
                      <a:pt x="1368" y="134"/>
                      <a:pt x="1068" y="234"/>
                      <a:pt x="834" y="468"/>
                    </a:cubicBezTo>
                    <a:cubicBezTo>
                      <a:pt x="568" y="668"/>
                      <a:pt x="367" y="935"/>
                      <a:pt x="234" y="1335"/>
                    </a:cubicBezTo>
                    <a:cubicBezTo>
                      <a:pt x="67" y="1702"/>
                      <a:pt x="1" y="2169"/>
                      <a:pt x="34" y="2669"/>
                    </a:cubicBezTo>
                    <a:cubicBezTo>
                      <a:pt x="34" y="3203"/>
                      <a:pt x="167" y="3703"/>
                      <a:pt x="267" y="4237"/>
                    </a:cubicBezTo>
                    <a:lnTo>
                      <a:pt x="367" y="4571"/>
                    </a:lnTo>
                    <a:cubicBezTo>
                      <a:pt x="434" y="4871"/>
                      <a:pt x="501" y="5171"/>
                      <a:pt x="568" y="5471"/>
                    </a:cubicBezTo>
                    <a:cubicBezTo>
                      <a:pt x="601" y="5371"/>
                      <a:pt x="701" y="5305"/>
                      <a:pt x="734" y="5238"/>
                    </a:cubicBezTo>
                    <a:cubicBezTo>
                      <a:pt x="834" y="5171"/>
                      <a:pt x="901" y="5071"/>
                      <a:pt x="1001" y="5038"/>
                    </a:cubicBezTo>
                    <a:cubicBezTo>
                      <a:pt x="1201" y="4904"/>
                      <a:pt x="1402" y="4838"/>
                      <a:pt x="1602" y="4804"/>
                    </a:cubicBezTo>
                    <a:lnTo>
                      <a:pt x="1869" y="4804"/>
                    </a:lnTo>
                    <a:cubicBezTo>
                      <a:pt x="2002" y="4804"/>
                      <a:pt x="2102" y="4804"/>
                      <a:pt x="2235" y="4838"/>
                    </a:cubicBezTo>
                    <a:cubicBezTo>
                      <a:pt x="2436" y="4904"/>
                      <a:pt x="2602" y="5004"/>
                      <a:pt x="2769" y="5171"/>
                    </a:cubicBezTo>
                    <a:cubicBezTo>
                      <a:pt x="2936" y="5338"/>
                      <a:pt x="3036" y="5538"/>
                      <a:pt x="3103" y="5805"/>
                    </a:cubicBezTo>
                    <a:cubicBezTo>
                      <a:pt x="3203" y="6038"/>
                      <a:pt x="3270" y="6339"/>
                      <a:pt x="3270" y="6572"/>
                    </a:cubicBezTo>
                    <a:cubicBezTo>
                      <a:pt x="3336" y="6872"/>
                      <a:pt x="3336" y="7206"/>
                      <a:pt x="3336" y="7539"/>
                    </a:cubicBezTo>
                    <a:cubicBezTo>
                      <a:pt x="3336" y="8173"/>
                      <a:pt x="3270" y="8840"/>
                      <a:pt x="3203" y="9474"/>
                    </a:cubicBezTo>
                    <a:cubicBezTo>
                      <a:pt x="3169" y="9708"/>
                      <a:pt x="3169" y="9975"/>
                      <a:pt x="3103" y="10208"/>
                    </a:cubicBezTo>
                    <a:cubicBezTo>
                      <a:pt x="3203" y="9975"/>
                      <a:pt x="3336" y="9674"/>
                      <a:pt x="3403" y="9407"/>
                    </a:cubicBezTo>
                    <a:cubicBezTo>
                      <a:pt x="3536" y="9141"/>
                      <a:pt x="3670" y="8807"/>
                      <a:pt x="3837" y="8507"/>
                    </a:cubicBezTo>
                    <a:cubicBezTo>
                      <a:pt x="3937" y="8207"/>
                      <a:pt x="4103" y="7973"/>
                      <a:pt x="4270" y="7706"/>
                    </a:cubicBezTo>
                    <a:cubicBezTo>
                      <a:pt x="4370" y="7573"/>
                      <a:pt x="4437" y="7506"/>
                      <a:pt x="4570" y="7373"/>
                    </a:cubicBezTo>
                    <a:cubicBezTo>
                      <a:pt x="4671" y="7306"/>
                      <a:pt x="4737" y="7206"/>
                      <a:pt x="4871" y="7173"/>
                    </a:cubicBezTo>
                    <a:cubicBezTo>
                      <a:pt x="4937" y="7072"/>
                      <a:pt x="5071" y="7039"/>
                      <a:pt x="5204" y="7006"/>
                    </a:cubicBezTo>
                    <a:cubicBezTo>
                      <a:pt x="5238" y="7006"/>
                      <a:pt x="5338" y="6972"/>
                      <a:pt x="5371" y="6972"/>
                    </a:cubicBezTo>
                    <a:lnTo>
                      <a:pt x="5538" y="6972"/>
                    </a:lnTo>
                    <a:cubicBezTo>
                      <a:pt x="5771" y="6972"/>
                      <a:pt x="6072" y="7072"/>
                      <a:pt x="6272" y="7206"/>
                    </a:cubicBezTo>
                    <a:cubicBezTo>
                      <a:pt x="6405" y="7306"/>
                      <a:pt x="6539" y="7406"/>
                      <a:pt x="6605" y="7539"/>
                    </a:cubicBezTo>
                    <a:cubicBezTo>
                      <a:pt x="6705" y="7673"/>
                      <a:pt x="6805" y="7806"/>
                      <a:pt x="6839" y="7906"/>
                    </a:cubicBezTo>
                    <a:cubicBezTo>
                      <a:pt x="6939" y="8240"/>
                      <a:pt x="6939" y="8574"/>
                      <a:pt x="6939" y="8907"/>
                    </a:cubicBezTo>
                    <a:cubicBezTo>
                      <a:pt x="6939" y="9307"/>
                      <a:pt x="6905" y="9708"/>
                      <a:pt x="6839" y="10075"/>
                    </a:cubicBezTo>
                    <a:lnTo>
                      <a:pt x="6572" y="11209"/>
                    </a:lnTo>
                    <a:cubicBezTo>
                      <a:pt x="6539" y="11376"/>
                      <a:pt x="6505" y="11542"/>
                      <a:pt x="6505" y="11709"/>
                    </a:cubicBezTo>
                    <a:cubicBezTo>
                      <a:pt x="6572" y="11542"/>
                      <a:pt x="6672" y="11409"/>
                      <a:pt x="6805" y="11242"/>
                    </a:cubicBezTo>
                    <a:cubicBezTo>
                      <a:pt x="6972" y="10975"/>
                      <a:pt x="7106" y="10675"/>
                      <a:pt x="7306" y="10408"/>
                    </a:cubicBezTo>
                    <a:cubicBezTo>
                      <a:pt x="7506" y="10141"/>
                      <a:pt x="7673" y="9841"/>
                      <a:pt x="7906" y="9541"/>
                    </a:cubicBezTo>
                    <a:cubicBezTo>
                      <a:pt x="8140" y="9307"/>
                      <a:pt x="8340" y="9041"/>
                      <a:pt x="8573" y="8807"/>
                    </a:cubicBezTo>
                    <a:cubicBezTo>
                      <a:pt x="8773" y="8640"/>
                      <a:pt x="9007" y="8473"/>
                      <a:pt x="9207" y="8340"/>
                    </a:cubicBezTo>
                    <a:cubicBezTo>
                      <a:pt x="9372" y="8258"/>
                      <a:pt x="9536" y="8198"/>
                      <a:pt x="9738" y="8198"/>
                    </a:cubicBezTo>
                    <a:cubicBezTo>
                      <a:pt x="9782" y="8198"/>
                      <a:pt x="9827" y="8201"/>
                      <a:pt x="9874" y="8207"/>
                    </a:cubicBezTo>
                    <a:cubicBezTo>
                      <a:pt x="10108" y="8240"/>
                      <a:pt x="10341" y="8340"/>
                      <a:pt x="10508" y="8507"/>
                    </a:cubicBezTo>
                    <a:cubicBezTo>
                      <a:pt x="10608" y="8574"/>
                      <a:pt x="10708" y="8707"/>
                      <a:pt x="10775" y="8840"/>
                    </a:cubicBezTo>
                    <a:cubicBezTo>
                      <a:pt x="10842" y="8874"/>
                      <a:pt x="10842" y="8974"/>
                      <a:pt x="10875" y="9007"/>
                    </a:cubicBezTo>
                    <a:cubicBezTo>
                      <a:pt x="10908" y="9041"/>
                      <a:pt x="10908" y="9141"/>
                      <a:pt x="10908" y="9207"/>
                    </a:cubicBezTo>
                    <a:cubicBezTo>
                      <a:pt x="10942" y="9374"/>
                      <a:pt x="10942" y="9541"/>
                      <a:pt x="10942" y="9708"/>
                    </a:cubicBezTo>
                    <a:cubicBezTo>
                      <a:pt x="10942" y="9874"/>
                      <a:pt x="10942" y="10041"/>
                      <a:pt x="10908" y="10208"/>
                    </a:cubicBezTo>
                    <a:cubicBezTo>
                      <a:pt x="10875" y="10575"/>
                      <a:pt x="10742" y="10942"/>
                      <a:pt x="10608" y="11342"/>
                    </a:cubicBezTo>
                    <a:cubicBezTo>
                      <a:pt x="10508" y="11709"/>
                      <a:pt x="10375" y="12076"/>
                      <a:pt x="10208" y="12410"/>
                    </a:cubicBezTo>
                    <a:cubicBezTo>
                      <a:pt x="10208" y="12476"/>
                      <a:pt x="10174" y="12510"/>
                      <a:pt x="10174" y="12543"/>
                    </a:cubicBezTo>
                    <a:cubicBezTo>
                      <a:pt x="10441" y="12176"/>
                      <a:pt x="10708" y="11843"/>
                      <a:pt x="11042" y="11442"/>
                    </a:cubicBezTo>
                    <a:cubicBezTo>
                      <a:pt x="11242" y="11209"/>
                      <a:pt x="11442" y="10942"/>
                      <a:pt x="11709" y="10742"/>
                    </a:cubicBezTo>
                    <a:cubicBezTo>
                      <a:pt x="11909" y="10542"/>
                      <a:pt x="12176" y="10275"/>
                      <a:pt x="12409" y="10075"/>
                    </a:cubicBezTo>
                    <a:cubicBezTo>
                      <a:pt x="12610" y="9874"/>
                      <a:pt x="12876" y="9708"/>
                      <a:pt x="13110" y="9574"/>
                    </a:cubicBezTo>
                    <a:cubicBezTo>
                      <a:pt x="13343" y="9441"/>
                      <a:pt x="13577" y="9341"/>
                      <a:pt x="13844" y="9274"/>
                    </a:cubicBezTo>
                    <a:cubicBezTo>
                      <a:pt x="13944" y="9257"/>
                      <a:pt x="14044" y="9249"/>
                      <a:pt x="14144" y="9249"/>
                    </a:cubicBezTo>
                    <a:cubicBezTo>
                      <a:pt x="14244" y="9249"/>
                      <a:pt x="14344" y="9257"/>
                      <a:pt x="14444" y="9274"/>
                    </a:cubicBezTo>
                    <a:cubicBezTo>
                      <a:pt x="14678" y="9341"/>
                      <a:pt x="14878" y="9508"/>
                      <a:pt x="15011" y="9674"/>
                    </a:cubicBezTo>
                    <a:cubicBezTo>
                      <a:pt x="15078" y="9741"/>
                      <a:pt x="15111" y="9841"/>
                      <a:pt x="15178" y="9941"/>
                    </a:cubicBezTo>
                    <a:cubicBezTo>
                      <a:pt x="15211" y="10041"/>
                      <a:pt x="15211" y="10108"/>
                      <a:pt x="15211" y="10208"/>
                    </a:cubicBezTo>
                    <a:cubicBezTo>
                      <a:pt x="15211" y="10408"/>
                      <a:pt x="15211" y="10675"/>
                      <a:pt x="15111" y="10875"/>
                    </a:cubicBezTo>
                    <a:cubicBezTo>
                      <a:pt x="15045" y="11175"/>
                      <a:pt x="14945" y="11409"/>
                      <a:pt x="14844" y="11709"/>
                    </a:cubicBezTo>
                    <a:cubicBezTo>
                      <a:pt x="14744" y="11909"/>
                      <a:pt x="14611" y="12176"/>
                      <a:pt x="14511" y="12376"/>
                    </a:cubicBezTo>
                    <a:cubicBezTo>
                      <a:pt x="14611" y="12310"/>
                      <a:pt x="14744" y="12176"/>
                      <a:pt x="14911" y="12043"/>
                    </a:cubicBezTo>
                    <a:cubicBezTo>
                      <a:pt x="15278" y="11742"/>
                      <a:pt x="15712" y="11542"/>
                      <a:pt x="16112" y="11242"/>
                    </a:cubicBezTo>
                    <a:cubicBezTo>
                      <a:pt x="16546" y="11009"/>
                      <a:pt x="17013" y="10708"/>
                      <a:pt x="17413" y="10375"/>
                    </a:cubicBezTo>
                    <a:cubicBezTo>
                      <a:pt x="17847" y="10075"/>
                      <a:pt x="18180" y="9741"/>
                      <a:pt x="18514" y="9374"/>
                    </a:cubicBezTo>
                    <a:cubicBezTo>
                      <a:pt x="18847" y="9007"/>
                      <a:pt x="19014" y="8640"/>
                      <a:pt x="19114" y="8307"/>
                    </a:cubicBezTo>
                    <a:cubicBezTo>
                      <a:pt x="19181" y="8140"/>
                      <a:pt x="19214" y="7973"/>
                      <a:pt x="19181" y="7806"/>
                    </a:cubicBezTo>
                    <a:cubicBezTo>
                      <a:pt x="19181" y="7573"/>
                      <a:pt x="19114" y="7406"/>
                      <a:pt x="19014" y="7206"/>
                    </a:cubicBezTo>
                    <a:cubicBezTo>
                      <a:pt x="18947" y="7139"/>
                      <a:pt x="18914" y="7039"/>
                      <a:pt x="18847" y="6972"/>
                    </a:cubicBezTo>
                    <a:cubicBezTo>
                      <a:pt x="18781" y="6872"/>
                      <a:pt x="18747" y="6839"/>
                      <a:pt x="18681" y="6806"/>
                    </a:cubicBezTo>
                    <a:cubicBezTo>
                      <a:pt x="18514" y="6639"/>
                      <a:pt x="18347" y="6505"/>
                      <a:pt x="18113" y="6405"/>
                    </a:cubicBezTo>
                    <a:cubicBezTo>
                      <a:pt x="17680" y="6172"/>
                      <a:pt x="17179" y="6038"/>
                      <a:pt x="16612" y="6005"/>
                    </a:cubicBezTo>
                    <a:lnTo>
                      <a:pt x="16379" y="6005"/>
                    </a:lnTo>
                    <a:cubicBezTo>
                      <a:pt x="16245" y="6005"/>
                      <a:pt x="16079" y="6005"/>
                      <a:pt x="15945" y="6038"/>
                    </a:cubicBezTo>
                    <a:cubicBezTo>
                      <a:pt x="15678" y="6072"/>
                      <a:pt x="15412" y="6138"/>
                      <a:pt x="15178" y="6172"/>
                    </a:cubicBezTo>
                    <a:cubicBezTo>
                      <a:pt x="14778" y="6239"/>
                      <a:pt x="14377" y="6405"/>
                      <a:pt x="14011" y="6639"/>
                    </a:cubicBezTo>
                    <a:cubicBezTo>
                      <a:pt x="13677" y="6806"/>
                      <a:pt x="13277" y="7039"/>
                      <a:pt x="12910" y="7339"/>
                    </a:cubicBezTo>
                    <a:cubicBezTo>
                      <a:pt x="12776" y="7473"/>
                      <a:pt x="12610" y="7573"/>
                      <a:pt x="12509" y="7706"/>
                    </a:cubicBezTo>
                    <a:cubicBezTo>
                      <a:pt x="12610" y="7339"/>
                      <a:pt x="12743" y="7006"/>
                      <a:pt x="12776" y="6639"/>
                    </a:cubicBezTo>
                    <a:cubicBezTo>
                      <a:pt x="12876" y="6205"/>
                      <a:pt x="12910" y="5838"/>
                      <a:pt x="12876" y="5505"/>
                    </a:cubicBezTo>
                    <a:cubicBezTo>
                      <a:pt x="12843" y="5138"/>
                      <a:pt x="12743" y="4838"/>
                      <a:pt x="12610" y="4571"/>
                    </a:cubicBezTo>
                    <a:cubicBezTo>
                      <a:pt x="12543" y="4471"/>
                      <a:pt x="12443" y="4371"/>
                      <a:pt x="12343" y="4237"/>
                    </a:cubicBezTo>
                    <a:cubicBezTo>
                      <a:pt x="12209" y="4137"/>
                      <a:pt x="12042" y="4037"/>
                      <a:pt x="11876" y="3970"/>
                    </a:cubicBezTo>
                    <a:cubicBezTo>
                      <a:pt x="11709" y="3870"/>
                      <a:pt x="11542" y="3837"/>
                      <a:pt x="11342" y="3837"/>
                    </a:cubicBezTo>
                    <a:cubicBezTo>
                      <a:pt x="11242" y="3837"/>
                      <a:pt x="11175" y="3837"/>
                      <a:pt x="11042" y="3870"/>
                    </a:cubicBezTo>
                    <a:cubicBezTo>
                      <a:pt x="10775" y="3904"/>
                      <a:pt x="10541" y="4037"/>
                      <a:pt x="10241" y="4204"/>
                    </a:cubicBezTo>
                    <a:cubicBezTo>
                      <a:pt x="9941" y="4404"/>
                      <a:pt x="9674" y="4671"/>
                      <a:pt x="9374" y="5004"/>
                    </a:cubicBezTo>
                    <a:cubicBezTo>
                      <a:pt x="9107" y="5305"/>
                      <a:pt x="8874" y="5638"/>
                      <a:pt x="8573" y="6038"/>
                    </a:cubicBezTo>
                    <a:cubicBezTo>
                      <a:pt x="8407" y="6239"/>
                      <a:pt x="8273" y="6472"/>
                      <a:pt x="8173" y="6706"/>
                    </a:cubicBezTo>
                    <a:lnTo>
                      <a:pt x="8206" y="6572"/>
                    </a:lnTo>
                    <a:lnTo>
                      <a:pt x="8240" y="6405"/>
                    </a:lnTo>
                    <a:cubicBezTo>
                      <a:pt x="8373" y="5671"/>
                      <a:pt x="8440" y="5038"/>
                      <a:pt x="8440" y="4504"/>
                    </a:cubicBezTo>
                    <a:cubicBezTo>
                      <a:pt x="8440" y="4204"/>
                      <a:pt x="8407" y="3870"/>
                      <a:pt x="8373" y="3637"/>
                    </a:cubicBezTo>
                    <a:cubicBezTo>
                      <a:pt x="8340" y="3336"/>
                      <a:pt x="8240" y="3136"/>
                      <a:pt x="8106" y="2903"/>
                    </a:cubicBezTo>
                    <a:cubicBezTo>
                      <a:pt x="8006" y="2703"/>
                      <a:pt x="7839" y="2536"/>
                      <a:pt x="7606" y="2402"/>
                    </a:cubicBezTo>
                    <a:cubicBezTo>
                      <a:pt x="7439" y="2336"/>
                      <a:pt x="7239" y="2302"/>
                      <a:pt x="7006" y="2302"/>
                    </a:cubicBezTo>
                    <a:lnTo>
                      <a:pt x="6839" y="2302"/>
                    </a:lnTo>
                    <a:cubicBezTo>
                      <a:pt x="6605" y="2302"/>
                      <a:pt x="6405" y="2369"/>
                      <a:pt x="6205" y="2469"/>
                    </a:cubicBezTo>
                    <a:cubicBezTo>
                      <a:pt x="6038" y="2536"/>
                      <a:pt x="5871" y="2703"/>
                      <a:pt x="5705" y="2869"/>
                    </a:cubicBezTo>
                    <a:cubicBezTo>
                      <a:pt x="5371" y="3303"/>
                      <a:pt x="5171" y="3803"/>
                      <a:pt x="5037" y="4170"/>
                    </a:cubicBezTo>
                    <a:cubicBezTo>
                      <a:pt x="5004" y="4304"/>
                      <a:pt x="4937" y="4371"/>
                      <a:pt x="4904" y="4504"/>
                    </a:cubicBezTo>
                    <a:cubicBezTo>
                      <a:pt x="4937" y="4371"/>
                      <a:pt x="4937" y="4204"/>
                      <a:pt x="4904" y="4070"/>
                    </a:cubicBezTo>
                    <a:cubicBezTo>
                      <a:pt x="4871" y="3036"/>
                      <a:pt x="4570" y="2069"/>
                      <a:pt x="4103" y="1368"/>
                    </a:cubicBezTo>
                    <a:cubicBezTo>
                      <a:pt x="3703" y="735"/>
                      <a:pt x="3103" y="301"/>
                      <a:pt x="2436" y="67"/>
                    </a:cubicBezTo>
                    <a:cubicBezTo>
                      <a:pt x="2235" y="34"/>
                      <a:pt x="2069" y="1"/>
                      <a:pt x="1869" y="1"/>
                    </a:cubicBezTo>
                    <a:close/>
                  </a:path>
                </a:pathLst>
              </a:custGeom>
              <a:solidFill>
                <a:srgbClr val="FFED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454275" y="4622075"/>
                <a:ext cx="38400" cy="262875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10515" extrusionOk="0">
                    <a:moveTo>
                      <a:pt x="1435" y="1"/>
                    </a:moveTo>
                    <a:cubicBezTo>
                      <a:pt x="1402" y="1"/>
                      <a:pt x="1369" y="34"/>
                      <a:pt x="1369" y="101"/>
                    </a:cubicBezTo>
                    <a:cubicBezTo>
                      <a:pt x="1402" y="935"/>
                      <a:pt x="1369" y="1702"/>
                      <a:pt x="1302" y="2536"/>
                    </a:cubicBezTo>
                    <a:lnTo>
                      <a:pt x="1302" y="2503"/>
                    </a:lnTo>
                    <a:cubicBezTo>
                      <a:pt x="1269" y="3136"/>
                      <a:pt x="1202" y="3804"/>
                      <a:pt x="1102" y="4437"/>
                    </a:cubicBezTo>
                    <a:cubicBezTo>
                      <a:pt x="1068" y="4771"/>
                      <a:pt x="1035" y="5038"/>
                      <a:pt x="935" y="5371"/>
                    </a:cubicBezTo>
                    <a:cubicBezTo>
                      <a:pt x="902" y="5705"/>
                      <a:pt x="802" y="6005"/>
                      <a:pt x="768" y="6339"/>
                    </a:cubicBezTo>
                    <a:lnTo>
                      <a:pt x="401" y="8207"/>
                    </a:lnTo>
                    <a:cubicBezTo>
                      <a:pt x="268" y="8874"/>
                      <a:pt x="101" y="9508"/>
                      <a:pt x="1" y="10175"/>
                    </a:cubicBezTo>
                    <a:cubicBezTo>
                      <a:pt x="1" y="10275"/>
                      <a:pt x="1" y="10342"/>
                      <a:pt x="68" y="10375"/>
                    </a:cubicBezTo>
                    <a:cubicBezTo>
                      <a:pt x="101" y="10475"/>
                      <a:pt x="168" y="10508"/>
                      <a:pt x="234" y="10508"/>
                    </a:cubicBezTo>
                    <a:cubicBezTo>
                      <a:pt x="256" y="10513"/>
                      <a:pt x="277" y="10515"/>
                      <a:pt x="297" y="10515"/>
                    </a:cubicBezTo>
                    <a:cubicBezTo>
                      <a:pt x="427" y="10515"/>
                      <a:pt x="510" y="10424"/>
                      <a:pt x="568" y="10308"/>
                    </a:cubicBezTo>
                    <a:cubicBezTo>
                      <a:pt x="668" y="9775"/>
                      <a:pt x="768" y="9274"/>
                      <a:pt x="835" y="8707"/>
                    </a:cubicBezTo>
                    <a:lnTo>
                      <a:pt x="1102" y="7106"/>
                    </a:lnTo>
                    <a:cubicBezTo>
                      <a:pt x="1168" y="6539"/>
                      <a:pt x="1235" y="6005"/>
                      <a:pt x="1302" y="5471"/>
                    </a:cubicBezTo>
                    <a:cubicBezTo>
                      <a:pt x="1335" y="5171"/>
                      <a:pt x="1335" y="4938"/>
                      <a:pt x="1402" y="4638"/>
                    </a:cubicBezTo>
                    <a:cubicBezTo>
                      <a:pt x="1402" y="4371"/>
                      <a:pt x="1435" y="4104"/>
                      <a:pt x="1435" y="3837"/>
                    </a:cubicBezTo>
                    <a:cubicBezTo>
                      <a:pt x="1469" y="3203"/>
                      <a:pt x="1502" y="2603"/>
                      <a:pt x="1502" y="2002"/>
                    </a:cubicBezTo>
                    <a:lnTo>
                      <a:pt x="1502" y="101"/>
                    </a:lnTo>
                    <a:cubicBezTo>
                      <a:pt x="1535" y="34"/>
                      <a:pt x="1469" y="1"/>
                      <a:pt x="1435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495975" y="4675450"/>
                <a:ext cx="76750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9615" extrusionOk="0">
                    <a:moveTo>
                      <a:pt x="1368" y="5571"/>
                    </a:moveTo>
                    <a:lnTo>
                      <a:pt x="1368" y="5638"/>
                    </a:lnTo>
                    <a:cubicBezTo>
                      <a:pt x="1402" y="5571"/>
                      <a:pt x="1402" y="5571"/>
                      <a:pt x="1368" y="5571"/>
                    </a:cubicBezTo>
                    <a:close/>
                    <a:moveTo>
                      <a:pt x="2936" y="1"/>
                    </a:moveTo>
                    <a:cubicBezTo>
                      <a:pt x="2970" y="1"/>
                      <a:pt x="2936" y="34"/>
                      <a:pt x="2903" y="67"/>
                    </a:cubicBezTo>
                    <a:cubicBezTo>
                      <a:pt x="2636" y="1001"/>
                      <a:pt x="2403" y="1902"/>
                      <a:pt x="2202" y="2836"/>
                    </a:cubicBezTo>
                    <a:lnTo>
                      <a:pt x="1802" y="4204"/>
                    </a:lnTo>
                    <a:cubicBezTo>
                      <a:pt x="1735" y="4404"/>
                      <a:pt x="1669" y="4671"/>
                      <a:pt x="1602" y="4871"/>
                    </a:cubicBezTo>
                    <a:cubicBezTo>
                      <a:pt x="1502" y="5138"/>
                      <a:pt x="1435" y="5338"/>
                      <a:pt x="1402" y="5571"/>
                    </a:cubicBezTo>
                    <a:cubicBezTo>
                      <a:pt x="1368" y="5738"/>
                      <a:pt x="1268" y="5905"/>
                      <a:pt x="1235" y="6072"/>
                    </a:cubicBezTo>
                    <a:cubicBezTo>
                      <a:pt x="1068" y="6572"/>
                      <a:pt x="835" y="7072"/>
                      <a:pt x="668" y="7573"/>
                    </a:cubicBezTo>
                    <a:cubicBezTo>
                      <a:pt x="468" y="8073"/>
                      <a:pt x="268" y="8574"/>
                      <a:pt x="68" y="9141"/>
                    </a:cubicBezTo>
                    <a:cubicBezTo>
                      <a:pt x="1" y="9207"/>
                      <a:pt x="1" y="9307"/>
                      <a:pt x="1" y="9374"/>
                    </a:cubicBezTo>
                    <a:cubicBezTo>
                      <a:pt x="68" y="9474"/>
                      <a:pt x="101" y="9541"/>
                      <a:pt x="201" y="9574"/>
                    </a:cubicBezTo>
                    <a:cubicBezTo>
                      <a:pt x="247" y="9602"/>
                      <a:pt x="295" y="9614"/>
                      <a:pt x="343" y="9614"/>
                    </a:cubicBezTo>
                    <a:cubicBezTo>
                      <a:pt x="468" y="9614"/>
                      <a:pt x="586" y="9528"/>
                      <a:pt x="635" y="9407"/>
                    </a:cubicBezTo>
                    <a:cubicBezTo>
                      <a:pt x="801" y="9074"/>
                      <a:pt x="935" y="8707"/>
                      <a:pt x="1068" y="8340"/>
                    </a:cubicBezTo>
                    <a:cubicBezTo>
                      <a:pt x="1168" y="7973"/>
                      <a:pt x="1302" y="7539"/>
                      <a:pt x="1435" y="7173"/>
                    </a:cubicBezTo>
                    <a:cubicBezTo>
                      <a:pt x="1635" y="6405"/>
                      <a:pt x="1869" y="5638"/>
                      <a:pt x="2036" y="4838"/>
                    </a:cubicBezTo>
                    <a:cubicBezTo>
                      <a:pt x="2202" y="4037"/>
                      <a:pt x="2369" y="3303"/>
                      <a:pt x="2536" y="2503"/>
                    </a:cubicBezTo>
                    <a:cubicBezTo>
                      <a:pt x="2703" y="1702"/>
                      <a:pt x="2870" y="901"/>
                      <a:pt x="3070" y="134"/>
                    </a:cubicBezTo>
                    <a:cubicBezTo>
                      <a:pt x="3070" y="67"/>
                      <a:pt x="3036" y="1"/>
                      <a:pt x="2970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564375" y="4714650"/>
                <a:ext cx="109250" cy="22102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8841" extrusionOk="0">
                    <a:moveTo>
                      <a:pt x="4170" y="1"/>
                    </a:moveTo>
                    <a:cubicBezTo>
                      <a:pt x="4170" y="1"/>
                      <a:pt x="4070" y="67"/>
                      <a:pt x="4070" y="101"/>
                    </a:cubicBezTo>
                    <a:lnTo>
                      <a:pt x="2969" y="2102"/>
                    </a:lnTo>
                    <a:cubicBezTo>
                      <a:pt x="2802" y="2436"/>
                      <a:pt x="2569" y="2769"/>
                      <a:pt x="2402" y="3103"/>
                    </a:cubicBezTo>
                    <a:cubicBezTo>
                      <a:pt x="2235" y="3436"/>
                      <a:pt x="2035" y="3770"/>
                      <a:pt x="1868" y="4137"/>
                    </a:cubicBezTo>
                    <a:cubicBezTo>
                      <a:pt x="1535" y="4804"/>
                      <a:pt x="1168" y="5504"/>
                      <a:pt x="867" y="6238"/>
                    </a:cubicBezTo>
                    <a:cubicBezTo>
                      <a:pt x="701" y="6572"/>
                      <a:pt x="567" y="6939"/>
                      <a:pt x="400" y="7272"/>
                    </a:cubicBezTo>
                    <a:cubicBezTo>
                      <a:pt x="300" y="7639"/>
                      <a:pt x="134" y="8040"/>
                      <a:pt x="33" y="8440"/>
                    </a:cubicBezTo>
                    <a:cubicBezTo>
                      <a:pt x="0" y="8573"/>
                      <a:pt x="67" y="8740"/>
                      <a:pt x="200" y="8807"/>
                    </a:cubicBezTo>
                    <a:cubicBezTo>
                      <a:pt x="300" y="8840"/>
                      <a:pt x="367" y="8840"/>
                      <a:pt x="467" y="8840"/>
                    </a:cubicBezTo>
                    <a:cubicBezTo>
                      <a:pt x="534" y="8807"/>
                      <a:pt x="634" y="8773"/>
                      <a:pt x="667" y="8673"/>
                    </a:cubicBezTo>
                    <a:cubicBezTo>
                      <a:pt x="801" y="8340"/>
                      <a:pt x="901" y="8006"/>
                      <a:pt x="1034" y="7639"/>
                    </a:cubicBezTo>
                    <a:cubicBezTo>
                      <a:pt x="1134" y="7439"/>
                      <a:pt x="1168" y="7272"/>
                      <a:pt x="1234" y="7072"/>
                    </a:cubicBezTo>
                    <a:lnTo>
                      <a:pt x="1234" y="7006"/>
                    </a:lnTo>
                    <a:cubicBezTo>
                      <a:pt x="1668" y="5838"/>
                      <a:pt x="2135" y="4737"/>
                      <a:pt x="2635" y="3603"/>
                    </a:cubicBezTo>
                    <a:cubicBezTo>
                      <a:pt x="3169" y="2436"/>
                      <a:pt x="3703" y="1301"/>
                      <a:pt x="4337" y="234"/>
                    </a:cubicBezTo>
                    <a:cubicBezTo>
                      <a:pt x="4370" y="134"/>
                      <a:pt x="4337" y="67"/>
                      <a:pt x="4236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649425" y="4730500"/>
                <a:ext cx="120100" cy="203500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8140" extrusionOk="0">
                    <a:moveTo>
                      <a:pt x="4504" y="601"/>
                    </a:moveTo>
                    <a:lnTo>
                      <a:pt x="4504" y="601"/>
                    </a:lnTo>
                    <a:cubicBezTo>
                      <a:pt x="4497" y="611"/>
                      <a:pt x="4490" y="622"/>
                      <a:pt x="4483" y="632"/>
                    </a:cubicBezTo>
                    <a:lnTo>
                      <a:pt x="4483" y="632"/>
                    </a:lnTo>
                    <a:cubicBezTo>
                      <a:pt x="4504" y="625"/>
                      <a:pt x="4504" y="601"/>
                      <a:pt x="4504" y="601"/>
                    </a:cubicBezTo>
                    <a:close/>
                    <a:moveTo>
                      <a:pt x="4637" y="0"/>
                    </a:moveTo>
                    <a:cubicBezTo>
                      <a:pt x="4604" y="0"/>
                      <a:pt x="4570" y="0"/>
                      <a:pt x="4504" y="34"/>
                    </a:cubicBezTo>
                    <a:lnTo>
                      <a:pt x="3270" y="1802"/>
                    </a:lnTo>
                    <a:cubicBezTo>
                      <a:pt x="2836" y="2435"/>
                      <a:pt x="2436" y="3002"/>
                      <a:pt x="2035" y="3670"/>
                    </a:cubicBezTo>
                    <a:cubicBezTo>
                      <a:pt x="1668" y="4303"/>
                      <a:pt x="1301" y="4971"/>
                      <a:pt x="968" y="5604"/>
                    </a:cubicBezTo>
                    <a:cubicBezTo>
                      <a:pt x="634" y="6271"/>
                      <a:pt x="301" y="6939"/>
                      <a:pt x="67" y="7639"/>
                    </a:cubicBezTo>
                    <a:cubicBezTo>
                      <a:pt x="67" y="7672"/>
                      <a:pt x="67" y="7672"/>
                      <a:pt x="1" y="7706"/>
                    </a:cubicBezTo>
                    <a:lnTo>
                      <a:pt x="1" y="7873"/>
                    </a:lnTo>
                    <a:cubicBezTo>
                      <a:pt x="67" y="7973"/>
                      <a:pt x="101" y="8039"/>
                      <a:pt x="167" y="8106"/>
                    </a:cubicBezTo>
                    <a:cubicBezTo>
                      <a:pt x="267" y="8139"/>
                      <a:pt x="334" y="8139"/>
                      <a:pt x="434" y="8139"/>
                    </a:cubicBezTo>
                    <a:cubicBezTo>
                      <a:pt x="501" y="8106"/>
                      <a:pt x="601" y="8039"/>
                      <a:pt x="634" y="7973"/>
                    </a:cubicBezTo>
                    <a:cubicBezTo>
                      <a:pt x="768" y="7639"/>
                      <a:pt x="901" y="7339"/>
                      <a:pt x="1001" y="7005"/>
                    </a:cubicBezTo>
                    <a:cubicBezTo>
                      <a:pt x="1135" y="6672"/>
                      <a:pt x="1268" y="6372"/>
                      <a:pt x="1402" y="6038"/>
                    </a:cubicBezTo>
                    <a:cubicBezTo>
                      <a:pt x="1668" y="5438"/>
                      <a:pt x="1969" y="4804"/>
                      <a:pt x="2302" y="4170"/>
                    </a:cubicBezTo>
                    <a:cubicBezTo>
                      <a:pt x="2963" y="2947"/>
                      <a:pt x="3723" y="1789"/>
                      <a:pt x="4483" y="632"/>
                    </a:cubicBezTo>
                    <a:lnTo>
                      <a:pt x="4483" y="632"/>
                    </a:lnTo>
                    <a:cubicBezTo>
                      <a:pt x="4480" y="633"/>
                      <a:pt x="4475" y="634"/>
                      <a:pt x="4470" y="634"/>
                    </a:cubicBezTo>
                    <a:cubicBezTo>
                      <a:pt x="4570" y="501"/>
                      <a:pt x="4637" y="367"/>
                      <a:pt x="4771" y="267"/>
                    </a:cubicBezTo>
                    <a:cubicBezTo>
                      <a:pt x="4804" y="167"/>
                      <a:pt x="4804" y="100"/>
                      <a:pt x="4771" y="34"/>
                    </a:cubicBezTo>
                    <a:cubicBezTo>
                      <a:pt x="4737" y="0"/>
                      <a:pt x="4671" y="0"/>
                      <a:pt x="4637" y="0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373400" y="4787200"/>
                <a:ext cx="381125" cy="221850"/>
              </a:xfrm>
              <a:custGeom>
                <a:avLst/>
                <a:gdLst/>
                <a:ahLst/>
                <a:cxnLst/>
                <a:rect l="l" t="t" r="r" b="b"/>
                <a:pathLst>
                  <a:path w="15245" h="8874" extrusionOk="0">
                    <a:moveTo>
                      <a:pt x="1401" y="1"/>
                    </a:moveTo>
                    <a:cubicBezTo>
                      <a:pt x="1235" y="1"/>
                      <a:pt x="1134" y="34"/>
                      <a:pt x="968" y="101"/>
                    </a:cubicBezTo>
                    <a:cubicBezTo>
                      <a:pt x="801" y="201"/>
                      <a:pt x="667" y="267"/>
                      <a:pt x="501" y="434"/>
                    </a:cubicBezTo>
                    <a:cubicBezTo>
                      <a:pt x="267" y="701"/>
                      <a:pt x="134" y="1035"/>
                      <a:pt x="34" y="1435"/>
                    </a:cubicBezTo>
                    <a:cubicBezTo>
                      <a:pt x="0" y="1668"/>
                      <a:pt x="0" y="1902"/>
                      <a:pt x="0" y="2102"/>
                    </a:cubicBezTo>
                    <a:cubicBezTo>
                      <a:pt x="0" y="2336"/>
                      <a:pt x="34" y="2536"/>
                      <a:pt x="100" y="2769"/>
                    </a:cubicBezTo>
                    <a:cubicBezTo>
                      <a:pt x="200" y="3336"/>
                      <a:pt x="467" y="3870"/>
                      <a:pt x="834" y="4437"/>
                    </a:cubicBezTo>
                    <a:cubicBezTo>
                      <a:pt x="1168" y="4904"/>
                      <a:pt x="1601" y="5371"/>
                      <a:pt x="2135" y="5871"/>
                    </a:cubicBezTo>
                    <a:cubicBezTo>
                      <a:pt x="3036" y="6672"/>
                      <a:pt x="4103" y="7272"/>
                      <a:pt x="5271" y="7940"/>
                    </a:cubicBezTo>
                    <a:lnTo>
                      <a:pt x="5304" y="7940"/>
                    </a:lnTo>
                    <a:cubicBezTo>
                      <a:pt x="5337" y="8040"/>
                      <a:pt x="5371" y="8040"/>
                      <a:pt x="5438" y="8073"/>
                    </a:cubicBezTo>
                    <a:lnTo>
                      <a:pt x="5471" y="8106"/>
                    </a:lnTo>
                    <a:lnTo>
                      <a:pt x="5504" y="8173"/>
                    </a:lnTo>
                    <a:lnTo>
                      <a:pt x="5738" y="8273"/>
                    </a:lnTo>
                    <a:cubicBezTo>
                      <a:pt x="5871" y="8373"/>
                      <a:pt x="6005" y="8407"/>
                      <a:pt x="6138" y="8440"/>
                    </a:cubicBezTo>
                    <a:cubicBezTo>
                      <a:pt x="6405" y="8573"/>
                      <a:pt x="6705" y="8607"/>
                      <a:pt x="6972" y="8707"/>
                    </a:cubicBezTo>
                    <a:cubicBezTo>
                      <a:pt x="7406" y="8774"/>
                      <a:pt x="7973" y="8874"/>
                      <a:pt x="8640" y="8874"/>
                    </a:cubicBezTo>
                    <a:cubicBezTo>
                      <a:pt x="9073" y="8874"/>
                      <a:pt x="9440" y="8874"/>
                      <a:pt x="9741" y="8840"/>
                    </a:cubicBezTo>
                    <a:lnTo>
                      <a:pt x="10641" y="8707"/>
                    </a:lnTo>
                    <a:cubicBezTo>
                      <a:pt x="11375" y="8573"/>
                      <a:pt x="12042" y="8373"/>
                      <a:pt x="12709" y="8106"/>
                    </a:cubicBezTo>
                    <a:cubicBezTo>
                      <a:pt x="13043" y="8006"/>
                      <a:pt x="13377" y="7840"/>
                      <a:pt x="13677" y="7673"/>
                    </a:cubicBezTo>
                    <a:cubicBezTo>
                      <a:pt x="14010" y="7439"/>
                      <a:pt x="14311" y="7272"/>
                      <a:pt x="14511" y="7072"/>
                    </a:cubicBezTo>
                    <a:lnTo>
                      <a:pt x="14844" y="6739"/>
                    </a:lnTo>
                    <a:cubicBezTo>
                      <a:pt x="14911" y="6605"/>
                      <a:pt x="15011" y="6505"/>
                      <a:pt x="15078" y="6338"/>
                    </a:cubicBezTo>
                    <a:cubicBezTo>
                      <a:pt x="15211" y="6072"/>
                      <a:pt x="15245" y="5771"/>
                      <a:pt x="15245" y="5438"/>
                    </a:cubicBezTo>
                    <a:cubicBezTo>
                      <a:pt x="15245" y="5204"/>
                      <a:pt x="15178" y="4937"/>
                      <a:pt x="15044" y="4737"/>
                    </a:cubicBezTo>
                    <a:cubicBezTo>
                      <a:pt x="14911" y="4571"/>
                      <a:pt x="14811" y="4437"/>
                      <a:pt x="14544" y="4337"/>
                    </a:cubicBezTo>
                    <a:cubicBezTo>
                      <a:pt x="14344" y="4204"/>
                      <a:pt x="14077" y="4170"/>
                      <a:pt x="13877" y="4170"/>
                    </a:cubicBezTo>
                    <a:cubicBezTo>
                      <a:pt x="13743" y="4170"/>
                      <a:pt x="13577" y="4104"/>
                      <a:pt x="13410" y="4104"/>
                    </a:cubicBezTo>
                    <a:lnTo>
                      <a:pt x="13043" y="4104"/>
                    </a:lnTo>
                    <a:cubicBezTo>
                      <a:pt x="12376" y="4170"/>
                      <a:pt x="11709" y="4337"/>
                      <a:pt x="11208" y="4437"/>
                    </a:cubicBezTo>
                    <a:cubicBezTo>
                      <a:pt x="10641" y="4604"/>
                      <a:pt x="10007" y="4771"/>
                      <a:pt x="9340" y="5038"/>
                    </a:cubicBezTo>
                    <a:cubicBezTo>
                      <a:pt x="9040" y="5104"/>
                      <a:pt x="8807" y="5238"/>
                      <a:pt x="8506" y="5338"/>
                    </a:cubicBezTo>
                    <a:cubicBezTo>
                      <a:pt x="8673" y="4904"/>
                      <a:pt x="8840" y="4537"/>
                      <a:pt x="8973" y="4170"/>
                    </a:cubicBezTo>
                    <a:cubicBezTo>
                      <a:pt x="9207" y="3403"/>
                      <a:pt x="9340" y="2769"/>
                      <a:pt x="9374" y="2202"/>
                    </a:cubicBezTo>
                    <a:cubicBezTo>
                      <a:pt x="9407" y="1869"/>
                      <a:pt x="9374" y="1568"/>
                      <a:pt x="9340" y="1335"/>
                    </a:cubicBezTo>
                    <a:lnTo>
                      <a:pt x="9207" y="935"/>
                    </a:lnTo>
                    <a:cubicBezTo>
                      <a:pt x="9140" y="835"/>
                      <a:pt x="9040" y="701"/>
                      <a:pt x="8907" y="568"/>
                    </a:cubicBezTo>
                    <a:cubicBezTo>
                      <a:pt x="8740" y="401"/>
                      <a:pt x="8473" y="267"/>
                      <a:pt x="8173" y="234"/>
                    </a:cubicBezTo>
                    <a:lnTo>
                      <a:pt x="8006" y="234"/>
                    </a:lnTo>
                    <a:cubicBezTo>
                      <a:pt x="7739" y="234"/>
                      <a:pt x="7506" y="267"/>
                      <a:pt x="7306" y="401"/>
                    </a:cubicBezTo>
                    <a:cubicBezTo>
                      <a:pt x="6972" y="568"/>
                      <a:pt x="6672" y="868"/>
                      <a:pt x="6405" y="1268"/>
                    </a:cubicBezTo>
                    <a:cubicBezTo>
                      <a:pt x="6205" y="1602"/>
                      <a:pt x="6038" y="2035"/>
                      <a:pt x="5871" y="2569"/>
                    </a:cubicBezTo>
                    <a:cubicBezTo>
                      <a:pt x="5738" y="3003"/>
                      <a:pt x="5638" y="3436"/>
                      <a:pt x="5538" y="3937"/>
                    </a:cubicBezTo>
                    <a:cubicBezTo>
                      <a:pt x="5504" y="4070"/>
                      <a:pt x="5504" y="4204"/>
                      <a:pt x="5504" y="4337"/>
                    </a:cubicBezTo>
                    <a:cubicBezTo>
                      <a:pt x="5171" y="3536"/>
                      <a:pt x="4837" y="2869"/>
                      <a:pt x="4470" y="2269"/>
                    </a:cubicBezTo>
                    <a:cubicBezTo>
                      <a:pt x="4203" y="1869"/>
                      <a:pt x="3870" y="1435"/>
                      <a:pt x="3570" y="1101"/>
                    </a:cubicBezTo>
                    <a:cubicBezTo>
                      <a:pt x="3203" y="734"/>
                      <a:pt x="2836" y="434"/>
                      <a:pt x="2469" y="267"/>
                    </a:cubicBezTo>
                    <a:cubicBezTo>
                      <a:pt x="2269" y="34"/>
                      <a:pt x="1935" y="1"/>
                      <a:pt x="1568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436775" y="4959825"/>
                <a:ext cx="94250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4905" extrusionOk="0">
                    <a:moveTo>
                      <a:pt x="3169" y="1"/>
                    </a:moveTo>
                    <a:cubicBezTo>
                      <a:pt x="2936" y="1"/>
                      <a:pt x="2669" y="201"/>
                      <a:pt x="2636" y="501"/>
                    </a:cubicBezTo>
                    <a:cubicBezTo>
                      <a:pt x="2636" y="601"/>
                      <a:pt x="2602" y="634"/>
                      <a:pt x="2602" y="701"/>
                    </a:cubicBezTo>
                    <a:cubicBezTo>
                      <a:pt x="2502" y="1035"/>
                      <a:pt x="2402" y="1368"/>
                      <a:pt x="2235" y="1668"/>
                    </a:cubicBezTo>
                    <a:cubicBezTo>
                      <a:pt x="1935" y="2202"/>
                      <a:pt x="1568" y="2669"/>
                      <a:pt x="1135" y="3136"/>
                    </a:cubicBezTo>
                    <a:cubicBezTo>
                      <a:pt x="901" y="3436"/>
                      <a:pt x="601" y="3670"/>
                      <a:pt x="301" y="3937"/>
                    </a:cubicBezTo>
                    <a:cubicBezTo>
                      <a:pt x="67" y="4137"/>
                      <a:pt x="0" y="4470"/>
                      <a:pt x="234" y="4704"/>
                    </a:cubicBezTo>
                    <a:cubicBezTo>
                      <a:pt x="301" y="4837"/>
                      <a:pt x="467" y="4871"/>
                      <a:pt x="601" y="4904"/>
                    </a:cubicBezTo>
                    <a:cubicBezTo>
                      <a:pt x="768" y="4904"/>
                      <a:pt x="901" y="4871"/>
                      <a:pt x="1001" y="4804"/>
                    </a:cubicBezTo>
                    <a:cubicBezTo>
                      <a:pt x="1668" y="4337"/>
                      <a:pt x="2269" y="3703"/>
                      <a:pt x="2736" y="3003"/>
                    </a:cubicBezTo>
                    <a:cubicBezTo>
                      <a:pt x="3236" y="2302"/>
                      <a:pt x="3603" y="1502"/>
                      <a:pt x="3736" y="634"/>
                    </a:cubicBezTo>
                    <a:cubicBezTo>
                      <a:pt x="3770" y="334"/>
                      <a:pt x="3503" y="34"/>
                      <a:pt x="3236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400075" y="4823050"/>
                <a:ext cx="118450" cy="12450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4980" extrusionOk="0">
                    <a:moveTo>
                      <a:pt x="301" y="1"/>
                    </a:moveTo>
                    <a:cubicBezTo>
                      <a:pt x="268" y="68"/>
                      <a:pt x="234" y="68"/>
                      <a:pt x="201" y="101"/>
                    </a:cubicBezTo>
                    <a:cubicBezTo>
                      <a:pt x="101" y="134"/>
                      <a:pt x="1" y="301"/>
                      <a:pt x="101" y="401"/>
                    </a:cubicBezTo>
                    <a:cubicBezTo>
                      <a:pt x="701" y="1168"/>
                      <a:pt x="1235" y="2002"/>
                      <a:pt x="1869" y="2803"/>
                    </a:cubicBezTo>
                    <a:cubicBezTo>
                      <a:pt x="2136" y="3170"/>
                      <a:pt x="2469" y="3570"/>
                      <a:pt x="2803" y="3937"/>
                    </a:cubicBezTo>
                    <a:cubicBezTo>
                      <a:pt x="3203" y="4304"/>
                      <a:pt x="3603" y="4671"/>
                      <a:pt x="4070" y="4938"/>
                    </a:cubicBezTo>
                    <a:cubicBezTo>
                      <a:pt x="4135" y="4964"/>
                      <a:pt x="4205" y="4980"/>
                      <a:pt x="4273" y="4980"/>
                    </a:cubicBezTo>
                    <a:cubicBezTo>
                      <a:pt x="4382" y="4980"/>
                      <a:pt x="4489" y="4940"/>
                      <a:pt x="4571" y="4838"/>
                    </a:cubicBezTo>
                    <a:cubicBezTo>
                      <a:pt x="4737" y="4671"/>
                      <a:pt x="4737" y="4437"/>
                      <a:pt x="4571" y="4271"/>
                    </a:cubicBezTo>
                    <a:cubicBezTo>
                      <a:pt x="4237" y="3970"/>
                      <a:pt x="3904" y="3737"/>
                      <a:pt x="3570" y="3437"/>
                    </a:cubicBezTo>
                    <a:cubicBezTo>
                      <a:pt x="3236" y="3137"/>
                      <a:pt x="2903" y="2903"/>
                      <a:pt x="2603" y="2569"/>
                    </a:cubicBezTo>
                    <a:cubicBezTo>
                      <a:pt x="1969" y="1936"/>
                      <a:pt x="1402" y="1269"/>
                      <a:pt x="835" y="601"/>
                    </a:cubicBezTo>
                    <a:lnTo>
                      <a:pt x="835" y="601"/>
                    </a:lnTo>
                    <a:lnTo>
                      <a:pt x="901" y="635"/>
                    </a:lnTo>
                    <a:lnTo>
                      <a:pt x="501" y="134"/>
                    </a:lnTo>
                    <a:cubicBezTo>
                      <a:pt x="468" y="68"/>
                      <a:pt x="401" y="1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525175" y="4825350"/>
                <a:ext cx="50050" cy="124825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4993" extrusionOk="0">
                    <a:moveTo>
                      <a:pt x="1703" y="1"/>
                    </a:moveTo>
                    <a:cubicBezTo>
                      <a:pt x="1603" y="1"/>
                      <a:pt x="1535" y="65"/>
                      <a:pt x="1535" y="176"/>
                    </a:cubicBezTo>
                    <a:cubicBezTo>
                      <a:pt x="1435" y="543"/>
                      <a:pt x="1301" y="876"/>
                      <a:pt x="1235" y="1210"/>
                    </a:cubicBezTo>
                    <a:cubicBezTo>
                      <a:pt x="1101" y="1543"/>
                      <a:pt x="968" y="1910"/>
                      <a:pt x="834" y="2244"/>
                    </a:cubicBezTo>
                    <a:cubicBezTo>
                      <a:pt x="601" y="2978"/>
                      <a:pt x="301" y="3678"/>
                      <a:pt x="100" y="4412"/>
                    </a:cubicBezTo>
                    <a:cubicBezTo>
                      <a:pt x="0" y="4679"/>
                      <a:pt x="200" y="4913"/>
                      <a:pt x="434" y="4979"/>
                    </a:cubicBezTo>
                    <a:cubicBezTo>
                      <a:pt x="470" y="4988"/>
                      <a:pt x="503" y="4992"/>
                      <a:pt x="535" y="4992"/>
                    </a:cubicBezTo>
                    <a:cubicBezTo>
                      <a:pt x="621" y="4992"/>
                      <a:pt x="694" y="4961"/>
                      <a:pt x="768" y="4913"/>
                    </a:cubicBezTo>
                    <a:lnTo>
                      <a:pt x="834" y="4846"/>
                    </a:lnTo>
                    <a:cubicBezTo>
                      <a:pt x="901" y="4779"/>
                      <a:pt x="934" y="4712"/>
                      <a:pt x="968" y="4646"/>
                    </a:cubicBezTo>
                    <a:cubicBezTo>
                      <a:pt x="1235" y="3945"/>
                      <a:pt x="1401" y="3211"/>
                      <a:pt x="1501" y="2511"/>
                    </a:cubicBezTo>
                    <a:cubicBezTo>
                      <a:pt x="1601" y="2144"/>
                      <a:pt x="1635" y="1810"/>
                      <a:pt x="1735" y="1410"/>
                    </a:cubicBezTo>
                    <a:lnTo>
                      <a:pt x="1968" y="276"/>
                    </a:lnTo>
                    <a:cubicBezTo>
                      <a:pt x="2002" y="176"/>
                      <a:pt x="1935" y="42"/>
                      <a:pt x="1802" y="9"/>
                    </a:cubicBezTo>
                    <a:lnTo>
                      <a:pt x="1768" y="9"/>
                    </a:lnTo>
                    <a:cubicBezTo>
                      <a:pt x="1745" y="3"/>
                      <a:pt x="1723" y="1"/>
                      <a:pt x="1703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564375" y="4922300"/>
                <a:ext cx="161800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2007" extrusionOk="0">
                    <a:moveTo>
                      <a:pt x="6138" y="0"/>
                    </a:moveTo>
                    <a:cubicBezTo>
                      <a:pt x="5838" y="134"/>
                      <a:pt x="5504" y="201"/>
                      <a:pt x="5204" y="334"/>
                    </a:cubicBezTo>
                    <a:cubicBezTo>
                      <a:pt x="3636" y="801"/>
                      <a:pt x="2002" y="1035"/>
                      <a:pt x="367" y="1168"/>
                    </a:cubicBezTo>
                    <a:cubicBezTo>
                      <a:pt x="234" y="1168"/>
                      <a:pt x="167" y="1268"/>
                      <a:pt x="67" y="1335"/>
                    </a:cubicBezTo>
                    <a:cubicBezTo>
                      <a:pt x="0" y="1435"/>
                      <a:pt x="0" y="1535"/>
                      <a:pt x="0" y="1668"/>
                    </a:cubicBezTo>
                    <a:cubicBezTo>
                      <a:pt x="31" y="1851"/>
                      <a:pt x="200" y="2006"/>
                      <a:pt x="433" y="2006"/>
                    </a:cubicBezTo>
                    <a:cubicBezTo>
                      <a:pt x="455" y="2006"/>
                      <a:pt x="477" y="2005"/>
                      <a:pt x="500" y="2002"/>
                    </a:cubicBezTo>
                    <a:cubicBezTo>
                      <a:pt x="1001" y="1935"/>
                      <a:pt x="1501" y="1835"/>
                      <a:pt x="1968" y="1768"/>
                    </a:cubicBezTo>
                    <a:cubicBezTo>
                      <a:pt x="2469" y="1668"/>
                      <a:pt x="2902" y="1535"/>
                      <a:pt x="3403" y="1368"/>
                    </a:cubicBezTo>
                    <a:cubicBezTo>
                      <a:pt x="4403" y="1135"/>
                      <a:pt x="5371" y="801"/>
                      <a:pt x="6305" y="434"/>
                    </a:cubicBezTo>
                    <a:cubicBezTo>
                      <a:pt x="6405" y="367"/>
                      <a:pt x="6471" y="267"/>
                      <a:pt x="6371" y="134"/>
                    </a:cubicBezTo>
                    <a:cubicBezTo>
                      <a:pt x="6338" y="34"/>
                      <a:pt x="6238" y="0"/>
                      <a:pt x="6171" y="0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" name="Google Shape;239;p2"/>
            <p:cNvGrpSpPr/>
            <p:nvPr/>
          </p:nvGrpSpPr>
          <p:grpSpPr>
            <a:xfrm flipH="1">
              <a:off x="7949369" y="3991029"/>
              <a:ext cx="281509" cy="259694"/>
              <a:chOff x="2493475" y="2126450"/>
              <a:chExt cx="373900" cy="344925"/>
            </a:xfrm>
          </p:grpSpPr>
          <p:sp>
            <p:nvSpPr>
              <p:cNvPr id="240" name="Google Shape;240;p2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8" name="Google Shape;248;p2"/>
            <p:cNvGrpSpPr/>
            <p:nvPr/>
          </p:nvGrpSpPr>
          <p:grpSpPr>
            <a:xfrm rot="-1738930">
              <a:off x="6613335" y="3812775"/>
              <a:ext cx="907394" cy="2192358"/>
              <a:chOff x="1456975" y="2715100"/>
              <a:chExt cx="1205225" cy="2911950"/>
            </a:xfrm>
          </p:grpSpPr>
          <p:sp>
            <p:nvSpPr>
              <p:cNvPr id="249" name="Google Shape;249;p2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" name="Google Shape;257;p2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" name="Google Shape;258;p2"/>
            <p:cNvGrpSpPr/>
            <p:nvPr/>
          </p:nvGrpSpPr>
          <p:grpSpPr>
            <a:xfrm>
              <a:off x="8230874" y="3254663"/>
              <a:ext cx="1054846" cy="1732404"/>
              <a:chOff x="8230874" y="3254663"/>
              <a:chExt cx="1054846" cy="1732404"/>
            </a:xfrm>
          </p:grpSpPr>
          <p:sp>
            <p:nvSpPr>
              <p:cNvPr id="259" name="Google Shape;259;p2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60" name="Google Shape;260;p2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261" name="Google Shape;261;p2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" name="Google Shape;262;p2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" name="Google Shape;263;p2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" name="Google Shape;264;p2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" name="Google Shape;265;p2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" name="Google Shape;266;p2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" name="Google Shape;267;p2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" name="Google Shape;268;p2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" name="Google Shape;269;p2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" name="Google Shape;270;p2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" name="Google Shape;271;p2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" name="Google Shape;272;p2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" name="Google Shape;273;p2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74" name="Google Shape;274;p2"/>
            <p:cNvGrpSpPr/>
            <p:nvPr/>
          </p:nvGrpSpPr>
          <p:grpSpPr>
            <a:xfrm flipH="1">
              <a:off x="8424004" y="4466215"/>
              <a:ext cx="918425" cy="885505"/>
              <a:chOff x="-142600" y="4343675"/>
              <a:chExt cx="1219850" cy="1176125"/>
            </a:xfrm>
          </p:grpSpPr>
          <p:sp>
            <p:nvSpPr>
              <p:cNvPr id="275" name="Google Shape;275;p2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2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2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" name="Google Shape;281;p2"/>
            <p:cNvGrpSpPr/>
            <p:nvPr/>
          </p:nvGrpSpPr>
          <p:grpSpPr>
            <a:xfrm flipH="1">
              <a:off x="6896474" y="4374879"/>
              <a:ext cx="875378" cy="1673866"/>
              <a:chOff x="2069450" y="3516525"/>
              <a:chExt cx="1162675" cy="2223225"/>
            </a:xfrm>
          </p:grpSpPr>
          <p:sp>
            <p:nvSpPr>
              <p:cNvPr id="282" name="Google Shape;282;p2"/>
              <p:cNvSpPr/>
              <p:nvPr/>
            </p:nvSpPr>
            <p:spPr>
              <a:xfrm>
                <a:off x="2614300" y="4307350"/>
                <a:ext cx="123125" cy="1432400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57296" extrusionOk="0">
                    <a:moveTo>
                      <a:pt x="2250" y="0"/>
                    </a:moveTo>
                    <a:cubicBezTo>
                      <a:pt x="3040" y="4742"/>
                      <a:pt x="3587" y="9544"/>
                      <a:pt x="3861" y="14317"/>
                    </a:cubicBezTo>
                    <a:cubicBezTo>
                      <a:pt x="4134" y="19119"/>
                      <a:pt x="4134" y="23922"/>
                      <a:pt x="3891" y="28724"/>
                    </a:cubicBezTo>
                    <a:cubicBezTo>
                      <a:pt x="3648" y="33496"/>
                      <a:pt x="3101" y="38299"/>
                      <a:pt x="2432" y="43040"/>
                    </a:cubicBezTo>
                    <a:lnTo>
                      <a:pt x="1915" y="46627"/>
                    </a:lnTo>
                    <a:cubicBezTo>
                      <a:pt x="1733" y="47843"/>
                      <a:pt x="1520" y="48998"/>
                      <a:pt x="1338" y="50183"/>
                    </a:cubicBezTo>
                    <a:lnTo>
                      <a:pt x="699" y="53709"/>
                    </a:lnTo>
                    <a:lnTo>
                      <a:pt x="0" y="57266"/>
                    </a:lnTo>
                    <a:lnTo>
                      <a:pt x="122" y="57296"/>
                    </a:lnTo>
                    <a:cubicBezTo>
                      <a:pt x="517" y="56141"/>
                      <a:pt x="851" y="54986"/>
                      <a:pt x="1186" y="53831"/>
                    </a:cubicBezTo>
                    <a:lnTo>
                      <a:pt x="2098" y="50335"/>
                    </a:lnTo>
                    <a:cubicBezTo>
                      <a:pt x="2371" y="49150"/>
                      <a:pt x="2614" y="47995"/>
                      <a:pt x="2858" y="46809"/>
                    </a:cubicBezTo>
                    <a:lnTo>
                      <a:pt x="3496" y="43223"/>
                    </a:lnTo>
                    <a:cubicBezTo>
                      <a:pt x="4256" y="38451"/>
                      <a:pt x="4621" y="33618"/>
                      <a:pt x="4772" y="28785"/>
                    </a:cubicBezTo>
                    <a:cubicBezTo>
                      <a:pt x="4924" y="23952"/>
                      <a:pt x="4803" y="19149"/>
                      <a:pt x="4438" y="14317"/>
                    </a:cubicBezTo>
                    <a:cubicBezTo>
                      <a:pt x="4043" y="9484"/>
                      <a:pt x="3374" y="4712"/>
                      <a:pt x="24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2729050" y="4204750"/>
                <a:ext cx="503075" cy="679375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7175" extrusionOk="0">
                    <a:moveTo>
                      <a:pt x="20092" y="1"/>
                    </a:moveTo>
                    <a:cubicBezTo>
                      <a:pt x="9028" y="4378"/>
                      <a:pt x="942" y="15351"/>
                      <a:pt x="0" y="27175"/>
                    </a:cubicBezTo>
                    <a:cubicBezTo>
                      <a:pt x="5927" y="25108"/>
                      <a:pt x="11034" y="21491"/>
                      <a:pt x="14620" y="16749"/>
                    </a:cubicBezTo>
                    <a:cubicBezTo>
                      <a:pt x="18177" y="11916"/>
                      <a:pt x="20122" y="5958"/>
                      <a:pt x="200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2722200" y="4206275"/>
                <a:ext cx="506125" cy="674050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26962" extrusionOk="0">
                    <a:moveTo>
                      <a:pt x="20214" y="1"/>
                    </a:moveTo>
                    <a:cubicBezTo>
                      <a:pt x="17843" y="5168"/>
                      <a:pt x="14955" y="10031"/>
                      <a:pt x="11551" y="14560"/>
                    </a:cubicBezTo>
                    <a:lnTo>
                      <a:pt x="10244" y="16232"/>
                    </a:lnTo>
                    <a:lnTo>
                      <a:pt x="8876" y="17873"/>
                    </a:lnTo>
                    <a:lnTo>
                      <a:pt x="7478" y="19454"/>
                    </a:lnTo>
                    <a:lnTo>
                      <a:pt x="6019" y="21034"/>
                    </a:lnTo>
                    <a:cubicBezTo>
                      <a:pt x="4134" y="23071"/>
                      <a:pt x="2098" y="25047"/>
                      <a:pt x="1" y="26962"/>
                    </a:cubicBezTo>
                    <a:cubicBezTo>
                      <a:pt x="2219" y="25229"/>
                      <a:pt x="4317" y="23314"/>
                      <a:pt x="6292" y="21247"/>
                    </a:cubicBezTo>
                    <a:lnTo>
                      <a:pt x="7751" y="19697"/>
                    </a:lnTo>
                    <a:lnTo>
                      <a:pt x="9150" y="18086"/>
                    </a:lnTo>
                    <a:lnTo>
                      <a:pt x="10487" y="16414"/>
                    </a:lnTo>
                    <a:lnTo>
                      <a:pt x="11764" y="14712"/>
                    </a:lnTo>
                    <a:cubicBezTo>
                      <a:pt x="15168" y="10153"/>
                      <a:pt x="17995" y="5198"/>
                      <a:pt x="202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2"/>
              <p:cNvSpPr/>
              <p:nvPr/>
            </p:nvSpPr>
            <p:spPr>
              <a:xfrm>
                <a:off x="2877975" y="4523925"/>
                <a:ext cx="12950" cy="2127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8511" extrusionOk="0">
                    <a:moveTo>
                      <a:pt x="487" y="0"/>
                    </a:moveTo>
                    <a:cubicBezTo>
                      <a:pt x="365" y="1398"/>
                      <a:pt x="244" y="2857"/>
                      <a:pt x="153" y="4255"/>
                    </a:cubicBezTo>
                    <a:cubicBezTo>
                      <a:pt x="61" y="4985"/>
                      <a:pt x="1" y="5654"/>
                      <a:pt x="1" y="6383"/>
                    </a:cubicBezTo>
                    <a:cubicBezTo>
                      <a:pt x="1" y="7052"/>
                      <a:pt x="1" y="7781"/>
                      <a:pt x="31" y="8511"/>
                    </a:cubicBezTo>
                    <a:cubicBezTo>
                      <a:pt x="183" y="7812"/>
                      <a:pt x="274" y="7113"/>
                      <a:pt x="335" y="6383"/>
                    </a:cubicBezTo>
                    <a:cubicBezTo>
                      <a:pt x="396" y="5654"/>
                      <a:pt x="396" y="4954"/>
                      <a:pt x="396" y="4255"/>
                    </a:cubicBezTo>
                    <a:cubicBezTo>
                      <a:pt x="457" y="2857"/>
                      <a:pt x="487" y="1398"/>
                      <a:pt x="5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2"/>
              <p:cNvSpPr/>
              <p:nvPr/>
            </p:nvSpPr>
            <p:spPr>
              <a:xfrm>
                <a:off x="2991200" y="4406125"/>
                <a:ext cx="26625" cy="2029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117" extrusionOk="0">
                    <a:moveTo>
                      <a:pt x="1004" y="1"/>
                    </a:moveTo>
                    <a:cubicBezTo>
                      <a:pt x="821" y="1368"/>
                      <a:pt x="609" y="2706"/>
                      <a:pt x="396" y="4074"/>
                    </a:cubicBezTo>
                    <a:cubicBezTo>
                      <a:pt x="305" y="4712"/>
                      <a:pt x="183" y="5381"/>
                      <a:pt x="92" y="6080"/>
                    </a:cubicBezTo>
                    <a:cubicBezTo>
                      <a:pt x="31" y="6749"/>
                      <a:pt x="1" y="7448"/>
                      <a:pt x="1" y="8116"/>
                    </a:cubicBezTo>
                    <a:cubicBezTo>
                      <a:pt x="183" y="7448"/>
                      <a:pt x="305" y="6749"/>
                      <a:pt x="457" y="6110"/>
                    </a:cubicBezTo>
                    <a:cubicBezTo>
                      <a:pt x="548" y="5441"/>
                      <a:pt x="609" y="4742"/>
                      <a:pt x="669" y="4074"/>
                    </a:cubicBezTo>
                    <a:cubicBezTo>
                      <a:pt x="791" y="2736"/>
                      <a:pt x="943" y="1368"/>
                      <a:pt x="1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2"/>
              <p:cNvSpPr/>
              <p:nvPr/>
            </p:nvSpPr>
            <p:spPr>
              <a:xfrm>
                <a:off x="3087700" y="4289875"/>
                <a:ext cx="31950" cy="180100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7204" extrusionOk="0">
                    <a:moveTo>
                      <a:pt x="1247" y="0"/>
                    </a:moveTo>
                    <a:cubicBezTo>
                      <a:pt x="974" y="1186"/>
                      <a:pt x="730" y="2401"/>
                      <a:pt x="487" y="3587"/>
                    </a:cubicBezTo>
                    <a:cubicBezTo>
                      <a:pt x="396" y="4195"/>
                      <a:pt x="214" y="4772"/>
                      <a:pt x="153" y="5380"/>
                    </a:cubicBezTo>
                    <a:cubicBezTo>
                      <a:pt x="92" y="5988"/>
                      <a:pt x="1" y="6596"/>
                      <a:pt x="1" y="7204"/>
                    </a:cubicBezTo>
                    <a:cubicBezTo>
                      <a:pt x="244" y="6626"/>
                      <a:pt x="396" y="6018"/>
                      <a:pt x="457" y="5411"/>
                    </a:cubicBezTo>
                    <a:cubicBezTo>
                      <a:pt x="609" y="4833"/>
                      <a:pt x="700" y="4225"/>
                      <a:pt x="761" y="3617"/>
                    </a:cubicBezTo>
                    <a:cubicBezTo>
                      <a:pt x="943" y="2401"/>
                      <a:pt x="1156" y="1216"/>
                      <a:pt x="12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3021600" y="4495800"/>
                <a:ext cx="119325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2524" extrusionOk="0">
                    <a:moveTo>
                      <a:pt x="4742" y="0"/>
                    </a:moveTo>
                    <a:cubicBezTo>
                      <a:pt x="4013" y="547"/>
                      <a:pt x="3222" y="1003"/>
                      <a:pt x="2402" y="1399"/>
                    </a:cubicBezTo>
                    <a:cubicBezTo>
                      <a:pt x="2037" y="1581"/>
                      <a:pt x="1611" y="1733"/>
                      <a:pt x="1216" y="1915"/>
                    </a:cubicBezTo>
                    <a:cubicBezTo>
                      <a:pt x="791" y="2098"/>
                      <a:pt x="396" y="2280"/>
                      <a:pt x="0" y="2523"/>
                    </a:cubicBezTo>
                    <a:cubicBezTo>
                      <a:pt x="456" y="2523"/>
                      <a:pt x="882" y="2402"/>
                      <a:pt x="1307" y="2219"/>
                    </a:cubicBezTo>
                    <a:cubicBezTo>
                      <a:pt x="1733" y="2067"/>
                      <a:pt x="2159" y="1854"/>
                      <a:pt x="2523" y="1611"/>
                    </a:cubicBezTo>
                    <a:cubicBezTo>
                      <a:pt x="3344" y="1186"/>
                      <a:pt x="4104" y="669"/>
                      <a:pt x="4773" y="61"/>
                    </a:cubicBezTo>
                    <a:lnTo>
                      <a:pt x="474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3124950" y="4343050"/>
                <a:ext cx="75250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3010" h="2555" extrusionOk="0">
                    <a:moveTo>
                      <a:pt x="2949" y="1"/>
                    </a:moveTo>
                    <a:cubicBezTo>
                      <a:pt x="2432" y="396"/>
                      <a:pt x="1915" y="761"/>
                      <a:pt x="1398" y="1186"/>
                    </a:cubicBezTo>
                    <a:cubicBezTo>
                      <a:pt x="1125" y="1369"/>
                      <a:pt x="882" y="1551"/>
                      <a:pt x="639" y="1794"/>
                    </a:cubicBezTo>
                    <a:cubicBezTo>
                      <a:pt x="426" y="2037"/>
                      <a:pt x="183" y="2281"/>
                      <a:pt x="0" y="2554"/>
                    </a:cubicBezTo>
                    <a:cubicBezTo>
                      <a:pt x="335" y="2433"/>
                      <a:pt x="608" y="2250"/>
                      <a:pt x="882" y="2068"/>
                    </a:cubicBezTo>
                    <a:cubicBezTo>
                      <a:pt x="1125" y="1885"/>
                      <a:pt x="1368" y="1642"/>
                      <a:pt x="1581" y="1429"/>
                    </a:cubicBezTo>
                    <a:cubicBezTo>
                      <a:pt x="2037" y="943"/>
                      <a:pt x="2554" y="487"/>
                      <a:pt x="3009" y="31"/>
                    </a:cubicBezTo>
                    <a:lnTo>
                      <a:pt x="294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2912175" y="4653100"/>
                <a:ext cx="129200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1813" extrusionOk="0">
                    <a:moveTo>
                      <a:pt x="5168" y="0"/>
                    </a:moveTo>
                    <a:cubicBezTo>
                      <a:pt x="4377" y="487"/>
                      <a:pt x="3526" y="821"/>
                      <a:pt x="2645" y="1094"/>
                    </a:cubicBezTo>
                    <a:cubicBezTo>
                      <a:pt x="2189" y="1216"/>
                      <a:pt x="1794" y="1277"/>
                      <a:pt x="1338" y="1398"/>
                    </a:cubicBezTo>
                    <a:cubicBezTo>
                      <a:pt x="912" y="1520"/>
                      <a:pt x="456" y="1642"/>
                      <a:pt x="0" y="1733"/>
                    </a:cubicBezTo>
                    <a:cubicBezTo>
                      <a:pt x="227" y="1789"/>
                      <a:pt x="446" y="1813"/>
                      <a:pt x="656" y="1813"/>
                    </a:cubicBezTo>
                    <a:cubicBezTo>
                      <a:pt x="898" y="1813"/>
                      <a:pt x="1126" y="1782"/>
                      <a:pt x="1338" y="1733"/>
                    </a:cubicBezTo>
                    <a:cubicBezTo>
                      <a:pt x="1824" y="1672"/>
                      <a:pt x="2250" y="1520"/>
                      <a:pt x="2706" y="1368"/>
                    </a:cubicBezTo>
                    <a:cubicBezTo>
                      <a:pt x="3557" y="1034"/>
                      <a:pt x="4408" y="608"/>
                      <a:pt x="5168" y="31"/>
                    </a:cubicBezTo>
                    <a:lnTo>
                      <a:pt x="516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2069450" y="4653675"/>
                <a:ext cx="659625" cy="478450"/>
              </a:xfrm>
              <a:custGeom>
                <a:avLst/>
                <a:gdLst/>
                <a:ahLst/>
                <a:cxnLst/>
                <a:rect l="l" t="t" r="r" b="b"/>
                <a:pathLst>
                  <a:path w="26385" h="19138" extrusionOk="0">
                    <a:moveTo>
                      <a:pt x="3657" y="0"/>
                    </a:moveTo>
                    <a:cubicBezTo>
                      <a:pt x="2434" y="0"/>
                      <a:pt x="1210" y="83"/>
                      <a:pt x="1" y="251"/>
                    </a:cubicBezTo>
                    <a:cubicBezTo>
                      <a:pt x="1004" y="5448"/>
                      <a:pt x="4226" y="10312"/>
                      <a:pt x="8967" y="13838"/>
                    </a:cubicBezTo>
                    <a:cubicBezTo>
                      <a:pt x="13352" y="17098"/>
                      <a:pt x="19089" y="19137"/>
                      <a:pt x="24735" y="19137"/>
                    </a:cubicBezTo>
                    <a:cubicBezTo>
                      <a:pt x="25194" y="19137"/>
                      <a:pt x="25653" y="19124"/>
                      <a:pt x="26111" y="19096"/>
                    </a:cubicBezTo>
                    <a:cubicBezTo>
                      <a:pt x="26384" y="13655"/>
                      <a:pt x="23527" y="8184"/>
                      <a:pt x="18542" y="4567"/>
                    </a:cubicBezTo>
                    <a:cubicBezTo>
                      <a:pt x="14475" y="1616"/>
                      <a:pt x="9074" y="0"/>
                      <a:pt x="36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2077800" y="4656125"/>
                <a:ext cx="640625" cy="469650"/>
              </a:xfrm>
              <a:custGeom>
                <a:avLst/>
                <a:gdLst/>
                <a:ahLst/>
                <a:cxnLst/>
                <a:rect l="l" t="t" r="r" b="b"/>
                <a:pathLst>
                  <a:path w="25625" h="18786" extrusionOk="0">
                    <a:moveTo>
                      <a:pt x="1" y="1"/>
                    </a:moveTo>
                    <a:cubicBezTo>
                      <a:pt x="2372" y="1277"/>
                      <a:pt x="4682" y="2584"/>
                      <a:pt x="6870" y="3952"/>
                    </a:cubicBezTo>
                    <a:cubicBezTo>
                      <a:pt x="9150" y="5320"/>
                      <a:pt x="11399" y="6749"/>
                      <a:pt x="13557" y="8299"/>
                    </a:cubicBezTo>
                    <a:cubicBezTo>
                      <a:pt x="17904" y="11430"/>
                      <a:pt x="21916" y="14925"/>
                      <a:pt x="25564" y="18785"/>
                    </a:cubicBezTo>
                    <a:lnTo>
                      <a:pt x="25625" y="18755"/>
                    </a:lnTo>
                    <a:cubicBezTo>
                      <a:pt x="22038" y="14803"/>
                      <a:pt x="18056" y="11247"/>
                      <a:pt x="13770" y="8086"/>
                    </a:cubicBezTo>
                    <a:cubicBezTo>
                      <a:pt x="11643" y="6475"/>
                      <a:pt x="9424" y="5016"/>
                      <a:pt x="7114" y="3648"/>
                    </a:cubicBezTo>
                    <a:cubicBezTo>
                      <a:pt x="4834" y="2311"/>
                      <a:pt x="2433" y="1065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2294375" y="4780000"/>
                <a:ext cx="173275" cy="14060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5624" extrusionOk="0">
                    <a:moveTo>
                      <a:pt x="6019" y="0"/>
                    </a:moveTo>
                    <a:cubicBezTo>
                      <a:pt x="6436" y="1461"/>
                      <a:pt x="6649" y="2951"/>
                      <a:pt x="6686" y="4441"/>
                    </a:cubicBezTo>
                    <a:lnTo>
                      <a:pt x="6686" y="4441"/>
                    </a:lnTo>
                    <a:cubicBezTo>
                      <a:pt x="5621" y="4815"/>
                      <a:pt x="4528" y="5020"/>
                      <a:pt x="3435" y="5168"/>
                    </a:cubicBezTo>
                    <a:cubicBezTo>
                      <a:pt x="2858" y="5259"/>
                      <a:pt x="2280" y="5320"/>
                      <a:pt x="1733" y="5380"/>
                    </a:cubicBezTo>
                    <a:cubicBezTo>
                      <a:pt x="1156" y="5411"/>
                      <a:pt x="578" y="5441"/>
                      <a:pt x="1" y="5441"/>
                    </a:cubicBezTo>
                    <a:cubicBezTo>
                      <a:pt x="578" y="5563"/>
                      <a:pt x="1156" y="5593"/>
                      <a:pt x="1764" y="5623"/>
                    </a:cubicBezTo>
                    <a:cubicBezTo>
                      <a:pt x="2372" y="5623"/>
                      <a:pt x="2949" y="5593"/>
                      <a:pt x="3496" y="5532"/>
                    </a:cubicBezTo>
                    <a:cubicBezTo>
                      <a:pt x="4651" y="5380"/>
                      <a:pt x="5746" y="5016"/>
                      <a:pt x="6840" y="4651"/>
                    </a:cubicBezTo>
                    <a:lnTo>
                      <a:pt x="6931" y="4620"/>
                    </a:lnTo>
                    <a:lnTo>
                      <a:pt x="6931" y="4529"/>
                    </a:lnTo>
                    <a:cubicBezTo>
                      <a:pt x="6840" y="2979"/>
                      <a:pt x="6536" y="1459"/>
                      <a:pt x="60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2415975" y="4988200"/>
                <a:ext cx="1596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08" extrusionOk="0">
                    <a:moveTo>
                      <a:pt x="6383" y="1"/>
                    </a:moveTo>
                    <a:cubicBezTo>
                      <a:pt x="5380" y="335"/>
                      <a:pt x="4316" y="609"/>
                      <a:pt x="3252" y="761"/>
                    </a:cubicBezTo>
                    <a:cubicBezTo>
                      <a:pt x="2705" y="821"/>
                      <a:pt x="2189" y="882"/>
                      <a:pt x="1641" y="943"/>
                    </a:cubicBezTo>
                    <a:cubicBezTo>
                      <a:pt x="1064" y="1034"/>
                      <a:pt x="547" y="1095"/>
                      <a:pt x="0" y="1186"/>
                    </a:cubicBezTo>
                    <a:cubicBezTo>
                      <a:pt x="547" y="1308"/>
                      <a:pt x="1064" y="1308"/>
                      <a:pt x="1641" y="1308"/>
                    </a:cubicBezTo>
                    <a:cubicBezTo>
                      <a:pt x="2219" y="1247"/>
                      <a:pt x="2736" y="1156"/>
                      <a:pt x="3283" y="1034"/>
                    </a:cubicBezTo>
                    <a:cubicBezTo>
                      <a:pt x="4347" y="791"/>
                      <a:pt x="5411" y="457"/>
                      <a:pt x="6383" y="31"/>
                    </a:cubicBezTo>
                    <a:lnTo>
                      <a:pt x="638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2569475" y="4872700"/>
                <a:ext cx="49400" cy="152000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6080" extrusionOk="0">
                    <a:moveTo>
                      <a:pt x="0" y="1"/>
                    </a:moveTo>
                    <a:cubicBezTo>
                      <a:pt x="365" y="1004"/>
                      <a:pt x="699" y="2007"/>
                      <a:pt x="1003" y="3040"/>
                    </a:cubicBezTo>
                    <a:cubicBezTo>
                      <a:pt x="1155" y="3526"/>
                      <a:pt x="1277" y="4043"/>
                      <a:pt x="1429" y="4560"/>
                    </a:cubicBezTo>
                    <a:cubicBezTo>
                      <a:pt x="1581" y="5046"/>
                      <a:pt x="1763" y="5563"/>
                      <a:pt x="1976" y="6080"/>
                    </a:cubicBezTo>
                    <a:cubicBezTo>
                      <a:pt x="1976" y="5533"/>
                      <a:pt x="1854" y="5016"/>
                      <a:pt x="1763" y="4469"/>
                    </a:cubicBezTo>
                    <a:cubicBezTo>
                      <a:pt x="1672" y="3982"/>
                      <a:pt x="1459" y="3435"/>
                      <a:pt x="1277" y="2949"/>
                    </a:cubicBezTo>
                    <a:cubicBezTo>
                      <a:pt x="942" y="1915"/>
                      <a:pt x="517" y="943"/>
                      <a:pt x="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2180400" y="3516525"/>
                <a:ext cx="824500" cy="90150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36060" extrusionOk="0">
                    <a:moveTo>
                      <a:pt x="15378" y="1"/>
                    </a:moveTo>
                    <a:cubicBezTo>
                      <a:pt x="12754" y="1"/>
                      <a:pt x="10347" y="2129"/>
                      <a:pt x="9453" y="4642"/>
                    </a:cubicBezTo>
                    <a:cubicBezTo>
                      <a:pt x="8511" y="7408"/>
                      <a:pt x="9058" y="10448"/>
                      <a:pt x="10031" y="13183"/>
                    </a:cubicBezTo>
                    <a:cubicBezTo>
                      <a:pt x="8901" y="10555"/>
                      <a:pt x="6956" y="7506"/>
                      <a:pt x="4269" y="7506"/>
                    </a:cubicBezTo>
                    <a:cubicBezTo>
                      <a:pt x="4066" y="7506"/>
                      <a:pt x="3859" y="7524"/>
                      <a:pt x="3648" y="7560"/>
                    </a:cubicBezTo>
                    <a:cubicBezTo>
                      <a:pt x="1794" y="7925"/>
                      <a:pt x="456" y="9779"/>
                      <a:pt x="244" y="11663"/>
                    </a:cubicBezTo>
                    <a:cubicBezTo>
                      <a:pt x="0" y="13578"/>
                      <a:pt x="608" y="15432"/>
                      <a:pt x="1307" y="17226"/>
                    </a:cubicBezTo>
                    <a:cubicBezTo>
                      <a:pt x="3557" y="22971"/>
                      <a:pt x="6900" y="28229"/>
                      <a:pt x="11095" y="32728"/>
                    </a:cubicBezTo>
                    <a:cubicBezTo>
                      <a:pt x="13216" y="34978"/>
                      <a:pt x="16021" y="36060"/>
                      <a:pt x="18799" y="36060"/>
                    </a:cubicBezTo>
                    <a:cubicBezTo>
                      <a:pt x="22511" y="36060"/>
                      <a:pt x="26174" y="34129"/>
                      <a:pt x="28086" y="30478"/>
                    </a:cubicBezTo>
                    <a:cubicBezTo>
                      <a:pt x="28724" y="29262"/>
                      <a:pt x="29211" y="28016"/>
                      <a:pt x="29667" y="26709"/>
                    </a:cubicBezTo>
                    <a:cubicBezTo>
                      <a:pt x="31399" y="21664"/>
                      <a:pt x="32098" y="16344"/>
                      <a:pt x="32645" y="11025"/>
                    </a:cubicBezTo>
                    <a:cubicBezTo>
                      <a:pt x="32828" y="9444"/>
                      <a:pt x="32980" y="7773"/>
                      <a:pt x="32554" y="6192"/>
                    </a:cubicBezTo>
                    <a:cubicBezTo>
                      <a:pt x="32189" y="4642"/>
                      <a:pt x="31126" y="3153"/>
                      <a:pt x="29575" y="2666"/>
                    </a:cubicBezTo>
                    <a:cubicBezTo>
                      <a:pt x="29221" y="2554"/>
                      <a:pt x="28859" y="2502"/>
                      <a:pt x="28498" y="2502"/>
                    </a:cubicBezTo>
                    <a:cubicBezTo>
                      <a:pt x="26907" y="2502"/>
                      <a:pt x="25325" y="3512"/>
                      <a:pt x="24408" y="4824"/>
                    </a:cubicBezTo>
                    <a:cubicBezTo>
                      <a:pt x="23223" y="6466"/>
                      <a:pt x="22797" y="8472"/>
                      <a:pt x="22432" y="10448"/>
                    </a:cubicBezTo>
                    <a:cubicBezTo>
                      <a:pt x="22159" y="8289"/>
                      <a:pt x="21885" y="6040"/>
                      <a:pt x="20943" y="4064"/>
                    </a:cubicBezTo>
                    <a:cubicBezTo>
                      <a:pt x="20031" y="2089"/>
                      <a:pt x="18238" y="356"/>
                      <a:pt x="16080" y="52"/>
                    </a:cubicBezTo>
                    <a:cubicBezTo>
                      <a:pt x="15845" y="18"/>
                      <a:pt x="15610" y="1"/>
                      <a:pt x="15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2411875" y="3875550"/>
                <a:ext cx="463100" cy="516075"/>
              </a:xfrm>
              <a:custGeom>
                <a:avLst/>
                <a:gdLst/>
                <a:ahLst/>
                <a:cxnLst/>
                <a:rect l="l" t="t" r="r" b="b"/>
                <a:pathLst>
                  <a:path w="18524" h="20643" extrusionOk="0">
                    <a:moveTo>
                      <a:pt x="2137" y="0"/>
                    </a:moveTo>
                    <a:cubicBezTo>
                      <a:pt x="2072" y="0"/>
                      <a:pt x="1978" y="72"/>
                      <a:pt x="1927" y="251"/>
                    </a:cubicBezTo>
                    <a:cubicBezTo>
                      <a:pt x="1805" y="646"/>
                      <a:pt x="1836" y="1041"/>
                      <a:pt x="1805" y="1467"/>
                    </a:cubicBezTo>
                    <a:cubicBezTo>
                      <a:pt x="1805" y="1862"/>
                      <a:pt x="1805" y="2257"/>
                      <a:pt x="1836" y="2682"/>
                    </a:cubicBezTo>
                    <a:cubicBezTo>
                      <a:pt x="1866" y="3047"/>
                      <a:pt x="1927" y="3473"/>
                      <a:pt x="1957" y="3837"/>
                    </a:cubicBezTo>
                    <a:cubicBezTo>
                      <a:pt x="1988" y="4263"/>
                      <a:pt x="2079" y="4658"/>
                      <a:pt x="2140" y="5053"/>
                    </a:cubicBezTo>
                    <a:lnTo>
                      <a:pt x="2322" y="6239"/>
                    </a:lnTo>
                    <a:cubicBezTo>
                      <a:pt x="2383" y="6634"/>
                      <a:pt x="2444" y="7029"/>
                      <a:pt x="2535" y="7424"/>
                    </a:cubicBezTo>
                    <a:cubicBezTo>
                      <a:pt x="2687" y="8214"/>
                      <a:pt x="2869" y="9005"/>
                      <a:pt x="3052" y="9825"/>
                    </a:cubicBezTo>
                    <a:cubicBezTo>
                      <a:pt x="3508" y="11376"/>
                      <a:pt x="3964" y="12895"/>
                      <a:pt x="4571" y="14445"/>
                    </a:cubicBezTo>
                    <a:cubicBezTo>
                      <a:pt x="4845" y="15084"/>
                      <a:pt x="5088" y="15692"/>
                      <a:pt x="5362" y="16391"/>
                    </a:cubicBezTo>
                    <a:cubicBezTo>
                      <a:pt x="5331" y="16360"/>
                      <a:pt x="5271" y="16330"/>
                      <a:pt x="5210" y="16269"/>
                    </a:cubicBezTo>
                    <a:cubicBezTo>
                      <a:pt x="5058" y="16148"/>
                      <a:pt x="4875" y="16087"/>
                      <a:pt x="4723" y="15965"/>
                    </a:cubicBezTo>
                    <a:lnTo>
                      <a:pt x="4237" y="15692"/>
                    </a:lnTo>
                    <a:cubicBezTo>
                      <a:pt x="3599" y="15357"/>
                      <a:pt x="2869" y="15053"/>
                      <a:pt x="2170" y="14749"/>
                    </a:cubicBezTo>
                    <a:cubicBezTo>
                      <a:pt x="2018" y="14689"/>
                      <a:pt x="1836" y="14597"/>
                      <a:pt x="1684" y="14537"/>
                    </a:cubicBezTo>
                    <a:lnTo>
                      <a:pt x="1228" y="14293"/>
                    </a:lnTo>
                    <a:cubicBezTo>
                      <a:pt x="924" y="14142"/>
                      <a:pt x="620" y="13959"/>
                      <a:pt x="346" y="13716"/>
                    </a:cubicBezTo>
                    <a:cubicBezTo>
                      <a:pt x="323" y="13702"/>
                      <a:pt x="299" y="13696"/>
                      <a:pt x="274" y="13696"/>
                    </a:cubicBezTo>
                    <a:cubicBezTo>
                      <a:pt x="137" y="13696"/>
                      <a:pt x="0" y="13886"/>
                      <a:pt x="103" y="13990"/>
                    </a:cubicBezTo>
                    <a:cubicBezTo>
                      <a:pt x="316" y="14263"/>
                      <a:pt x="498" y="14567"/>
                      <a:pt x="742" y="14841"/>
                    </a:cubicBezTo>
                    <a:cubicBezTo>
                      <a:pt x="954" y="15145"/>
                      <a:pt x="1198" y="15388"/>
                      <a:pt x="1410" y="15661"/>
                    </a:cubicBezTo>
                    <a:cubicBezTo>
                      <a:pt x="1866" y="16239"/>
                      <a:pt x="2322" y="16816"/>
                      <a:pt x="2839" y="17333"/>
                    </a:cubicBezTo>
                    <a:cubicBezTo>
                      <a:pt x="3052" y="17637"/>
                      <a:pt x="3295" y="17880"/>
                      <a:pt x="3508" y="18123"/>
                    </a:cubicBezTo>
                    <a:cubicBezTo>
                      <a:pt x="4984" y="19835"/>
                      <a:pt x="7168" y="20643"/>
                      <a:pt x="9370" y="20643"/>
                    </a:cubicBezTo>
                    <a:cubicBezTo>
                      <a:pt x="10297" y="20643"/>
                      <a:pt x="11227" y="20500"/>
                      <a:pt x="12110" y="20221"/>
                    </a:cubicBezTo>
                    <a:cubicBezTo>
                      <a:pt x="16395" y="18883"/>
                      <a:pt x="18432" y="14172"/>
                      <a:pt x="18432" y="9917"/>
                    </a:cubicBezTo>
                    <a:cubicBezTo>
                      <a:pt x="18523" y="9521"/>
                      <a:pt x="18493" y="9096"/>
                      <a:pt x="18493" y="8731"/>
                    </a:cubicBezTo>
                    <a:lnTo>
                      <a:pt x="18493" y="7454"/>
                    </a:lnTo>
                    <a:lnTo>
                      <a:pt x="18493" y="6208"/>
                    </a:lnTo>
                    <a:cubicBezTo>
                      <a:pt x="18493" y="5783"/>
                      <a:pt x="18432" y="5388"/>
                      <a:pt x="18432" y="4992"/>
                    </a:cubicBezTo>
                    <a:cubicBezTo>
                      <a:pt x="18402" y="4202"/>
                      <a:pt x="18402" y="3351"/>
                      <a:pt x="18128" y="2591"/>
                    </a:cubicBezTo>
                    <a:cubicBezTo>
                      <a:pt x="18077" y="2438"/>
                      <a:pt x="17989" y="2371"/>
                      <a:pt x="17910" y="2371"/>
                    </a:cubicBezTo>
                    <a:cubicBezTo>
                      <a:pt x="17801" y="2371"/>
                      <a:pt x="17710" y="2501"/>
                      <a:pt x="17763" y="2713"/>
                    </a:cubicBezTo>
                    <a:cubicBezTo>
                      <a:pt x="17915" y="3473"/>
                      <a:pt x="17763" y="4233"/>
                      <a:pt x="17642" y="4992"/>
                    </a:cubicBezTo>
                    <a:cubicBezTo>
                      <a:pt x="17581" y="5388"/>
                      <a:pt x="17520" y="5752"/>
                      <a:pt x="17459" y="6178"/>
                    </a:cubicBezTo>
                    <a:lnTo>
                      <a:pt x="17216" y="7303"/>
                    </a:lnTo>
                    <a:lnTo>
                      <a:pt x="16973" y="8458"/>
                    </a:lnTo>
                    <a:cubicBezTo>
                      <a:pt x="16882" y="8822"/>
                      <a:pt x="16821" y="9217"/>
                      <a:pt x="16760" y="9552"/>
                    </a:cubicBezTo>
                    <a:cubicBezTo>
                      <a:pt x="16760" y="9400"/>
                      <a:pt x="16730" y="9248"/>
                      <a:pt x="16730" y="9126"/>
                    </a:cubicBezTo>
                    <a:cubicBezTo>
                      <a:pt x="16699" y="8670"/>
                      <a:pt x="16669" y="8245"/>
                      <a:pt x="16608" y="7850"/>
                    </a:cubicBezTo>
                    <a:cubicBezTo>
                      <a:pt x="16608" y="7744"/>
                      <a:pt x="16495" y="7679"/>
                      <a:pt x="16395" y="7679"/>
                    </a:cubicBezTo>
                    <a:cubicBezTo>
                      <a:pt x="16322" y="7679"/>
                      <a:pt x="16256" y="7712"/>
                      <a:pt x="16243" y="7789"/>
                    </a:cubicBezTo>
                    <a:cubicBezTo>
                      <a:pt x="16061" y="8640"/>
                      <a:pt x="15909" y="9552"/>
                      <a:pt x="15636" y="10342"/>
                    </a:cubicBezTo>
                    <a:cubicBezTo>
                      <a:pt x="15362" y="11193"/>
                      <a:pt x="15058" y="11983"/>
                      <a:pt x="14693" y="12743"/>
                    </a:cubicBezTo>
                    <a:cubicBezTo>
                      <a:pt x="14602" y="12926"/>
                      <a:pt x="14480" y="13078"/>
                      <a:pt x="14420" y="13260"/>
                    </a:cubicBezTo>
                    <a:lnTo>
                      <a:pt x="14420" y="13047"/>
                    </a:lnTo>
                    <a:cubicBezTo>
                      <a:pt x="14389" y="12591"/>
                      <a:pt x="14328" y="12135"/>
                      <a:pt x="14268" y="11679"/>
                    </a:cubicBezTo>
                    <a:cubicBezTo>
                      <a:pt x="14085" y="10768"/>
                      <a:pt x="13812" y="9856"/>
                      <a:pt x="13538" y="8974"/>
                    </a:cubicBezTo>
                    <a:cubicBezTo>
                      <a:pt x="13386" y="8549"/>
                      <a:pt x="13265" y="8154"/>
                      <a:pt x="13113" y="7728"/>
                    </a:cubicBezTo>
                    <a:cubicBezTo>
                      <a:pt x="12961" y="7303"/>
                      <a:pt x="12869" y="6877"/>
                      <a:pt x="12657" y="6512"/>
                    </a:cubicBezTo>
                    <a:cubicBezTo>
                      <a:pt x="12634" y="6444"/>
                      <a:pt x="12574" y="6414"/>
                      <a:pt x="12508" y="6414"/>
                    </a:cubicBezTo>
                    <a:cubicBezTo>
                      <a:pt x="12398" y="6414"/>
                      <a:pt x="12273" y="6500"/>
                      <a:pt x="12292" y="6634"/>
                    </a:cubicBezTo>
                    <a:cubicBezTo>
                      <a:pt x="12444" y="7424"/>
                      <a:pt x="12322" y="8245"/>
                      <a:pt x="12292" y="9126"/>
                    </a:cubicBezTo>
                    <a:cubicBezTo>
                      <a:pt x="12262" y="9977"/>
                      <a:pt x="12140" y="10798"/>
                      <a:pt x="12018" y="11649"/>
                    </a:cubicBezTo>
                    <a:cubicBezTo>
                      <a:pt x="12018" y="11801"/>
                      <a:pt x="11988" y="11953"/>
                      <a:pt x="11958" y="12105"/>
                    </a:cubicBezTo>
                    <a:cubicBezTo>
                      <a:pt x="11745" y="11436"/>
                      <a:pt x="11532" y="10798"/>
                      <a:pt x="11289" y="10190"/>
                    </a:cubicBezTo>
                    <a:cubicBezTo>
                      <a:pt x="11167" y="9765"/>
                      <a:pt x="10985" y="9309"/>
                      <a:pt x="10833" y="8944"/>
                    </a:cubicBezTo>
                    <a:cubicBezTo>
                      <a:pt x="10772" y="8701"/>
                      <a:pt x="10742" y="8549"/>
                      <a:pt x="10620" y="8336"/>
                    </a:cubicBezTo>
                    <a:cubicBezTo>
                      <a:pt x="10529" y="8093"/>
                      <a:pt x="10438" y="7941"/>
                      <a:pt x="10377" y="7789"/>
                    </a:cubicBezTo>
                    <a:cubicBezTo>
                      <a:pt x="10362" y="7716"/>
                      <a:pt x="10278" y="7671"/>
                      <a:pt x="10193" y="7671"/>
                    </a:cubicBezTo>
                    <a:cubicBezTo>
                      <a:pt x="10102" y="7671"/>
                      <a:pt x="10012" y="7723"/>
                      <a:pt x="10012" y="7850"/>
                    </a:cubicBezTo>
                    <a:cubicBezTo>
                      <a:pt x="10012" y="8062"/>
                      <a:pt x="10043" y="8306"/>
                      <a:pt x="10073" y="8488"/>
                    </a:cubicBezTo>
                    <a:lnTo>
                      <a:pt x="10073" y="9096"/>
                    </a:lnTo>
                    <a:cubicBezTo>
                      <a:pt x="10073" y="9521"/>
                      <a:pt x="10073" y="9917"/>
                      <a:pt x="10043" y="10342"/>
                    </a:cubicBezTo>
                    <a:lnTo>
                      <a:pt x="9921" y="12166"/>
                    </a:lnTo>
                    <a:cubicBezTo>
                      <a:pt x="9769" y="11740"/>
                      <a:pt x="9617" y="11376"/>
                      <a:pt x="9435" y="10950"/>
                    </a:cubicBezTo>
                    <a:cubicBezTo>
                      <a:pt x="8948" y="9947"/>
                      <a:pt x="8371" y="8974"/>
                      <a:pt x="7854" y="8002"/>
                    </a:cubicBezTo>
                    <a:cubicBezTo>
                      <a:pt x="7581" y="7485"/>
                      <a:pt x="7307" y="7090"/>
                      <a:pt x="7094" y="6573"/>
                    </a:cubicBezTo>
                    <a:cubicBezTo>
                      <a:pt x="6851" y="6147"/>
                      <a:pt x="6638" y="5692"/>
                      <a:pt x="6365" y="5205"/>
                    </a:cubicBezTo>
                    <a:cubicBezTo>
                      <a:pt x="6324" y="5133"/>
                      <a:pt x="6261" y="5103"/>
                      <a:pt x="6200" y="5103"/>
                    </a:cubicBezTo>
                    <a:cubicBezTo>
                      <a:pt x="6082" y="5103"/>
                      <a:pt x="5970" y="5217"/>
                      <a:pt x="6030" y="5357"/>
                    </a:cubicBezTo>
                    <a:cubicBezTo>
                      <a:pt x="6182" y="5874"/>
                      <a:pt x="6243" y="6360"/>
                      <a:pt x="6365" y="6847"/>
                    </a:cubicBezTo>
                    <a:cubicBezTo>
                      <a:pt x="6486" y="7333"/>
                      <a:pt x="6547" y="7880"/>
                      <a:pt x="6669" y="8366"/>
                    </a:cubicBezTo>
                    <a:cubicBezTo>
                      <a:pt x="6851" y="9400"/>
                      <a:pt x="7034" y="10372"/>
                      <a:pt x="7246" y="11406"/>
                    </a:cubicBezTo>
                    <a:cubicBezTo>
                      <a:pt x="7429" y="12409"/>
                      <a:pt x="7489" y="13382"/>
                      <a:pt x="7641" y="14385"/>
                    </a:cubicBezTo>
                    <a:cubicBezTo>
                      <a:pt x="7581" y="14142"/>
                      <a:pt x="7459" y="13959"/>
                      <a:pt x="7398" y="13716"/>
                    </a:cubicBezTo>
                    <a:cubicBezTo>
                      <a:pt x="7034" y="13017"/>
                      <a:pt x="6699" y="12287"/>
                      <a:pt x="6365" y="11528"/>
                    </a:cubicBezTo>
                    <a:cubicBezTo>
                      <a:pt x="6030" y="10798"/>
                      <a:pt x="5635" y="10038"/>
                      <a:pt x="5271" y="9278"/>
                    </a:cubicBezTo>
                    <a:cubicBezTo>
                      <a:pt x="4906" y="8549"/>
                      <a:pt x="4571" y="7850"/>
                      <a:pt x="4268" y="7090"/>
                    </a:cubicBezTo>
                    <a:cubicBezTo>
                      <a:pt x="4116" y="6695"/>
                      <a:pt x="3964" y="6360"/>
                      <a:pt x="3812" y="5935"/>
                    </a:cubicBezTo>
                    <a:cubicBezTo>
                      <a:pt x="3660" y="5570"/>
                      <a:pt x="3508" y="5144"/>
                      <a:pt x="3356" y="4749"/>
                    </a:cubicBezTo>
                    <a:cubicBezTo>
                      <a:pt x="3204" y="4385"/>
                      <a:pt x="3052" y="3989"/>
                      <a:pt x="2930" y="3625"/>
                    </a:cubicBezTo>
                    <a:lnTo>
                      <a:pt x="2596" y="2470"/>
                    </a:lnTo>
                    <a:cubicBezTo>
                      <a:pt x="2474" y="2105"/>
                      <a:pt x="2413" y="1771"/>
                      <a:pt x="2383" y="1375"/>
                    </a:cubicBezTo>
                    <a:cubicBezTo>
                      <a:pt x="2322" y="1011"/>
                      <a:pt x="2261" y="615"/>
                      <a:pt x="2292" y="312"/>
                    </a:cubicBezTo>
                    <a:cubicBezTo>
                      <a:pt x="2292" y="160"/>
                      <a:pt x="2261" y="38"/>
                      <a:pt x="2170" y="8"/>
                    </a:cubicBezTo>
                    <a:cubicBezTo>
                      <a:pt x="2161" y="3"/>
                      <a:pt x="2149" y="0"/>
                      <a:pt x="21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8" name="Google Shape;298;p2"/>
            <p:cNvSpPr/>
            <p:nvPr/>
          </p:nvSpPr>
          <p:spPr>
            <a:xfrm>
              <a:off x="5891319" y="2104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8307372" y="1822591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190925" y="372711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1" name="Google Shape;301;p2"/>
            <p:cNvGrpSpPr/>
            <p:nvPr/>
          </p:nvGrpSpPr>
          <p:grpSpPr>
            <a:xfrm flipH="1">
              <a:off x="7384307" y="4374868"/>
              <a:ext cx="1295477" cy="951421"/>
              <a:chOff x="446100" y="4200250"/>
              <a:chExt cx="1720650" cy="1263675"/>
            </a:xfrm>
          </p:grpSpPr>
          <p:sp>
            <p:nvSpPr>
              <p:cNvPr id="302" name="Google Shape;302;p2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2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" name="Google Shape;319;p2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34" name="Google Shape;334;p2"/>
          <p:cNvSpPr txBox="1">
            <a:spLocks noGrp="1"/>
          </p:cNvSpPr>
          <p:nvPr>
            <p:ph type="ctrTitle"/>
          </p:nvPr>
        </p:nvSpPr>
        <p:spPr>
          <a:xfrm>
            <a:off x="1080467" y="1832800"/>
            <a:ext cx="10054000" cy="24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400">
                <a:solidFill>
                  <a:srgbClr val="3D85C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35" name="Google Shape;335;p2"/>
          <p:cNvSpPr txBox="1">
            <a:spLocks noGrp="1"/>
          </p:cNvSpPr>
          <p:nvPr>
            <p:ph type="subTitle" idx="1"/>
          </p:nvPr>
        </p:nvSpPr>
        <p:spPr>
          <a:xfrm>
            <a:off x="3162800" y="4286833"/>
            <a:ext cx="58664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5159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7" name="Google Shape;2927;p18"/>
          <p:cNvGrpSpPr/>
          <p:nvPr/>
        </p:nvGrpSpPr>
        <p:grpSpPr>
          <a:xfrm>
            <a:off x="-270386" y="449599"/>
            <a:ext cx="12741487" cy="6753535"/>
            <a:chOff x="-202790" y="337199"/>
            <a:chExt cx="9556115" cy="5065151"/>
          </a:xfrm>
        </p:grpSpPr>
        <p:sp>
          <p:nvSpPr>
            <p:cNvPr id="2928" name="Google Shape;2928;p18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8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30" name="Google Shape;2930;p18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2931" name="Google Shape;2931;p1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2" name="Google Shape;2932;p1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33" name="Google Shape;2933;p18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2934" name="Google Shape;2934;p18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5" name="Google Shape;2935;p18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6" name="Google Shape;2936;p18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7" name="Google Shape;2937;p18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8" name="Google Shape;2938;p18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9" name="Google Shape;2939;p18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0" name="Google Shape;2940;p18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1" name="Google Shape;2941;p18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2" name="Google Shape;2942;p18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18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18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18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18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18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18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18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18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18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18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18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18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18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18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18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8" name="Google Shape;2958;p18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9" name="Google Shape;2959;p18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0" name="Google Shape;2960;p18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1" name="Google Shape;2961;p18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62" name="Google Shape;2962;p18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3" name="Google Shape;2963;p18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18"/>
            <p:cNvSpPr/>
            <p:nvPr/>
          </p:nvSpPr>
          <p:spPr>
            <a:xfrm>
              <a:off x="543550" y="3052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5" name="Google Shape;2965;p18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2966" name="Google Shape;2966;p1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7" name="Google Shape;2967;p1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8" name="Google Shape;2968;p1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9" name="Google Shape;2969;p1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0" name="Google Shape;2970;p1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1" name="Google Shape;2971;p1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2" name="Google Shape;2972;p1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3" name="Google Shape;2973;p1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4" name="Google Shape;2974;p1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5" name="Google Shape;2975;p1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6" name="Google Shape;2976;p1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7" name="Google Shape;2977;p1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8" name="Google Shape;2978;p1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9" name="Google Shape;2979;p1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0" name="Google Shape;2980;p1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1" name="Google Shape;2981;p1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82" name="Google Shape;2982;p18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2983" name="Google Shape;2983;p1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4" name="Google Shape;2984;p1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5" name="Google Shape;2985;p1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6" name="Google Shape;2986;p1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7" name="Google Shape;2987;p1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8" name="Google Shape;2988;p1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9" name="Google Shape;2989;p1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0" name="Google Shape;2990;p1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1" name="Google Shape;2991;p1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2" name="Google Shape;2992;p1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3" name="Google Shape;2993;p18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4" name="Google Shape;2994;p18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5" name="Google Shape;2995;p18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6" name="Google Shape;2996;p18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7" name="Google Shape;2997;p1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8" name="Google Shape;2998;p18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9" name="Google Shape;2999;p18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0" name="Google Shape;3000;p1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1" name="Google Shape;3001;p1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2" name="Google Shape;3002;p1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3" name="Google Shape;3003;p18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4" name="Google Shape;3004;p1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5" name="Google Shape;3005;p18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6" name="Google Shape;3006;p1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7" name="Google Shape;3007;p18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8" name="Google Shape;3008;p18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9" name="Google Shape;3009;p1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0" name="Google Shape;3010;p1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11" name="Google Shape;3011;p18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012" name="Google Shape;3012;p18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3" name="Google Shape;3013;p18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4" name="Google Shape;3014;p18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5" name="Google Shape;3015;p18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6" name="Google Shape;3016;p18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7" name="Google Shape;3017;p18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8" name="Google Shape;3018;p18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9" name="Google Shape;3019;p18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0" name="Google Shape;3020;p18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1" name="Google Shape;3021;p18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2" name="Google Shape;3022;p18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3" name="Google Shape;3023;p18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4" name="Google Shape;3024;p18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5" name="Google Shape;3025;p18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6" name="Google Shape;3026;p18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7" name="Google Shape;3027;p18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8" name="Google Shape;3028;p18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9" name="Google Shape;3029;p18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0" name="Google Shape;3030;p18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1" name="Google Shape;3031;p18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2" name="Google Shape;3032;p18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3" name="Google Shape;3033;p18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4" name="Google Shape;3034;p18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5" name="Google Shape;3035;p18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6" name="Google Shape;3036;p18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7" name="Google Shape;3037;p18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38" name="Google Shape;3038;p18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18"/>
            <p:cNvSpPr/>
            <p:nvPr/>
          </p:nvSpPr>
          <p:spPr>
            <a:xfrm>
              <a:off x="3350976" y="3371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40" name="Google Shape;3040;p18"/>
          <p:cNvSpPr txBox="1">
            <a:spLocks noGrp="1"/>
          </p:cNvSpPr>
          <p:nvPr>
            <p:ph type="title"/>
          </p:nvPr>
        </p:nvSpPr>
        <p:spPr>
          <a:xfrm>
            <a:off x="1297367" y="2466033"/>
            <a:ext cx="4384800" cy="8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41" name="Google Shape;3041;p18"/>
          <p:cNvSpPr txBox="1">
            <a:spLocks noGrp="1"/>
          </p:cNvSpPr>
          <p:nvPr>
            <p:ph type="subTitle" idx="1"/>
          </p:nvPr>
        </p:nvSpPr>
        <p:spPr>
          <a:xfrm>
            <a:off x="1297400" y="3274600"/>
            <a:ext cx="4384800" cy="11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3508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2" name="Google Shape;4142;p26"/>
          <p:cNvGrpSpPr/>
          <p:nvPr/>
        </p:nvGrpSpPr>
        <p:grpSpPr>
          <a:xfrm>
            <a:off x="-305199" y="260067"/>
            <a:ext cx="12849124" cy="7041728"/>
            <a:chOff x="-228900" y="195050"/>
            <a:chExt cx="9636843" cy="5281296"/>
          </a:xfrm>
        </p:grpSpPr>
        <p:sp>
          <p:nvSpPr>
            <p:cNvPr id="4143" name="Google Shape;4143;p26"/>
            <p:cNvSpPr/>
            <p:nvPr/>
          </p:nvSpPr>
          <p:spPr>
            <a:xfrm>
              <a:off x="7137129" y="19505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4" name="Google Shape;4144;p26"/>
            <p:cNvSpPr/>
            <p:nvPr/>
          </p:nvSpPr>
          <p:spPr>
            <a:xfrm>
              <a:off x="-228900" y="1819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5" name="Google Shape;4145;p26"/>
            <p:cNvSpPr/>
            <p:nvPr/>
          </p:nvSpPr>
          <p:spPr>
            <a:xfrm>
              <a:off x="8688499" y="38065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6" name="Google Shape;4146;p2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7" name="Google Shape;4147;p2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48" name="Google Shape;4148;p26"/>
            <p:cNvGrpSpPr/>
            <p:nvPr/>
          </p:nvGrpSpPr>
          <p:grpSpPr>
            <a:xfrm rot="3518121">
              <a:off x="462781" y="4266442"/>
              <a:ext cx="759750" cy="1164813"/>
              <a:chOff x="2235100" y="548200"/>
              <a:chExt cx="759725" cy="1164775"/>
            </a:xfrm>
          </p:grpSpPr>
          <p:sp>
            <p:nvSpPr>
              <p:cNvPr id="4149" name="Google Shape;4149;p26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0" name="Google Shape;4150;p26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1" name="Google Shape;4151;p26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2" name="Google Shape;4152;p26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3" name="Google Shape;4153;p26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4" name="Google Shape;4154;p26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5" name="Google Shape;4155;p26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6" name="Google Shape;4156;p26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7" name="Google Shape;4157;p26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58" name="Google Shape;4158;p26"/>
            <p:cNvGrpSpPr/>
            <p:nvPr/>
          </p:nvGrpSpPr>
          <p:grpSpPr>
            <a:xfrm rot="2347399">
              <a:off x="8619810" y="4199976"/>
              <a:ext cx="522882" cy="1026539"/>
              <a:chOff x="3245000" y="616925"/>
              <a:chExt cx="522875" cy="1026525"/>
            </a:xfrm>
          </p:grpSpPr>
          <p:sp>
            <p:nvSpPr>
              <p:cNvPr id="4159" name="Google Shape;4159;p26"/>
              <p:cNvSpPr/>
              <p:nvPr/>
            </p:nvSpPr>
            <p:spPr>
              <a:xfrm>
                <a:off x="3245000" y="616925"/>
                <a:ext cx="522875" cy="946325"/>
              </a:xfrm>
              <a:custGeom>
                <a:avLst/>
                <a:gdLst/>
                <a:ahLst/>
                <a:cxnLst/>
                <a:rect l="l" t="t" r="r" b="b"/>
                <a:pathLst>
                  <a:path w="20915" h="37853" extrusionOk="0">
                    <a:moveTo>
                      <a:pt x="8480" y="0"/>
                    </a:moveTo>
                    <a:cubicBezTo>
                      <a:pt x="7561" y="0"/>
                      <a:pt x="6799" y="942"/>
                      <a:pt x="6371" y="1827"/>
                    </a:cubicBezTo>
                    <a:cubicBezTo>
                      <a:pt x="5228" y="4375"/>
                      <a:pt x="5140" y="7436"/>
                      <a:pt x="6172" y="10068"/>
                    </a:cubicBezTo>
                    <a:lnTo>
                      <a:pt x="6172" y="10068"/>
                    </a:lnTo>
                    <a:cubicBezTo>
                      <a:pt x="5760" y="9160"/>
                      <a:pt x="4736" y="8648"/>
                      <a:pt x="3734" y="8648"/>
                    </a:cubicBezTo>
                    <a:cubicBezTo>
                      <a:pt x="3009" y="8648"/>
                      <a:pt x="2295" y="8916"/>
                      <a:pt x="1835" y="9499"/>
                    </a:cubicBezTo>
                    <a:cubicBezTo>
                      <a:pt x="1034" y="10400"/>
                      <a:pt x="1034" y="11734"/>
                      <a:pt x="1201" y="12935"/>
                    </a:cubicBezTo>
                    <a:cubicBezTo>
                      <a:pt x="1540" y="15708"/>
                      <a:pt x="2533" y="18395"/>
                      <a:pt x="4023" y="20734"/>
                    </a:cubicBezTo>
                    <a:lnTo>
                      <a:pt x="4023" y="20734"/>
                    </a:lnTo>
                    <a:cubicBezTo>
                      <a:pt x="3647" y="20368"/>
                      <a:pt x="3100" y="20175"/>
                      <a:pt x="2549" y="20175"/>
                    </a:cubicBezTo>
                    <a:cubicBezTo>
                      <a:pt x="2119" y="20175"/>
                      <a:pt x="1687" y="20293"/>
                      <a:pt x="1334" y="20540"/>
                    </a:cubicBezTo>
                    <a:cubicBezTo>
                      <a:pt x="334" y="21241"/>
                      <a:pt x="0" y="22575"/>
                      <a:pt x="167" y="23809"/>
                    </a:cubicBezTo>
                    <a:cubicBezTo>
                      <a:pt x="367" y="25010"/>
                      <a:pt x="1001" y="26078"/>
                      <a:pt x="1668" y="27078"/>
                    </a:cubicBezTo>
                    <a:cubicBezTo>
                      <a:pt x="4370" y="31215"/>
                      <a:pt x="7806" y="34917"/>
                      <a:pt x="11842" y="37853"/>
                    </a:cubicBezTo>
                    <a:cubicBezTo>
                      <a:pt x="16679" y="31581"/>
                      <a:pt x="20381" y="26311"/>
                      <a:pt x="20848" y="20207"/>
                    </a:cubicBezTo>
                    <a:cubicBezTo>
                      <a:pt x="20915" y="18839"/>
                      <a:pt x="20581" y="17138"/>
                      <a:pt x="19247" y="16737"/>
                    </a:cubicBezTo>
                    <a:cubicBezTo>
                      <a:pt x="19107" y="16704"/>
                      <a:pt x="18967" y="16688"/>
                      <a:pt x="18827" y="16688"/>
                    </a:cubicBezTo>
                    <a:cubicBezTo>
                      <a:pt x="18132" y="16688"/>
                      <a:pt x="17457" y="17077"/>
                      <a:pt x="17012" y="17605"/>
                    </a:cubicBezTo>
                    <a:cubicBezTo>
                      <a:pt x="16478" y="18272"/>
                      <a:pt x="16178" y="19106"/>
                      <a:pt x="15911" y="19906"/>
                    </a:cubicBezTo>
                    <a:cubicBezTo>
                      <a:pt x="16645" y="16270"/>
                      <a:pt x="17046" y="12568"/>
                      <a:pt x="17146" y="8899"/>
                    </a:cubicBezTo>
                    <a:cubicBezTo>
                      <a:pt x="17179" y="7598"/>
                      <a:pt x="16979" y="5996"/>
                      <a:pt x="15711" y="5529"/>
                    </a:cubicBezTo>
                    <a:cubicBezTo>
                      <a:pt x="15525" y="5459"/>
                      <a:pt x="15334" y="5427"/>
                      <a:pt x="15143" y="5427"/>
                    </a:cubicBezTo>
                    <a:cubicBezTo>
                      <a:pt x="14343" y="5427"/>
                      <a:pt x="13547" y="5996"/>
                      <a:pt x="13143" y="6697"/>
                    </a:cubicBezTo>
                    <a:cubicBezTo>
                      <a:pt x="12642" y="7598"/>
                      <a:pt x="12576" y="8665"/>
                      <a:pt x="12542" y="9699"/>
                    </a:cubicBezTo>
                    <a:cubicBezTo>
                      <a:pt x="12175" y="6997"/>
                      <a:pt x="11408" y="4329"/>
                      <a:pt x="10341" y="1760"/>
                    </a:cubicBezTo>
                    <a:cubicBezTo>
                      <a:pt x="10007" y="1026"/>
                      <a:pt x="9540" y="192"/>
                      <a:pt x="8740" y="26"/>
                    </a:cubicBezTo>
                    <a:cubicBezTo>
                      <a:pt x="8652" y="9"/>
                      <a:pt x="8565" y="0"/>
                      <a:pt x="84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6"/>
              <p:cNvSpPr/>
              <p:nvPr/>
            </p:nvSpPr>
            <p:spPr>
              <a:xfrm>
                <a:off x="3423450" y="666125"/>
                <a:ext cx="141000" cy="977325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39093" extrusionOk="0">
                    <a:moveTo>
                      <a:pt x="480" y="1"/>
                    </a:moveTo>
                    <a:cubicBezTo>
                      <a:pt x="451" y="1"/>
                      <a:pt x="417" y="176"/>
                      <a:pt x="401" y="526"/>
                    </a:cubicBezTo>
                    <a:cubicBezTo>
                      <a:pt x="0" y="12234"/>
                      <a:pt x="1101" y="24510"/>
                      <a:pt x="4170" y="35851"/>
                    </a:cubicBezTo>
                    <a:cubicBezTo>
                      <a:pt x="4788" y="38024"/>
                      <a:pt x="5276" y="39093"/>
                      <a:pt x="5468" y="39093"/>
                    </a:cubicBezTo>
                    <a:cubicBezTo>
                      <a:pt x="5640" y="39093"/>
                      <a:pt x="5579" y="38249"/>
                      <a:pt x="5171" y="36585"/>
                    </a:cubicBezTo>
                    <a:cubicBezTo>
                      <a:pt x="3903" y="31181"/>
                      <a:pt x="2602" y="25010"/>
                      <a:pt x="1735" y="18739"/>
                    </a:cubicBezTo>
                    <a:cubicBezTo>
                      <a:pt x="868" y="12501"/>
                      <a:pt x="434" y="6163"/>
                      <a:pt x="534" y="526"/>
                    </a:cubicBezTo>
                    <a:cubicBezTo>
                      <a:pt x="534" y="176"/>
                      <a:pt x="50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1" name="Google Shape;4161;p26"/>
              <p:cNvSpPr/>
              <p:nvPr/>
            </p:nvSpPr>
            <p:spPr>
              <a:xfrm>
                <a:off x="3459650" y="913575"/>
                <a:ext cx="115675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12872" extrusionOk="0">
                    <a:moveTo>
                      <a:pt x="4578" y="0"/>
                    </a:moveTo>
                    <a:cubicBezTo>
                      <a:pt x="4548" y="0"/>
                      <a:pt x="4503" y="43"/>
                      <a:pt x="4457" y="135"/>
                    </a:cubicBezTo>
                    <a:cubicBezTo>
                      <a:pt x="3089" y="3937"/>
                      <a:pt x="1555" y="7807"/>
                      <a:pt x="254" y="11610"/>
                    </a:cubicBezTo>
                    <a:cubicBezTo>
                      <a:pt x="0" y="12429"/>
                      <a:pt x="89" y="12871"/>
                      <a:pt x="313" y="12871"/>
                    </a:cubicBezTo>
                    <a:cubicBezTo>
                      <a:pt x="472" y="12871"/>
                      <a:pt x="699" y="12648"/>
                      <a:pt x="921" y="12177"/>
                    </a:cubicBezTo>
                    <a:cubicBezTo>
                      <a:pt x="2489" y="8674"/>
                      <a:pt x="3556" y="3937"/>
                      <a:pt x="4590" y="168"/>
                    </a:cubicBezTo>
                    <a:cubicBezTo>
                      <a:pt x="4626" y="60"/>
                      <a:pt x="4613" y="0"/>
                      <a:pt x="45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2" name="Google Shape;4162;p26"/>
              <p:cNvSpPr/>
              <p:nvPr/>
            </p:nvSpPr>
            <p:spPr>
              <a:xfrm>
                <a:off x="3334950" y="933850"/>
                <a:ext cx="127825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8695" extrusionOk="0">
                    <a:moveTo>
                      <a:pt x="49" y="1"/>
                    </a:moveTo>
                    <a:cubicBezTo>
                      <a:pt x="16" y="1"/>
                      <a:pt x="0" y="63"/>
                      <a:pt x="38" y="158"/>
                    </a:cubicBezTo>
                    <a:cubicBezTo>
                      <a:pt x="805" y="3026"/>
                      <a:pt x="2106" y="5962"/>
                      <a:pt x="4074" y="8230"/>
                    </a:cubicBezTo>
                    <a:cubicBezTo>
                      <a:pt x="4349" y="8557"/>
                      <a:pt x="4597" y="8694"/>
                      <a:pt x="4769" y="8694"/>
                    </a:cubicBezTo>
                    <a:cubicBezTo>
                      <a:pt x="5034" y="8694"/>
                      <a:pt x="5112" y="8363"/>
                      <a:pt x="4808" y="7897"/>
                    </a:cubicBezTo>
                    <a:cubicBezTo>
                      <a:pt x="4074" y="6696"/>
                      <a:pt x="3140" y="5495"/>
                      <a:pt x="2273" y="4161"/>
                    </a:cubicBezTo>
                    <a:cubicBezTo>
                      <a:pt x="1439" y="2826"/>
                      <a:pt x="638" y="1459"/>
                      <a:pt x="138" y="124"/>
                    </a:cubicBezTo>
                    <a:cubicBezTo>
                      <a:pt x="109" y="38"/>
                      <a:pt x="74" y="1"/>
                      <a:pt x="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6"/>
              <p:cNvSpPr/>
              <p:nvPr/>
            </p:nvSpPr>
            <p:spPr>
              <a:xfrm>
                <a:off x="3322475" y="1199200"/>
                <a:ext cx="181425" cy="237475"/>
              </a:xfrm>
              <a:custGeom>
                <a:avLst/>
                <a:gdLst/>
                <a:ahLst/>
                <a:cxnLst/>
                <a:rect l="l" t="t" r="r" b="b"/>
                <a:pathLst>
                  <a:path w="7257" h="9499" extrusionOk="0">
                    <a:moveTo>
                      <a:pt x="43" y="0"/>
                    </a:moveTo>
                    <a:cubicBezTo>
                      <a:pt x="13" y="0"/>
                      <a:pt x="0" y="58"/>
                      <a:pt x="37" y="185"/>
                    </a:cubicBezTo>
                    <a:cubicBezTo>
                      <a:pt x="1304" y="3454"/>
                      <a:pt x="3306" y="6656"/>
                      <a:pt x="6041" y="9058"/>
                    </a:cubicBezTo>
                    <a:cubicBezTo>
                      <a:pt x="6426" y="9368"/>
                      <a:pt x="6732" y="9498"/>
                      <a:pt x="6925" y="9498"/>
                    </a:cubicBezTo>
                    <a:cubicBezTo>
                      <a:pt x="7252" y="9498"/>
                      <a:pt x="7257" y="9127"/>
                      <a:pt x="6775" y="8624"/>
                    </a:cubicBezTo>
                    <a:cubicBezTo>
                      <a:pt x="5641" y="7423"/>
                      <a:pt x="4373" y="6089"/>
                      <a:pt x="3139" y="4688"/>
                    </a:cubicBezTo>
                    <a:cubicBezTo>
                      <a:pt x="1938" y="3220"/>
                      <a:pt x="871" y="1686"/>
                      <a:pt x="137" y="118"/>
                    </a:cubicBezTo>
                    <a:cubicBezTo>
                      <a:pt x="106" y="42"/>
                      <a:pt x="69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4" name="Google Shape;4164;p26"/>
              <p:cNvSpPr/>
              <p:nvPr/>
            </p:nvSpPr>
            <p:spPr>
              <a:xfrm>
                <a:off x="3517600" y="1176800"/>
                <a:ext cx="164850" cy="310600"/>
              </a:xfrm>
              <a:custGeom>
                <a:avLst/>
                <a:gdLst/>
                <a:ahLst/>
                <a:cxnLst/>
                <a:rect l="l" t="t" r="r" b="b"/>
                <a:pathLst>
                  <a:path w="6594" h="12424" extrusionOk="0">
                    <a:moveTo>
                      <a:pt x="6551" y="0"/>
                    </a:moveTo>
                    <a:cubicBezTo>
                      <a:pt x="6521" y="0"/>
                      <a:pt x="6474" y="50"/>
                      <a:pt x="6442" y="147"/>
                    </a:cubicBezTo>
                    <a:cubicBezTo>
                      <a:pt x="5041" y="4116"/>
                      <a:pt x="2939" y="7819"/>
                      <a:pt x="504" y="11155"/>
                    </a:cubicBezTo>
                    <a:cubicBezTo>
                      <a:pt x="19" y="11956"/>
                      <a:pt x="1" y="12424"/>
                      <a:pt x="272" y="12424"/>
                    </a:cubicBezTo>
                    <a:cubicBezTo>
                      <a:pt x="430" y="12424"/>
                      <a:pt x="685" y="12265"/>
                      <a:pt x="1005" y="11922"/>
                    </a:cubicBezTo>
                    <a:cubicBezTo>
                      <a:pt x="2339" y="10421"/>
                      <a:pt x="3506" y="8453"/>
                      <a:pt x="4440" y="6351"/>
                    </a:cubicBezTo>
                    <a:cubicBezTo>
                      <a:pt x="5341" y="4283"/>
                      <a:pt x="6075" y="2115"/>
                      <a:pt x="6542" y="180"/>
                    </a:cubicBezTo>
                    <a:cubicBezTo>
                      <a:pt x="6594" y="59"/>
                      <a:pt x="6583" y="0"/>
                      <a:pt x="6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5" name="Google Shape;4165;p26"/>
            <p:cNvGrpSpPr/>
            <p:nvPr/>
          </p:nvGrpSpPr>
          <p:grpSpPr>
            <a:xfrm>
              <a:off x="-108800" y="4269275"/>
              <a:ext cx="1024100" cy="1047500"/>
              <a:chOff x="1356975" y="1865675"/>
              <a:chExt cx="1024100" cy="1047500"/>
            </a:xfrm>
          </p:grpSpPr>
          <p:sp>
            <p:nvSpPr>
              <p:cNvPr id="4166" name="Google Shape;4166;p26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6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8" name="Google Shape;4168;p26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9" name="Google Shape;4169;p26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0" name="Google Shape;4170;p26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6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6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3" name="Google Shape;4173;p26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4" name="Google Shape;4174;p26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6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6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7" name="Google Shape;4177;p26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8" name="Google Shape;4178;p26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9" name="Google Shape;4179;p26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6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6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2" name="Google Shape;4182;p26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3" name="Google Shape;4183;p26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6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5" name="Google Shape;4185;p26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6" name="Google Shape;4186;p26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6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6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9" name="Google Shape;4189;p26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0" name="Google Shape;4190;p26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6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6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3" name="Google Shape;4193;p26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4" name="Google Shape;4194;p26"/>
            <p:cNvGrpSpPr/>
            <p:nvPr/>
          </p:nvGrpSpPr>
          <p:grpSpPr>
            <a:xfrm>
              <a:off x="8063250" y="4470825"/>
              <a:ext cx="983225" cy="756050"/>
              <a:chOff x="1378650" y="3186550"/>
              <a:chExt cx="983225" cy="756050"/>
            </a:xfrm>
          </p:grpSpPr>
          <p:sp>
            <p:nvSpPr>
              <p:cNvPr id="4195" name="Google Shape;4195;p26"/>
              <p:cNvSpPr/>
              <p:nvPr/>
            </p:nvSpPr>
            <p:spPr>
              <a:xfrm>
                <a:off x="1485400" y="3486850"/>
                <a:ext cx="876475" cy="455750"/>
              </a:xfrm>
              <a:custGeom>
                <a:avLst/>
                <a:gdLst/>
                <a:ahLst/>
                <a:cxnLst/>
                <a:rect l="l" t="t" r="r" b="b"/>
                <a:pathLst>
                  <a:path w="35059" h="18230" extrusionOk="0">
                    <a:moveTo>
                      <a:pt x="30626" y="1"/>
                    </a:moveTo>
                    <a:cubicBezTo>
                      <a:pt x="30467" y="1"/>
                      <a:pt x="30309" y="4"/>
                      <a:pt x="30155" y="11"/>
                    </a:cubicBezTo>
                    <a:cubicBezTo>
                      <a:pt x="23384" y="244"/>
                      <a:pt x="15745" y="845"/>
                      <a:pt x="9140" y="6349"/>
                    </a:cubicBezTo>
                    <a:cubicBezTo>
                      <a:pt x="7239" y="7916"/>
                      <a:pt x="4871" y="8750"/>
                      <a:pt x="3036" y="10318"/>
                    </a:cubicBezTo>
                    <a:cubicBezTo>
                      <a:pt x="1201" y="11919"/>
                      <a:pt x="0" y="14755"/>
                      <a:pt x="1368" y="16723"/>
                    </a:cubicBezTo>
                    <a:cubicBezTo>
                      <a:pt x="2111" y="17781"/>
                      <a:pt x="3360" y="18229"/>
                      <a:pt x="4666" y="18229"/>
                    </a:cubicBezTo>
                    <a:cubicBezTo>
                      <a:pt x="5707" y="18229"/>
                      <a:pt x="6785" y="17945"/>
                      <a:pt x="7673" y="17457"/>
                    </a:cubicBezTo>
                    <a:cubicBezTo>
                      <a:pt x="9707" y="16322"/>
                      <a:pt x="11208" y="14488"/>
                      <a:pt x="13076" y="13120"/>
                    </a:cubicBezTo>
                    <a:cubicBezTo>
                      <a:pt x="13684" y="15949"/>
                      <a:pt x="16576" y="18002"/>
                      <a:pt x="19443" y="18002"/>
                    </a:cubicBezTo>
                    <a:cubicBezTo>
                      <a:pt x="20194" y="18002"/>
                      <a:pt x="20943" y="17861"/>
                      <a:pt x="21649" y="17557"/>
                    </a:cubicBezTo>
                    <a:cubicBezTo>
                      <a:pt x="25018" y="16156"/>
                      <a:pt x="26419" y="11386"/>
                      <a:pt x="24385" y="8317"/>
                    </a:cubicBezTo>
                    <a:lnTo>
                      <a:pt x="24385" y="8317"/>
                    </a:lnTo>
                    <a:cubicBezTo>
                      <a:pt x="24949" y="8420"/>
                      <a:pt x="25522" y="8470"/>
                      <a:pt x="26096" y="8470"/>
                    </a:cubicBezTo>
                    <a:cubicBezTo>
                      <a:pt x="28675" y="8470"/>
                      <a:pt x="31262" y="7455"/>
                      <a:pt x="33091" y="5681"/>
                    </a:cubicBezTo>
                    <a:cubicBezTo>
                      <a:pt x="34192" y="4647"/>
                      <a:pt x="35059" y="3046"/>
                      <a:pt x="34425" y="1679"/>
                    </a:cubicBezTo>
                    <a:cubicBezTo>
                      <a:pt x="33792" y="322"/>
                      <a:pt x="32123" y="1"/>
                      <a:pt x="306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6" name="Google Shape;4196;p26"/>
              <p:cNvSpPr/>
              <p:nvPr/>
            </p:nvSpPr>
            <p:spPr>
              <a:xfrm>
                <a:off x="1378650" y="3186550"/>
                <a:ext cx="883150" cy="681475"/>
              </a:xfrm>
              <a:custGeom>
                <a:avLst/>
                <a:gdLst/>
                <a:ahLst/>
                <a:cxnLst/>
                <a:rect l="l" t="t" r="r" b="b"/>
                <a:pathLst>
                  <a:path w="35326" h="27259" extrusionOk="0">
                    <a:moveTo>
                      <a:pt x="24409" y="1"/>
                    </a:moveTo>
                    <a:cubicBezTo>
                      <a:pt x="23127" y="1"/>
                      <a:pt x="21699" y="127"/>
                      <a:pt x="20115" y="314"/>
                    </a:cubicBezTo>
                    <a:cubicBezTo>
                      <a:pt x="14144" y="1082"/>
                      <a:pt x="8373" y="3683"/>
                      <a:pt x="3970" y="7786"/>
                    </a:cubicBezTo>
                    <a:cubicBezTo>
                      <a:pt x="2202" y="9387"/>
                      <a:pt x="601" y="11356"/>
                      <a:pt x="301" y="13691"/>
                    </a:cubicBezTo>
                    <a:cubicBezTo>
                      <a:pt x="1" y="16059"/>
                      <a:pt x="1535" y="18761"/>
                      <a:pt x="3937" y="18961"/>
                    </a:cubicBezTo>
                    <a:cubicBezTo>
                      <a:pt x="2603" y="19195"/>
                      <a:pt x="2002" y="20996"/>
                      <a:pt x="2503" y="22263"/>
                    </a:cubicBezTo>
                    <a:cubicBezTo>
                      <a:pt x="3003" y="23498"/>
                      <a:pt x="4270" y="24332"/>
                      <a:pt x="5471" y="24965"/>
                    </a:cubicBezTo>
                    <a:cubicBezTo>
                      <a:pt x="8466" y="26482"/>
                      <a:pt x="11819" y="27259"/>
                      <a:pt x="15172" y="27259"/>
                    </a:cubicBezTo>
                    <a:cubicBezTo>
                      <a:pt x="17423" y="27259"/>
                      <a:pt x="19673" y="26909"/>
                      <a:pt x="21816" y="26200"/>
                    </a:cubicBezTo>
                    <a:cubicBezTo>
                      <a:pt x="27153" y="24465"/>
                      <a:pt x="31690" y="20495"/>
                      <a:pt x="34192" y="15492"/>
                    </a:cubicBezTo>
                    <a:cubicBezTo>
                      <a:pt x="34826" y="14291"/>
                      <a:pt x="35326" y="12857"/>
                      <a:pt x="34959" y="11522"/>
                    </a:cubicBezTo>
                    <a:cubicBezTo>
                      <a:pt x="34695" y="10465"/>
                      <a:pt x="33635" y="9596"/>
                      <a:pt x="32608" y="9596"/>
                    </a:cubicBezTo>
                    <a:cubicBezTo>
                      <a:pt x="32340" y="9596"/>
                      <a:pt x="32073" y="9656"/>
                      <a:pt x="31823" y="9788"/>
                    </a:cubicBezTo>
                    <a:cubicBezTo>
                      <a:pt x="32924" y="7086"/>
                      <a:pt x="32190" y="3683"/>
                      <a:pt x="30089" y="1682"/>
                    </a:cubicBezTo>
                    <a:cubicBezTo>
                      <a:pt x="28640" y="428"/>
                      <a:pt x="26771" y="1"/>
                      <a:pt x="244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7" name="Google Shape;4197;p26"/>
              <p:cNvSpPr/>
              <p:nvPr/>
            </p:nvSpPr>
            <p:spPr>
              <a:xfrm>
                <a:off x="1604650" y="3299725"/>
                <a:ext cx="419500" cy="226200"/>
              </a:xfrm>
              <a:custGeom>
                <a:avLst/>
                <a:gdLst/>
                <a:ahLst/>
                <a:cxnLst/>
                <a:rect l="l" t="t" r="r" b="b"/>
                <a:pathLst>
                  <a:path w="16780" h="9048" extrusionOk="0">
                    <a:moveTo>
                      <a:pt x="12594" y="0"/>
                    </a:moveTo>
                    <a:cubicBezTo>
                      <a:pt x="8673" y="0"/>
                      <a:pt x="4750" y="1571"/>
                      <a:pt x="1935" y="4327"/>
                    </a:cubicBezTo>
                    <a:cubicBezTo>
                      <a:pt x="935" y="5327"/>
                      <a:pt x="1" y="6895"/>
                      <a:pt x="768" y="8096"/>
                    </a:cubicBezTo>
                    <a:cubicBezTo>
                      <a:pt x="1237" y="8834"/>
                      <a:pt x="2127" y="9047"/>
                      <a:pt x="3055" y="9047"/>
                    </a:cubicBezTo>
                    <a:cubicBezTo>
                      <a:pt x="3510" y="9047"/>
                      <a:pt x="3975" y="8996"/>
                      <a:pt x="4404" y="8930"/>
                    </a:cubicBezTo>
                    <a:cubicBezTo>
                      <a:pt x="8206" y="8296"/>
                      <a:pt x="12109" y="7362"/>
                      <a:pt x="15078" y="4927"/>
                    </a:cubicBezTo>
                    <a:cubicBezTo>
                      <a:pt x="15912" y="4260"/>
                      <a:pt x="16712" y="3326"/>
                      <a:pt x="16746" y="2259"/>
                    </a:cubicBezTo>
                    <a:cubicBezTo>
                      <a:pt x="16779" y="1158"/>
                      <a:pt x="15612" y="257"/>
                      <a:pt x="14211" y="90"/>
                    </a:cubicBezTo>
                    <a:cubicBezTo>
                      <a:pt x="13674" y="30"/>
                      <a:pt x="13134" y="0"/>
                      <a:pt x="125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8" name="Google Shape;4198;p26"/>
              <p:cNvSpPr/>
              <p:nvPr/>
            </p:nvSpPr>
            <p:spPr>
              <a:xfrm>
                <a:off x="1602975" y="3298050"/>
                <a:ext cx="422000" cy="227450"/>
              </a:xfrm>
              <a:custGeom>
                <a:avLst/>
                <a:gdLst/>
                <a:ahLst/>
                <a:cxnLst/>
                <a:rect l="l" t="t" r="r" b="b"/>
                <a:pathLst>
                  <a:path w="16880" h="9098" extrusionOk="0">
                    <a:moveTo>
                      <a:pt x="12677" y="124"/>
                    </a:moveTo>
                    <a:cubicBezTo>
                      <a:pt x="13210" y="124"/>
                      <a:pt x="13711" y="124"/>
                      <a:pt x="14311" y="191"/>
                    </a:cubicBezTo>
                    <a:cubicBezTo>
                      <a:pt x="15679" y="358"/>
                      <a:pt x="16846" y="1325"/>
                      <a:pt x="16813" y="2326"/>
                    </a:cubicBezTo>
                    <a:cubicBezTo>
                      <a:pt x="16813" y="3193"/>
                      <a:pt x="16246" y="4060"/>
                      <a:pt x="15178" y="4927"/>
                    </a:cubicBezTo>
                    <a:cubicBezTo>
                      <a:pt x="12176" y="7396"/>
                      <a:pt x="8307" y="8330"/>
                      <a:pt x="4504" y="8964"/>
                    </a:cubicBezTo>
                    <a:cubicBezTo>
                      <a:pt x="4022" y="9033"/>
                      <a:pt x="3587" y="9068"/>
                      <a:pt x="3198" y="9068"/>
                    </a:cubicBezTo>
                    <a:cubicBezTo>
                      <a:pt x="2076" y="9068"/>
                      <a:pt x="1331" y="8773"/>
                      <a:pt x="935" y="8130"/>
                    </a:cubicBezTo>
                    <a:cubicBezTo>
                      <a:pt x="201" y="6962"/>
                      <a:pt x="1102" y="5361"/>
                      <a:pt x="2102" y="4394"/>
                    </a:cubicBezTo>
                    <a:cubicBezTo>
                      <a:pt x="4871" y="1658"/>
                      <a:pt x="8774" y="124"/>
                      <a:pt x="12677" y="124"/>
                    </a:cubicBezTo>
                    <a:close/>
                    <a:moveTo>
                      <a:pt x="12643" y="0"/>
                    </a:moveTo>
                    <a:cubicBezTo>
                      <a:pt x="8682" y="0"/>
                      <a:pt x="4784" y="1575"/>
                      <a:pt x="1969" y="4360"/>
                    </a:cubicBezTo>
                    <a:cubicBezTo>
                      <a:pt x="935" y="5361"/>
                      <a:pt x="1" y="6962"/>
                      <a:pt x="801" y="8163"/>
                    </a:cubicBezTo>
                    <a:cubicBezTo>
                      <a:pt x="1268" y="8764"/>
                      <a:pt x="2002" y="9097"/>
                      <a:pt x="3136" y="9097"/>
                    </a:cubicBezTo>
                    <a:cubicBezTo>
                      <a:pt x="3537" y="9097"/>
                      <a:pt x="4004" y="9064"/>
                      <a:pt x="4471" y="9030"/>
                    </a:cubicBezTo>
                    <a:cubicBezTo>
                      <a:pt x="8273" y="8397"/>
                      <a:pt x="12176" y="7496"/>
                      <a:pt x="15178" y="5028"/>
                    </a:cubicBezTo>
                    <a:cubicBezTo>
                      <a:pt x="16246" y="4094"/>
                      <a:pt x="16846" y="3226"/>
                      <a:pt x="16846" y="2326"/>
                    </a:cubicBezTo>
                    <a:cubicBezTo>
                      <a:pt x="16880" y="1225"/>
                      <a:pt x="15712" y="257"/>
                      <a:pt x="14278" y="91"/>
                    </a:cubicBezTo>
                    <a:cubicBezTo>
                      <a:pt x="13733" y="30"/>
                      <a:pt x="13187" y="0"/>
                      <a:pt x="126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6"/>
              <p:cNvSpPr/>
              <p:nvPr/>
            </p:nvSpPr>
            <p:spPr>
              <a:xfrm>
                <a:off x="1506250" y="3432900"/>
                <a:ext cx="572925" cy="245700"/>
              </a:xfrm>
              <a:custGeom>
                <a:avLst/>
                <a:gdLst/>
                <a:ahLst/>
                <a:cxnLst/>
                <a:rect l="l" t="t" r="r" b="b"/>
                <a:pathLst>
                  <a:path w="22917" h="9828" extrusionOk="0">
                    <a:moveTo>
                      <a:pt x="22917" y="0"/>
                    </a:moveTo>
                    <a:cubicBezTo>
                      <a:pt x="18980" y="4310"/>
                      <a:pt x="13163" y="6838"/>
                      <a:pt x="7320" y="6838"/>
                    </a:cubicBezTo>
                    <a:cubicBezTo>
                      <a:pt x="6379" y="6838"/>
                      <a:pt x="5438" y="6773"/>
                      <a:pt x="4504" y="6639"/>
                    </a:cubicBezTo>
                    <a:cubicBezTo>
                      <a:pt x="3736" y="6505"/>
                      <a:pt x="3003" y="6372"/>
                      <a:pt x="2369" y="5971"/>
                    </a:cubicBezTo>
                    <a:cubicBezTo>
                      <a:pt x="1735" y="5538"/>
                      <a:pt x="1268" y="4804"/>
                      <a:pt x="1401" y="4037"/>
                    </a:cubicBezTo>
                    <a:lnTo>
                      <a:pt x="1401" y="4037"/>
                    </a:lnTo>
                    <a:cubicBezTo>
                      <a:pt x="0" y="4604"/>
                      <a:pt x="0" y="6939"/>
                      <a:pt x="934" y="8040"/>
                    </a:cubicBezTo>
                    <a:cubicBezTo>
                      <a:pt x="1902" y="9174"/>
                      <a:pt x="3503" y="9574"/>
                      <a:pt x="5004" y="9707"/>
                    </a:cubicBezTo>
                    <a:cubicBezTo>
                      <a:pt x="5735" y="9787"/>
                      <a:pt x="6469" y="9827"/>
                      <a:pt x="7202" y="9827"/>
                    </a:cubicBezTo>
                    <a:cubicBezTo>
                      <a:pt x="10145" y="9827"/>
                      <a:pt x="13068" y="9181"/>
                      <a:pt x="15712" y="7873"/>
                    </a:cubicBezTo>
                    <a:cubicBezTo>
                      <a:pt x="19014" y="6272"/>
                      <a:pt x="21482" y="3403"/>
                      <a:pt x="22917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6"/>
              <p:cNvSpPr/>
              <p:nvPr/>
            </p:nvSpPr>
            <p:spPr>
              <a:xfrm>
                <a:off x="1523750" y="3328500"/>
                <a:ext cx="181825" cy="168625"/>
              </a:xfrm>
              <a:custGeom>
                <a:avLst/>
                <a:gdLst/>
                <a:ahLst/>
                <a:cxnLst/>
                <a:rect l="l" t="t" r="r" b="b"/>
                <a:pathLst>
                  <a:path w="7273" h="6745" extrusionOk="0">
                    <a:moveTo>
                      <a:pt x="6188" y="0"/>
                    </a:moveTo>
                    <a:cubicBezTo>
                      <a:pt x="4640" y="0"/>
                      <a:pt x="2894" y="583"/>
                      <a:pt x="1902" y="1575"/>
                    </a:cubicBezTo>
                    <a:cubicBezTo>
                      <a:pt x="635" y="2775"/>
                      <a:pt x="1" y="5010"/>
                      <a:pt x="368" y="6745"/>
                    </a:cubicBezTo>
                    <a:cubicBezTo>
                      <a:pt x="1135" y="3443"/>
                      <a:pt x="3937" y="741"/>
                      <a:pt x="7273" y="107"/>
                    </a:cubicBezTo>
                    <a:cubicBezTo>
                      <a:pt x="6932" y="35"/>
                      <a:pt x="6566" y="0"/>
                      <a:pt x="6188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1" name="Google Shape;4201;p26"/>
              <p:cNvSpPr/>
              <p:nvPr/>
            </p:nvSpPr>
            <p:spPr>
              <a:xfrm>
                <a:off x="1848150" y="3218975"/>
                <a:ext cx="260225" cy="147225"/>
              </a:xfrm>
              <a:custGeom>
                <a:avLst/>
                <a:gdLst/>
                <a:ahLst/>
                <a:cxnLst/>
                <a:rect l="l" t="t" r="r" b="b"/>
                <a:pathLst>
                  <a:path w="10409" h="5889" extrusionOk="0">
                    <a:moveTo>
                      <a:pt x="5503" y="0"/>
                    </a:moveTo>
                    <a:cubicBezTo>
                      <a:pt x="5224" y="0"/>
                      <a:pt x="4946" y="18"/>
                      <a:pt x="4671" y="51"/>
                    </a:cubicBezTo>
                    <a:cubicBezTo>
                      <a:pt x="3003" y="285"/>
                      <a:pt x="1435" y="1219"/>
                      <a:pt x="1" y="1986"/>
                    </a:cubicBezTo>
                    <a:cubicBezTo>
                      <a:pt x="1302" y="1686"/>
                      <a:pt x="2536" y="1386"/>
                      <a:pt x="3870" y="1386"/>
                    </a:cubicBezTo>
                    <a:cubicBezTo>
                      <a:pt x="5171" y="1386"/>
                      <a:pt x="6539" y="1686"/>
                      <a:pt x="7573" y="2486"/>
                    </a:cubicBezTo>
                    <a:cubicBezTo>
                      <a:pt x="8640" y="3287"/>
                      <a:pt x="9307" y="4621"/>
                      <a:pt x="9074" y="5889"/>
                    </a:cubicBezTo>
                    <a:cubicBezTo>
                      <a:pt x="10408" y="4888"/>
                      <a:pt x="10241" y="2687"/>
                      <a:pt x="9174" y="1486"/>
                    </a:cubicBezTo>
                    <a:cubicBezTo>
                      <a:pt x="8258" y="431"/>
                      <a:pt x="6881" y="0"/>
                      <a:pt x="5503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2" name="Google Shape;4202;p26"/>
              <p:cNvSpPr/>
              <p:nvPr/>
            </p:nvSpPr>
            <p:spPr>
              <a:xfrm>
                <a:off x="1732250" y="3491275"/>
                <a:ext cx="403650" cy="277725"/>
              </a:xfrm>
              <a:custGeom>
                <a:avLst/>
                <a:gdLst/>
                <a:ahLst/>
                <a:cxnLst/>
                <a:rect l="l" t="t" r="r" b="b"/>
                <a:pathLst>
                  <a:path w="16146" h="11109" extrusionOk="0">
                    <a:moveTo>
                      <a:pt x="16145" y="0"/>
                    </a:moveTo>
                    <a:lnTo>
                      <a:pt x="16145" y="0"/>
                    </a:lnTo>
                    <a:cubicBezTo>
                      <a:pt x="14844" y="3169"/>
                      <a:pt x="12609" y="5905"/>
                      <a:pt x="9707" y="7739"/>
                    </a:cubicBezTo>
                    <a:cubicBezTo>
                      <a:pt x="7095" y="9349"/>
                      <a:pt x="3984" y="10268"/>
                      <a:pt x="905" y="10268"/>
                    </a:cubicBezTo>
                    <a:cubicBezTo>
                      <a:pt x="603" y="10268"/>
                      <a:pt x="301" y="10259"/>
                      <a:pt x="0" y="10241"/>
                    </a:cubicBezTo>
                    <a:lnTo>
                      <a:pt x="0" y="10241"/>
                    </a:lnTo>
                    <a:cubicBezTo>
                      <a:pt x="1514" y="10812"/>
                      <a:pt x="3138" y="11109"/>
                      <a:pt x="4759" y="11109"/>
                    </a:cubicBezTo>
                    <a:cubicBezTo>
                      <a:pt x="6925" y="11109"/>
                      <a:pt x="9086" y="10580"/>
                      <a:pt x="10975" y="9474"/>
                    </a:cubicBezTo>
                    <a:cubicBezTo>
                      <a:pt x="14210" y="7573"/>
                      <a:pt x="15545" y="3770"/>
                      <a:pt x="16145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3" name="Google Shape;4203;p26"/>
            <p:cNvGrpSpPr/>
            <p:nvPr/>
          </p:nvGrpSpPr>
          <p:grpSpPr>
            <a:xfrm>
              <a:off x="7825225" y="4150100"/>
              <a:ext cx="555650" cy="488825"/>
              <a:chOff x="4897100" y="6562875"/>
              <a:chExt cx="555650" cy="488825"/>
            </a:xfrm>
          </p:grpSpPr>
          <p:sp>
            <p:nvSpPr>
              <p:cNvPr id="4204" name="Google Shape;4204;p26"/>
              <p:cNvSpPr/>
              <p:nvPr/>
            </p:nvSpPr>
            <p:spPr>
              <a:xfrm>
                <a:off x="5192425" y="6671725"/>
                <a:ext cx="182050" cy="152450"/>
              </a:xfrm>
              <a:custGeom>
                <a:avLst/>
                <a:gdLst/>
                <a:ahLst/>
                <a:cxnLst/>
                <a:rect l="l" t="t" r="r" b="b"/>
                <a:pathLst>
                  <a:path w="7282" h="6098" extrusionOk="0">
                    <a:moveTo>
                      <a:pt x="2294" y="1"/>
                    </a:moveTo>
                    <a:cubicBezTo>
                      <a:pt x="834" y="1"/>
                      <a:pt x="20" y="1102"/>
                      <a:pt x="1" y="2270"/>
                    </a:cubicBezTo>
                    <a:cubicBezTo>
                      <a:pt x="1" y="3903"/>
                      <a:pt x="1419" y="6098"/>
                      <a:pt x="1419" y="6098"/>
                    </a:cubicBezTo>
                    <a:lnTo>
                      <a:pt x="3828" y="5884"/>
                    </a:lnTo>
                    <a:cubicBezTo>
                      <a:pt x="3828" y="5884"/>
                      <a:pt x="7281" y="2243"/>
                      <a:pt x="4471" y="664"/>
                    </a:cubicBezTo>
                    <a:cubicBezTo>
                      <a:pt x="3638" y="196"/>
                      <a:pt x="2909" y="1"/>
                      <a:pt x="2294" y="1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5" name="Google Shape;4205;p26"/>
              <p:cNvSpPr/>
              <p:nvPr/>
            </p:nvSpPr>
            <p:spPr>
              <a:xfrm>
                <a:off x="5276750" y="6696475"/>
                <a:ext cx="176000" cy="153800"/>
              </a:xfrm>
              <a:custGeom>
                <a:avLst/>
                <a:gdLst/>
                <a:ahLst/>
                <a:cxnLst/>
                <a:rect l="l" t="t" r="r" b="b"/>
                <a:pathLst>
                  <a:path w="7040" h="6152" extrusionOk="0">
                    <a:moveTo>
                      <a:pt x="2767" y="0"/>
                    </a:moveTo>
                    <a:cubicBezTo>
                      <a:pt x="2000" y="0"/>
                      <a:pt x="1313" y="417"/>
                      <a:pt x="910" y="1039"/>
                    </a:cubicBezTo>
                    <a:cubicBezTo>
                      <a:pt x="0" y="2404"/>
                      <a:pt x="0" y="5054"/>
                      <a:pt x="0" y="5054"/>
                    </a:cubicBezTo>
                    <a:lnTo>
                      <a:pt x="2142" y="6152"/>
                    </a:lnTo>
                    <a:cubicBezTo>
                      <a:pt x="2142" y="6152"/>
                      <a:pt x="7040" y="5001"/>
                      <a:pt x="5514" y="2137"/>
                    </a:cubicBezTo>
                    <a:cubicBezTo>
                      <a:pt x="4713" y="593"/>
                      <a:pt x="3683" y="0"/>
                      <a:pt x="276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6"/>
              <p:cNvSpPr/>
              <p:nvPr/>
            </p:nvSpPr>
            <p:spPr>
              <a:xfrm>
                <a:off x="5054625" y="6775925"/>
                <a:ext cx="371850" cy="275775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11031" extrusionOk="0">
                    <a:moveTo>
                      <a:pt x="5540" y="0"/>
                    </a:moveTo>
                    <a:cubicBezTo>
                      <a:pt x="2653" y="0"/>
                      <a:pt x="1" y="4222"/>
                      <a:pt x="5914" y="8808"/>
                    </a:cubicBezTo>
                    <a:cubicBezTo>
                      <a:pt x="7982" y="10416"/>
                      <a:pt x="9634" y="11031"/>
                      <a:pt x="10921" y="11031"/>
                    </a:cubicBezTo>
                    <a:cubicBezTo>
                      <a:pt x="13833" y="11031"/>
                      <a:pt x="14873" y="7883"/>
                      <a:pt x="14613" y="5971"/>
                    </a:cubicBezTo>
                    <a:cubicBezTo>
                      <a:pt x="14105" y="2251"/>
                      <a:pt x="6824" y="297"/>
                      <a:pt x="6824" y="297"/>
                    </a:cubicBezTo>
                    <a:cubicBezTo>
                      <a:pt x="6410" y="95"/>
                      <a:pt x="5972" y="0"/>
                      <a:pt x="5540" y="0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6"/>
              <p:cNvSpPr/>
              <p:nvPr/>
            </p:nvSpPr>
            <p:spPr>
              <a:xfrm>
                <a:off x="5142250" y="6790025"/>
                <a:ext cx="204100" cy="225525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9021" extrusionOk="0">
                    <a:moveTo>
                      <a:pt x="8058" y="2883"/>
                    </a:moveTo>
                    <a:cubicBezTo>
                      <a:pt x="8058" y="2886"/>
                      <a:pt x="8057" y="2889"/>
                      <a:pt x="8057" y="2891"/>
                    </a:cubicBezTo>
                    <a:cubicBezTo>
                      <a:pt x="8058" y="2888"/>
                      <a:pt x="8058" y="2885"/>
                      <a:pt x="8058" y="2883"/>
                    </a:cubicBezTo>
                    <a:close/>
                    <a:moveTo>
                      <a:pt x="4256" y="1"/>
                    </a:moveTo>
                    <a:cubicBezTo>
                      <a:pt x="3373" y="2142"/>
                      <a:pt x="1580" y="4123"/>
                      <a:pt x="0" y="5755"/>
                    </a:cubicBezTo>
                    <a:cubicBezTo>
                      <a:pt x="562" y="6558"/>
                      <a:pt x="1365" y="7415"/>
                      <a:pt x="2436" y="8244"/>
                    </a:cubicBezTo>
                    <a:cubicBezTo>
                      <a:pt x="2784" y="8539"/>
                      <a:pt x="3132" y="8780"/>
                      <a:pt x="3480" y="9021"/>
                    </a:cubicBezTo>
                    <a:cubicBezTo>
                      <a:pt x="4443" y="8137"/>
                      <a:pt x="5354" y="7227"/>
                      <a:pt x="6156" y="6237"/>
                    </a:cubicBezTo>
                    <a:cubicBezTo>
                      <a:pt x="6745" y="5461"/>
                      <a:pt x="7388" y="4604"/>
                      <a:pt x="7789" y="3694"/>
                    </a:cubicBezTo>
                    <a:cubicBezTo>
                      <a:pt x="7789" y="3644"/>
                      <a:pt x="8044" y="2877"/>
                      <a:pt x="8058" y="2877"/>
                    </a:cubicBezTo>
                    <a:lnTo>
                      <a:pt x="8058" y="2877"/>
                    </a:lnTo>
                    <a:cubicBezTo>
                      <a:pt x="8059" y="2877"/>
                      <a:pt x="8059" y="2879"/>
                      <a:pt x="8058" y="2883"/>
                    </a:cubicBezTo>
                    <a:lnTo>
                      <a:pt x="8058" y="2883"/>
                    </a:lnTo>
                    <a:cubicBezTo>
                      <a:pt x="8164" y="2276"/>
                      <a:pt x="8136" y="2273"/>
                      <a:pt x="7950" y="1714"/>
                    </a:cubicBezTo>
                    <a:cubicBezTo>
                      <a:pt x="7923" y="1687"/>
                      <a:pt x="7923" y="1687"/>
                      <a:pt x="7923" y="1633"/>
                    </a:cubicBezTo>
                    <a:cubicBezTo>
                      <a:pt x="6585" y="884"/>
                      <a:pt x="5139" y="295"/>
                      <a:pt x="4256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8" name="Google Shape;4208;p26"/>
              <p:cNvSpPr/>
              <p:nvPr/>
            </p:nvSpPr>
            <p:spPr>
              <a:xfrm>
                <a:off x="5338975" y="6938750"/>
                <a:ext cx="36825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294" extrusionOk="0">
                    <a:moveTo>
                      <a:pt x="735" y="0"/>
                    </a:moveTo>
                    <a:cubicBezTo>
                      <a:pt x="633" y="0"/>
                      <a:pt x="528" y="24"/>
                      <a:pt x="429" y="74"/>
                    </a:cubicBezTo>
                    <a:cubicBezTo>
                      <a:pt x="134" y="261"/>
                      <a:pt x="1" y="609"/>
                      <a:pt x="161" y="957"/>
                    </a:cubicBezTo>
                    <a:cubicBezTo>
                      <a:pt x="275" y="1166"/>
                      <a:pt x="496" y="1293"/>
                      <a:pt x="729" y="1293"/>
                    </a:cubicBezTo>
                    <a:cubicBezTo>
                      <a:pt x="825" y="1293"/>
                      <a:pt x="924" y="1272"/>
                      <a:pt x="1018" y="1225"/>
                    </a:cubicBezTo>
                    <a:cubicBezTo>
                      <a:pt x="1339" y="1037"/>
                      <a:pt x="1473" y="689"/>
                      <a:pt x="1285" y="342"/>
                    </a:cubicBezTo>
                    <a:cubicBezTo>
                      <a:pt x="1174" y="120"/>
                      <a:pt x="961" y="0"/>
                      <a:pt x="7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9" name="Google Shape;4209;p26"/>
              <p:cNvSpPr/>
              <p:nvPr/>
            </p:nvSpPr>
            <p:spPr>
              <a:xfrm>
                <a:off x="4987675" y="6562875"/>
                <a:ext cx="119125" cy="96025"/>
              </a:xfrm>
              <a:custGeom>
                <a:avLst/>
                <a:gdLst/>
                <a:ahLst/>
                <a:cxnLst/>
                <a:rect l="l" t="t" r="r" b="b"/>
                <a:pathLst>
                  <a:path w="4765" h="3841" extrusionOk="0">
                    <a:moveTo>
                      <a:pt x="1535" y="0"/>
                    </a:moveTo>
                    <a:cubicBezTo>
                      <a:pt x="709" y="0"/>
                      <a:pt x="187" y="598"/>
                      <a:pt x="134" y="1298"/>
                    </a:cubicBezTo>
                    <a:cubicBezTo>
                      <a:pt x="1" y="2342"/>
                      <a:pt x="804" y="3841"/>
                      <a:pt x="804" y="3841"/>
                    </a:cubicBezTo>
                    <a:lnTo>
                      <a:pt x="2329" y="3841"/>
                    </a:lnTo>
                    <a:cubicBezTo>
                      <a:pt x="2329" y="3841"/>
                      <a:pt x="4765" y="1726"/>
                      <a:pt x="3079" y="575"/>
                    </a:cubicBezTo>
                    <a:cubicBezTo>
                      <a:pt x="2495" y="168"/>
                      <a:pt x="1973" y="0"/>
                      <a:pt x="1535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6"/>
              <p:cNvSpPr/>
              <p:nvPr/>
            </p:nvSpPr>
            <p:spPr>
              <a:xfrm>
                <a:off x="5039200" y="6584050"/>
                <a:ext cx="111100" cy="97600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3904" extrusionOk="0">
                    <a:moveTo>
                      <a:pt x="1956" y="0"/>
                    </a:moveTo>
                    <a:cubicBezTo>
                      <a:pt x="1516" y="0"/>
                      <a:pt x="1107" y="215"/>
                      <a:pt x="830" y="558"/>
                    </a:cubicBezTo>
                    <a:cubicBezTo>
                      <a:pt x="161" y="1361"/>
                      <a:pt x="0" y="3074"/>
                      <a:pt x="0" y="3074"/>
                    </a:cubicBezTo>
                    <a:lnTo>
                      <a:pt x="1258" y="3904"/>
                    </a:lnTo>
                    <a:cubicBezTo>
                      <a:pt x="1258" y="3904"/>
                      <a:pt x="4444" y="3475"/>
                      <a:pt x="3721" y="1548"/>
                    </a:cubicBezTo>
                    <a:cubicBezTo>
                      <a:pt x="3265" y="433"/>
                      <a:pt x="2580" y="0"/>
                      <a:pt x="195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1" name="Google Shape;4211;p26"/>
              <p:cNvSpPr/>
              <p:nvPr/>
            </p:nvSpPr>
            <p:spPr>
              <a:xfrm>
                <a:off x="4897100" y="6625000"/>
                <a:ext cx="227100" cy="184725"/>
              </a:xfrm>
              <a:custGeom>
                <a:avLst/>
                <a:gdLst/>
                <a:ahLst/>
                <a:cxnLst/>
                <a:rect l="l" t="t" r="r" b="b"/>
                <a:pathLst>
                  <a:path w="9084" h="7389" extrusionOk="0">
                    <a:moveTo>
                      <a:pt x="3454" y="1"/>
                    </a:moveTo>
                    <a:cubicBezTo>
                      <a:pt x="1675" y="1"/>
                      <a:pt x="0" y="2471"/>
                      <a:pt x="3302" y="5638"/>
                    </a:cubicBezTo>
                    <a:cubicBezTo>
                      <a:pt x="4643" y="6915"/>
                      <a:pt x="5741" y="7389"/>
                      <a:pt x="6604" y="7389"/>
                    </a:cubicBezTo>
                    <a:cubicBezTo>
                      <a:pt x="8293" y="7389"/>
                      <a:pt x="9083" y="5576"/>
                      <a:pt x="9030" y="4407"/>
                    </a:cubicBezTo>
                    <a:cubicBezTo>
                      <a:pt x="8950" y="1998"/>
                      <a:pt x="4453" y="285"/>
                      <a:pt x="4453" y="285"/>
                    </a:cubicBezTo>
                    <a:cubicBezTo>
                      <a:pt x="4139" y="91"/>
                      <a:pt x="3795" y="1"/>
                      <a:pt x="3454" y="1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2" name="Google Shape;4212;p26"/>
              <p:cNvSpPr/>
              <p:nvPr/>
            </p:nvSpPr>
            <p:spPr>
              <a:xfrm>
                <a:off x="4944850" y="6638125"/>
                <a:ext cx="136525" cy="141225"/>
              </a:xfrm>
              <a:custGeom>
                <a:avLst/>
                <a:gdLst/>
                <a:ahLst/>
                <a:cxnLst/>
                <a:rect l="l" t="t" r="r" b="b"/>
                <a:pathLst>
                  <a:path w="5461" h="5649" extrusionOk="0">
                    <a:moveTo>
                      <a:pt x="5355" y="2056"/>
                    </a:moveTo>
                    <a:lnTo>
                      <a:pt x="5355" y="2056"/>
                    </a:lnTo>
                    <a:cubicBezTo>
                      <a:pt x="5355" y="2058"/>
                      <a:pt x="5354" y="2060"/>
                      <a:pt x="5354" y="2062"/>
                    </a:cubicBezTo>
                    <a:cubicBezTo>
                      <a:pt x="5354" y="2059"/>
                      <a:pt x="5355" y="2057"/>
                      <a:pt x="5355" y="2056"/>
                    </a:cubicBezTo>
                    <a:close/>
                    <a:moveTo>
                      <a:pt x="3105" y="1"/>
                    </a:moveTo>
                    <a:cubicBezTo>
                      <a:pt x="2409" y="1312"/>
                      <a:pt x="1098" y="2436"/>
                      <a:pt x="1" y="3373"/>
                    </a:cubicBezTo>
                    <a:cubicBezTo>
                      <a:pt x="295" y="3909"/>
                      <a:pt x="777" y="4524"/>
                      <a:pt x="1392" y="5113"/>
                    </a:cubicBezTo>
                    <a:cubicBezTo>
                      <a:pt x="1633" y="5327"/>
                      <a:pt x="1821" y="5488"/>
                      <a:pt x="2035" y="5648"/>
                    </a:cubicBezTo>
                    <a:cubicBezTo>
                      <a:pt x="2677" y="5193"/>
                      <a:pt x="3346" y="4658"/>
                      <a:pt x="3908" y="4069"/>
                    </a:cubicBezTo>
                    <a:cubicBezTo>
                      <a:pt x="4337" y="3641"/>
                      <a:pt x="4818" y="3132"/>
                      <a:pt x="5113" y="2570"/>
                    </a:cubicBezTo>
                    <a:cubicBezTo>
                      <a:pt x="5138" y="2545"/>
                      <a:pt x="5349" y="2054"/>
                      <a:pt x="5356" y="2054"/>
                    </a:cubicBezTo>
                    <a:lnTo>
                      <a:pt x="5356" y="2054"/>
                    </a:lnTo>
                    <a:cubicBezTo>
                      <a:pt x="5356" y="2054"/>
                      <a:pt x="5356" y="2055"/>
                      <a:pt x="5355" y="2056"/>
                    </a:cubicBezTo>
                    <a:lnTo>
                      <a:pt x="5355" y="2056"/>
                    </a:lnTo>
                    <a:cubicBezTo>
                      <a:pt x="5460" y="1714"/>
                      <a:pt x="5407" y="1712"/>
                      <a:pt x="5354" y="1339"/>
                    </a:cubicBezTo>
                    <a:lnTo>
                      <a:pt x="5354" y="1312"/>
                    </a:lnTo>
                    <a:cubicBezTo>
                      <a:pt x="4551" y="697"/>
                      <a:pt x="3641" y="268"/>
                      <a:pt x="3105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6"/>
              <p:cNvSpPr/>
              <p:nvPr/>
            </p:nvSpPr>
            <p:spPr>
              <a:xfrm>
                <a:off x="5069300" y="6740125"/>
                <a:ext cx="22775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20" extrusionOk="0">
                    <a:moveTo>
                      <a:pt x="485" y="1"/>
                    </a:moveTo>
                    <a:cubicBezTo>
                      <a:pt x="424" y="1"/>
                      <a:pt x="360" y="14"/>
                      <a:pt x="295" y="43"/>
                    </a:cubicBezTo>
                    <a:cubicBezTo>
                      <a:pt x="108" y="123"/>
                      <a:pt x="1" y="364"/>
                      <a:pt x="54" y="578"/>
                    </a:cubicBezTo>
                    <a:cubicBezTo>
                      <a:pt x="137" y="722"/>
                      <a:pt x="299" y="819"/>
                      <a:pt x="467" y="819"/>
                    </a:cubicBezTo>
                    <a:cubicBezTo>
                      <a:pt x="517" y="819"/>
                      <a:pt x="567" y="811"/>
                      <a:pt x="617" y="792"/>
                    </a:cubicBezTo>
                    <a:cubicBezTo>
                      <a:pt x="804" y="712"/>
                      <a:pt x="911" y="471"/>
                      <a:pt x="831" y="257"/>
                    </a:cubicBezTo>
                    <a:cubicBezTo>
                      <a:pt x="791" y="100"/>
                      <a:pt x="652" y="1"/>
                      <a:pt x="4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4" name="Google Shape;4214;p26"/>
            <p:cNvGrpSpPr/>
            <p:nvPr/>
          </p:nvGrpSpPr>
          <p:grpSpPr>
            <a:xfrm>
              <a:off x="6355197" y="308188"/>
              <a:ext cx="1337578" cy="606537"/>
              <a:chOff x="6355197" y="308188"/>
              <a:chExt cx="1337578" cy="606537"/>
            </a:xfrm>
          </p:grpSpPr>
          <p:grpSp>
            <p:nvGrpSpPr>
              <p:cNvPr id="4215" name="Google Shape;4215;p26"/>
              <p:cNvGrpSpPr/>
              <p:nvPr/>
            </p:nvGrpSpPr>
            <p:grpSpPr>
              <a:xfrm>
                <a:off x="6355197" y="308188"/>
                <a:ext cx="387858" cy="371597"/>
                <a:chOff x="5680900" y="7125375"/>
                <a:chExt cx="636250" cy="609575"/>
              </a:xfrm>
            </p:grpSpPr>
            <p:sp>
              <p:nvSpPr>
                <p:cNvPr id="4216" name="Google Shape;4216;p26"/>
                <p:cNvSpPr/>
                <p:nvPr/>
              </p:nvSpPr>
              <p:spPr>
                <a:xfrm>
                  <a:off x="5800850" y="7286125"/>
                  <a:ext cx="111500" cy="4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0" h="1837" extrusionOk="0">
                      <a:moveTo>
                        <a:pt x="782" y="0"/>
                      </a:moveTo>
                      <a:cubicBezTo>
                        <a:pt x="589" y="0"/>
                        <a:pt x="497" y="55"/>
                        <a:pt x="422" y="97"/>
                      </a:cubicBezTo>
                      <a:cubicBezTo>
                        <a:pt x="235" y="201"/>
                        <a:pt x="0" y="546"/>
                        <a:pt x="303" y="546"/>
                      </a:cubicBezTo>
                      <a:cubicBezTo>
                        <a:pt x="391" y="546"/>
                        <a:pt x="524" y="517"/>
                        <a:pt x="716" y="445"/>
                      </a:cubicBezTo>
                      <a:cubicBezTo>
                        <a:pt x="789" y="417"/>
                        <a:pt x="877" y="404"/>
                        <a:pt x="977" y="404"/>
                      </a:cubicBezTo>
                      <a:cubicBezTo>
                        <a:pt x="1833" y="404"/>
                        <a:pt x="3570" y="1343"/>
                        <a:pt x="4169" y="1703"/>
                      </a:cubicBezTo>
                      <a:cubicBezTo>
                        <a:pt x="4330" y="1783"/>
                        <a:pt x="4410" y="1837"/>
                        <a:pt x="4410" y="1837"/>
                      </a:cubicBezTo>
                      <a:cubicBezTo>
                        <a:pt x="4410" y="1837"/>
                        <a:pt x="4460" y="1514"/>
                        <a:pt x="4440" y="1514"/>
                      </a:cubicBezTo>
                      <a:cubicBezTo>
                        <a:pt x="4439" y="1514"/>
                        <a:pt x="4438" y="1515"/>
                        <a:pt x="4437" y="1516"/>
                      </a:cubicBezTo>
                      <a:cubicBezTo>
                        <a:pt x="2120" y="265"/>
                        <a:pt x="1205" y="0"/>
                        <a:pt x="782" y="0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7" name="Google Shape;4217;p26"/>
                <p:cNvSpPr/>
                <p:nvPr/>
              </p:nvSpPr>
              <p:spPr>
                <a:xfrm>
                  <a:off x="5879650" y="7210900"/>
                  <a:ext cx="44850" cy="10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4" h="4391" extrusionOk="0">
                      <a:moveTo>
                        <a:pt x="842" y="1"/>
                      </a:moveTo>
                      <a:cubicBezTo>
                        <a:pt x="734" y="1"/>
                        <a:pt x="560" y="125"/>
                        <a:pt x="482" y="242"/>
                      </a:cubicBezTo>
                      <a:cubicBezTo>
                        <a:pt x="321" y="456"/>
                        <a:pt x="0" y="831"/>
                        <a:pt x="1445" y="4391"/>
                      </a:cubicBezTo>
                      <a:lnTo>
                        <a:pt x="1793" y="4391"/>
                      </a:lnTo>
                      <a:cubicBezTo>
                        <a:pt x="1793" y="4391"/>
                        <a:pt x="1740" y="4284"/>
                        <a:pt x="1686" y="4150"/>
                      </a:cubicBezTo>
                      <a:cubicBezTo>
                        <a:pt x="1338" y="3454"/>
                        <a:pt x="402" y="1259"/>
                        <a:pt x="776" y="563"/>
                      </a:cubicBezTo>
                      <a:cubicBezTo>
                        <a:pt x="996" y="138"/>
                        <a:pt x="955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8" name="Google Shape;4218;p26"/>
                <p:cNvSpPr/>
                <p:nvPr/>
              </p:nvSpPr>
              <p:spPr>
                <a:xfrm>
                  <a:off x="5680900" y="7344200"/>
                  <a:ext cx="464200" cy="39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68" h="15630" extrusionOk="0">
                      <a:moveTo>
                        <a:pt x="8340" y="1"/>
                      </a:moveTo>
                      <a:cubicBezTo>
                        <a:pt x="7620" y="1"/>
                        <a:pt x="6901" y="97"/>
                        <a:pt x="6210" y="290"/>
                      </a:cubicBezTo>
                      <a:cubicBezTo>
                        <a:pt x="3748" y="986"/>
                        <a:pt x="1" y="2565"/>
                        <a:pt x="1205" y="5777"/>
                      </a:cubicBezTo>
                      <a:cubicBezTo>
                        <a:pt x="2532" y="9275"/>
                        <a:pt x="5339" y="10553"/>
                        <a:pt x="7561" y="10553"/>
                      </a:cubicBezTo>
                      <a:cubicBezTo>
                        <a:pt x="8297" y="10553"/>
                        <a:pt x="8970" y="10413"/>
                        <a:pt x="9503" y="10166"/>
                      </a:cubicBezTo>
                      <a:cubicBezTo>
                        <a:pt x="11632" y="9155"/>
                        <a:pt x="11988" y="6739"/>
                        <a:pt x="11992" y="6714"/>
                      </a:cubicBezTo>
                      <a:lnTo>
                        <a:pt x="11992" y="6714"/>
                      </a:lnTo>
                      <a:cubicBezTo>
                        <a:pt x="11985" y="6762"/>
                        <a:pt x="10745" y="15413"/>
                        <a:pt x="14642" y="15627"/>
                      </a:cubicBezTo>
                      <a:cubicBezTo>
                        <a:pt x="14693" y="15629"/>
                        <a:pt x="14743" y="15630"/>
                        <a:pt x="14793" y="15630"/>
                      </a:cubicBezTo>
                      <a:cubicBezTo>
                        <a:pt x="18567" y="15630"/>
                        <a:pt x="18228" y="9685"/>
                        <a:pt x="18228" y="9685"/>
                      </a:cubicBezTo>
                      <a:lnTo>
                        <a:pt x="9770" y="129"/>
                      </a:lnTo>
                      <a:cubicBezTo>
                        <a:pt x="9299" y="44"/>
                        <a:pt x="8819" y="1"/>
                        <a:pt x="8340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9" name="Google Shape;4219;p26"/>
                <p:cNvSpPr/>
                <p:nvPr/>
              </p:nvSpPr>
              <p:spPr>
                <a:xfrm>
                  <a:off x="5998750" y="7603650"/>
                  <a:ext cx="102400" cy="9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3784" extrusionOk="0">
                      <a:moveTo>
                        <a:pt x="2216" y="0"/>
                      </a:moveTo>
                      <a:cubicBezTo>
                        <a:pt x="1799" y="0"/>
                        <a:pt x="1335" y="186"/>
                        <a:pt x="857" y="699"/>
                      </a:cubicBezTo>
                      <a:cubicBezTo>
                        <a:pt x="1" y="1604"/>
                        <a:pt x="911" y="3784"/>
                        <a:pt x="1994" y="3784"/>
                      </a:cubicBezTo>
                      <a:cubicBezTo>
                        <a:pt x="2095" y="3784"/>
                        <a:pt x="2199" y="3764"/>
                        <a:pt x="2302" y="3723"/>
                      </a:cubicBezTo>
                      <a:cubicBezTo>
                        <a:pt x="3507" y="3268"/>
                        <a:pt x="4096" y="1555"/>
                        <a:pt x="3908" y="1127"/>
                      </a:cubicBezTo>
                      <a:cubicBezTo>
                        <a:pt x="3746" y="801"/>
                        <a:pt x="3083" y="0"/>
                        <a:pt x="2216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0" name="Google Shape;4220;p26"/>
                <p:cNvSpPr/>
                <p:nvPr/>
              </p:nvSpPr>
              <p:spPr>
                <a:xfrm>
                  <a:off x="5757100" y="7403425"/>
                  <a:ext cx="192150" cy="13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6" h="5385" extrusionOk="0">
                      <a:moveTo>
                        <a:pt x="3620" y="0"/>
                      </a:moveTo>
                      <a:cubicBezTo>
                        <a:pt x="1928" y="0"/>
                        <a:pt x="0" y="990"/>
                        <a:pt x="272" y="2311"/>
                      </a:cubicBezTo>
                      <a:cubicBezTo>
                        <a:pt x="645" y="4102"/>
                        <a:pt x="2891" y="5384"/>
                        <a:pt x="3851" y="5384"/>
                      </a:cubicBezTo>
                      <a:cubicBezTo>
                        <a:pt x="3924" y="5384"/>
                        <a:pt x="3989" y="5377"/>
                        <a:pt x="4046" y="5362"/>
                      </a:cubicBezTo>
                      <a:cubicBezTo>
                        <a:pt x="4822" y="5121"/>
                        <a:pt x="7686" y="3381"/>
                        <a:pt x="5625" y="758"/>
                      </a:cubicBezTo>
                      <a:cubicBezTo>
                        <a:pt x="5191" y="228"/>
                        <a:pt x="4433" y="0"/>
                        <a:pt x="3620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1" name="Google Shape;4221;p26"/>
                <p:cNvSpPr/>
                <p:nvPr/>
              </p:nvSpPr>
              <p:spPr>
                <a:xfrm>
                  <a:off x="5938525" y="7125375"/>
                  <a:ext cx="378625" cy="44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45" h="17847" extrusionOk="0">
                      <a:moveTo>
                        <a:pt x="5139" y="1"/>
                      </a:moveTo>
                      <a:cubicBezTo>
                        <a:pt x="2906" y="1"/>
                        <a:pt x="1422" y="2783"/>
                        <a:pt x="643" y="4787"/>
                      </a:cubicBezTo>
                      <a:cubicBezTo>
                        <a:pt x="188" y="5885"/>
                        <a:pt x="1" y="7116"/>
                        <a:pt x="108" y="8320"/>
                      </a:cubicBezTo>
                      <a:lnTo>
                        <a:pt x="8699" y="17742"/>
                      </a:lnTo>
                      <a:cubicBezTo>
                        <a:pt x="8699" y="17742"/>
                        <a:pt x="9356" y="17847"/>
                        <a:pt x="10245" y="17847"/>
                      </a:cubicBezTo>
                      <a:cubicBezTo>
                        <a:pt x="12047" y="17847"/>
                        <a:pt x="14801" y="17415"/>
                        <a:pt x="14963" y="14798"/>
                      </a:cubicBezTo>
                      <a:cubicBezTo>
                        <a:pt x="15144" y="11480"/>
                        <a:pt x="8827" y="11230"/>
                        <a:pt x="6913" y="11230"/>
                      </a:cubicBezTo>
                      <a:cubicBezTo>
                        <a:pt x="6595" y="11230"/>
                        <a:pt x="6399" y="11237"/>
                        <a:pt x="6374" y="11238"/>
                      </a:cubicBezTo>
                      <a:lnTo>
                        <a:pt x="6374" y="11238"/>
                      </a:lnTo>
                      <a:cubicBezTo>
                        <a:pt x="6467" y="11234"/>
                        <a:pt x="8857" y="11117"/>
                        <a:pt x="10064" y="9123"/>
                      </a:cubicBezTo>
                      <a:cubicBezTo>
                        <a:pt x="11296" y="7062"/>
                        <a:pt x="11028" y="2619"/>
                        <a:pt x="6585" y="371"/>
                      </a:cubicBezTo>
                      <a:cubicBezTo>
                        <a:pt x="6072" y="115"/>
                        <a:pt x="5590" y="1"/>
                        <a:pt x="5139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2" name="Google Shape;4222;p26"/>
                <p:cNvSpPr/>
                <p:nvPr/>
              </p:nvSpPr>
              <p:spPr>
                <a:xfrm>
                  <a:off x="6160000" y="7449675"/>
                  <a:ext cx="126950" cy="8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8" h="3375" extrusionOk="0">
                      <a:moveTo>
                        <a:pt x="2511" y="1"/>
                      </a:moveTo>
                      <a:cubicBezTo>
                        <a:pt x="2214" y="1"/>
                        <a:pt x="1935" y="75"/>
                        <a:pt x="1714" y="246"/>
                      </a:cubicBezTo>
                      <a:cubicBezTo>
                        <a:pt x="1" y="1558"/>
                        <a:pt x="1420" y="3057"/>
                        <a:pt x="1848" y="3298"/>
                      </a:cubicBezTo>
                      <a:cubicBezTo>
                        <a:pt x="1930" y="3349"/>
                        <a:pt x="2061" y="3375"/>
                        <a:pt x="2224" y="3375"/>
                      </a:cubicBezTo>
                      <a:cubicBezTo>
                        <a:pt x="2910" y="3375"/>
                        <a:pt x="4155" y="2917"/>
                        <a:pt x="4631" y="1986"/>
                      </a:cubicBezTo>
                      <a:cubicBezTo>
                        <a:pt x="5077" y="1094"/>
                        <a:pt x="3654" y="1"/>
                        <a:pt x="2511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3" name="Google Shape;4223;p26"/>
                <p:cNvSpPr/>
                <p:nvPr/>
              </p:nvSpPr>
              <p:spPr>
                <a:xfrm>
                  <a:off x="5983825" y="7181975"/>
                  <a:ext cx="161500" cy="15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6197" extrusionOk="0">
                      <a:moveTo>
                        <a:pt x="3136" y="1"/>
                      </a:moveTo>
                      <a:cubicBezTo>
                        <a:pt x="1378" y="1"/>
                        <a:pt x="1" y="3829"/>
                        <a:pt x="1400" y="5253"/>
                      </a:cubicBezTo>
                      <a:cubicBezTo>
                        <a:pt x="2095" y="5940"/>
                        <a:pt x="2759" y="6197"/>
                        <a:pt x="3361" y="6197"/>
                      </a:cubicBezTo>
                      <a:cubicBezTo>
                        <a:pt x="4823" y="6197"/>
                        <a:pt x="5910" y="4679"/>
                        <a:pt x="6138" y="4129"/>
                      </a:cubicBezTo>
                      <a:cubicBezTo>
                        <a:pt x="6459" y="3380"/>
                        <a:pt x="5415" y="650"/>
                        <a:pt x="3515" y="61"/>
                      </a:cubicBezTo>
                      <a:cubicBezTo>
                        <a:pt x="3387" y="20"/>
                        <a:pt x="3261" y="1"/>
                        <a:pt x="3136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4" name="Google Shape;4224;p26"/>
                <p:cNvSpPr/>
                <p:nvPr/>
              </p:nvSpPr>
              <p:spPr>
                <a:xfrm>
                  <a:off x="5895700" y="7304725"/>
                  <a:ext cx="270350" cy="28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14" h="11540" extrusionOk="0">
                      <a:moveTo>
                        <a:pt x="1004" y="1"/>
                      </a:moveTo>
                      <a:cubicBezTo>
                        <a:pt x="788" y="1"/>
                        <a:pt x="575" y="76"/>
                        <a:pt x="402" y="236"/>
                      </a:cubicBezTo>
                      <a:cubicBezTo>
                        <a:pt x="27" y="611"/>
                        <a:pt x="1" y="1173"/>
                        <a:pt x="348" y="1548"/>
                      </a:cubicBezTo>
                      <a:lnTo>
                        <a:pt x="9101" y="11237"/>
                      </a:lnTo>
                      <a:cubicBezTo>
                        <a:pt x="9303" y="11439"/>
                        <a:pt x="9559" y="11540"/>
                        <a:pt x="9811" y="11540"/>
                      </a:cubicBezTo>
                      <a:cubicBezTo>
                        <a:pt x="10027" y="11540"/>
                        <a:pt x="10239" y="11465"/>
                        <a:pt x="10412" y="11317"/>
                      </a:cubicBezTo>
                      <a:cubicBezTo>
                        <a:pt x="10787" y="10969"/>
                        <a:pt x="10814" y="10380"/>
                        <a:pt x="10466" y="10006"/>
                      </a:cubicBezTo>
                      <a:lnTo>
                        <a:pt x="1714" y="290"/>
                      </a:lnTo>
                      <a:cubicBezTo>
                        <a:pt x="1512" y="103"/>
                        <a:pt x="1256" y="1"/>
                        <a:pt x="1004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225" name="Google Shape;4225;p26"/>
              <p:cNvSpPr/>
              <p:nvPr/>
            </p:nvSpPr>
            <p:spPr>
              <a:xfrm>
                <a:off x="6691050" y="603600"/>
                <a:ext cx="1001725" cy="311125"/>
              </a:xfrm>
              <a:custGeom>
                <a:avLst/>
                <a:gdLst/>
                <a:ahLst/>
                <a:cxnLst/>
                <a:rect l="l" t="t" r="r" b="b"/>
                <a:pathLst>
                  <a:path w="40069" h="12445" extrusionOk="0">
                    <a:moveTo>
                      <a:pt x="0" y="0"/>
                    </a:moveTo>
                    <a:cubicBezTo>
                      <a:pt x="4716" y="3540"/>
                      <a:pt x="10057" y="7119"/>
                      <a:pt x="15925" y="7706"/>
                    </a:cubicBezTo>
                    <a:cubicBezTo>
                      <a:pt x="17648" y="7878"/>
                      <a:pt x="19980" y="8287"/>
                      <a:pt x="21062" y="6935"/>
                    </a:cubicBezTo>
                    <a:cubicBezTo>
                      <a:pt x="21672" y="6173"/>
                      <a:pt x="20227" y="4784"/>
                      <a:pt x="19264" y="4624"/>
                    </a:cubicBezTo>
                    <a:cubicBezTo>
                      <a:pt x="17686" y="4362"/>
                      <a:pt x="16679" y="8317"/>
                      <a:pt x="17980" y="9247"/>
                    </a:cubicBezTo>
                    <a:cubicBezTo>
                      <a:pt x="24019" y="13563"/>
                      <a:pt x="32646" y="12072"/>
                      <a:pt x="40069" y="12072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4226" name="Google Shape;4226;p26"/>
            <p:cNvSpPr/>
            <p:nvPr/>
          </p:nvSpPr>
          <p:spPr>
            <a:xfrm>
              <a:off x="82725" y="3352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7" name="Google Shape;4227;p26"/>
            <p:cNvSpPr/>
            <p:nvPr/>
          </p:nvSpPr>
          <p:spPr>
            <a:xfrm>
              <a:off x="358425" y="38065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28" name="Google Shape;4228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29" name="Google Shape;4229;p26"/>
          <p:cNvSpPr txBox="1">
            <a:spLocks noGrp="1"/>
          </p:cNvSpPr>
          <p:nvPr>
            <p:ph type="title" idx="2"/>
          </p:nvPr>
        </p:nvSpPr>
        <p:spPr>
          <a:xfrm>
            <a:off x="3575017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0" name="Google Shape;4230;p26"/>
          <p:cNvSpPr txBox="1">
            <a:spLocks noGrp="1"/>
          </p:cNvSpPr>
          <p:nvPr>
            <p:ph type="subTitle" idx="1"/>
          </p:nvPr>
        </p:nvSpPr>
        <p:spPr>
          <a:xfrm>
            <a:off x="3575017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1" name="Google Shape;4231;p26"/>
          <p:cNvSpPr txBox="1">
            <a:spLocks noGrp="1"/>
          </p:cNvSpPr>
          <p:nvPr>
            <p:ph type="title" idx="3"/>
          </p:nvPr>
        </p:nvSpPr>
        <p:spPr>
          <a:xfrm>
            <a:off x="6189100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2" name="Google Shape;4232;p26"/>
          <p:cNvSpPr txBox="1">
            <a:spLocks noGrp="1"/>
          </p:cNvSpPr>
          <p:nvPr>
            <p:ph type="subTitle" idx="4"/>
          </p:nvPr>
        </p:nvSpPr>
        <p:spPr>
          <a:xfrm>
            <a:off x="6189100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3" name="Google Shape;4233;p26"/>
          <p:cNvSpPr txBox="1">
            <a:spLocks noGrp="1"/>
          </p:cNvSpPr>
          <p:nvPr>
            <p:ph type="title" idx="5"/>
          </p:nvPr>
        </p:nvSpPr>
        <p:spPr>
          <a:xfrm>
            <a:off x="960935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4" name="Google Shape;4234;p26"/>
          <p:cNvSpPr txBox="1">
            <a:spLocks noGrp="1"/>
          </p:cNvSpPr>
          <p:nvPr>
            <p:ph type="subTitle" idx="6"/>
          </p:nvPr>
        </p:nvSpPr>
        <p:spPr>
          <a:xfrm>
            <a:off x="960935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5" name="Google Shape;4235;p26"/>
          <p:cNvSpPr txBox="1">
            <a:spLocks noGrp="1"/>
          </p:cNvSpPr>
          <p:nvPr>
            <p:ph type="title" idx="7"/>
          </p:nvPr>
        </p:nvSpPr>
        <p:spPr>
          <a:xfrm>
            <a:off x="8803184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6" name="Google Shape;4236;p26"/>
          <p:cNvSpPr txBox="1">
            <a:spLocks noGrp="1"/>
          </p:cNvSpPr>
          <p:nvPr>
            <p:ph type="subTitle" idx="8"/>
          </p:nvPr>
        </p:nvSpPr>
        <p:spPr>
          <a:xfrm>
            <a:off x="8803184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33011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20" name="Google Shape;4520;p28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4521" name="Google Shape;4521;p28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2" name="Google Shape;4522;p28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23" name="Google Shape;4523;p28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4524" name="Google Shape;4524;p28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5" name="Google Shape;4525;p28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6" name="Google Shape;4526;p28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7" name="Google Shape;4527;p28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8" name="Google Shape;4528;p28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9" name="Google Shape;4529;p28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0" name="Google Shape;4530;p28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1" name="Google Shape;4531;p28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2" name="Google Shape;4532;p28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4533" name="Google Shape;4533;p28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534" name="Google Shape;4534;p28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4535" name="Google Shape;4535;p28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6" name="Google Shape;4536;p28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7" name="Google Shape;4537;p28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8" name="Google Shape;4538;p28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9" name="Google Shape;4539;p28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0" name="Google Shape;4540;p28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1" name="Google Shape;4541;p28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2" name="Google Shape;4542;p28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3" name="Google Shape;4543;p28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4" name="Google Shape;4544;p28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5" name="Google Shape;4545;p28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6" name="Google Shape;4546;p28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7" name="Google Shape;4547;p28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4548" name="Google Shape;4548;p28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4549" name="Google Shape;4549;p28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0" name="Google Shape;4550;p28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1" name="Google Shape;4551;p28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2" name="Google Shape;4552;p28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3" name="Google Shape;4553;p28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4" name="Google Shape;4554;p28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5" name="Google Shape;4555;p28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6" name="Google Shape;4556;p28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7" name="Google Shape;4557;p28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58" name="Google Shape;4558;p28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4559" name="Google Shape;4559;p2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0" name="Google Shape;4560;p2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61" name="Google Shape;4561;p28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4562" name="Google Shape;4562;p2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3" name="Google Shape;4563;p2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4" name="Google Shape;4564;p2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5" name="Google Shape;4565;p2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6" name="Google Shape;4566;p2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7" name="Google Shape;4567;p2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8" name="Google Shape;4568;p2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9" name="Google Shape;4569;p2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0" name="Google Shape;4570;p2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1" name="Google Shape;4571;p2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2" name="Google Shape;4572;p2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3" name="Google Shape;4573;p2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4" name="Google Shape;4574;p2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5" name="Google Shape;4575;p2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6" name="Google Shape;4576;p2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7" name="Google Shape;4577;p2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78" name="Google Shape;4578;p28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4579" name="Google Shape;4579;p2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0" name="Google Shape;4580;p2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1" name="Google Shape;4581;p2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2" name="Google Shape;4582;p2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3" name="Google Shape;4583;p2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4" name="Google Shape;4584;p2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5" name="Google Shape;4585;p2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6" name="Google Shape;4586;p2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7" name="Google Shape;4587;p2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8" name="Google Shape;4588;p2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9" name="Google Shape;4589;p28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0" name="Google Shape;4590;p28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1" name="Google Shape;4591;p28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2" name="Google Shape;4592;p28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3" name="Google Shape;4593;p2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4" name="Google Shape;4594;p28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5" name="Google Shape;4595;p28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6" name="Google Shape;4596;p2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7" name="Google Shape;4597;p2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8" name="Google Shape;4598;p2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9" name="Google Shape;4599;p28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0" name="Google Shape;4600;p2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1" name="Google Shape;4601;p28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2" name="Google Shape;4602;p2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3" name="Google Shape;4603;p28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4" name="Google Shape;4604;p28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5" name="Google Shape;4605;p2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6" name="Google Shape;4606;p2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07" name="Google Shape;4607;p28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4608" name="Google Shape;4608;p28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9" name="Google Shape;4609;p28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0" name="Google Shape;4610;p28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1" name="Google Shape;4611;p28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2" name="Google Shape;4612;p28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3" name="Google Shape;4613;p28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4" name="Google Shape;4614;p28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5" name="Google Shape;4615;p28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6" name="Google Shape;4616;p28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7" name="Google Shape;4617;p28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8" name="Google Shape;4618;p28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9" name="Google Shape;4619;p28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0" name="Google Shape;4620;p28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1" name="Google Shape;4621;p28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2" name="Google Shape;4622;p28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3" name="Google Shape;4623;p28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4" name="Google Shape;4624;p28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5" name="Google Shape;4625;p28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6" name="Google Shape;4626;p28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7" name="Google Shape;4627;p28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8" name="Google Shape;4628;p28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9" name="Google Shape;4629;p28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0" name="Google Shape;4630;p28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1" name="Google Shape;4631;p28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2" name="Google Shape;4632;p28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3" name="Google Shape;4633;p28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4" name="Google Shape;4634;p28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5" name="Google Shape;4635;p28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6" name="Google Shape;4636;p28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7" name="Google Shape;4637;p28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38" name="Google Shape;4638;p28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4639" name="Google Shape;4639;p28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0" name="Google Shape;4640;p28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1" name="Google Shape;4641;p28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2" name="Google Shape;4642;p28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3" name="Google Shape;4643;p28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4" name="Google Shape;4644;p28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5" name="Google Shape;4645;p28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6" name="Google Shape;4646;p28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7" name="Google Shape;4647;p28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48" name="Google Shape;4648;p28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4649" name="Google Shape;4649;p28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0" name="Google Shape;4650;p28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1" name="Google Shape;4651;p28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2" name="Google Shape;4652;p28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3" name="Google Shape;4653;p28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4" name="Google Shape;4654;p28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5" name="Google Shape;4655;p28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6" name="Google Shape;4656;p28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7" name="Google Shape;4657;p28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8" name="Google Shape;4658;p28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9" name="Google Shape;4659;p28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0" name="Google Shape;4660;p28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1" name="Google Shape;4661;p28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2" name="Google Shape;4662;p28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3" name="Google Shape;4663;p28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4" name="Google Shape;4664;p28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5" name="Google Shape;4665;p28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6" name="Google Shape;4666;p28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7" name="Google Shape;4667;p28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8" name="Google Shape;4668;p28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669" name="Google Shape;4669;p28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0" name="Google Shape;4670;p28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1" name="Google Shape;4671;p28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672" name="Google Shape;4672;p28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4673" name="Google Shape;4673;p28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4" name="Google Shape;4674;p28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75" name="Google Shape;4675;p28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4676" name="Google Shape;4676;p28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7" name="Google Shape;4677;p28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8" name="Google Shape;4678;p28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9" name="Google Shape;4679;p28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0" name="Google Shape;4680;p28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1" name="Google Shape;4681;p28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2" name="Google Shape;4682;p28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3" name="Google Shape;4683;p28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4" name="Google Shape;4684;p28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5" name="Google Shape;4685;p28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6" name="Google Shape;4686;p28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7" name="Google Shape;4687;p28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8" name="Google Shape;4688;p28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9" name="Google Shape;4689;p28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0" name="Google Shape;4690;p28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1" name="Google Shape;4691;p28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2" name="Google Shape;4692;p28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3" name="Google Shape;4693;p28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4" name="Google Shape;4694;p28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5" name="Google Shape;4695;p28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6" name="Google Shape;4696;p28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4697" name="Google Shape;4697;p28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8" name="Google Shape;4698;p28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9" name="Google Shape;4699;p28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0" name="Google Shape;4700;p28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1" name="Google Shape;4701;p28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2" name="Google Shape;4702;p28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3" name="Google Shape;4703;p28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4" name="Google Shape;4704;p28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5" name="Google Shape;4705;p28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6" name="Google Shape;4706;p28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7" name="Google Shape;4707;p28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8" name="Google Shape;4708;p28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9" name="Google Shape;4709;p28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0" name="Google Shape;4710;p28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1" name="Google Shape;4711;p28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4" name="Google Shape;4714;p28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5" name="Google Shape;4715;p28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7" name="Google Shape;4717;p28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8" name="Google Shape;4718;p28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720" name="Google Shape;4720;p28"/>
          <p:cNvSpPr txBox="1">
            <a:spLocks noGrp="1"/>
          </p:cNvSpPr>
          <p:nvPr>
            <p:ph type="title" hasCustomPrompt="1"/>
          </p:nvPr>
        </p:nvSpPr>
        <p:spPr>
          <a:xfrm>
            <a:off x="966381" y="771628"/>
            <a:ext cx="4384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721" name="Google Shape;4721;p28"/>
          <p:cNvSpPr txBox="1">
            <a:spLocks noGrp="1"/>
          </p:cNvSpPr>
          <p:nvPr>
            <p:ph type="subTitle" idx="1"/>
          </p:nvPr>
        </p:nvSpPr>
        <p:spPr>
          <a:xfrm>
            <a:off x="966381" y="1781833"/>
            <a:ext cx="4384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2" name="Google Shape;4722;p28"/>
          <p:cNvSpPr txBox="1">
            <a:spLocks noGrp="1"/>
          </p:cNvSpPr>
          <p:nvPr>
            <p:ph type="title" idx="2" hasCustomPrompt="1"/>
          </p:nvPr>
        </p:nvSpPr>
        <p:spPr>
          <a:xfrm>
            <a:off x="1748391" y="2635719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723" name="Google Shape;4723;p28"/>
          <p:cNvSpPr txBox="1">
            <a:spLocks noGrp="1"/>
          </p:cNvSpPr>
          <p:nvPr>
            <p:ph type="subTitle" idx="3"/>
          </p:nvPr>
        </p:nvSpPr>
        <p:spPr>
          <a:xfrm>
            <a:off x="1748391" y="3654528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4" name="Google Shape;4724;p28"/>
          <p:cNvSpPr txBox="1">
            <a:spLocks noGrp="1"/>
          </p:cNvSpPr>
          <p:nvPr>
            <p:ph type="title" idx="4" hasCustomPrompt="1"/>
          </p:nvPr>
        </p:nvSpPr>
        <p:spPr>
          <a:xfrm>
            <a:off x="2931200" y="4482600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725" name="Google Shape;4725;p28"/>
          <p:cNvSpPr txBox="1">
            <a:spLocks noGrp="1"/>
          </p:cNvSpPr>
          <p:nvPr>
            <p:ph type="subTitle" idx="5"/>
          </p:nvPr>
        </p:nvSpPr>
        <p:spPr>
          <a:xfrm>
            <a:off x="2931200" y="5501409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43434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05613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09" name="Google Shape;5209;p32"/>
          <p:cNvGrpSpPr/>
          <p:nvPr/>
        </p:nvGrpSpPr>
        <p:grpSpPr>
          <a:xfrm>
            <a:off x="-230463" y="3823543"/>
            <a:ext cx="12458077" cy="3315575"/>
            <a:chOff x="-172847" y="2867657"/>
            <a:chExt cx="9343558" cy="2486681"/>
          </a:xfrm>
        </p:grpSpPr>
        <p:grpSp>
          <p:nvGrpSpPr>
            <p:cNvPr id="5210" name="Google Shape;5210;p32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5211" name="Google Shape;5211;p32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2" name="Google Shape;5212;p32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13" name="Google Shape;5213;p32"/>
            <p:cNvGrpSpPr/>
            <p:nvPr/>
          </p:nvGrpSpPr>
          <p:grpSpPr>
            <a:xfrm>
              <a:off x="6175625" y="3705875"/>
              <a:ext cx="2926525" cy="1549975"/>
              <a:chOff x="6175625" y="3705875"/>
              <a:chExt cx="2926525" cy="1549975"/>
            </a:xfrm>
          </p:grpSpPr>
          <p:grpSp>
            <p:nvGrpSpPr>
              <p:cNvPr id="5214" name="Google Shape;5214;p32"/>
              <p:cNvGrpSpPr/>
              <p:nvPr/>
            </p:nvGrpSpPr>
            <p:grpSpPr>
              <a:xfrm flipH="1">
                <a:off x="7642150" y="3705875"/>
                <a:ext cx="1460000" cy="1549975"/>
                <a:chOff x="5402750" y="3100275"/>
                <a:chExt cx="1460000" cy="1549975"/>
              </a:xfrm>
            </p:grpSpPr>
            <p:sp>
              <p:nvSpPr>
                <p:cNvPr id="5215" name="Google Shape;5215;p32"/>
                <p:cNvSpPr/>
                <p:nvPr/>
              </p:nvSpPr>
              <p:spPr>
                <a:xfrm>
                  <a:off x="6526400" y="4117600"/>
                  <a:ext cx="336350" cy="40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54" h="16265" extrusionOk="0">
                      <a:moveTo>
                        <a:pt x="12419" y="1"/>
                      </a:moveTo>
                      <a:cubicBezTo>
                        <a:pt x="12418" y="1"/>
                        <a:pt x="0" y="1394"/>
                        <a:pt x="274" y="16264"/>
                      </a:cubicBezTo>
                      <a:lnTo>
                        <a:pt x="274" y="16264"/>
                      </a:lnTo>
                      <a:cubicBezTo>
                        <a:pt x="282" y="16258"/>
                        <a:pt x="13454" y="12183"/>
                        <a:pt x="12419" y="1"/>
                      </a:cubicBezTo>
                      <a:close/>
                      <a:moveTo>
                        <a:pt x="274" y="16264"/>
                      </a:moveTo>
                      <a:cubicBezTo>
                        <a:pt x="274" y="16264"/>
                        <a:pt x="274" y="16264"/>
                        <a:pt x="274" y="16264"/>
                      </a:cubicBezTo>
                      <a:cubicBezTo>
                        <a:pt x="274" y="16264"/>
                        <a:pt x="274" y="16264"/>
                        <a:pt x="274" y="1626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6" name="Google Shape;5216;p32"/>
                <p:cNvSpPr/>
                <p:nvPr/>
              </p:nvSpPr>
              <p:spPr>
                <a:xfrm>
                  <a:off x="6526700" y="4192275"/>
                  <a:ext cx="243500" cy="33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0" h="13493" extrusionOk="0">
                      <a:moveTo>
                        <a:pt x="9491" y="0"/>
                      </a:moveTo>
                      <a:cubicBezTo>
                        <a:pt x="9429" y="0"/>
                        <a:pt x="9370" y="25"/>
                        <a:pt x="9335" y="73"/>
                      </a:cubicBezTo>
                      <a:lnTo>
                        <a:pt x="84" y="13170"/>
                      </a:lnTo>
                      <a:cubicBezTo>
                        <a:pt x="0" y="13266"/>
                        <a:pt x="36" y="13396"/>
                        <a:pt x="119" y="13456"/>
                      </a:cubicBezTo>
                      <a:cubicBezTo>
                        <a:pt x="158" y="13480"/>
                        <a:pt x="202" y="13492"/>
                        <a:pt x="245" y="13492"/>
                      </a:cubicBezTo>
                      <a:cubicBezTo>
                        <a:pt x="309" y="13492"/>
                        <a:pt x="370" y="13465"/>
                        <a:pt x="405" y="13408"/>
                      </a:cubicBezTo>
                      <a:lnTo>
                        <a:pt x="9668" y="300"/>
                      </a:lnTo>
                      <a:cubicBezTo>
                        <a:pt x="9740" y="216"/>
                        <a:pt x="9716" y="73"/>
                        <a:pt x="9621" y="38"/>
                      </a:cubicBezTo>
                      <a:cubicBezTo>
                        <a:pt x="9581" y="13"/>
                        <a:pt x="9535" y="0"/>
                        <a:pt x="949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7" name="Google Shape;5217;p32"/>
                <p:cNvSpPr/>
                <p:nvPr/>
              </p:nvSpPr>
              <p:spPr>
                <a:xfrm>
                  <a:off x="6608550" y="4290800"/>
                  <a:ext cx="17300" cy="1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" h="4576" extrusionOk="0">
                      <a:moveTo>
                        <a:pt x="208" y="1"/>
                      </a:moveTo>
                      <a:cubicBezTo>
                        <a:pt x="202" y="1"/>
                        <a:pt x="197" y="1"/>
                        <a:pt x="191" y="2"/>
                      </a:cubicBezTo>
                      <a:cubicBezTo>
                        <a:pt x="84" y="2"/>
                        <a:pt x="1" y="109"/>
                        <a:pt x="1" y="216"/>
                      </a:cubicBezTo>
                      <a:lnTo>
                        <a:pt x="298" y="4395"/>
                      </a:lnTo>
                      <a:cubicBezTo>
                        <a:pt x="298" y="4496"/>
                        <a:pt x="392" y="4575"/>
                        <a:pt x="492" y="4575"/>
                      </a:cubicBezTo>
                      <a:cubicBezTo>
                        <a:pt x="499" y="4575"/>
                        <a:pt x="506" y="4575"/>
                        <a:pt x="513" y="4574"/>
                      </a:cubicBezTo>
                      <a:cubicBezTo>
                        <a:pt x="572" y="4574"/>
                        <a:pt x="632" y="4526"/>
                        <a:pt x="667" y="4491"/>
                      </a:cubicBezTo>
                      <a:cubicBezTo>
                        <a:pt x="679" y="4443"/>
                        <a:pt x="691" y="4395"/>
                        <a:pt x="691" y="4372"/>
                      </a:cubicBezTo>
                      <a:lnTo>
                        <a:pt x="393" y="181"/>
                      </a:lnTo>
                      <a:cubicBezTo>
                        <a:pt x="393" y="91"/>
                        <a:pt x="298" y="1"/>
                        <a:pt x="20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8" name="Google Shape;5218;p32"/>
                <p:cNvSpPr/>
                <p:nvPr/>
              </p:nvSpPr>
              <p:spPr>
                <a:xfrm>
                  <a:off x="6702025" y="4256500"/>
                  <a:ext cx="78000" cy="2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0" h="1027" extrusionOk="0">
                      <a:moveTo>
                        <a:pt x="2899" y="0"/>
                      </a:moveTo>
                      <a:cubicBezTo>
                        <a:pt x="2886" y="0"/>
                        <a:pt x="2872" y="2"/>
                        <a:pt x="2858" y="5"/>
                      </a:cubicBezTo>
                      <a:lnTo>
                        <a:pt x="179" y="636"/>
                      </a:lnTo>
                      <a:cubicBezTo>
                        <a:pt x="83" y="660"/>
                        <a:pt x="0" y="767"/>
                        <a:pt x="36" y="874"/>
                      </a:cubicBezTo>
                      <a:cubicBezTo>
                        <a:pt x="55" y="962"/>
                        <a:pt x="131" y="1026"/>
                        <a:pt x="218" y="1026"/>
                      </a:cubicBezTo>
                      <a:cubicBezTo>
                        <a:pt x="236" y="1026"/>
                        <a:pt x="255" y="1023"/>
                        <a:pt x="274" y="1017"/>
                      </a:cubicBezTo>
                      <a:lnTo>
                        <a:pt x="2953" y="398"/>
                      </a:lnTo>
                      <a:cubicBezTo>
                        <a:pt x="3001" y="398"/>
                        <a:pt x="3036" y="362"/>
                        <a:pt x="3072" y="326"/>
                      </a:cubicBezTo>
                      <a:cubicBezTo>
                        <a:pt x="3096" y="279"/>
                        <a:pt x="3120" y="231"/>
                        <a:pt x="3096" y="159"/>
                      </a:cubicBezTo>
                      <a:cubicBezTo>
                        <a:pt x="3075" y="66"/>
                        <a:pt x="2991" y="0"/>
                        <a:pt x="289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9" name="Google Shape;5219;p32"/>
                <p:cNvSpPr/>
                <p:nvPr/>
              </p:nvSpPr>
              <p:spPr>
                <a:xfrm>
                  <a:off x="6535925" y="4406125"/>
                  <a:ext cx="321500" cy="13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0" h="5528" extrusionOk="0">
                      <a:moveTo>
                        <a:pt x="8353" y="1"/>
                      </a:moveTo>
                      <a:cubicBezTo>
                        <a:pt x="5898" y="1"/>
                        <a:pt x="2799" y="989"/>
                        <a:pt x="0" y="4819"/>
                      </a:cubicBezTo>
                      <a:cubicBezTo>
                        <a:pt x="0" y="4819"/>
                        <a:pt x="1950" y="5527"/>
                        <a:pt x="4457" y="5527"/>
                      </a:cubicBezTo>
                      <a:cubicBezTo>
                        <a:pt x="7199" y="5527"/>
                        <a:pt x="10608" y="4679"/>
                        <a:pt x="12859" y="1128"/>
                      </a:cubicBezTo>
                      <a:cubicBezTo>
                        <a:pt x="12859" y="1128"/>
                        <a:pt x="10974" y="1"/>
                        <a:pt x="835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0" name="Google Shape;5220;p32"/>
                <p:cNvSpPr/>
                <p:nvPr/>
              </p:nvSpPr>
              <p:spPr>
                <a:xfrm>
                  <a:off x="6530275" y="4441775"/>
                  <a:ext cx="262550" cy="8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2" h="3589" extrusionOk="0">
                      <a:moveTo>
                        <a:pt x="10304" y="1"/>
                      </a:moveTo>
                      <a:cubicBezTo>
                        <a:pt x="10282" y="1"/>
                        <a:pt x="10261" y="4"/>
                        <a:pt x="10240" y="11"/>
                      </a:cubicBezTo>
                      <a:lnTo>
                        <a:pt x="167" y="3190"/>
                      </a:lnTo>
                      <a:cubicBezTo>
                        <a:pt x="60" y="3226"/>
                        <a:pt x="0" y="3345"/>
                        <a:pt x="24" y="3452"/>
                      </a:cubicBezTo>
                      <a:cubicBezTo>
                        <a:pt x="54" y="3533"/>
                        <a:pt x="145" y="3588"/>
                        <a:pt x="238" y="3588"/>
                      </a:cubicBezTo>
                      <a:cubicBezTo>
                        <a:pt x="254" y="3588"/>
                        <a:pt x="270" y="3587"/>
                        <a:pt x="286" y="3583"/>
                      </a:cubicBezTo>
                      <a:lnTo>
                        <a:pt x="10359" y="392"/>
                      </a:lnTo>
                      <a:cubicBezTo>
                        <a:pt x="10406" y="380"/>
                        <a:pt x="10430" y="357"/>
                        <a:pt x="10466" y="321"/>
                      </a:cubicBezTo>
                      <a:cubicBezTo>
                        <a:pt x="10502" y="261"/>
                        <a:pt x="10502" y="202"/>
                        <a:pt x="10490" y="142"/>
                      </a:cubicBezTo>
                      <a:cubicBezTo>
                        <a:pt x="10471" y="56"/>
                        <a:pt x="10390" y="1"/>
                        <a:pt x="10304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1" name="Google Shape;5221;p32"/>
                <p:cNvSpPr/>
                <p:nvPr/>
              </p:nvSpPr>
              <p:spPr>
                <a:xfrm>
                  <a:off x="6625825" y="4433500"/>
                  <a:ext cx="49425" cy="6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2709" extrusionOk="0">
                      <a:moveTo>
                        <a:pt x="1747" y="0"/>
                      </a:moveTo>
                      <a:cubicBezTo>
                        <a:pt x="1683" y="0"/>
                        <a:pt x="1621" y="32"/>
                        <a:pt x="1584" y="92"/>
                      </a:cubicBezTo>
                      <a:lnTo>
                        <a:pt x="60" y="2390"/>
                      </a:lnTo>
                      <a:cubicBezTo>
                        <a:pt x="0" y="2497"/>
                        <a:pt x="36" y="2616"/>
                        <a:pt x="119" y="2676"/>
                      </a:cubicBezTo>
                      <a:cubicBezTo>
                        <a:pt x="154" y="2698"/>
                        <a:pt x="192" y="2708"/>
                        <a:pt x="229" y="2708"/>
                      </a:cubicBezTo>
                      <a:cubicBezTo>
                        <a:pt x="294" y="2708"/>
                        <a:pt x="355" y="2677"/>
                        <a:pt x="393" y="2616"/>
                      </a:cubicBezTo>
                      <a:lnTo>
                        <a:pt x="1917" y="307"/>
                      </a:lnTo>
                      <a:cubicBezTo>
                        <a:pt x="1977" y="211"/>
                        <a:pt x="1953" y="92"/>
                        <a:pt x="1858" y="33"/>
                      </a:cubicBezTo>
                      <a:cubicBezTo>
                        <a:pt x="1823" y="11"/>
                        <a:pt x="1784" y="0"/>
                        <a:pt x="1747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2" name="Google Shape;5222;p32"/>
                <p:cNvSpPr/>
                <p:nvPr/>
              </p:nvSpPr>
              <p:spPr>
                <a:xfrm>
                  <a:off x="6719875" y="4461225"/>
                  <a:ext cx="53000" cy="2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" h="1148" extrusionOk="0">
                      <a:moveTo>
                        <a:pt x="236" y="1"/>
                      </a:moveTo>
                      <a:cubicBezTo>
                        <a:pt x="157" y="1"/>
                        <a:pt x="83" y="47"/>
                        <a:pt x="48" y="126"/>
                      </a:cubicBezTo>
                      <a:cubicBezTo>
                        <a:pt x="1" y="233"/>
                        <a:pt x="48" y="352"/>
                        <a:pt x="155" y="388"/>
                      </a:cubicBezTo>
                      <a:lnTo>
                        <a:pt x="1810" y="1138"/>
                      </a:lnTo>
                      <a:cubicBezTo>
                        <a:pt x="1831" y="1144"/>
                        <a:pt x="1853" y="1147"/>
                        <a:pt x="1876" y="1147"/>
                      </a:cubicBezTo>
                      <a:cubicBezTo>
                        <a:pt x="1944" y="1147"/>
                        <a:pt x="2016" y="1120"/>
                        <a:pt x="2060" y="1067"/>
                      </a:cubicBezTo>
                      <a:cubicBezTo>
                        <a:pt x="2072" y="1067"/>
                        <a:pt x="2072" y="1043"/>
                        <a:pt x="2072" y="1031"/>
                      </a:cubicBezTo>
                      <a:cubicBezTo>
                        <a:pt x="2120" y="924"/>
                        <a:pt x="2072" y="805"/>
                        <a:pt x="1965" y="769"/>
                      </a:cubicBezTo>
                      <a:lnTo>
                        <a:pt x="322" y="19"/>
                      </a:lnTo>
                      <a:cubicBezTo>
                        <a:pt x="294" y="7"/>
                        <a:pt x="265" y="1"/>
                        <a:pt x="236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3" name="Google Shape;5223;p32"/>
                <p:cNvSpPr/>
                <p:nvPr/>
              </p:nvSpPr>
              <p:spPr>
                <a:xfrm>
                  <a:off x="6218925" y="4083675"/>
                  <a:ext cx="366125" cy="4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5" h="17598" extrusionOk="0">
                      <a:moveTo>
                        <a:pt x="2477" y="0"/>
                      </a:moveTo>
                      <a:lnTo>
                        <a:pt x="2477" y="0"/>
                      </a:lnTo>
                      <a:cubicBezTo>
                        <a:pt x="0" y="11978"/>
                        <a:pt x="12621" y="17598"/>
                        <a:pt x="12633" y="17598"/>
                      </a:cubicBezTo>
                      <a:cubicBezTo>
                        <a:pt x="14645" y="2846"/>
                        <a:pt x="2477" y="0"/>
                        <a:pt x="24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4" name="Google Shape;5224;p32"/>
                <p:cNvSpPr/>
                <p:nvPr/>
              </p:nvSpPr>
              <p:spPr>
                <a:xfrm>
                  <a:off x="6337375" y="4166050"/>
                  <a:ext cx="20245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8" h="14508" extrusionOk="0">
                      <a:moveTo>
                        <a:pt x="231" y="0"/>
                      </a:moveTo>
                      <a:cubicBezTo>
                        <a:pt x="200" y="0"/>
                        <a:pt x="170" y="9"/>
                        <a:pt x="144" y="27"/>
                      </a:cubicBezTo>
                      <a:cubicBezTo>
                        <a:pt x="49" y="75"/>
                        <a:pt x="1" y="194"/>
                        <a:pt x="61" y="289"/>
                      </a:cubicBezTo>
                      <a:lnTo>
                        <a:pt x="7716" y="14398"/>
                      </a:lnTo>
                      <a:cubicBezTo>
                        <a:pt x="7749" y="14464"/>
                        <a:pt x="7823" y="14507"/>
                        <a:pt x="7893" y="14507"/>
                      </a:cubicBezTo>
                      <a:cubicBezTo>
                        <a:pt x="7923" y="14507"/>
                        <a:pt x="7953" y="14499"/>
                        <a:pt x="7978" y="14481"/>
                      </a:cubicBezTo>
                      <a:cubicBezTo>
                        <a:pt x="8014" y="14457"/>
                        <a:pt x="8038" y="14445"/>
                        <a:pt x="8062" y="14422"/>
                      </a:cubicBezTo>
                      <a:cubicBezTo>
                        <a:pt x="8085" y="14362"/>
                        <a:pt x="8097" y="14267"/>
                        <a:pt x="8062" y="14207"/>
                      </a:cubicBezTo>
                      <a:lnTo>
                        <a:pt x="406" y="98"/>
                      </a:lnTo>
                      <a:cubicBezTo>
                        <a:pt x="373" y="41"/>
                        <a:pt x="300" y="0"/>
                        <a:pt x="23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5" name="Google Shape;5225;p32"/>
                <p:cNvSpPr/>
                <p:nvPr/>
              </p:nvSpPr>
              <p:spPr>
                <a:xfrm>
                  <a:off x="6456450" y="4281575"/>
                  <a:ext cx="30675" cy="11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" h="4529" extrusionOk="0">
                      <a:moveTo>
                        <a:pt x="1022" y="1"/>
                      </a:moveTo>
                      <a:cubicBezTo>
                        <a:pt x="914" y="1"/>
                        <a:pt x="821" y="69"/>
                        <a:pt x="810" y="169"/>
                      </a:cubicBezTo>
                      <a:lnTo>
                        <a:pt x="24" y="4288"/>
                      </a:lnTo>
                      <a:cubicBezTo>
                        <a:pt x="0" y="4407"/>
                        <a:pt x="84" y="4514"/>
                        <a:pt x="179" y="4526"/>
                      </a:cubicBezTo>
                      <a:cubicBezTo>
                        <a:pt x="191" y="4528"/>
                        <a:pt x="203" y="4528"/>
                        <a:pt x="215" y="4528"/>
                      </a:cubicBezTo>
                      <a:cubicBezTo>
                        <a:pt x="292" y="4528"/>
                        <a:pt x="352" y="4495"/>
                        <a:pt x="393" y="4443"/>
                      </a:cubicBezTo>
                      <a:cubicBezTo>
                        <a:pt x="405" y="4407"/>
                        <a:pt x="405" y="4395"/>
                        <a:pt x="417" y="4360"/>
                      </a:cubicBezTo>
                      <a:lnTo>
                        <a:pt x="1215" y="240"/>
                      </a:lnTo>
                      <a:cubicBezTo>
                        <a:pt x="1227" y="121"/>
                        <a:pt x="1155" y="14"/>
                        <a:pt x="1048" y="2"/>
                      </a:cubicBezTo>
                      <a:cubicBezTo>
                        <a:pt x="1040" y="1"/>
                        <a:pt x="1031" y="1"/>
                        <a:pt x="102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6" name="Google Shape;5226;p32"/>
                <p:cNvSpPr/>
                <p:nvPr/>
              </p:nvSpPr>
              <p:spPr>
                <a:xfrm>
                  <a:off x="6319525" y="4229100"/>
                  <a:ext cx="76525" cy="3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1" h="1341" extrusionOk="0">
                      <a:moveTo>
                        <a:pt x="228" y="1"/>
                      </a:moveTo>
                      <a:cubicBezTo>
                        <a:pt x="151" y="1"/>
                        <a:pt x="75" y="55"/>
                        <a:pt x="48" y="136"/>
                      </a:cubicBezTo>
                      <a:cubicBezTo>
                        <a:pt x="1" y="243"/>
                        <a:pt x="60" y="363"/>
                        <a:pt x="167" y="386"/>
                      </a:cubicBezTo>
                      <a:lnTo>
                        <a:pt x="2763" y="1327"/>
                      </a:lnTo>
                      <a:cubicBezTo>
                        <a:pt x="2785" y="1337"/>
                        <a:pt x="2809" y="1341"/>
                        <a:pt x="2833" y="1341"/>
                      </a:cubicBezTo>
                      <a:cubicBezTo>
                        <a:pt x="2899" y="1341"/>
                        <a:pt x="2966" y="1308"/>
                        <a:pt x="3001" y="1255"/>
                      </a:cubicBezTo>
                      <a:cubicBezTo>
                        <a:pt x="3013" y="1244"/>
                        <a:pt x="3013" y="1220"/>
                        <a:pt x="3013" y="1208"/>
                      </a:cubicBezTo>
                      <a:cubicBezTo>
                        <a:pt x="3061" y="1101"/>
                        <a:pt x="3001" y="1005"/>
                        <a:pt x="2894" y="958"/>
                      </a:cubicBezTo>
                      <a:lnTo>
                        <a:pt x="298" y="17"/>
                      </a:lnTo>
                      <a:cubicBezTo>
                        <a:pt x="276" y="6"/>
                        <a:pt x="252" y="1"/>
                        <a:pt x="22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7" name="Google Shape;5227;p32"/>
                <p:cNvSpPr/>
                <p:nvPr/>
              </p:nvSpPr>
              <p:spPr>
                <a:xfrm>
                  <a:off x="6223375" y="4379225"/>
                  <a:ext cx="308100" cy="15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24" h="6110" extrusionOk="0">
                      <a:moveTo>
                        <a:pt x="3510" y="0"/>
                      </a:moveTo>
                      <a:cubicBezTo>
                        <a:pt x="1463" y="0"/>
                        <a:pt x="1" y="656"/>
                        <a:pt x="1" y="656"/>
                      </a:cubicBezTo>
                      <a:cubicBezTo>
                        <a:pt x="2198" y="5263"/>
                        <a:pt x="6566" y="6109"/>
                        <a:pt x="9466" y="6109"/>
                      </a:cubicBezTo>
                      <a:cubicBezTo>
                        <a:pt x="11139" y="6109"/>
                        <a:pt x="12324" y="5828"/>
                        <a:pt x="12324" y="5823"/>
                      </a:cubicBezTo>
                      <a:cubicBezTo>
                        <a:pt x="9636" y="1052"/>
                        <a:pt x="6104" y="0"/>
                        <a:pt x="351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8" name="Google Shape;5228;p32"/>
                <p:cNvSpPr/>
                <p:nvPr/>
              </p:nvSpPr>
              <p:spPr>
                <a:xfrm>
                  <a:off x="6284700" y="4411525"/>
                  <a:ext cx="252150" cy="1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6" h="4743" extrusionOk="0">
                      <a:moveTo>
                        <a:pt x="223" y="0"/>
                      </a:moveTo>
                      <a:cubicBezTo>
                        <a:pt x="145" y="0"/>
                        <a:pt x="74" y="44"/>
                        <a:pt x="48" y="114"/>
                      </a:cubicBezTo>
                      <a:cubicBezTo>
                        <a:pt x="1" y="221"/>
                        <a:pt x="48" y="340"/>
                        <a:pt x="143" y="388"/>
                      </a:cubicBezTo>
                      <a:lnTo>
                        <a:pt x="9776" y="4734"/>
                      </a:lnTo>
                      <a:cubicBezTo>
                        <a:pt x="9799" y="4740"/>
                        <a:pt x="9823" y="4743"/>
                        <a:pt x="9846" y="4743"/>
                      </a:cubicBezTo>
                      <a:cubicBezTo>
                        <a:pt x="9916" y="4743"/>
                        <a:pt x="9981" y="4716"/>
                        <a:pt x="10026" y="4662"/>
                      </a:cubicBezTo>
                      <a:cubicBezTo>
                        <a:pt x="10026" y="4638"/>
                        <a:pt x="10049" y="4626"/>
                        <a:pt x="10049" y="4626"/>
                      </a:cubicBezTo>
                      <a:cubicBezTo>
                        <a:pt x="10085" y="4519"/>
                        <a:pt x="10049" y="4400"/>
                        <a:pt x="9942" y="4365"/>
                      </a:cubicBezTo>
                      <a:lnTo>
                        <a:pt x="310" y="19"/>
                      </a:lnTo>
                      <a:cubicBezTo>
                        <a:pt x="281" y="6"/>
                        <a:pt x="25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9" name="Google Shape;5229;p32"/>
                <p:cNvSpPr/>
                <p:nvPr/>
              </p:nvSpPr>
              <p:spPr>
                <a:xfrm>
                  <a:off x="6403475" y="4416950"/>
                  <a:ext cx="41975" cy="7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9" h="2866" extrusionOk="0">
                      <a:moveTo>
                        <a:pt x="223" y="1"/>
                      </a:moveTo>
                      <a:cubicBezTo>
                        <a:pt x="193" y="1"/>
                        <a:pt x="162" y="6"/>
                        <a:pt x="131" y="16"/>
                      </a:cubicBezTo>
                      <a:cubicBezTo>
                        <a:pt x="24" y="64"/>
                        <a:pt x="0" y="183"/>
                        <a:pt x="36" y="290"/>
                      </a:cubicBezTo>
                      <a:lnTo>
                        <a:pt x="1274" y="2755"/>
                      </a:lnTo>
                      <a:cubicBezTo>
                        <a:pt x="1308" y="2831"/>
                        <a:pt x="1379" y="2865"/>
                        <a:pt x="1456" y="2865"/>
                      </a:cubicBezTo>
                      <a:cubicBezTo>
                        <a:pt x="1486" y="2865"/>
                        <a:pt x="1518" y="2860"/>
                        <a:pt x="1548" y="2850"/>
                      </a:cubicBezTo>
                      <a:cubicBezTo>
                        <a:pt x="1572" y="2826"/>
                        <a:pt x="1608" y="2814"/>
                        <a:pt x="1619" y="2790"/>
                      </a:cubicBezTo>
                      <a:cubicBezTo>
                        <a:pt x="1667" y="2731"/>
                        <a:pt x="1679" y="2659"/>
                        <a:pt x="1631" y="2576"/>
                      </a:cubicBezTo>
                      <a:lnTo>
                        <a:pt x="393" y="111"/>
                      </a:lnTo>
                      <a:cubicBezTo>
                        <a:pt x="367" y="35"/>
                        <a:pt x="299" y="1"/>
                        <a:pt x="223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0" name="Google Shape;5230;p32"/>
                <p:cNvSpPr/>
                <p:nvPr/>
              </p:nvSpPr>
              <p:spPr>
                <a:xfrm>
                  <a:off x="6301075" y="4437650"/>
                  <a:ext cx="53900" cy="2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6" h="956" extrusionOk="0">
                      <a:moveTo>
                        <a:pt x="1946" y="0"/>
                      </a:moveTo>
                      <a:cubicBezTo>
                        <a:pt x="1928" y="0"/>
                        <a:pt x="1911" y="3"/>
                        <a:pt x="1894" y="10"/>
                      </a:cubicBezTo>
                      <a:lnTo>
                        <a:pt x="167" y="557"/>
                      </a:lnTo>
                      <a:cubicBezTo>
                        <a:pt x="60" y="593"/>
                        <a:pt x="0" y="712"/>
                        <a:pt x="24" y="819"/>
                      </a:cubicBezTo>
                      <a:cubicBezTo>
                        <a:pt x="55" y="900"/>
                        <a:pt x="145" y="955"/>
                        <a:pt x="238" y="955"/>
                      </a:cubicBezTo>
                      <a:cubicBezTo>
                        <a:pt x="254" y="955"/>
                        <a:pt x="270" y="954"/>
                        <a:pt x="286" y="950"/>
                      </a:cubicBezTo>
                      <a:lnTo>
                        <a:pt x="2013" y="403"/>
                      </a:lnTo>
                      <a:cubicBezTo>
                        <a:pt x="2048" y="379"/>
                        <a:pt x="2084" y="355"/>
                        <a:pt x="2108" y="319"/>
                      </a:cubicBezTo>
                      <a:cubicBezTo>
                        <a:pt x="2144" y="283"/>
                        <a:pt x="2155" y="224"/>
                        <a:pt x="2144" y="141"/>
                      </a:cubicBezTo>
                      <a:cubicBezTo>
                        <a:pt x="2114" y="62"/>
                        <a:pt x="2029" y="0"/>
                        <a:pt x="1946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1" name="Google Shape;5231;p32"/>
                <p:cNvSpPr/>
                <p:nvPr/>
              </p:nvSpPr>
              <p:spPr>
                <a:xfrm>
                  <a:off x="5464350" y="3709750"/>
                  <a:ext cx="445925" cy="63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5257" extrusionOk="0">
                      <a:moveTo>
                        <a:pt x="3184" y="0"/>
                      </a:moveTo>
                      <a:cubicBezTo>
                        <a:pt x="2810" y="0"/>
                        <a:pt x="2470" y="97"/>
                        <a:pt x="2180" y="313"/>
                      </a:cubicBezTo>
                      <a:cubicBezTo>
                        <a:pt x="1" y="1932"/>
                        <a:pt x="2811" y="8742"/>
                        <a:pt x="4263" y="11076"/>
                      </a:cubicBezTo>
                      <a:cubicBezTo>
                        <a:pt x="8240" y="17458"/>
                        <a:pt x="17837" y="25256"/>
                        <a:pt x="17837" y="25256"/>
                      </a:cubicBezTo>
                      <a:cubicBezTo>
                        <a:pt x="17837" y="25256"/>
                        <a:pt x="14527" y="11362"/>
                        <a:pt x="11038" y="6218"/>
                      </a:cubicBezTo>
                      <a:cubicBezTo>
                        <a:pt x="9744" y="4302"/>
                        <a:pt x="5685" y="0"/>
                        <a:pt x="318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2" name="Google Shape;5232;p32"/>
                <p:cNvSpPr/>
                <p:nvPr/>
              </p:nvSpPr>
              <p:spPr>
                <a:xfrm>
                  <a:off x="5576275" y="3393250"/>
                  <a:ext cx="348275" cy="52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1" h="20831" extrusionOk="0">
                      <a:moveTo>
                        <a:pt x="2568" y="1"/>
                      </a:moveTo>
                      <a:cubicBezTo>
                        <a:pt x="2284" y="1"/>
                        <a:pt x="2025" y="73"/>
                        <a:pt x="1799" y="233"/>
                      </a:cubicBezTo>
                      <a:cubicBezTo>
                        <a:pt x="1" y="1495"/>
                        <a:pt x="2132" y="7091"/>
                        <a:pt x="3239" y="9020"/>
                      </a:cubicBezTo>
                      <a:cubicBezTo>
                        <a:pt x="6323" y="14282"/>
                        <a:pt x="13931" y="20831"/>
                        <a:pt x="13931" y="20831"/>
                      </a:cubicBezTo>
                      <a:cubicBezTo>
                        <a:pt x="13931" y="20831"/>
                        <a:pt x="11562" y="9496"/>
                        <a:pt x="8859" y="5233"/>
                      </a:cubicBezTo>
                      <a:cubicBezTo>
                        <a:pt x="7836" y="3647"/>
                        <a:pt x="4589" y="1"/>
                        <a:pt x="256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3" name="Google Shape;5233;p32"/>
                <p:cNvSpPr/>
                <p:nvPr/>
              </p:nvSpPr>
              <p:spPr>
                <a:xfrm>
                  <a:off x="5944475" y="3566125"/>
                  <a:ext cx="242025" cy="38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1" h="15321" extrusionOk="0">
                      <a:moveTo>
                        <a:pt x="7793" y="1"/>
                      </a:moveTo>
                      <a:cubicBezTo>
                        <a:pt x="6281" y="1"/>
                        <a:pt x="4008" y="2963"/>
                        <a:pt x="3311" y="4260"/>
                      </a:cubicBezTo>
                      <a:cubicBezTo>
                        <a:pt x="1191" y="8153"/>
                        <a:pt x="1" y="15321"/>
                        <a:pt x="1" y="15321"/>
                      </a:cubicBezTo>
                      <a:cubicBezTo>
                        <a:pt x="1" y="15321"/>
                        <a:pt x="6121" y="9582"/>
                        <a:pt x="7740" y="6308"/>
                      </a:cubicBezTo>
                      <a:cubicBezTo>
                        <a:pt x="8430" y="4915"/>
                        <a:pt x="9681" y="735"/>
                        <a:pt x="8192" y="81"/>
                      </a:cubicBezTo>
                      <a:cubicBezTo>
                        <a:pt x="8067" y="26"/>
                        <a:pt x="7934" y="1"/>
                        <a:pt x="77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4" name="Google Shape;5234;p32"/>
                <p:cNvSpPr/>
                <p:nvPr/>
              </p:nvSpPr>
              <p:spPr>
                <a:xfrm>
                  <a:off x="5402750" y="4103300"/>
                  <a:ext cx="500675" cy="29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7" h="11824" extrusionOk="0">
                      <a:moveTo>
                        <a:pt x="2845" y="1"/>
                      </a:moveTo>
                      <a:cubicBezTo>
                        <a:pt x="1903" y="1"/>
                        <a:pt x="1155" y="229"/>
                        <a:pt x="870" y="834"/>
                      </a:cubicBezTo>
                      <a:cubicBezTo>
                        <a:pt x="0" y="2680"/>
                        <a:pt x="4275" y="6192"/>
                        <a:pt x="6049" y="7228"/>
                      </a:cubicBezTo>
                      <a:cubicBezTo>
                        <a:pt x="10930" y="10050"/>
                        <a:pt x="20027" y="11824"/>
                        <a:pt x="20027" y="11824"/>
                      </a:cubicBezTo>
                      <a:cubicBezTo>
                        <a:pt x="20027" y="11824"/>
                        <a:pt x="12919" y="3799"/>
                        <a:pt x="8811" y="1632"/>
                      </a:cubicBezTo>
                      <a:cubicBezTo>
                        <a:pt x="7619" y="996"/>
                        <a:pt x="4811" y="1"/>
                        <a:pt x="28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5" name="Google Shape;5235;p32"/>
                <p:cNvSpPr/>
                <p:nvPr/>
              </p:nvSpPr>
              <p:spPr>
                <a:xfrm>
                  <a:off x="5582525" y="3593250"/>
                  <a:ext cx="370025" cy="3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01" h="13534" extrusionOk="0">
                      <a:moveTo>
                        <a:pt x="2107" y="1"/>
                      </a:moveTo>
                      <a:cubicBezTo>
                        <a:pt x="1683" y="1"/>
                        <a:pt x="1334" y="119"/>
                        <a:pt x="1108" y="401"/>
                      </a:cubicBezTo>
                      <a:cubicBezTo>
                        <a:pt x="1" y="1758"/>
                        <a:pt x="2834" y="5568"/>
                        <a:pt x="4096" y="6806"/>
                      </a:cubicBezTo>
                      <a:cubicBezTo>
                        <a:pt x="7573" y="10164"/>
                        <a:pt x="14800" y="13533"/>
                        <a:pt x="14800" y="13533"/>
                      </a:cubicBezTo>
                      <a:cubicBezTo>
                        <a:pt x="14800" y="13533"/>
                        <a:pt x="10538" y="5377"/>
                        <a:pt x="7561" y="2710"/>
                      </a:cubicBezTo>
                      <a:cubicBezTo>
                        <a:pt x="6547" y="1801"/>
                        <a:pt x="3760" y="1"/>
                        <a:pt x="210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6" name="Google Shape;5236;p32"/>
                <p:cNvSpPr/>
                <p:nvPr/>
              </p:nvSpPr>
              <p:spPr>
                <a:xfrm>
                  <a:off x="5930200" y="3922050"/>
                  <a:ext cx="244700" cy="38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8" h="15372" extrusionOk="0">
                      <a:moveTo>
                        <a:pt x="7899" y="1"/>
                      </a:moveTo>
                      <a:cubicBezTo>
                        <a:pt x="6396" y="1"/>
                        <a:pt x="4076" y="2967"/>
                        <a:pt x="3358" y="4263"/>
                      </a:cubicBezTo>
                      <a:cubicBezTo>
                        <a:pt x="1215" y="8168"/>
                        <a:pt x="0" y="15371"/>
                        <a:pt x="0" y="15371"/>
                      </a:cubicBezTo>
                      <a:cubicBezTo>
                        <a:pt x="0" y="15371"/>
                        <a:pt x="6191" y="9632"/>
                        <a:pt x="7823" y="6346"/>
                      </a:cubicBezTo>
                      <a:cubicBezTo>
                        <a:pt x="8525" y="4953"/>
                        <a:pt x="9787" y="738"/>
                        <a:pt x="8299" y="83"/>
                      </a:cubicBezTo>
                      <a:cubicBezTo>
                        <a:pt x="8174" y="27"/>
                        <a:pt x="8040" y="1"/>
                        <a:pt x="78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7" name="Google Shape;5237;p32"/>
                <p:cNvSpPr/>
                <p:nvPr/>
              </p:nvSpPr>
              <p:spPr>
                <a:xfrm>
                  <a:off x="5884650" y="4097100"/>
                  <a:ext cx="386675" cy="40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7" h="16025" extrusionOk="0">
                      <a:moveTo>
                        <a:pt x="13078" y="1"/>
                      </a:moveTo>
                      <a:cubicBezTo>
                        <a:pt x="11223" y="1"/>
                        <a:pt x="8066" y="2602"/>
                        <a:pt x="6954" y="3857"/>
                      </a:cubicBezTo>
                      <a:cubicBezTo>
                        <a:pt x="3382" y="7869"/>
                        <a:pt x="1" y="16025"/>
                        <a:pt x="1" y="16025"/>
                      </a:cubicBezTo>
                      <a:cubicBezTo>
                        <a:pt x="1" y="16025"/>
                        <a:pt x="8823" y="10929"/>
                        <a:pt x="11645" y="7500"/>
                      </a:cubicBezTo>
                      <a:cubicBezTo>
                        <a:pt x="12847" y="6024"/>
                        <a:pt x="15467" y="1416"/>
                        <a:pt x="13883" y="237"/>
                      </a:cubicBezTo>
                      <a:cubicBezTo>
                        <a:pt x="13662" y="73"/>
                        <a:pt x="13388" y="1"/>
                        <a:pt x="1307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8" name="Google Shape;5238;p32"/>
                <p:cNvSpPr/>
                <p:nvPr/>
              </p:nvSpPr>
              <p:spPr>
                <a:xfrm>
                  <a:off x="5744450" y="3100275"/>
                  <a:ext cx="275650" cy="8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6" h="33372" extrusionOk="0">
                      <a:moveTo>
                        <a:pt x="3619" y="1"/>
                      </a:moveTo>
                      <a:cubicBezTo>
                        <a:pt x="3489" y="1"/>
                        <a:pt x="3358" y="15"/>
                        <a:pt x="3227" y="46"/>
                      </a:cubicBezTo>
                      <a:cubicBezTo>
                        <a:pt x="203" y="748"/>
                        <a:pt x="1" y="9166"/>
                        <a:pt x="441" y="12261"/>
                      </a:cubicBezTo>
                      <a:cubicBezTo>
                        <a:pt x="1656" y="20798"/>
                        <a:pt x="8109" y="33371"/>
                        <a:pt x="8109" y="33371"/>
                      </a:cubicBezTo>
                      <a:cubicBezTo>
                        <a:pt x="8109" y="33371"/>
                        <a:pt x="11026" y="17298"/>
                        <a:pt x="9764" y="10321"/>
                      </a:cubicBezTo>
                      <a:cubicBezTo>
                        <a:pt x="9251" y="7448"/>
                        <a:pt x="6554" y="1"/>
                        <a:pt x="36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9" name="Google Shape;5239;p32"/>
                <p:cNvSpPr/>
                <p:nvPr/>
              </p:nvSpPr>
              <p:spPr>
                <a:xfrm>
                  <a:off x="5885550" y="4392775"/>
                  <a:ext cx="291125" cy="10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4306" extrusionOk="0">
                      <a:moveTo>
                        <a:pt x="9457" y="1"/>
                      </a:moveTo>
                      <a:cubicBezTo>
                        <a:pt x="8490" y="1"/>
                        <a:pt x="7386" y="214"/>
                        <a:pt x="6823" y="400"/>
                      </a:cubicBezTo>
                      <a:cubicBezTo>
                        <a:pt x="3953" y="1328"/>
                        <a:pt x="0" y="4305"/>
                        <a:pt x="0" y="4305"/>
                      </a:cubicBezTo>
                      <a:cubicBezTo>
                        <a:pt x="0" y="4305"/>
                        <a:pt x="58" y="4305"/>
                        <a:pt x="163" y="4305"/>
                      </a:cubicBezTo>
                      <a:cubicBezTo>
                        <a:pt x="1112" y="4305"/>
                        <a:pt x="5961" y="4267"/>
                        <a:pt x="8061" y="3495"/>
                      </a:cubicBezTo>
                      <a:cubicBezTo>
                        <a:pt x="9061" y="3126"/>
                        <a:pt x="11645" y="1662"/>
                        <a:pt x="11216" y="626"/>
                      </a:cubicBezTo>
                      <a:cubicBezTo>
                        <a:pt x="11018" y="158"/>
                        <a:pt x="10288" y="1"/>
                        <a:pt x="94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0" name="Google Shape;5240;p32"/>
                <p:cNvSpPr/>
                <p:nvPr/>
              </p:nvSpPr>
              <p:spPr>
                <a:xfrm>
                  <a:off x="5859350" y="3241825"/>
                  <a:ext cx="93500" cy="140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0" h="56337" extrusionOk="0">
                      <a:moveTo>
                        <a:pt x="673" y="1"/>
                      </a:moveTo>
                      <a:cubicBezTo>
                        <a:pt x="639" y="1"/>
                        <a:pt x="605" y="5"/>
                        <a:pt x="572" y="15"/>
                      </a:cubicBezTo>
                      <a:cubicBezTo>
                        <a:pt x="358" y="75"/>
                        <a:pt x="227" y="289"/>
                        <a:pt x="286" y="503"/>
                      </a:cubicBezTo>
                      <a:lnTo>
                        <a:pt x="286" y="515"/>
                      </a:lnTo>
                      <a:cubicBezTo>
                        <a:pt x="917" y="2718"/>
                        <a:pt x="1358" y="5028"/>
                        <a:pt x="1727" y="7314"/>
                      </a:cubicBezTo>
                      <a:cubicBezTo>
                        <a:pt x="2096" y="9612"/>
                        <a:pt x="2358" y="11933"/>
                        <a:pt x="2572" y="14255"/>
                      </a:cubicBezTo>
                      <a:cubicBezTo>
                        <a:pt x="2977" y="18899"/>
                        <a:pt x="3084" y="23566"/>
                        <a:pt x="2989" y="28233"/>
                      </a:cubicBezTo>
                      <a:lnTo>
                        <a:pt x="2870" y="31722"/>
                      </a:lnTo>
                      <a:cubicBezTo>
                        <a:pt x="2846" y="32888"/>
                        <a:pt x="2727" y="34043"/>
                        <a:pt x="2668" y="35222"/>
                      </a:cubicBezTo>
                      <a:cubicBezTo>
                        <a:pt x="2548" y="37556"/>
                        <a:pt x="2275" y="39877"/>
                        <a:pt x="2060" y="42199"/>
                      </a:cubicBezTo>
                      <a:cubicBezTo>
                        <a:pt x="1953" y="43366"/>
                        <a:pt x="1786" y="44521"/>
                        <a:pt x="1644" y="45688"/>
                      </a:cubicBezTo>
                      <a:lnTo>
                        <a:pt x="1179" y="49152"/>
                      </a:lnTo>
                      <a:cubicBezTo>
                        <a:pt x="822" y="51462"/>
                        <a:pt x="405" y="53748"/>
                        <a:pt x="12" y="56058"/>
                      </a:cubicBezTo>
                      <a:lnTo>
                        <a:pt x="12" y="56070"/>
                      </a:lnTo>
                      <a:cubicBezTo>
                        <a:pt x="1" y="56189"/>
                        <a:pt x="72" y="56296"/>
                        <a:pt x="191" y="56332"/>
                      </a:cubicBezTo>
                      <a:cubicBezTo>
                        <a:pt x="206" y="56335"/>
                        <a:pt x="222" y="56336"/>
                        <a:pt x="237" y="56336"/>
                      </a:cubicBezTo>
                      <a:cubicBezTo>
                        <a:pt x="339" y="56336"/>
                        <a:pt x="432" y="56269"/>
                        <a:pt x="453" y="56165"/>
                      </a:cubicBezTo>
                      <a:cubicBezTo>
                        <a:pt x="846" y="53855"/>
                        <a:pt x="1286" y="51545"/>
                        <a:pt x="1656" y="49248"/>
                      </a:cubicBezTo>
                      <a:lnTo>
                        <a:pt x="2144" y="45759"/>
                      </a:lnTo>
                      <a:cubicBezTo>
                        <a:pt x="2310" y="44604"/>
                        <a:pt x="2489" y="43437"/>
                        <a:pt x="2584" y="42282"/>
                      </a:cubicBezTo>
                      <a:cubicBezTo>
                        <a:pt x="2822" y="39961"/>
                        <a:pt x="3108" y="37615"/>
                        <a:pt x="3251" y="35282"/>
                      </a:cubicBezTo>
                      <a:cubicBezTo>
                        <a:pt x="3322" y="34103"/>
                        <a:pt x="3441" y="32948"/>
                        <a:pt x="3477" y="31769"/>
                      </a:cubicBezTo>
                      <a:lnTo>
                        <a:pt x="3620" y="28257"/>
                      </a:lnTo>
                      <a:cubicBezTo>
                        <a:pt x="3739" y="23566"/>
                        <a:pt x="3668" y="18887"/>
                        <a:pt x="3287" y="14208"/>
                      </a:cubicBezTo>
                      <a:cubicBezTo>
                        <a:pt x="3096" y="11874"/>
                        <a:pt x="2858" y="9540"/>
                        <a:pt x="2489" y="7219"/>
                      </a:cubicBezTo>
                      <a:cubicBezTo>
                        <a:pt x="2132" y="4897"/>
                        <a:pt x="1715" y="2587"/>
                        <a:pt x="1060" y="289"/>
                      </a:cubicBezTo>
                      <a:cubicBezTo>
                        <a:pt x="1010" y="120"/>
                        <a:pt x="844" y="1"/>
                        <a:pt x="6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1" name="Google Shape;5241;p32"/>
                <p:cNvSpPr/>
                <p:nvPr/>
              </p:nvSpPr>
              <p:spPr>
                <a:xfrm>
                  <a:off x="5675100" y="3663825"/>
                  <a:ext cx="275050" cy="2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2" h="10693" extrusionOk="0">
                      <a:moveTo>
                        <a:pt x="234" y="0"/>
                      </a:moveTo>
                      <a:cubicBezTo>
                        <a:pt x="182" y="0"/>
                        <a:pt x="132" y="18"/>
                        <a:pt x="96" y="54"/>
                      </a:cubicBezTo>
                      <a:cubicBezTo>
                        <a:pt x="1" y="114"/>
                        <a:pt x="24" y="256"/>
                        <a:pt x="96" y="340"/>
                      </a:cubicBezTo>
                      <a:lnTo>
                        <a:pt x="10645" y="10639"/>
                      </a:lnTo>
                      <a:cubicBezTo>
                        <a:pt x="10680" y="10674"/>
                        <a:pt x="10734" y="10692"/>
                        <a:pt x="10788" y="10692"/>
                      </a:cubicBezTo>
                      <a:cubicBezTo>
                        <a:pt x="10841" y="10692"/>
                        <a:pt x="10895" y="10674"/>
                        <a:pt x="10931" y="10639"/>
                      </a:cubicBezTo>
                      <a:cubicBezTo>
                        <a:pt x="11002" y="10555"/>
                        <a:pt x="11002" y="10424"/>
                        <a:pt x="10931" y="10353"/>
                      </a:cubicBezTo>
                      <a:lnTo>
                        <a:pt x="382" y="54"/>
                      </a:lnTo>
                      <a:cubicBezTo>
                        <a:pt x="340" y="18"/>
                        <a:pt x="286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2" name="Google Shape;5242;p32"/>
                <p:cNvSpPr/>
                <p:nvPr/>
              </p:nvSpPr>
              <p:spPr>
                <a:xfrm>
                  <a:off x="5575975" y="3810875"/>
                  <a:ext cx="339650" cy="53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86" h="21423" extrusionOk="0">
                      <a:moveTo>
                        <a:pt x="223" y="0"/>
                      </a:moveTo>
                      <a:cubicBezTo>
                        <a:pt x="188" y="0"/>
                        <a:pt x="152" y="10"/>
                        <a:pt x="120" y="30"/>
                      </a:cubicBezTo>
                      <a:cubicBezTo>
                        <a:pt x="25" y="89"/>
                        <a:pt x="1" y="209"/>
                        <a:pt x="60" y="316"/>
                      </a:cubicBezTo>
                      <a:lnTo>
                        <a:pt x="13193" y="21330"/>
                      </a:lnTo>
                      <a:cubicBezTo>
                        <a:pt x="13231" y="21390"/>
                        <a:pt x="13292" y="21422"/>
                        <a:pt x="13359" y="21422"/>
                      </a:cubicBezTo>
                      <a:cubicBezTo>
                        <a:pt x="13398" y="21422"/>
                        <a:pt x="13439" y="21412"/>
                        <a:pt x="13479" y="21390"/>
                      </a:cubicBezTo>
                      <a:cubicBezTo>
                        <a:pt x="13479" y="21378"/>
                        <a:pt x="13491" y="21366"/>
                        <a:pt x="13514" y="21342"/>
                      </a:cubicBezTo>
                      <a:cubicBezTo>
                        <a:pt x="13574" y="21283"/>
                        <a:pt x="13586" y="21187"/>
                        <a:pt x="13538" y="21104"/>
                      </a:cubicBezTo>
                      <a:lnTo>
                        <a:pt x="394" y="89"/>
                      </a:lnTo>
                      <a:cubicBezTo>
                        <a:pt x="355" y="35"/>
                        <a:pt x="290" y="0"/>
                        <a:pt x="22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3" name="Google Shape;5243;p32"/>
                <p:cNvSpPr/>
                <p:nvPr/>
              </p:nvSpPr>
              <p:spPr>
                <a:xfrm>
                  <a:off x="5908750" y="3955850"/>
                  <a:ext cx="212850" cy="3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14" h="15052" extrusionOk="0">
                      <a:moveTo>
                        <a:pt x="8286" y="0"/>
                      </a:moveTo>
                      <a:cubicBezTo>
                        <a:pt x="8216" y="0"/>
                        <a:pt x="8145" y="37"/>
                        <a:pt x="8121" y="101"/>
                      </a:cubicBezTo>
                      <a:lnTo>
                        <a:pt x="61" y="14757"/>
                      </a:lnTo>
                      <a:cubicBezTo>
                        <a:pt x="1" y="14852"/>
                        <a:pt x="49" y="14983"/>
                        <a:pt x="144" y="15031"/>
                      </a:cubicBezTo>
                      <a:cubicBezTo>
                        <a:pt x="175" y="15044"/>
                        <a:pt x="208" y="15051"/>
                        <a:pt x="240" y="15051"/>
                      </a:cubicBezTo>
                      <a:cubicBezTo>
                        <a:pt x="294" y="15051"/>
                        <a:pt x="345" y="15033"/>
                        <a:pt x="382" y="14995"/>
                      </a:cubicBezTo>
                      <a:cubicBezTo>
                        <a:pt x="394" y="14983"/>
                        <a:pt x="394" y="14972"/>
                        <a:pt x="406" y="14948"/>
                      </a:cubicBezTo>
                      <a:lnTo>
                        <a:pt x="8454" y="291"/>
                      </a:lnTo>
                      <a:cubicBezTo>
                        <a:pt x="8514" y="208"/>
                        <a:pt x="8466" y="65"/>
                        <a:pt x="8383" y="29"/>
                      </a:cubicBezTo>
                      <a:cubicBezTo>
                        <a:pt x="8355" y="9"/>
                        <a:pt x="8321" y="0"/>
                        <a:pt x="82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4" name="Google Shape;5244;p32"/>
                <p:cNvSpPr/>
                <p:nvPr/>
              </p:nvSpPr>
              <p:spPr>
                <a:xfrm>
                  <a:off x="5896550" y="4160900"/>
                  <a:ext cx="304525" cy="3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81" h="12843" extrusionOk="0">
                      <a:moveTo>
                        <a:pt x="11959" y="1"/>
                      </a:moveTo>
                      <a:cubicBezTo>
                        <a:pt x="11907" y="1"/>
                        <a:pt x="11853" y="19"/>
                        <a:pt x="11812" y="54"/>
                      </a:cubicBezTo>
                      <a:lnTo>
                        <a:pt x="144" y="12163"/>
                      </a:lnTo>
                      <a:cubicBezTo>
                        <a:pt x="25" y="12306"/>
                        <a:pt x="1" y="12461"/>
                        <a:pt x="72" y="12616"/>
                      </a:cubicBezTo>
                      <a:cubicBezTo>
                        <a:pt x="140" y="12750"/>
                        <a:pt x="281" y="12843"/>
                        <a:pt x="437" y="12843"/>
                      </a:cubicBezTo>
                      <a:cubicBezTo>
                        <a:pt x="446" y="12843"/>
                        <a:pt x="456" y="12842"/>
                        <a:pt x="465" y="12842"/>
                      </a:cubicBezTo>
                      <a:cubicBezTo>
                        <a:pt x="2442" y="12675"/>
                        <a:pt x="7168" y="12187"/>
                        <a:pt x="8514" y="11199"/>
                      </a:cubicBezTo>
                      <a:lnTo>
                        <a:pt x="8550" y="11175"/>
                      </a:lnTo>
                      <a:cubicBezTo>
                        <a:pt x="8609" y="11092"/>
                        <a:pt x="8621" y="10984"/>
                        <a:pt x="8561" y="10913"/>
                      </a:cubicBezTo>
                      <a:cubicBezTo>
                        <a:pt x="8526" y="10863"/>
                        <a:pt x="8465" y="10835"/>
                        <a:pt x="8402" y="10835"/>
                      </a:cubicBezTo>
                      <a:cubicBezTo>
                        <a:pt x="8359" y="10835"/>
                        <a:pt x="8314" y="10848"/>
                        <a:pt x="8276" y="10877"/>
                      </a:cubicBezTo>
                      <a:cubicBezTo>
                        <a:pt x="6978" y="11830"/>
                        <a:pt x="1953" y="12306"/>
                        <a:pt x="429" y="12437"/>
                      </a:cubicBezTo>
                      <a:lnTo>
                        <a:pt x="12098" y="340"/>
                      </a:lnTo>
                      <a:cubicBezTo>
                        <a:pt x="12181" y="257"/>
                        <a:pt x="12181" y="126"/>
                        <a:pt x="12098" y="54"/>
                      </a:cubicBezTo>
                      <a:cubicBezTo>
                        <a:pt x="12062" y="19"/>
                        <a:pt x="12011" y="1"/>
                        <a:pt x="119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5" name="Google Shape;5245;p32"/>
                <p:cNvSpPr/>
                <p:nvPr/>
              </p:nvSpPr>
              <p:spPr>
                <a:xfrm>
                  <a:off x="6295725" y="3903575"/>
                  <a:ext cx="163425" cy="74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7" h="29811" extrusionOk="0">
                      <a:moveTo>
                        <a:pt x="443" y="0"/>
                      </a:moveTo>
                      <a:cubicBezTo>
                        <a:pt x="238" y="0"/>
                        <a:pt x="72" y="163"/>
                        <a:pt x="72" y="358"/>
                      </a:cubicBezTo>
                      <a:cubicBezTo>
                        <a:pt x="0" y="2847"/>
                        <a:pt x="60" y="5311"/>
                        <a:pt x="214" y="7788"/>
                      </a:cubicBezTo>
                      <a:cubicBezTo>
                        <a:pt x="381" y="10252"/>
                        <a:pt x="631" y="12717"/>
                        <a:pt x="988" y="15169"/>
                      </a:cubicBezTo>
                      <a:cubicBezTo>
                        <a:pt x="1369" y="17622"/>
                        <a:pt x="1881" y="20063"/>
                        <a:pt x="2536" y="22456"/>
                      </a:cubicBezTo>
                      <a:cubicBezTo>
                        <a:pt x="3239" y="24861"/>
                        <a:pt x="4096" y="27207"/>
                        <a:pt x="5239" y="29457"/>
                      </a:cubicBezTo>
                      <a:lnTo>
                        <a:pt x="5239" y="29469"/>
                      </a:lnTo>
                      <a:cubicBezTo>
                        <a:pt x="5356" y="29687"/>
                        <a:pt x="5586" y="29810"/>
                        <a:pt x="5819" y="29810"/>
                      </a:cubicBezTo>
                      <a:cubicBezTo>
                        <a:pt x="5917" y="29810"/>
                        <a:pt x="6016" y="29788"/>
                        <a:pt x="6108" y="29743"/>
                      </a:cubicBezTo>
                      <a:cubicBezTo>
                        <a:pt x="6418" y="29576"/>
                        <a:pt x="6537" y="29183"/>
                        <a:pt x="6370" y="28874"/>
                      </a:cubicBezTo>
                      <a:lnTo>
                        <a:pt x="6358" y="28862"/>
                      </a:lnTo>
                      <a:cubicBezTo>
                        <a:pt x="5239" y="26730"/>
                        <a:pt x="4346" y="24468"/>
                        <a:pt x="3620" y="22147"/>
                      </a:cubicBezTo>
                      <a:cubicBezTo>
                        <a:pt x="2941" y="19813"/>
                        <a:pt x="2405" y="17432"/>
                        <a:pt x="1965" y="15015"/>
                      </a:cubicBezTo>
                      <a:cubicBezTo>
                        <a:pt x="1572" y="12610"/>
                        <a:pt x="1274" y="10169"/>
                        <a:pt x="1072" y="7728"/>
                      </a:cubicBezTo>
                      <a:cubicBezTo>
                        <a:pt x="893" y="5287"/>
                        <a:pt x="774" y="2835"/>
                        <a:pt x="810" y="394"/>
                      </a:cubicBezTo>
                      <a:cubicBezTo>
                        <a:pt x="810" y="168"/>
                        <a:pt x="643" y="1"/>
                        <a:pt x="464" y="1"/>
                      </a:cubicBezTo>
                      <a:cubicBezTo>
                        <a:pt x="457" y="1"/>
                        <a:pt x="450" y="0"/>
                        <a:pt x="44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6" name="Google Shape;5246;p32"/>
                <p:cNvSpPr/>
                <p:nvPr/>
              </p:nvSpPr>
              <p:spPr>
                <a:xfrm>
                  <a:off x="6245125" y="3834000"/>
                  <a:ext cx="344400" cy="2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6" h="10685" extrusionOk="0">
                      <a:moveTo>
                        <a:pt x="5278" y="1"/>
                      </a:moveTo>
                      <a:cubicBezTo>
                        <a:pt x="4015" y="1"/>
                        <a:pt x="2762" y="72"/>
                        <a:pt x="1762" y="153"/>
                      </a:cubicBezTo>
                      <a:cubicBezTo>
                        <a:pt x="691" y="236"/>
                        <a:pt x="0" y="1343"/>
                        <a:pt x="405" y="2331"/>
                      </a:cubicBezTo>
                      <a:cubicBezTo>
                        <a:pt x="1393" y="4808"/>
                        <a:pt x="3203" y="8832"/>
                        <a:pt x="4905" y="9880"/>
                      </a:cubicBezTo>
                      <a:cubicBezTo>
                        <a:pt x="5784" y="10424"/>
                        <a:pt x="6759" y="10684"/>
                        <a:pt x="7720" y="10684"/>
                      </a:cubicBezTo>
                      <a:cubicBezTo>
                        <a:pt x="9494" y="10684"/>
                        <a:pt x="11224" y="9799"/>
                        <a:pt x="12228" y="8177"/>
                      </a:cubicBezTo>
                      <a:cubicBezTo>
                        <a:pt x="13776" y="5689"/>
                        <a:pt x="13014" y="2391"/>
                        <a:pt x="10513" y="843"/>
                      </a:cubicBezTo>
                      <a:cubicBezTo>
                        <a:pt x="9455" y="192"/>
                        <a:pt x="7352" y="1"/>
                        <a:pt x="52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7" name="Google Shape;5247;p32"/>
                <p:cNvSpPr/>
                <p:nvPr/>
              </p:nvSpPr>
              <p:spPr>
                <a:xfrm>
                  <a:off x="6020075" y="3669550"/>
                  <a:ext cx="344125" cy="26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5" h="10687" extrusionOk="0">
                      <a:moveTo>
                        <a:pt x="6067" y="1"/>
                      </a:moveTo>
                      <a:cubicBezTo>
                        <a:pt x="4289" y="1"/>
                        <a:pt x="2554" y="891"/>
                        <a:pt x="1549" y="2516"/>
                      </a:cubicBezTo>
                      <a:cubicBezTo>
                        <a:pt x="1" y="5004"/>
                        <a:pt x="763" y="8290"/>
                        <a:pt x="3263" y="9838"/>
                      </a:cubicBezTo>
                      <a:cubicBezTo>
                        <a:pt x="4315" y="10498"/>
                        <a:pt x="6419" y="10687"/>
                        <a:pt x="8498" y="10687"/>
                      </a:cubicBezTo>
                      <a:cubicBezTo>
                        <a:pt x="9759" y="10687"/>
                        <a:pt x="11012" y="10617"/>
                        <a:pt x="12014" y="10541"/>
                      </a:cubicBezTo>
                      <a:cubicBezTo>
                        <a:pt x="13086" y="10445"/>
                        <a:pt x="13765" y="9350"/>
                        <a:pt x="13372" y="8350"/>
                      </a:cubicBezTo>
                      <a:cubicBezTo>
                        <a:pt x="12383" y="5885"/>
                        <a:pt x="10574" y="1861"/>
                        <a:pt x="8871" y="801"/>
                      </a:cubicBezTo>
                      <a:cubicBezTo>
                        <a:pt x="7995" y="259"/>
                        <a:pt x="7025" y="1"/>
                        <a:pt x="60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8" name="Google Shape;5248;p32"/>
                <p:cNvSpPr/>
                <p:nvPr/>
              </p:nvSpPr>
              <p:spPr>
                <a:xfrm>
                  <a:off x="6070400" y="3833050"/>
                  <a:ext cx="290825" cy="31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33" h="12732" extrusionOk="0">
                      <a:moveTo>
                        <a:pt x="9693" y="1"/>
                      </a:moveTo>
                      <a:cubicBezTo>
                        <a:pt x="9495" y="1"/>
                        <a:pt x="9294" y="38"/>
                        <a:pt x="9096" y="119"/>
                      </a:cubicBezTo>
                      <a:cubicBezTo>
                        <a:pt x="6620" y="1096"/>
                        <a:pt x="2608" y="2917"/>
                        <a:pt x="1548" y="4608"/>
                      </a:cubicBezTo>
                      <a:cubicBezTo>
                        <a:pt x="0" y="7108"/>
                        <a:pt x="762" y="10382"/>
                        <a:pt x="3262" y="11930"/>
                      </a:cubicBezTo>
                      <a:cubicBezTo>
                        <a:pt x="4130" y="12472"/>
                        <a:pt x="5098" y="12731"/>
                        <a:pt x="6056" y="12731"/>
                      </a:cubicBezTo>
                      <a:cubicBezTo>
                        <a:pt x="7834" y="12731"/>
                        <a:pt x="9579" y="11840"/>
                        <a:pt x="10585" y="10216"/>
                      </a:cubicBezTo>
                      <a:cubicBezTo>
                        <a:pt x="11632" y="8525"/>
                        <a:pt x="11490" y="4120"/>
                        <a:pt x="11275" y="1465"/>
                      </a:cubicBezTo>
                      <a:cubicBezTo>
                        <a:pt x="11209" y="607"/>
                        <a:pt x="10486" y="1"/>
                        <a:pt x="96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9" name="Google Shape;5249;p32"/>
                <p:cNvSpPr/>
                <p:nvPr/>
              </p:nvSpPr>
              <p:spPr>
                <a:xfrm>
                  <a:off x="6248100" y="3619450"/>
                  <a:ext cx="291125" cy="31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12734" extrusionOk="0">
                      <a:moveTo>
                        <a:pt x="5572" y="1"/>
                      </a:moveTo>
                      <a:cubicBezTo>
                        <a:pt x="3798" y="1"/>
                        <a:pt x="2063" y="886"/>
                        <a:pt x="1060" y="2508"/>
                      </a:cubicBezTo>
                      <a:cubicBezTo>
                        <a:pt x="0" y="4210"/>
                        <a:pt x="155" y="8616"/>
                        <a:pt x="357" y="11259"/>
                      </a:cubicBezTo>
                      <a:cubicBezTo>
                        <a:pt x="434" y="12119"/>
                        <a:pt x="1154" y="12733"/>
                        <a:pt x="1953" y="12733"/>
                      </a:cubicBezTo>
                      <a:cubicBezTo>
                        <a:pt x="2149" y="12733"/>
                        <a:pt x="2351" y="12696"/>
                        <a:pt x="2548" y="12616"/>
                      </a:cubicBezTo>
                      <a:cubicBezTo>
                        <a:pt x="5025" y="11640"/>
                        <a:pt x="9037" y="9818"/>
                        <a:pt x="10097" y="8127"/>
                      </a:cubicBezTo>
                      <a:cubicBezTo>
                        <a:pt x="11644" y="5627"/>
                        <a:pt x="10882" y="2353"/>
                        <a:pt x="8382" y="805"/>
                      </a:cubicBezTo>
                      <a:cubicBezTo>
                        <a:pt x="7507" y="261"/>
                        <a:pt x="6534" y="1"/>
                        <a:pt x="557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50" name="Google Shape;5250;p32"/>
                <p:cNvSpPr/>
                <p:nvPr/>
              </p:nvSpPr>
              <p:spPr>
                <a:xfrm>
                  <a:off x="6230825" y="3817500"/>
                  <a:ext cx="148250" cy="13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0" h="5392" extrusionOk="0">
                      <a:moveTo>
                        <a:pt x="2971" y="0"/>
                      </a:moveTo>
                      <a:cubicBezTo>
                        <a:pt x="1757" y="0"/>
                        <a:pt x="651" y="832"/>
                        <a:pt x="346" y="2063"/>
                      </a:cubicBezTo>
                      <a:cubicBezTo>
                        <a:pt x="1" y="3515"/>
                        <a:pt x="882" y="4968"/>
                        <a:pt x="2334" y="5313"/>
                      </a:cubicBezTo>
                      <a:cubicBezTo>
                        <a:pt x="2549" y="5366"/>
                        <a:pt x="2764" y="5392"/>
                        <a:pt x="2976" y="5392"/>
                      </a:cubicBezTo>
                      <a:cubicBezTo>
                        <a:pt x="4187" y="5392"/>
                        <a:pt x="5291" y="4563"/>
                        <a:pt x="5585" y="3337"/>
                      </a:cubicBezTo>
                      <a:cubicBezTo>
                        <a:pt x="5930" y="1884"/>
                        <a:pt x="5049" y="432"/>
                        <a:pt x="3596" y="74"/>
                      </a:cubicBezTo>
                      <a:cubicBezTo>
                        <a:pt x="3387" y="24"/>
                        <a:pt x="3177" y="0"/>
                        <a:pt x="29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251" name="Google Shape;5251;p32"/>
              <p:cNvSpPr/>
              <p:nvPr/>
            </p:nvSpPr>
            <p:spPr>
              <a:xfrm>
                <a:off x="6175625" y="4516613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2" name="Google Shape;5252;p32"/>
              <p:cNvSpPr/>
              <p:nvPr/>
            </p:nvSpPr>
            <p:spPr>
              <a:xfrm>
                <a:off x="7110100" y="46663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3" name="Google Shape;5253;p32"/>
            <p:cNvGrpSpPr/>
            <p:nvPr/>
          </p:nvGrpSpPr>
          <p:grpSpPr>
            <a:xfrm rot="502336">
              <a:off x="499228" y="3623514"/>
              <a:ext cx="299554" cy="1668248"/>
              <a:chOff x="6611150" y="1880250"/>
              <a:chExt cx="573900" cy="3195500"/>
            </a:xfrm>
          </p:grpSpPr>
          <p:sp>
            <p:nvSpPr>
              <p:cNvPr id="5254" name="Google Shape;5254;p32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5" name="Google Shape;5255;p32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6" name="Google Shape;5256;p32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2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8" name="Google Shape;5258;p32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9" name="Google Shape;5259;p32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0" name="Google Shape;5260;p32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2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2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3" name="Google Shape;5263;p32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4" name="Google Shape;5264;p32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2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6" name="Google Shape;5266;p32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7" name="Google Shape;5267;p32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2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2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0" name="Google Shape;5270;p32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1" name="Google Shape;5271;p32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2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3" name="Google Shape;5273;p32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4" name="Google Shape;5274;p32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2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2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7" name="Google Shape;5277;p32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8" name="Google Shape;5278;p32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9" name="Google Shape;5279;p32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2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2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2" name="Google Shape;5282;p32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3" name="Google Shape;5283;p32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2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5" name="Google Shape;5285;p32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6" name="Google Shape;5286;p32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2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2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9" name="Google Shape;5289;p32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0" name="Google Shape;5290;p32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1" name="Google Shape;5291;p32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2" name="Google Shape;5292;p32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2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2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5" name="Google Shape;5295;p32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6" name="Google Shape;5296;p32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2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8" name="Google Shape;5298;p32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9" name="Google Shape;5299;p32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2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2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2" name="Google Shape;5302;p32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3" name="Google Shape;5303;p32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4" name="Google Shape;5304;p32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2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6" name="Google Shape;5306;p32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07" name="Google Shape;5307;p32"/>
            <p:cNvGrpSpPr/>
            <p:nvPr/>
          </p:nvGrpSpPr>
          <p:grpSpPr>
            <a:xfrm>
              <a:off x="-172847" y="2867657"/>
              <a:ext cx="1177570" cy="2486681"/>
              <a:chOff x="1257067" y="2153325"/>
              <a:chExt cx="1781228" cy="3761429"/>
            </a:xfrm>
          </p:grpSpPr>
          <p:sp>
            <p:nvSpPr>
              <p:cNvPr id="5308" name="Google Shape;5308;p32"/>
              <p:cNvSpPr/>
              <p:nvPr/>
            </p:nvSpPr>
            <p:spPr>
              <a:xfrm>
                <a:off x="1257067" y="3571476"/>
                <a:ext cx="813875" cy="2089425"/>
              </a:xfrm>
              <a:custGeom>
                <a:avLst/>
                <a:gdLst/>
                <a:ahLst/>
                <a:cxnLst/>
                <a:rect l="l" t="t" r="r" b="b"/>
                <a:pathLst>
                  <a:path w="32555" h="83577" extrusionOk="0">
                    <a:moveTo>
                      <a:pt x="14439" y="0"/>
                    </a:moveTo>
                    <a:lnTo>
                      <a:pt x="14439" y="0"/>
                    </a:lnTo>
                    <a:cubicBezTo>
                      <a:pt x="1642" y="21307"/>
                      <a:pt x="1" y="77570"/>
                      <a:pt x="3618" y="81156"/>
                    </a:cubicBezTo>
                    <a:cubicBezTo>
                      <a:pt x="5344" y="82882"/>
                      <a:pt x="9808" y="83577"/>
                      <a:pt x="16431" y="83577"/>
                    </a:cubicBezTo>
                    <a:cubicBezTo>
                      <a:pt x="20887" y="83577"/>
                      <a:pt x="26320" y="83262"/>
                      <a:pt x="32555" y="82737"/>
                    </a:cubicBezTo>
                    <a:cubicBezTo>
                      <a:pt x="28573" y="59667"/>
                      <a:pt x="27661" y="41399"/>
                      <a:pt x="30275" y="18146"/>
                    </a:cubicBezTo>
                    <a:lnTo>
                      <a:pt x="30275" y="18146"/>
                    </a:lnTo>
                    <a:cubicBezTo>
                      <a:pt x="20974" y="34833"/>
                      <a:pt x="18846" y="50214"/>
                      <a:pt x="16597" y="69211"/>
                    </a:cubicBezTo>
                    <a:cubicBezTo>
                      <a:pt x="14621" y="44955"/>
                      <a:pt x="10943" y="24134"/>
                      <a:pt x="144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2"/>
              <p:cNvSpPr/>
              <p:nvPr/>
            </p:nvSpPr>
            <p:spPr>
              <a:xfrm>
                <a:off x="1398705" y="3799127"/>
                <a:ext cx="623125" cy="1959775"/>
              </a:xfrm>
              <a:custGeom>
                <a:avLst/>
                <a:gdLst/>
                <a:ahLst/>
                <a:cxnLst/>
                <a:rect l="l" t="t" r="r" b="b"/>
                <a:pathLst>
                  <a:path w="24925" h="78391" extrusionOk="0">
                    <a:moveTo>
                      <a:pt x="14408" y="77631"/>
                    </a:moveTo>
                    <a:lnTo>
                      <a:pt x="14408" y="77631"/>
                    </a:lnTo>
                    <a:cubicBezTo>
                      <a:pt x="14412" y="77631"/>
                      <a:pt x="14416" y="77631"/>
                      <a:pt x="14420" y="77632"/>
                    </a:cubicBezTo>
                    <a:lnTo>
                      <a:pt x="14420" y="77632"/>
                    </a:lnTo>
                    <a:cubicBezTo>
                      <a:pt x="14416" y="77631"/>
                      <a:pt x="14412" y="77631"/>
                      <a:pt x="14408" y="77631"/>
                    </a:cubicBezTo>
                    <a:close/>
                    <a:moveTo>
                      <a:pt x="0" y="0"/>
                    </a:moveTo>
                    <a:cubicBezTo>
                      <a:pt x="1520" y="5897"/>
                      <a:pt x="3070" y="11733"/>
                      <a:pt x="4559" y="17660"/>
                    </a:cubicBezTo>
                    <a:cubicBezTo>
                      <a:pt x="7204" y="28147"/>
                      <a:pt x="9787" y="38633"/>
                      <a:pt x="12006" y="49211"/>
                    </a:cubicBezTo>
                    <a:cubicBezTo>
                      <a:pt x="12430" y="51177"/>
                      <a:pt x="18058" y="77633"/>
                      <a:pt x="14464" y="77633"/>
                    </a:cubicBezTo>
                    <a:cubicBezTo>
                      <a:pt x="14449" y="77633"/>
                      <a:pt x="14434" y="77632"/>
                      <a:pt x="14420" y="77632"/>
                    </a:cubicBezTo>
                    <a:lnTo>
                      <a:pt x="14420" y="77632"/>
                    </a:lnTo>
                    <a:cubicBezTo>
                      <a:pt x="17638" y="77844"/>
                      <a:pt x="20886" y="78117"/>
                      <a:pt x="24134" y="78391"/>
                    </a:cubicBezTo>
                    <a:cubicBezTo>
                      <a:pt x="24925" y="63071"/>
                      <a:pt x="19818" y="48086"/>
                      <a:pt x="14286" y="33800"/>
                    </a:cubicBezTo>
                    <a:cubicBezTo>
                      <a:pt x="9879" y="22402"/>
                      <a:pt x="5076" y="11125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2"/>
              <p:cNvSpPr/>
              <p:nvPr/>
            </p:nvSpPr>
            <p:spPr>
              <a:xfrm>
                <a:off x="2070945" y="3836079"/>
                <a:ext cx="967350" cy="2078675"/>
              </a:xfrm>
              <a:custGeom>
                <a:avLst/>
                <a:gdLst/>
                <a:ahLst/>
                <a:cxnLst/>
                <a:rect l="l" t="t" r="r" b="b"/>
                <a:pathLst>
                  <a:path w="38694" h="83147" extrusionOk="0">
                    <a:moveTo>
                      <a:pt x="9909" y="1"/>
                    </a:moveTo>
                    <a:cubicBezTo>
                      <a:pt x="0" y="22797"/>
                      <a:pt x="5775" y="78817"/>
                      <a:pt x="9788" y="81886"/>
                    </a:cubicBezTo>
                    <a:cubicBezTo>
                      <a:pt x="10945" y="82754"/>
                      <a:pt x="12989" y="83146"/>
                      <a:pt x="15818" y="83146"/>
                    </a:cubicBezTo>
                    <a:cubicBezTo>
                      <a:pt x="21013" y="83146"/>
                      <a:pt x="28853" y="81824"/>
                      <a:pt x="38694" y="79698"/>
                    </a:cubicBezTo>
                    <a:cubicBezTo>
                      <a:pt x="31764" y="57357"/>
                      <a:pt x="28451" y="39333"/>
                      <a:pt x="27995" y="15928"/>
                    </a:cubicBezTo>
                    <a:cubicBezTo>
                      <a:pt x="20973" y="33709"/>
                      <a:pt x="21733" y="53102"/>
                      <a:pt x="21976" y="72190"/>
                    </a:cubicBezTo>
                    <a:cubicBezTo>
                      <a:pt x="16809" y="48391"/>
                      <a:pt x="9605" y="24378"/>
                      <a:pt x="99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1" name="Google Shape;5311;p32"/>
              <p:cNvSpPr/>
              <p:nvPr/>
            </p:nvSpPr>
            <p:spPr>
              <a:xfrm>
                <a:off x="2428904" y="4175600"/>
                <a:ext cx="475725" cy="1710525"/>
              </a:xfrm>
              <a:custGeom>
                <a:avLst/>
                <a:gdLst/>
                <a:ahLst/>
                <a:cxnLst/>
                <a:rect l="l" t="t" r="r" b="b"/>
                <a:pathLst>
                  <a:path w="19029" h="68421" extrusionOk="0">
                    <a:moveTo>
                      <a:pt x="19028" y="0"/>
                    </a:moveTo>
                    <a:lnTo>
                      <a:pt x="19028" y="0"/>
                    </a:lnTo>
                    <a:cubicBezTo>
                      <a:pt x="16171" y="4438"/>
                      <a:pt x="13648" y="9058"/>
                      <a:pt x="11429" y="13922"/>
                    </a:cubicBezTo>
                    <a:cubicBezTo>
                      <a:pt x="7600" y="22280"/>
                      <a:pt x="4834" y="31156"/>
                      <a:pt x="3101" y="40183"/>
                    </a:cubicBezTo>
                    <a:cubicBezTo>
                      <a:pt x="1551" y="48542"/>
                      <a:pt x="1" y="58299"/>
                      <a:pt x="1885" y="66658"/>
                    </a:cubicBezTo>
                    <a:cubicBezTo>
                      <a:pt x="3253" y="66658"/>
                      <a:pt x="10548" y="66749"/>
                      <a:pt x="11095" y="68421"/>
                    </a:cubicBezTo>
                    <a:cubicBezTo>
                      <a:pt x="9970" y="64925"/>
                      <a:pt x="10214" y="61187"/>
                      <a:pt x="10487" y="57539"/>
                    </a:cubicBezTo>
                    <a:cubicBezTo>
                      <a:pt x="11581" y="42493"/>
                      <a:pt x="13375" y="27508"/>
                      <a:pt x="15867" y="12615"/>
                    </a:cubicBezTo>
                    <a:cubicBezTo>
                      <a:pt x="16597" y="8298"/>
                      <a:pt x="17357" y="4013"/>
                      <a:pt x="190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2" name="Google Shape;5312;p32"/>
              <p:cNvSpPr/>
              <p:nvPr/>
            </p:nvSpPr>
            <p:spPr>
              <a:xfrm>
                <a:off x="1579325" y="2837525"/>
                <a:ext cx="849575" cy="2975475"/>
              </a:xfrm>
              <a:custGeom>
                <a:avLst/>
                <a:gdLst/>
                <a:ahLst/>
                <a:cxnLst/>
                <a:rect l="l" t="t" r="r" b="b"/>
                <a:pathLst>
                  <a:path w="33983" h="119019" extrusionOk="0">
                    <a:moveTo>
                      <a:pt x="19612" y="0"/>
                    </a:moveTo>
                    <a:cubicBezTo>
                      <a:pt x="19239" y="0"/>
                      <a:pt x="18831" y="244"/>
                      <a:pt x="18785" y="707"/>
                    </a:cubicBezTo>
                    <a:cubicBezTo>
                      <a:pt x="17964" y="7455"/>
                      <a:pt x="17356" y="14233"/>
                      <a:pt x="16900" y="21012"/>
                    </a:cubicBezTo>
                    <a:cubicBezTo>
                      <a:pt x="16596" y="20343"/>
                      <a:pt x="16262" y="19705"/>
                      <a:pt x="15958" y="19036"/>
                    </a:cubicBezTo>
                    <a:cubicBezTo>
                      <a:pt x="14986" y="16878"/>
                      <a:pt x="13800" y="14780"/>
                      <a:pt x="12463" y="12805"/>
                    </a:cubicBezTo>
                    <a:cubicBezTo>
                      <a:pt x="10031" y="9127"/>
                      <a:pt x="6870" y="5935"/>
                      <a:pt x="2858" y="4081"/>
                    </a:cubicBezTo>
                    <a:cubicBezTo>
                      <a:pt x="2598" y="3960"/>
                      <a:pt x="2331" y="3900"/>
                      <a:pt x="2074" y="3900"/>
                    </a:cubicBezTo>
                    <a:cubicBezTo>
                      <a:pt x="1429" y="3900"/>
                      <a:pt x="847" y="4276"/>
                      <a:pt x="608" y="4993"/>
                    </a:cubicBezTo>
                    <a:cubicBezTo>
                      <a:pt x="0" y="6726"/>
                      <a:pt x="1520" y="8154"/>
                      <a:pt x="2493" y="9461"/>
                    </a:cubicBezTo>
                    <a:cubicBezTo>
                      <a:pt x="3921" y="11376"/>
                      <a:pt x="5350" y="13261"/>
                      <a:pt x="6809" y="15176"/>
                    </a:cubicBezTo>
                    <a:cubicBezTo>
                      <a:pt x="9575" y="18823"/>
                      <a:pt x="12280" y="22775"/>
                      <a:pt x="15472" y="26027"/>
                    </a:cubicBezTo>
                    <a:cubicBezTo>
                      <a:pt x="15767" y="26349"/>
                      <a:pt x="16110" y="26458"/>
                      <a:pt x="16458" y="26458"/>
                    </a:cubicBezTo>
                    <a:cubicBezTo>
                      <a:pt x="16504" y="26458"/>
                      <a:pt x="16550" y="26456"/>
                      <a:pt x="16596" y="26452"/>
                    </a:cubicBezTo>
                    <a:lnTo>
                      <a:pt x="16596" y="26452"/>
                    </a:lnTo>
                    <a:cubicBezTo>
                      <a:pt x="16414" y="29978"/>
                      <a:pt x="16262" y="33535"/>
                      <a:pt x="16141" y="37091"/>
                    </a:cubicBezTo>
                    <a:lnTo>
                      <a:pt x="16141" y="37364"/>
                    </a:lnTo>
                    <a:cubicBezTo>
                      <a:pt x="16049" y="41285"/>
                      <a:pt x="15989" y="45146"/>
                      <a:pt x="15989" y="49067"/>
                    </a:cubicBezTo>
                    <a:cubicBezTo>
                      <a:pt x="15077" y="45936"/>
                      <a:pt x="13618" y="42866"/>
                      <a:pt x="12250" y="40252"/>
                    </a:cubicBezTo>
                    <a:cubicBezTo>
                      <a:pt x="10305" y="36574"/>
                      <a:pt x="7843" y="32471"/>
                      <a:pt x="3526" y="31346"/>
                    </a:cubicBezTo>
                    <a:cubicBezTo>
                      <a:pt x="3402" y="31315"/>
                      <a:pt x="3282" y="31300"/>
                      <a:pt x="3167" y="31300"/>
                    </a:cubicBezTo>
                    <a:cubicBezTo>
                      <a:pt x="2162" y="31300"/>
                      <a:pt x="1570" y="32421"/>
                      <a:pt x="2007" y="33322"/>
                    </a:cubicBezTo>
                    <a:cubicBezTo>
                      <a:pt x="4043" y="37699"/>
                      <a:pt x="6232" y="41954"/>
                      <a:pt x="8663" y="46088"/>
                    </a:cubicBezTo>
                    <a:cubicBezTo>
                      <a:pt x="10426" y="49127"/>
                      <a:pt x="12128" y="53231"/>
                      <a:pt x="15320" y="54994"/>
                    </a:cubicBezTo>
                    <a:cubicBezTo>
                      <a:pt x="15485" y="55112"/>
                      <a:pt x="15686" y="55156"/>
                      <a:pt x="15896" y="55156"/>
                    </a:cubicBezTo>
                    <a:cubicBezTo>
                      <a:pt x="15957" y="55156"/>
                      <a:pt x="16018" y="55153"/>
                      <a:pt x="16080" y="55146"/>
                    </a:cubicBezTo>
                    <a:cubicBezTo>
                      <a:pt x="16110" y="58520"/>
                      <a:pt x="16201" y="61894"/>
                      <a:pt x="16353" y="65298"/>
                    </a:cubicBezTo>
                    <a:cubicBezTo>
                      <a:pt x="16232" y="65632"/>
                      <a:pt x="16232" y="65936"/>
                      <a:pt x="16384" y="66240"/>
                    </a:cubicBezTo>
                    <a:cubicBezTo>
                      <a:pt x="16718" y="75176"/>
                      <a:pt x="17356" y="84082"/>
                      <a:pt x="18299" y="92988"/>
                    </a:cubicBezTo>
                    <a:cubicBezTo>
                      <a:pt x="19180" y="101469"/>
                      <a:pt x="20062" y="110071"/>
                      <a:pt x="21794" y="118399"/>
                    </a:cubicBezTo>
                    <a:cubicBezTo>
                      <a:pt x="21890" y="118822"/>
                      <a:pt x="22267" y="119018"/>
                      <a:pt x="22645" y="119018"/>
                    </a:cubicBezTo>
                    <a:cubicBezTo>
                      <a:pt x="23110" y="119018"/>
                      <a:pt x="23577" y="118722"/>
                      <a:pt x="23527" y="118186"/>
                    </a:cubicBezTo>
                    <a:cubicBezTo>
                      <a:pt x="22554" y="110618"/>
                      <a:pt x="21247" y="103080"/>
                      <a:pt x="20396" y="95481"/>
                    </a:cubicBezTo>
                    <a:cubicBezTo>
                      <a:pt x="19575" y="87882"/>
                      <a:pt x="18907" y="80283"/>
                      <a:pt x="18481" y="72684"/>
                    </a:cubicBezTo>
                    <a:cubicBezTo>
                      <a:pt x="18359" y="70830"/>
                      <a:pt x="18268" y="68945"/>
                      <a:pt x="18147" y="67061"/>
                    </a:cubicBezTo>
                    <a:cubicBezTo>
                      <a:pt x="18390" y="67030"/>
                      <a:pt x="18603" y="66909"/>
                      <a:pt x="18815" y="66757"/>
                    </a:cubicBezTo>
                    <a:cubicBezTo>
                      <a:pt x="19970" y="65754"/>
                      <a:pt x="20487" y="64325"/>
                      <a:pt x="21338" y="63079"/>
                    </a:cubicBezTo>
                    <a:cubicBezTo>
                      <a:pt x="22554" y="61407"/>
                      <a:pt x="23922" y="59857"/>
                      <a:pt x="25229" y="58246"/>
                    </a:cubicBezTo>
                    <a:cubicBezTo>
                      <a:pt x="27630" y="55267"/>
                      <a:pt x="30244" y="52167"/>
                      <a:pt x="31825" y="48641"/>
                    </a:cubicBezTo>
                    <a:cubicBezTo>
                      <a:pt x="32169" y="47847"/>
                      <a:pt x="31729" y="46707"/>
                      <a:pt x="30887" y="46707"/>
                    </a:cubicBezTo>
                    <a:cubicBezTo>
                      <a:pt x="30762" y="46707"/>
                      <a:pt x="30629" y="46732"/>
                      <a:pt x="30487" y="46787"/>
                    </a:cubicBezTo>
                    <a:cubicBezTo>
                      <a:pt x="26445" y="48428"/>
                      <a:pt x="24195" y="51924"/>
                      <a:pt x="22007" y="55450"/>
                    </a:cubicBezTo>
                    <a:cubicBezTo>
                      <a:pt x="20639" y="57699"/>
                      <a:pt x="19271" y="59979"/>
                      <a:pt x="17964" y="62289"/>
                    </a:cubicBezTo>
                    <a:cubicBezTo>
                      <a:pt x="17721" y="54507"/>
                      <a:pt x="17660" y="46696"/>
                      <a:pt x="17812" y="38945"/>
                    </a:cubicBezTo>
                    <a:lnTo>
                      <a:pt x="17812" y="38945"/>
                    </a:lnTo>
                    <a:cubicBezTo>
                      <a:pt x="17868" y="38953"/>
                      <a:pt x="17922" y="38958"/>
                      <a:pt x="17976" y="38958"/>
                    </a:cubicBezTo>
                    <a:cubicBezTo>
                      <a:pt x="18308" y="38958"/>
                      <a:pt x="18615" y="38794"/>
                      <a:pt x="18876" y="38428"/>
                    </a:cubicBezTo>
                    <a:cubicBezTo>
                      <a:pt x="21733" y="34750"/>
                      <a:pt x="24591" y="31194"/>
                      <a:pt x="27904" y="27911"/>
                    </a:cubicBezTo>
                    <a:cubicBezTo>
                      <a:pt x="30366" y="25389"/>
                      <a:pt x="33983" y="22653"/>
                      <a:pt x="33709" y="18793"/>
                    </a:cubicBezTo>
                    <a:cubicBezTo>
                      <a:pt x="33686" y="18212"/>
                      <a:pt x="33112" y="17595"/>
                      <a:pt x="32531" y="17595"/>
                    </a:cubicBezTo>
                    <a:cubicBezTo>
                      <a:pt x="32351" y="17595"/>
                      <a:pt x="32172" y="17654"/>
                      <a:pt x="32007" y="17790"/>
                    </a:cubicBezTo>
                    <a:cubicBezTo>
                      <a:pt x="26627" y="21893"/>
                      <a:pt x="20821" y="27243"/>
                      <a:pt x="17934" y="33687"/>
                    </a:cubicBezTo>
                    <a:cubicBezTo>
                      <a:pt x="18025" y="31407"/>
                      <a:pt x="18086" y="29158"/>
                      <a:pt x="18207" y="26878"/>
                    </a:cubicBezTo>
                    <a:cubicBezTo>
                      <a:pt x="18633" y="18124"/>
                      <a:pt x="19302" y="9400"/>
                      <a:pt x="20244" y="707"/>
                    </a:cubicBezTo>
                    <a:cubicBezTo>
                      <a:pt x="20304" y="229"/>
                      <a:pt x="19974" y="0"/>
                      <a:pt x="196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2"/>
              <p:cNvSpPr/>
              <p:nvPr/>
            </p:nvSpPr>
            <p:spPr>
              <a:xfrm>
                <a:off x="1681625" y="3026450"/>
                <a:ext cx="301525" cy="412675"/>
              </a:xfrm>
              <a:custGeom>
                <a:avLst/>
                <a:gdLst/>
                <a:ahLst/>
                <a:cxnLst/>
                <a:rect l="l" t="t" r="r" b="b"/>
                <a:pathLst>
                  <a:path w="12061" h="16507" extrusionOk="0">
                    <a:moveTo>
                      <a:pt x="394" y="1"/>
                    </a:moveTo>
                    <a:cubicBezTo>
                      <a:pt x="178" y="1"/>
                      <a:pt x="0" y="265"/>
                      <a:pt x="164" y="476"/>
                    </a:cubicBezTo>
                    <a:cubicBezTo>
                      <a:pt x="4662" y="5339"/>
                      <a:pt x="8097" y="10658"/>
                      <a:pt x="11410" y="16342"/>
                    </a:cubicBezTo>
                    <a:cubicBezTo>
                      <a:pt x="11468" y="16458"/>
                      <a:pt x="11561" y="16507"/>
                      <a:pt x="11654" y="16507"/>
                    </a:cubicBezTo>
                    <a:cubicBezTo>
                      <a:pt x="11854" y="16507"/>
                      <a:pt x="12061" y="16287"/>
                      <a:pt x="11957" y="16038"/>
                    </a:cubicBezTo>
                    <a:cubicBezTo>
                      <a:pt x="9222" y="10172"/>
                      <a:pt x="5027" y="4761"/>
                      <a:pt x="589" y="81"/>
                    </a:cubicBezTo>
                    <a:cubicBezTo>
                      <a:pt x="526" y="24"/>
                      <a:pt x="458" y="1"/>
                      <a:pt x="3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4" name="Google Shape;5314;p32"/>
              <p:cNvSpPr/>
              <p:nvPr/>
            </p:nvSpPr>
            <p:spPr>
              <a:xfrm>
                <a:off x="2026000" y="3384450"/>
                <a:ext cx="312075" cy="352950"/>
              </a:xfrm>
              <a:custGeom>
                <a:avLst/>
                <a:gdLst/>
                <a:ahLst/>
                <a:cxnLst/>
                <a:rect l="l" t="t" r="r" b="b"/>
                <a:pathLst>
                  <a:path w="12483" h="14118" extrusionOk="0">
                    <a:moveTo>
                      <a:pt x="12077" y="1"/>
                    </a:moveTo>
                    <a:cubicBezTo>
                      <a:pt x="12015" y="1"/>
                      <a:pt x="11951" y="24"/>
                      <a:pt x="11891" y="77"/>
                    </a:cubicBezTo>
                    <a:cubicBezTo>
                      <a:pt x="7939" y="4606"/>
                      <a:pt x="3988" y="9135"/>
                      <a:pt x="158" y="13724"/>
                    </a:cubicBezTo>
                    <a:cubicBezTo>
                      <a:pt x="1" y="13904"/>
                      <a:pt x="126" y="14118"/>
                      <a:pt x="288" y="14118"/>
                    </a:cubicBezTo>
                    <a:cubicBezTo>
                      <a:pt x="345" y="14118"/>
                      <a:pt x="407" y="14092"/>
                      <a:pt x="462" y="14028"/>
                    </a:cubicBezTo>
                    <a:cubicBezTo>
                      <a:pt x="4413" y="9560"/>
                      <a:pt x="8365" y="5031"/>
                      <a:pt x="12316" y="502"/>
                    </a:cubicBezTo>
                    <a:cubicBezTo>
                      <a:pt x="12483" y="289"/>
                      <a:pt x="12296" y="1"/>
                      <a:pt x="120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5" name="Google Shape;5315;p32"/>
              <p:cNvSpPr/>
              <p:nvPr/>
            </p:nvSpPr>
            <p:spPr>
              <a:xfrm>
                <a:off x="1695125" y="3695075"/>
                <a:ext cx="258875" cy="435475"/>
              </a:xfrm>
              <a:custGeom>
                <a:avLst/>
                <a:gdLst/>
                <a:ahLst/>
                <a:cxnLst/>
                <a:rect l="l" t="t" r="r" b="b"/>
                <a:pathLst>
                  <a:path w="10355" h="17419" extrusionOk="0">
                    <a:moveTo>
                      <a:pt x="384" y="1"/>
                    </a:moveTo>
                    <a:cubicBezTo>
                      <a:pt x="181" y="1"/>
                      <a:pt x="1" y="254"/>
                      <a:pt x="171" y="448"/>
                    </a:cubicBezTo>
                    <a:cubicBezTo>
                      <a:pt x="4487" y="5524"/>
                      <a:pt x="6797" y="11482"/>
                      <a:pt x="9837" y="17318"/>
                    </a:cubicBezTo>
                    <a:cubicBezTo>
                      <a:pt x="9877" y="17388"/>
                      <a:pt x="9949" y="17418"/>
                      <a:pt x="10025" y="17418"/>
                    </a:cubicBezTo>
                    <a:cubicBezTo>
                      <a:pt x="10182" y="17418"/>
                      <a:pt x="10354" y="17289"/>
                      <a:pt x="10293" y="17105"/>
                    </a:cubicBezTo>
                    <a:cubicBezTo>
                      <a:pt x="8013" y="11026"/>
                      <a:pt x="4791" y="4947"/>
                      <a:pt x="536" y="53"/>
                    </a:cubicBezTo>
                    <a:cubicBezTo>
                      <a:pt x="487" y="17"/>
                      <a:pt x="435" y="1"/>
                      <a:pt x="3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2"/>
              <p:cNvSpPr/>
              <p:nvPr/>
            </p:nvSpPr>
            <p:spPr>
              <a:xfrm>
                <a:off x="2057625" y="4116200"/>
                <a:ext cx="223675" cy="312250"/>
              </a:xfrm>
              <a:custGeom>
                <a:avLst/>
                <a:gdLst/>
                <a:ahLst/>
                <a:cxnLst/>
                <a:rect l="l" t="t" r="r" b="b"/>
                <a:pathLst>
                  <a:path w="8947" h="12490" extrusionOk="0">
                    <a:moveTo>
                      <a:pt x="8554" y="1"/>
                    </a:moveTo>
                    <a:cubicBezTo>
                      <a:pt x="8506" y="1"/>
                      <a:pt x="8456" y="15"/>
                      <a:pt x="8407" y="47"/>
                    </a:cubicBezTo>
                    <a:cubicBezTo>
                      <a:pt x="6431" y="1567"/>
                      <a:pt x="5246" y="4333"/>
                      <a:pt x="3696" y="6278"/>
                    </a:cubicBezTo>
                    <a:cubicBezTo>
                      <a:pt x="2176" y="8133"/>
                      <a:pt x="747" y="9987"/>
                      <a:pt x="18" y="12297"/>
                    </a:cubicBezTo>
                    <a:cubicBezTo>
                      <a:pt x="0" y="12418"/>
                      <a:pt x="92" y="12490"/>
                      <a:pt x="185" y="12490"/>
                    </a:cubicBezTo>
                    <a:cubicBezTo>
                      <a:pt x="255" y="12490"/>
                      <a:pt x="326" y="12449"/>
                      <a:pt x="352" y="12358"/>
                    </a:cubicBezTo>
                    <a:cubicBezTo>
                      <a:pt x="1386" y="9896"/>
                      <a:pt x="3088" y="7920"/>
                      <a:pt x="4759" y="5853"/>
                    </a:cubicBezTo>
                    <a:cubicBezTo>
                      <a:pt x="6127" y="4151"/>
                      <a:pt x="7100" y="1841"/>
                      <a:pt x="8772" y="473"/>
                    </a:cubicBezTo>
                    <a:cubicBezTo>
                      <a:pt x="8946" y="298"/>
                      <a:pt x="8773" y="1"/>
                      <a:pt x="85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2"/>
              <p:cNvSpPr/>
              <p:nvPr/>
            </p:nvSpPr>
            <p:spPr>
              <a:xfrm>
                <a:off x="1659875" y="2153325"/>
                <a:ext cx="883775" cy="740775"/>
              </a:xfrm>
              <a:custGeom>
                <a:avLst/>
                <a:gdLst/>
                <a:ahLst/>
                <a:cxnLst/>
                <a:rect l="l" t="t" r="r" b="b"/>
                <a:pathLst>
                  <a:path w="35351" h="29631" extrusionOk="0">
                    <a:moveTo>
                      <a:pt x="19650" y="0"/>
                    </a:moveTo>
                    <a:cubicBezTo>
                      <a:pt x="17013" y="0"/>
                      <a:pt x="16847" y="8164"/>
                      <a:pt x="16049" y="10233"/>
                    </a:cubicBezTo>
                    <a:cubicBezTo>
                      <a:pt x="13922" y="7903"/>
                      <a:pt x="9158" y="4181"/>
                      <a:pt x="6696" y="4181"/>
                    </a:cubicBezTo>
                    <a:cubicBezTo>
                      <a:pt x="6202" y="4181"/>
                      <a:pt x="5801" y="4331"/>
                      <a:pt x="5532" y="4671"/>
                    </a:cubicBezTo>
                    <a:cubicBezTo>
                      <a:pt x="4712" y="5643"/>
                      <a:pt x="5715" y="6586"/>
                      <a:pt x="12280" y="13333"/>
                    </a:cubicBezTo>
                    <a:cubicBezTo>
                      <a:pt x="11907" y="13294"/>
                      <a:pt x="7305" y="11744"/>
                      <a:pt x="3933" y="11744"/>
                    </a:cubicBezTo>
                    <a:cubicBezTo>
                      <a:pt x="2087" y="11744"/>
                      <a:pt x="610" y="12208"/>
                      <a:pt x="396" y="13637"/>
                    </a:cubicBezTo>
                    <a:cubicBezTo>
                      <a:pt x="0" y="16251"/>
                      <a:pt x="9818" y="15978"/>
                      <a:pt x="12615" y="16282"/>
                    </a:cubicBezTo>
                    <a:cubicBezTo>
                      <a:pt x="9666" y="18683"/>
                      <a:pt x="3952" y="23060"/>
                      <a:pt x="6839" y="24580"/>
                    </a:cubicBezTo>
                    <a:cubicBezTo>
                      <a:pt x="7166" y="24750"/>
                      <a:pt x="7506" y="24824"/>
                      <a:pt x="7851" y="24824"/>
                    </a:cubicBezTo>
                    <a:cubicBezTo>
                      <a:pt x="9047" y="24824"/>
                      <a:pt x="10296" y="23933"/>
                      <a:pt x="11216" y="23060"/>
                    </a:cubicBezTo>
                    <a:cubicBezTo>
                      <a:pt x="12402" y="21905"/>
                      <a:pt x="13374" y="20507"/>
                      <a:pt x="14894" y="19899"/>
                    </a:cubicBezTo>
                    <a:cubicBezTo>
                      <a:pt x="14894" y="22057"/>
                      <a:pt x="14894" y="24185"/>
                      <a:pt x="14955" y="26343"/>
                    </a:cubicBezTo>
                    <a:cubicBezTo>
                      <a:pt x="14955" y="27103"/>
                      <a:pt x="14955" y="27923"/>
                      <a:pt x="15289" y="28562"/>
                    </a:cubicBezTo>
                    <a:cubicBezTo>
                      <a:pt x="15580" y="29142"/>
                      <a:pt x="16190" y="29631"/>
                      <a:pt x="16823" y="29631"/>
                    </a:cubicBezTo>
                    <a:cubicBezTo>
                      <a:pt x="16920" y="29631"/>
                      <a:pt x="17017" y="29619"/>
                      <a:pt x="17113" y="29595"/>
                    </a:cubicBezTo>
                    <a:cubicBezTo>
                      <a:pt x="17995" y="29352"/>
                      <a:pt x="18359" y="28318"/>
                      <a:pt x="18603" y="27467"/>
                    </a:cubicBezTo>
                    <a:cubicBezTo>
                      <a:pt x="18967" y="25887"/>
                      <a:pt x="20001" y="21449"/>
                      <a:pt x="20365" y="19869"/>
                    </a:cubicBezTo>
                    <a:cubicBezTo>
                      <a:pt x="22767" y="22179"/>
                      <a:pt x="23466" y="25644"/>
                      <a:pt x="26657" y="26586"/>
                    </a:cubicBezTo>
                    <a:cubicBezTo>
                      <a:pt x="26961" y="26677"/>
                      <a:pt x="27303" y="26753"/>
                      <a:pt x="27630" y="26753"/>
                    </a:cubicBezTo>
                    <a:cubicBezTo>
                      <a:pt x="27957" y="26753"/>
                      <a:pt x="28268" y="26677"/>
                      <a:pt x="28512" y="26464"/>
                    </a:cubicBezTo>
                    <a:cubicBezTo>
                      <a:pt x="28876" y="26130"/>
                      <a:pt x="28967" y="25552"/>
                      <a:pt x="28967" y="25036"/>
                    </a:cubicBezTo>
                    <a:cubicBezTo>
                      <a:pt x="28846" y="21723"/>
                      <a:pt x="25685" y="19869"/>
                      <a:pt x="23223" y="17680"/>
                    </a:cubicBezTo>
                    <a:lnTo>
                      <a:pt x="23223" y="17680"/>
                    </a:lnTo>
                    <a:cubicBezTo>
                      <a:pt x="25776" y="18075"/>
                      <a:pt x="28572" y="17923"/>
                      <a:pt x="31126" y="18075"/>
                    </a:cubicBezTo>
                    <a:cubicBezTo>
                      <a:pt x="31391" y="18092"/>
                      <a:pt x="31664" y="18105"/>
                      <a:pt x="31938" y="18105"/>
                    </a:cubicBezTo>
                    <a:cubicBezTo>
                      <a:pt x="32636" y="18105"/>
                      <a:pt x="33341" y="18025"/>
                      <a:pt x="33952" y="17741"/>
                    </a:cubicBezTo>
                    <a:cubicBezTo>
                      <a:pt x="34773" y="17346"/>
                      <a:pt x="35351" y="16221"/>
                      <a:pt x="34895" y="15370"/>
                    </a:cubicBezTo>
                    <a:cubicBezTo>
                      <a:pt x="34621" y="14884"/>
                      <a:pt x="34104" y="14610"/>
                      <a:pt x="33588" y="14397"/>
                    </a:cubicBezTo>
                    <a:cubicBezTo>
                      <a:pt x="32726" y="13978"/>
                      <a:pt x="31520" y="13867"/>
                      <a:pt x="30209" y="13867"/>
                    </a:cubicBezTo>
                    <a:cubicBezTo>
                      <a:pt x="28745" y="13867"/>
                      <a:pt x="27151" y="14005"/>
                      <a:pt x="25761" y="14005"/>
                    </a:cubicBezTo>
                    <a:cubicBezTo>
                      <a:pt x="24970" y="14005"/>
                      <a:pt x="24245" y="13960"/>
                      <a:pt x="23648" y="13820"/>
                    </a:cubicBezTo>
                    <a:cubicBezTo>
                      <a:pt x="24104" y="12878"/>
                      <a:pt x="30396" y="10081"/>
                      <a:pt x="31369" y="9686"/>
                    </a:cubicBezTo>
                    <a:cubicBezTo>
                      <a:pt x="34044" y="8561"/>
                      <a:pt x="33284" y="5978"/>
                      <a:pt x="32068" y="5218"/>
                    </a:cubicBezTo>
                    <a:cubicBezTo>
                      <a:pt x="31894" y="5118"/>
                      <a:pt x="31663" y="5074"/>
                      <a:pt x="31391" y="5074"/>
                    </a:cubicBezTo>
                    <a:cubicBezTo>
                      <a:pt x="29756" y="5074"/>
                      <a:pt x="26636" y="6664"/>
                      <a:pt x="25594" y="7315"/>
                    </a:cubicBezTo>
                    <a:cubicBezTo>
                      <a:pt x="24378" y="8075"/>
                      <a:pt x="21672" y="9686"/>
                      <a:pt x="20761" y="10811"/>
                    </a:cubicBezTo>
                    <a:cubicBezTo>
                      <a:pt x="20882" y="8683"/>
                      <a:pt x="21976" y="355"/>
                      <a:pt x="19879" y="20"/>
                    </a:cubicBezTo>
                    <a:cubicBezTo>
                      <a:pt x="19801" y="7"/>
                      <a:pt x="19724" y="0"/>
                      <a:pt x="196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8" name="Google Shape;5318;p32"/>
              <p:cNvSpPr/>
              <p:nvPr/>
            </p:nvSpPr>
            <p:spPr>
              <a:xfrm>
                <a:off x="2026150" y="2440575"/>
                <a:ext cx="183150" cy="163050"/>
              </a:xfrm>
              <a:custGeom>
                <a:avLst/>
                <a:gdLst/>
                <a:ahLst/>
                <a:cxnLst/>
                <a:rect l="l" t="t" r="r" b="b"/>
                <a:pathLst>
                  <a:path w="7326" h="6522" extrusionOk="0">
                    <a:moveTo>
                      <a:pt x="3394" y="0"/>
                    </a:moveTo>
                    <a:cubicBezTo>
                      <a:pt x="3306" y="0"/>
                      <a:pt x="3217" y="6"/>
                      <a:pt x="3131" y="20"/>
                    </a:cubicBezTo>
                    <a:cubicBezTo>
                      <a:pt x="2128" y="81"/>
                      <a:pt x="1155" y="628"/>
                      <a:pt x="608" y="1479"/>
                    </a:cubicBezTo>
                    <a:cubicBezTo>
                      <a:pt x="0" y="2512"/>
                      <a:pt x="61" y="3819"/>
                      <a:pt x="638" y="4822"/>
                    </a:cubicBezTo>
                    <a:cubicBezTo>
                      <a:pt x="1132" y="5763"/>
                      <a:pt x="2171" y="6521"/>
                      <a:pt x="3250" y="6521"/>
                    </a:cubicBezTo>
                    <a:cubicBezTo>
                      <a:pt x="3566" y="6521"/>
                      <a:pt x="3885" y="6456"/>
                      <a:pt x="4195" y="6312"/>
                    </a:cubicBezTo>
                    <a:cubicBezTo>
                      <a:pt x="4955" y="6190"/>
                      <a:pt x="5714" y="5795"/>
                      <a:pt x="6231" y="5096"/>
                    </a:cubicBezTo>
                    <a:cubicBezTo>
                      <a:pt x="7325" y="3698"/>
                      <a:pt x="6778" y="1448"/>
                      <a:pt x="5228" y="567"/>
                    </a:cubicBezTo>
                    <a:cubicBezTo>
                      <a:pt x="5173" y="539"/>
                      <a:pt x="5030" y="468"/>
                      <a:pt x="4924" y="415"/>
                    </a:cubicBezTo>
                    <a:lnTo>
                      <a:pt x="4924" y="415"/>
                    </a:lnTo>
                    <a:cubicBezTo>
                      <a:pt x="4742" y="324"/>
                      <a:pt x="4499" y="202"/>
                      <a:pt x="4286" y="172"/>
                    </a:cubicBezTo>
                    <a:cubicBezTo>
                      <a:pt x="4025" y="77"/>
                      <a:pt x="3708" y="0"/>
                      <a:pt x="33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9" name="Google Shape;5319;p32"/>
              <p:cNvSpPr/>
              <p:nvPr/>
            </p:nvSpPr>
            <p:spPr>
              <a:xfrm>
                <a:off x="2204350" y="2626575"/>
                <a:ext cx="104375" cy="107400"/>
              </a:xfrm>
              <a:custGeom>
                <a:avLst/>
                <a:gdLst/>
                <a:ahLst/>
                <a:cxnLst/>
                <a:rect l="l" t="t" r="r" b="b"/>
                <a:pathLst>
                  <a:path w="4175" h="4296" extrusionOk="0">
                    <a:moveTo>
                      <a:pt x="283" y="0"/>
                    </a:moveTo>
                    <a:cubicBezTo>
                      <a:pt x="131" y="0"/>
                      <a:pt x="1" y="212"/>
                      <a:pt x="167" y="331"/>
                    </a:cubicBezTo>
                    <a:cubicBezTo>
                      <a:pt x="866" y="969"/>
                      <a:pt x="1535" y="1607"/>
                      <a:pt x="2173" y="2337"/>
                    </a:cubicBezTo>
                    <a:cubicBezTo>
                      <a:pt x="2751" y="2945"/>
                      <a:pt x="3207" y="3765"/>
                      <a:pt x="3875" y="4282"/>
                    </a:cubicBezTo>
                    <a:cubicBezTo>
                      <a:pt x="3894" y="4292"/>
                      <a:pt x="3915" y="4296"/>
                      <a:pt x="3936" y="4296"/>
                    </a:cubicBezTo>
                    <a:cubicBezTo>
                      <a:pt x="4049" y="4296"/>
                      <a:pt x="4175" y="4172"/>
                      <a:pt x="4149" y="4069"/>
                    </a:cubicBezTo>
                    <a:cubicBezTo>
                      <a:pt x="3845" y="3309"/>
                      <a:pt x="3146" y="2671"/>
                      <a:pt x="2599" y="2094"/>
                    </a:cubicBezTo>
                    <a:cubicBezTo>
                      <a:pt x="1900" y="1394"/>
                      <a:pt x="1170" y="695"/>
                      <a:pt x="410" y="57"/>
                    </a:cubicBezTo>
                    <a:cubicBezTo>
                      <a:pt x="370" y="17"/>
                      <a:pt x="326" y="0"/>
                      <a:pt x="28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0" name="Google Shape;5320;p32"/>
              <p:cNvSpPr/>
              <p:nvPr/>
            </p:nvSpPr>
            <p:spPr>
              <a:xfrm>
                <a:off x="2230625" y="2540125"/>
                <a:ext cx="168650" cy="32900"/>
              </a:xfrm>
              <a:custGeom>
                <a:avLst/>
                <a:gdLst/>
                <a:ahLst/>
                <a:cxnLst/>
                <a:rect l="l" t="t" r="r" b="b"/>
                <a:pathLst>
                  <a:path w="6746" h="1316" extrusionOk="0">
                    <a:moveTo>
                      <a:pt x="321" y="0"/>
                    </a:moveTo>
                    <a:cubicBezTo>
                      <a:pt x="67" y="0"/>
                      <a:pt x="1" y="394"/>
                      <a:pt x="271" y="475"/>
                    </a:cubicBezTo>
                    <a:cubicBezTo>
                      <a:pt x="1470" y="902"/>
                      <a:pt x="3022" y="1315"/>
                      <a:pt x="4473" y="1315"/>
                    </a:cubicBezTo>
                    <a:cubicBezTo>
                      <a:pt x="5193" y="1315"/>
                      <a:pt x="5888" y="1214"/>
                      <a:pt x="6502" y="962"/>
                    </a:cubicBezTo>
                    <a:cubicBezTo>
                      <a:pt x="6745" y="901"/>
                      <a:pt x="6715" y="536"/>
                      <a:pt x="6441" y="536"/>
                    </a:cubicBezTo>
                    <a:cubicBezTo>
                      <a:pt x="6305" y="527"/>
                      <a:pt x="6168" y="524"/>
                      <a:pt x="6031" y="524"/>
                    </a:cubicBezTo>
                    <a:cubicBezTo>
                      <a:pt x="5293" y="524"/>
                      <a:pt x="4541" y="631"/>
                      <a:pt x="3805" y="631"/>
                    </a:cubicBezTo>
                    <a:cubicBezTo>
                      <a:pt x="3731" y="631"/>
                      <a:pt x="3658" y="630"/>
                      <a:pt x="3584" y="627"/>
                    </a:cubicBezTo>
                    <a:cubicBezTo>
                      <a:pt x="2490" y="536"/>
                      <a:pt x="1457" y="354"/>
                      <a:pt x="423" y="20"/>
                    </a:cubicBezTo>
                    <a:cubicBezTo>
                      <a:pt x="386" y="6"/>
                      <a:pt x="352" y="0"/>
                      <a:pt x="321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2"/>
              <p:cNvSpPr/>
              <p:nvPr/>
            </p:nvSpPr>
            <p:spPr>
              <a:xfrm>
                <a:off x="2229225" y="2361325"/>
                <a:ext cx="147150" cy="84925"/>
              </a:xfrm>
              <a:custGeom>
                <a:avLst/>
                <a:gdLst/>
                <a:ahLst/>
                <a:cxnLst/>
                <a:rect l="l" t="t" r="r" b="b"/>
                <a:pathLst>
                  <a:path w="5886" h="3397" extrusionOk="0">
                    <a:moveTo>
                      <a:pt x="5605" y="1"/>
                    </a:moveTo>
                    <a:cubicBezTo>
                      <a:pt x="5571" y="1"/>
                      <a:pt x="5533" y="9"/>
                      <a:pt x="5494" y="29"/>
                    </a:cubicBezTo>
                    <a:cubicBezTo>
                      <a:pt x="3671" y="819"/>
                      <a:pt x="1938" y="2004"/>
                      <a:pt x="236" y="3038"/>
                    </a:cubicBezTo>
                    <a:cubicBezTo>
                      <a:pt x="1" y="3116"/>
                      <a:pt x="102" y="3397"/>
                      <a:pt x="290" y="3397"/>
                    </a:cubicBezTo>
                    <a:cubicBezTo>
                      <a:pt x="321" y="3397"/>
                      <a:pt x="354" y="3389"/>
                      <a:pt x="388" y="3372"/>
                    </a:cubicBezTo>
                    <a:cubicBezTo>
                      <a:pt x="2120" y="2339"/>
                      <a:pt x="3975" y="1457"/>
                      <a:pt x="5707" y="363"/>
                    </a:cubicBezTo>
                    <a:cubicBezTo>
                      <a:pt x="5886" y="235"/>
                      <a:pt x="5786" y="1"/>
                      <a:pt x="5605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2"/>
              <p:cNvSpPr/>
              <p:nvPr/>
            </p:nvSpPr>
            <p:spPr>
              <a:xfrm>
                <a:off x="1872550" y="2325200"/>
                <a:ext cx="149300" cy="1222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4888" extrusionOk="0">
                    <a:moveTo>
                      <a:pt x="338" y="0"/>
                    </a:moveTo>
                    <a:cubicBezTo>
                      <a:pt x="170" y="0"/>
                      <a:pt x="0" y="305"/>
                      <a:pt x="217" y="440"/>
                    </a:cubicBezTo>
                    <a:cubicBezTo>
                      <a:pt x="1311" y="1139"/>
                      <a:pt x="2375" y="1808"/>
                      <a:pt x="3348" y="2598"/>
                    </a:cubicBezTo>
                    <a:cubicBezTo>
                      <a:pt x="4199" y="3297"/>
                      <a:pt x="4807" y="4240"/>
                      <a:pt x="5627" y="4847"/>
                    </a:cubicBezTo>
                    <a:cubicBezTo>
                      <a:pt x="5655" y="4875"/>
                      <a:pt x="5689" y="4887"/>
                      <a:pt x="5724" y="4887"/>
                    </a:cubicBezTo>
                    <a:cubicBezTo>
                      <a:pt x="5843" y="4887"/>
                      <a:pt x="5971" y="4752"/>
                      <a:pt x="5901" y="4635"/>
                    </a:cubicBezTo>
                    <a:cubicBezTo>
                      <a:pt x="5536" y="3601"/>
                      <a:pt x="4412" y="2750"/>
                      <a:pt x="3560" y="2112"/>
                    </a:cubicBezTo>
                    <a:cubicBezTo>
                      <a:pt x="2557" y="1352"/>
                      <a:pt x="1463" y="683"/>
                      <a:pt x="399" y="15"/>
                    </a:cubicBezTo>
                    <a:cubicBezTo>
                      <a:pt x="379" y="5"/>
                      <a:pt x="359" y="0"/>
                      <a:pt x="338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3" name="Google Shape;5323;p32"/>
              <p:cNvSpPr/>
              <p:nvPr/>
            </p:nvSpPr>
            <p:spPr>
              <a:xfrm>
                <a:off x="1776525" y="2494100"/>
                <a:ext cx="17440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6976" h="1547" extrusionOk="0">
                    <a:moveTo>
                      <a:pt x="270" y="0"/>
                    </a:moveTo>
                    <a:cubicBezTo>
                      <a:pt x="65" y="0"/>
                      <a:pt x="0" y="343"/>
                      <a:pt x="198" y="371"/>
                    </a:cubicBezTo>
                    <a:cubicBezTo>
                      <a:pt x="2049" y="896"/>
                      <a:pt x="4176" y="1547"/>
                      <a:pt x="6146" y="1547"/>
                    </a:cubicBezTo>
                    <a:cubicBezTo>
                      <a:pt x="6343" y="1547"/>
                      <a:pt x="6539" y="1540"/>
                      <a:pt x="6733" y="1526"/>
                    </a:cubicBezTo>
                    <a:cubicBezTo>
                      <a:pt x="6946" y="1526"/>
                      <a:pt x="6976" y="1253"/>
                      <a:pt x="6794" y="1161"/>
                    </a:cubicBezTo>
                    <a:cubicBezTo>
                      <a:pt x="4666" y="675"/>
                      <a:pt x="2447" y="554"/>
                      <a:pt x="319" y="6"/>
                    </a:cubicBezTo>
                    <a:cubicBezTo>
                      <a:pt x="302" y="2"/>
                      <a:pt x="285" y="0"/>
                      <a:pt x="270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4" name="Google Shape;5324;p32"/>
              <p:cNvSpPr/>
              <p:nvPr/>
            </p:nvSpPr>
            <p:spPr>
              <a:xfrm>
                <a:off x="1879050" y="2601050"/>
                <a:ext cx="11800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4720" h="4381" extrusionOk="0">
                    <a:moveTo>
                      <a:pt x="4513" y="0"/>
                    </a:moveTo>
                    <a:cubicBezTo>
                      <a:pt x="4494" y="0"/>
                      <a:pt x="4474" y="5"/>
                      <a:pt x="4455" y="14"/>
                    </a:cubicBezTo>
                    <a:cubicBezTo>
                      <a:pt x="3635" y="227"/>
                      <a:pt x="2905" y="1078"/>
                      <a:pt x="2297" y="1656"/>
                    </a:cubicBezTo>
                    <a:cubicBezTo>
                      <a:pt x="1538" y="2355"/>
                      <a:pt x="808" y="3175"/>
                      <a:pt x="139" y="3996"/>
                    </a:cubicBezTo>
                    <a:cubicBezTo>
                      <a:pt x="0" y="4135"/>
                      <a:pt x="162" y="4381"/>
                      <a:pt x="328" y="4381"/>
                    </a:cubicBezTo>
                    <a:cubicBezTo>
                      <a:pt x="379" y="4381"/>
                      <a:pt x="431" y="4357"/>
                      <a:pt x="474" y="4300"/>
                    </a:cubicBezTo>
                    <a:cubicBezTo>
                      <a:pt x="1112" y="3540"/>
                      <a:pt x="1841" y="2780"/>
                      <a:pt x="2571" y="2111"/>
                    </a:cubicBezTo>
                    <a:cubicBezTo>
                      <a:pt x="3240" y="1504"/>
                      <a:pt x="4152" y="987"/>
                      <a:pt x="4668" y="257"/>
                    </a:cubicBezTo>
                    <a:cubicBezTo>
                      <a:pt x="4720" y="129"/>
                      <a:pt x="4619" y="0"/>
                      <a:pt x="451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2"/>
              <p:cNvSpPr/>
              <p:nvPr/>
            </p:nvSpPr>
            <p:spPr>
              <a:xfrm>
                <a:off x="2070950" y="2650725"/>
                <a:ext cx="35000" cy="191475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7659" extrusionOk="0">
                    <a:moveTo>
                      <a:pt x="1064" y="0"/>
                    </a:moveTo>
                    <a:cubicBezTo>
                      <a:pt x="979" y="0"/>
                      <a:pt x="892" y="48"/>
                      <a:pt x="853" y="155"/>
                    </a:cubicBezTo>
                    <a:cubicBezTo>
                      <a:pt x="93" y="2343"/>
                      <a:pt x="214" y="5140"/>
                      <a:pt x="32" y="7450"/>
                    </a:cubicBezTo>
                    <a:cubicBezTo>
                      <a:pt x="1" y="7591"/>
                      <a:pt x="90" y="7659"/>
                      <a:pt x="188" y="7659"/>
                    </a:cubicBezTo>
                    <a:cubicBezTo>
                      <a:pt x="281" y="7659"/>
                      <a:pt x="382" y="7598"/>
                      <a:pt x="397" y="7480"/>
                    </a:cubicBezTo>
                    <a:cubicBezTo>
                      <a:pt x="670" y="5140"/>
                      <a:pt x="1400" y="2587"/>
                      <a:pt x="1278" y="216"/>
                    </a:cubicBezTo>
                    <a:cubicBezTo>
                      <a:pt x="1278" y="79"/>
                      <a:pt x="1173" y="0"/>
                      <a:pt x="1064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326" name="Google Shape;5326;p32"/>
          <p:cNvSpPr/>
          <p:nvPr/>
        </p:nvSpPr>
        <p:spPr>
          <a:xfrm>
            <a:off x="7829505" y="624834"/>
            <a:ext cx="1517568" cy="748596"/>
          </a:xfrm>
          <a:custGeom>
            <a:avLst/>
            <a:gdLst/>
            <a:ahLst/>
            <a:cxnLst/>
            <a:rect l="l" t="t" r="r" b="b"/>
            <a:pathLst>
              <a:path w="19748" h="9741" extrusionOk="0">
                <a:moveTo>
                  <a:pt x="13943" y="0"/>
                </a:moveTo>
                <a:cubicBezTo>
                  <a:pt x="13209" y="67"/>
                  <a:pt x="12442" y="234"/>
                  <a:pt x="11742" y="567"/>
                </a:cubicBezTo>
                <a:cubicBezTo>
                  <a:pt x="10407" y="1135"/>
                  <a:pt x="9407" y="2169"/>
                  <a:pt x="9073" y="3336"/>
                </a:cubicBezTo>
                <a:cubicBezTo>
                  <a:pt x="8840" y="2836"/>
                  <a:pt x="8539" y="2435"/>
                  <a:pt x="8206" y="2069"/>
                </a:cubicBezTo>
                <a:cubicBezTo>
                  <a:pt x="7906" y="1768"/>
                  <a:pt x="7605" y="1501"/>
                  <a:pt x="7272" y="1335"/>
                </a:cubicBezTo>
                <a:cubicBezTo>
                  <a:pt x="7105" y="1268"/>
                  <a:pt x="6938" y="1168"/>
                  <a:pt x="6772" y="1135"/>
                </a:cubicBezTo>
                <a:cubicBezTo>
                  <a:pt x="6605" y="1101"/>
                  <a:pt x="6438" y="1034"/>
                  <a:pt x="6204" y="1001"/>
                </a:cubicBezTo>
                <a:lnTo>
                  <a:pt x="5904" y="1001"/>
                </a:lnTo>
                <a:cubicBezTo>
                  <a:pt x="5604" y="1001"/>
                  <a:pt x="5337" y="1068"/>
                  <a:pt x="5004" y="1135"/>
                </a:cubicBezTo>
                <a:cubicBezTo>
                  <a:pt x="4570" y="1268"/>
                  <a:pt x="4170" y="1468"/>
                  <a:pt x="3669" y="1768"/>
                </a:cubicBezTo>
                <a:cubicBezTo>
                  <a:pt x="2769" y="2335"/>
                  <a:pt x="2202" y="3103"/>
                  <a:pt x="2001" y="3903"/>
                </a:cubicBezTo>
                <a:cubicBezTo>
                  <a:pt x="1901" y="4203"/>
                  <a:pt x="1868" y="4604"/>
                  <a:pt x="1901" y="5004"/>
                </a:cubicBezTo>
                <a:cubicBezTo>
                  <a:pt x="1935" y="5338"/>
                  <a:pt x="2068" y="5738"/>
                  <a:pt x="2268" y="6071"/>
                </a:cubicBezTo>
                <a:cubicBezTo>
                  <a:pt x="2435" y="6405"/>
                  <a:pt x="2702" y="6672"/>
                  <a:pt x="3036" y="7005"/>
                </a:cubicBezTo>
                <a:cubicBezTo>
                  <a:pt x="3102" y="7105"/>
                  <a:pt x="3202" y="7172"/>
                  <a:pt x="3336" y="7272"/>
                </a:cubicBezTo>
                <a:lnTo>
                  <a:pt x="3002" y="7272"/>
                </a:lnTo>
                <a:cubicBezTo>
                  <a:pt x="2402" y="7339"/>
                  <a:pt x="1901" y="7439"/>
                  <a:pt x="1501" y="7606"/>
                </a:cubicBezTo>
                <a:cubicBezTo>
                  <a:pt x="1234" y="7673"/>
                  <a:pt x="1034" y="7806"/>
                  <a:pt x="834" y="7939"/>
                </a:cubicBezTo>
                <a:cubicBezTo>
                  <a:pt x="600" y="8039"/>
                  <a:pt x="434" y="8206"/>
                  <a:pt x="267" y="8440"/>
                </a:cubicBezTo>
                <a:cubicBezTo>
                  <a:pt x="167" y="8607"/>
                  <a:pt x="67" y="8807"/>
                  <a:pt x="33" y="9007"/>
                </a:cubicBezTo>
                <a:cubicBezTo>
                  <a:pt x="0" y="9207"/>
                  <a:pt x="0" y="9474"/>
                  <a:pt x="67" y="9741"/>
                </a:cubicBezTo>
                <a:lnTo>
                  <a:pt x="19714" y="9741"/>
                </a:lnTo>
                <a:cubicBezTo>
                  <a:pt x="19714" y="9641"/>
                  <a:pt x="19747" y="9541"/>
                  <a:pt x="19747" y="9474"/>
                </a:cubicBezTo>
                <a:cubicBezTo>
                  <a:pt x="19747" y="9340"/>
                  <a:pt x="19747" y="9174"/>
                  <a:pt x="19714" y="8973"/>
                </a:cubicBezTo>
                <a:cubicBezTo>
                  <a:pt x="19681" y="8807"/>
                  <a:pt x="19614" y="8673"/>
                  <a:pt x="19547" y="8506"/>
                </a:cubicBezTo>
                <a:cubicBezTo>
                  <a:pt x="19447" y="8340"/>
                  <a:pt x="19381" y="8240"/>
                  <a:pt x="19280" y="8140"/>
                </a:cubicBezTo>
                <a:cubicBezTo>
                  <a:pt x="19114" y="7939"/>
                  <a:pt x="18880" y="7773"/>
                  <a:pt x="18580" y="7673"/>
                </a:cubicBezTo>
                <a:cubicBezTo>
                  <a:pt x="18513" y="7639"/>
                  <a:pt x="18413" y="7639"/>
                  <a:pt x="18280" y="7639"/>
                </a:cubicBezTo>
                <a:cubicBezTo>
                  <a:pt x="18880" y="6505"/>
                  <a:pt x="19047" y="5171"/>
                  <a:pt x="18780" y="3803"/>
                </a:cubicBezTo>
                <a:cubicBezTo>
                  <a:pt x="18680" y="3069"/>
                  <a:pt x="18346" y="2335"/>
                  <a:pt x="17913" y="1735"/>
                </a:cubicBezTo>
                <a:cubicBezTo>
                  <a:pt x="17446" y="1101"/>
                  <a:pt x="16845" y="601"/>
                  <a:pt x="16112" y="267"/>
                </a:cubicBezTo>
                <a:cubicBezTo>
                  <a:pt x="15578" y="134"/>
                  <a:pt x="14944" y="0"/>
                  <a:pt x="14277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7" name="Google Shape;5327;p32"/>
          <p:cNvSpPr/>
          <p:nvPr/>
        </p:nvSpPr>
        <p:spPr>
          <a:xfrm>
            <a:off x="122901" y="1373448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8" name="Google Shape;5328;p32"/>
          <p:cNvSpPr/>
          <p:nvPr/>
        </p:nvSpPr>
        <p:spPr>
          <a:xfrm>
            <a:off x="10882600" y="3384197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243406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0" name="Google Shape;5330;p33"/>
          <p:cNvGrpSpPr/>
          <p:nvPr/>
        </p:nvGrpSpPr>
        <p:grpSpPr>
          <a:xfrm flipH="1">
            <a:off x="-418285" y="453764"/>
            <a:ext cx="13020845" cy="7081745"/>
            <a:chOff x="-161314" y="340322"/>
            <a:chExt cx="9765634" cy="5311309"/>
          </a:xfrm>
        </p:grpSpPr>
        <p:sp>
          <p:nvSpPr>
            <p:cNvPr id="5331" name="Google Shape;5331;p3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2" name="Google Shape;5332;p3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33" name="Google Shape;5333;p33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5334" name="Google Shape;5334;p33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5335" name="Google Shape;5335;p33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6" name="Google Shape;5336;p33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7" name="Google Shape;5337;p33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8" name="Google Shape;5338;p33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9" name="Google Shape;5339;p33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0" name="Google Shape;5340;p33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1" name="Google Shape;5341;p33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2" name="Google Shape;5342;p33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43" name="Google Shape;5343;p33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344" name="Google Shape;5344;p33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5" name="Google Shape;5345;p33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6" name="Google Shape;5346;p33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7" name="Google Shape;5347;p33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8" name="Google Shape;5348;p33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9" name="Google Shape;5349;p33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0" name="Google Shape;5350;p33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1" name="Google Shape;5351;p33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2" name="Google Shape;5352;p33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53" name="Google Shape;5353;p33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354" name="Google Shape;5354;p33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355" name="Google Shape;5355;p33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356" name="Google Shape;5356;p33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7" name="Google Shape;5357;p33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8" name="Google Shape;5358;p33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9" name="Google Shape;5359;p33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0" name="Google Shape;5360;p33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1" name="Google Shape;5361;p33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2" name="Google Shape;5362;p33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3" name="Google Shape;5363;p33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4" name="Google Shape;5364;p33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5" name="Google Shape;5365;p33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6" name="Google Shape;5366;p33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7" name="Google Shape;5367;p33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8" name="Google Shape;5368;p33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369" name="Google Shape;5369;p33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370" name="Google Shape;5370;p33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1" name="Google Shape;5371;p33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2" name="Google Shape;5372;p33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3" name="Google Shape;5373;p33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4" name="Google Shape;5374;p33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5" name="Google Shape;5375;p33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76" name="Google Shape;5376;p33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377" name="Google Shape;5377;p33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8" name="Google Shape;5378;p33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9" name="Google Shape;5379;p33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0" name="Google Shape;5380;p33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1" name="Google Shape;5381;p33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2" name="Google Shape;5382;p33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3" name="Google Shape;5383;p33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4" name="Google Shape;5384;p33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5" name="Google Shape;5385;p33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6" name="Google Shape;5386;p33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7" name="Google Shape;5387;p33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8" name="Google Shape;5388;p33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9" name="Google Shape;5389;p33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0" name="Google Shape;5390;p33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1" name="Google Shape;5391;p33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2" name="Google Shape;5392;p33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93" name="Google Shape;5393;p33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394" name="Google Shape;5394;p33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5" name="Google Shape;5395;p33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6" name="Google Shape;5396;p33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7" name="Google Shape;5397;p33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8" name="Google Shape;5398;p33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9" name="Google Shape;5399;p33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0" name="Google Shape;5400;p33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1" name="Google Shape;5401;p33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2" name="Google Shape;5402;p33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3" name="Google Shape;5403;p33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4" name="Google Shape;5404;p33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5" name="Google Shape;5405;p33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6" name="Google Shape;5406;p33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7" name="Google Shape;5407;p33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8" name="Google Shape;5408;p33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9" name="Google Shape;5409;p33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0" name="Google Shape;5410;p33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1" name="Google Shape;5411;p33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2" name="Google Shape;5412;p33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3" name="Google Shape;5413;p33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4" name="Google Shape;5414;p33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5" name="Google Shape;5415;p33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6" name="Google Shape;5416;p33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7" name="Google Shape;5417;p33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8" name="Google Shape;5418;p33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9" name="Google Shape;5419;p33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0" name="Google Shape;5420;p33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1" name="Google Shape;5421;p33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2" name="Google Shape;5422;p33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3" name="Google Shape;5423;p33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4" name="Google Shape;5424;p33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5" name="Google Shape;5425;p33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6" name="Google Shape;5426;p33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7" name="Google Shape;5427;p33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8" name="Google Shape;5428;p33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9" name="Google Shape;5429;p33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0" name="Google Shape;5430;p33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1" name="Google Shape;5431;p33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2" name="Google Shape;5432;p33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3" name="Google Shape;5433;p33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4" name="Google Shape;5434;p33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5" name="Google Shape;5435;p33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6" name="Google Shape;5436;p33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7" name="Google Shape;5437;p33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8" name="Google Shape;5438;p33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9" name="Google Shape;5439;p33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0" name="Google Shape;5440;p33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1" name="Google Shape;5441;p33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2" name="Google Shape;5442;p33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443" name="Google Shape;5443;p33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" name="Google Shape;5444;p33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" name="Google Shape;5445;p33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446" name="Google Shape;5446;p33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447" name="Google Shape;5447;p33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8" name="Google Shape;5448;p33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9" name="Google Shape;5449;p33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0" name="Google Shape;5450;p33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1" name="Google Shape;5451;p33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2" name="Google Shape;5452;p33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3" name="Google Shape;5453;p33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4" name="Google Shape;5454;p33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5" name="Google Shape;5455;p33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6" name="Google Shape;5456;p33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7" name="Google Shape;5457;p33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8" name="Google Shape;5458;p33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9" name="Google Shape;5459;p33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0" name="Google Shape;5460;p33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1" name="Google Shape;5461;p33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2" name="Google Shape;5462;p33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3" name="Google Shape;5463;p33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4" name="Google Shape;5464;p33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5" name="Google Shape;5465;p33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6" name="Google Shape;5466;p33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7" name="Google Shape;5467;p33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8" name="Google Shape;5468;p33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9" name="Google Shape;5469;p33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0" name="Google Shape;5470;p33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471" name="Google Shape;5471;p33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472" name="Google Shape;5472;p33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3" name="Google Shape;5473;p33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4" name="Google Shape;5474;p33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5" name="Google Shape;5475;p33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6" name="Google Shape;5476;p33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7" name="Google Shape;5477;p33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8" name="Google Shape;5478;p33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9" name="Google Shape;5479;p33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0" name="Google Shape;5480;p33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1" name="Google Shape;5481;p33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2" name="Google Shape;5482;p33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3" name="Google Shape;5483;p33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4" name="Google Shape;5484;p33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5" name="Google Shape;5485;p33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6" name="Google Shape;5486;p33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7" name="Google Shape;5487;p33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8" name="Google Shape;5488;p33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9" name="Google Shape;5489;p33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490" name="Google Shape;5490;p33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1" name="Google Shape;5491;p33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2" name="Google Shape;5492;p33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3" name="Google Shape;5493;p33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4" name="Google Shape;5494;p33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5" name="Google Shape;5495;p33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6" name="Google Shape;5496;p33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7" name="Google Shape;5497;p33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8" name="Google Shape;5498;p33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9" name="Google Shape;5499;p33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0" name="Google Shape;5500;p33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1" name="Google Shape;5501;p33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2" name="Google Shape;5502;p33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3" name="Google Shape;5503;p33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4" name="Google Shape;5504;p33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5" name="Google Shape;5505;p33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6" name="Google Shape;5506;p33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7" name="Google Shape;5507;p33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8" name="Google Shape;5508;p33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9" name="Google Shape;5509;p33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0" name="Google Shape;5510;p33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1" name="Google Shape;5511;p33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2" name="Google Shape;5512;p33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3" name="Google Shape;5513;p33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4" name="Google Shape;5514;p33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5" name="Google Shape;5515;p33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6" name="Google Shape;5516;p33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7" name="Google Shape;5517;p33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8" name="Google Shape;5518;p33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9" name="Google Shape;5519;p33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0" name="Google Shape;5520;p33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1" name="Google Shape;5521;p33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2" name="Google Shape;5522;p33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3" name="Google Shape;5523;p33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4" name="Google Shape;5524;p33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5" name="Google Shape;5525;p33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6" name="Google Shape;5526;p33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7" name="Google Shape;5527;p33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8" name="Google Shape;5528;p33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9" name="Google Shape;5529;p33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0" name="Google Shape;5530;p33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1" name="Google Shape;5531;p33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2" name="Google Shape;5532;p33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3" name="Google Shape;5533;p33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4" name="Google Shape;5534;p33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5" name="Google Shape;5535;p33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6" name="Google Shape;5536;p33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7" name="Google Shape;5537;p33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8" name="Google Shape;5538;p33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9" name="Google Shape;5539;p33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0" name="Google Shape;5540;p33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1" name="Google Shape;5541;p33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2" name="Google Shape;5542;p33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3" name="Google Shape;5543;p33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4" name="Google Shape;5544;p33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5" name="Google Shape;5545;p33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6" name="Google Shape;5546;p33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699989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8" name="Google Shape;5548;p34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5549" name="Google Shape;5549;p34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" name="Google Shape;5550;p34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51" name="Google Shape;5551;p34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5552" name="Google Shape;5552;p34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3" name="Google Shape;5553;p34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4" name="Google Shape;5554;p34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5" name="Google Shape;5555;p34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6" name="Google Shape;5556;p34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7" name="Google Shape;5557;p34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8" name="Google Shape;5558;p34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9" name="Google Shape;5559;p34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60" name="Google Shape;5560;p34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5561" name="Google Shape;5561;p34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562" name="Google Shape;5562;p34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5563" name="Google Shape;5563;p34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4" name="Google Shape;5564;p34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5" name="Google Shape;5565;p34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6" name="Google Shape;5566;p34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7" name="Google Shape;5567;p34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8" name="Google Shape;5568;p34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9" name="Google Shape;5569;p34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0" name="Google Shape;5570;p34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1" name="Google Shape;5571;p34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2" name="Google Shape;5572;p34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3" name="Google Shape;5573;p34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4" name="Google Shape;5574;p34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5" name="Google Shape;5575;p34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576" name="Google Shape;5576;p34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5577" name="Google Shape;5577;p34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8" name="Google Shape;5578;p34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9" name="Google Shape;5579;p34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0" name="Google Shape;5580;p34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1" name="Google Shape;5581;p34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2" name="Google Shape;5582;p34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3" name="Google Shape;5583;p34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4" name="Google Shape;5584;p34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5" name="Google Shape;5585;p34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6" name="Google Shape;5586;p34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5587" name="Google Shape;5587;p34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8" name="Google Shape;5588;p34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9" name="Google Shape;5589;p34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5590" name="Google Shape;5590;p34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1" name="Google Shape;5591;p34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2" name="Google Shape;5592;p34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3" name="Google Shape;5593;p34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4" name="Google Shape;5594;p34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5" name="Google Shape;5595;p34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6" name="Google Shape;5596;p34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7" name="Google Shape;5597;p34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8" name="Google Shape;5598;p34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9" name="Google Shape;5599;p34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0" name="Google Shape;5600;p34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1" name="Google Shape;5601;p34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2" name="Google Shape;5602;p34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3" name="Google Shape;5603;p34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4" name="Google Shape;5604;p34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5" name="Google Shape;5605;p34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06" name="Google Shape;5606;p34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5607" name="Google Shape;5607;p34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8" name="Google Shape;5608;p34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9" name="Google Shape;5609;p34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0" name="Google Shape;5610;p34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1" name="Google Shape;5611;p34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2" name="Google Shape;5612;p34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3" name="Google Shape;5613;p34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4" name="Google Shape;5614;p34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5" name="Google Shape;5615;p34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6" name="Google Shape;5616;p34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7" name="Google Shape;5617;p34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8" name="Google Shape;5618;p34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9" name="Google Shape;5619;p34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0" name="Google Shape;5620;p34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1" name="Google Shape;5621;p34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2" name="Google Shape;5622;p34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3" name="Google Shape;5623;p34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4" name="Google Shape;5624;p34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5" name="Google Shape;5625;p34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6" name="Google Shape;5626;p34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7" name="Google Shape;5627;p34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8" name="Google Shape;5628;p34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9" name="Google Shape;5629;p34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0" name="Google Shape;5630;p34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1" name="Google Shape;5631;p34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2" name="Google Shape;5632;p34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3" name="Google Shape;5633;p34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4" name="Google Shape;5634;p34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35" name="Google Shape;5635;p34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5636" name="Google Shape;5636;p34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7" name="Google Shape;5637;p34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8" name="Google Shape;5638;p34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9" name="Google Shape;5639;p34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0" name="Google Shape;5640;p34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1" name="Google Shape;5641;p34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2" name="Google Shape;5642;p34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3" name="Google Shape;5643;p34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4" name="Google Shape;5644;p34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5" name="Google Shape;5645;p34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6" name="Google Shape;5646;p34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7" name="Google Shape;5647;p34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8" name="Google Shape;5648;p34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9" name="Google Shape;5649;p34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0" name="Google Shape;5650;p34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1" name="Google Shape;5651;p34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2" name="Google Shape;5652;p34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3" name="Google Shape;5653;p34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4" name="Google Shape;5654;p34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5" name="Google Shape;5655;p34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6" name="Google Shape;5656;p34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7" name="Google Shape;5657;p34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8" name="Google Shape;5658;p34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9" name="Google Shape;5659;p34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0" name="Google Shape;5660;p34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1" name="Google Shape;5661;p34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2" name="Google Shape;5662;p34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3" name="Google Shape;5663;p34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4" name="Google Shape;5664;p34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5" name="Google Shape;5665;p34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6" name="Google Shape;5666;p34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5667" name="Google Shape;5667;p34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8" name="Google Shape;5668;p34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9" name="Google Shape;5669;p34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0" name="Google Shape;5670;p34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1" name="Google Shape;5671;p34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2" name="Google Shape;5672;p34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3" name="Google Shape;5673;p34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4" name="Google Shape;5674;p34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5" name="Google Shape;5675;p34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76" name="Google Shape;5676;p34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5677" name="Google Shape;5677;p34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8" name="Google Shape;5678;p34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9" name="Google Shape;5679;p34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0" name="Google Shape;5680;p34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1" name="Google Shape;5681;p34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2" name="Google Shape;5682;p34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3" name="Google Shape;5683;p34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4" name="Google Shape;5684;p34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5" name="Google Shape;5685;p34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6" name="Google Shape;5686;p34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7" name="Google Shape;5687;p34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8" name="Google Shape;5688;p34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9" name="Google Shape;5689;p34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0" name="Google Shape;5690;p34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1" name="Google Shape;5691;p34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2" name="Google Shape;5692;p34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3" name="Google Shape;5693;p34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4" name="Google Shape;5694;p34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5" name="Google Shape;5695;p34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6" name="Google Shape;5696;p34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7" name="Google Shape;5697;p34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8" name="Google Shape;5698;p34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9" name="Google Shape;5699;p34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0" name="Google Shape;5700;p34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5701" name="Google Shape;5701;p34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2" name="Google Shape;5702;p34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03" name="Google Shape;5703;p34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5704" name="Google Shape;5704;p34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5" name="Google Shape;5705;p34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6" name="Google Shape;5706;p34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7" name="Google Shape;5707;p34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8" name="Google Shape;5708;p34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9" name="Google Shape;5709;p34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0" name="Google Shape;5710;p34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1" name="Google Shape;5711;p34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2" name="Google Shape;5712;p34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3" name="Google Shape;5713;p34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4" name="Google Shape;5714;p34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5" name="Google Shape;5715;p34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6" name="Google Shape;5716;p34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7" name="Google Shape;5717;p34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8" name="Google Shape;5718;p34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9" name="Google Shape;5719;p34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0" name="Google Shape;5720;p34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1" name="Google Shape;5721;p34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2" name="Google Shape;5722;p34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3" name="Google Shape;5723;p34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24" name="Google Shape;5724;p34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5725" name="Google Shape;5725;p34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6" name="Google Shape;5726;p34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7" name="Google Shape;5727;p34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8" name="Google Shape;5728;p34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9" name="Google Shape;5729;p34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0" name="Google Shape;5730;p34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1" name="Google Shape;5731;p34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2" name="Google Shape;5732;p34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3" name="Google Shape;5733;p34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4" name="Google Shape;5734;p34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5" name="Google Shape;5735;p34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6" name="Google Shape;5736;p34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7" name="Google Shape;5737;p34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8" name="Google Shape;5738;p34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9" name="Google Shape;5739;p34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0" name="Google Shape;5740;p34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1" name="Google Shape;5741;p34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2" name="Google Shape;5742;p34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3" name="Google Shape;5743;p34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4" name="Google Shape;5744;p34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5" name="Google Shape;5745;p34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6" name="Google Shape;5746;p34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7" name="Google Shape;5747;p34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297052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9" name="Google Shape;5749;p35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5750" name="Google Shape;5750;p35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1" name="Google Shape;5751;p35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52" name="Google Shape;5752;p35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5753" name="Google Shape;5753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4" name="Google Shape;5754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55" name="Google Shape;5755;p35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5756" name="Google Shape;5756;p35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7" name="Google Shape;5757;p35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8" name="Google Shape;5758;p35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9" name="Google Shape;5759;p35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0" name="Google Shape;5760;p35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1" name="Google Shape;5761;p35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2" name="Google Shape;5762;p35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3" name="Google Shape;5763;p35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4" name="Google Shape;5764;p35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5" name="Google Shape;5765;p35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5766" name="Google Shape;5766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7" name="Google Shape;5767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8" name="Google Shape;5768;p35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5769" name="Google Shape;5769;p35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0" name="Google Shape;5770;p35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1" name="Google Shape;5771;p35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2" name="Google Shape;5772;p35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3" name="Google Shape;5773;p35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4" name="Google Shape;5774;p35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5" name="Google Shape;5775;p35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6" name="Google Shape;5776;p35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7" name="Google Shape;5777;p35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8" name="Google Shape;5778;p35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9" name="Google Shape;5779;p35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0" name="Google Shape;5780;p35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1" name="Google Shape;5781;p35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2" name="Google Shape;5782;p35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3" name="Google Shape;5783;p35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4" name="Google Shape;5784;p35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5" name="Google Shape;5785;p35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5786" name="Google Shape;5786;p35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7" name="Google Shape;5787;p35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8" name="Google Shape;5788;p35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9" name="Google Shape;5789;p35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0" name="Google Shape;5790;p35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1" name="Google Shape;5791;p35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2" name="Google Shape;5792;p35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3" name="Google Shape;5793;p35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4" name="Google Shape;5794;p35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5" name="Google Shape;5795;p35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6" name="Google Shape;5796;p35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7" name="Google Shape;5797;p35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8" name="Google Shape;5798;p35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9" name="Google Shape;5799;p35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0" name="Google Shape;5800;p35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1" name="Google Shape;5801;p35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2" name="Google Shape;5802;p35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3" name="Google Shape;5803;p35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4" name="Google Shape;5804;p35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5" name="Google Shape;5805;p35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6" name="Google Shape;5806;p35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7" name="Google Shape;5807;p35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8" name="Google Shape;5808;p35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9" name="Google Shape;5809;p35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0" name="Google Shape;5810;p35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1" name="Google Shape;5811;p35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2" name="Google Shape;5812;p35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3" name="Google Shape;5813;p35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14" name="Google Shape;5814;p35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5815" name="Google Shape;5815;p35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6" name="Google Shape;5816;p35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7" name="Google Shape;5817;p35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8" name="Google Shape;5818;p35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9" name="Google Shape;5819;p35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0" name="Google Shape;5820;p35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1" name="Google Shape;5821;p35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2" name="Google Shape;5822;p35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3" name="Google Shape;5823;p35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4" name="Google Shape;5824;p35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5825" name="Google Shape;5825;p35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6" name="Google Shape;5826;p35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7" name="Google Shape;5827;p35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8" name="Google Shape;5828;p35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9" name="Google Shape;5829;p35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0" name="Google Shape;5830;p35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1" name="Google Shape;5831;p35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2" name="Google Shape;5832;p35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3" name="Google Shape;5833;p35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4" name="Google Shape;5834;p35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5" name="Google Shape;5835;p35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6" name="Google Shape;5836;p35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7" name="Google Shape;5837;p35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8" name="Google Shape;5838;p35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9" name="Google Shape;5839;p35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0" name="Google Shape;5840;p35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1" name="Google Shape;5841;p35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2" name="Google Shape;5842;p35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3" name="Google Shape;5843;p35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4" name="Google Shape;5844;p35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5" name="Google Shape;5845;p35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6" name="Google Shape;5846;p35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7" name="Google Shape;5847;p35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48" name="Google Shape;5848;p35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9" name="Google Shape;5849;p35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0" name="Google Shape;5850;p35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1" name="Google Shape;5851;p35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5852" name="Google Shape;5852;p35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3" name="Google Shape;5853;p35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26866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5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55" name="Google Shape;5855;p36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5856" name="Google Shape;5856;p36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7" name="Google Shape;5857;p36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8" name="Google Shape;5858;p36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5859" name="Google Shape;5859;p36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5860" name="Google Shape;5860;p3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1" name="Google Shape;5861;p3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2" name="Google Shape;5862;p3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3" name="Google Shape;5863;p3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4" name="Google Shape;5864;p3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5" name="Google Shape;5865;p3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6" name="Google Shape;5866;p3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7" name="Google Shape;5867;p3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868" name="Google Shape;5868;p36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5869" name="Google Shape;5869;p3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0" name="Google Shape;5870;p3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1" name="Google Shape;5871;p3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2" name="Google Shape;5872;p3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3" name="Google Shape;5873;p3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4" name="Google Shape;5874;p3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5" name="Google Shape;5875;p3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6" name="Google Shape;5876;p3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7" name="Google Shape;5877;p3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8" name="Google Shape;5878;p3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9" name="Google Shape;5879;p3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0" name="Google Shape;5880;p3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1" name="Google Shape;5881;p3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2" name="Google Shape;5882;p3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3" name="Google Shape;5883;p3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4" name="Google Shape;5884;p3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5" name="Google Shape;5885;p3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6" name="Google Shape;5886;p3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7" name="Google Shape;5887;p3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8" name="Google Shape;5888;p3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9" name="Google Shape;5889;p3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0" name="Google Shape;5890;p3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1" name="Google Shape;5891;p3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2" name="Google Shape;5892;p3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3" name="Google Shape;5893;p3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4" name="Google Shape;5894;p3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5" name="Google Shape;5895;p3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6" name="Google Shape;5896;p3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7" name="Google Shape;5897;p3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8" name="Google Shape;5898;p3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9" name="Google Shape;5899;p3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0" name="Google Shape;5900;p3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1" name="Google Shape;5901;p3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2" name="Google Shape;5902;p3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3" name="Google Shape;5903;p3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4" name="Google Shape;5904;p3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5" name="Google Shape;5905;p3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6" name="Google Shape;5906;p3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7" name="Google Shape;5907;p3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8" name="Google Shape;5908;p3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9" name="Google Shape;5909;p3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0" name="Google Shape;5910;p3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1" name="Google Shape;5911;p3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2" name="Google Shape;5912;p3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3" name="Google Shape;5913;p3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4" name="Google Shape;5914;p3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5" name="Google Shape;5915;p3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6" name="Google Shape;5916;p3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7" name="Google Shape;5917;p3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8" name="Google Shape;5918;p3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9" name="Google Shape;5919;p3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0" name="Google Shape;5920;p3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1" name="Google Shape;5921;p3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22" name="Google Shape;5922;p36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5923" name="Google Shape;5923;p36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4" name="Google Shape;5924;p36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5" name="Google Shape;5925;p36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6" name="Google Shape;5926;p36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7" name="Google Shape;5927;p36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8" name="Google Shape;5928;p36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9" name="Google Shape;5929;p36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0" name="Google Shape;5930;p36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1" name="Google Shape;5931;p36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2" name="Google Shape;5932;p36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3" name="Google Shape;5933;p36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4" name="Google Shape;5934;p36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5" name="Google Shape;5935;p36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6" name="Google Shape;5936;p36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7" name="Google Shape;5937;p36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8" name="Google Shape;5938;p36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9" name="Google Shape;5939;p36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0" name="Google Shape;5940;p36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1" name="Google Shape;5941;p36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2" name="Google Shape;5942;p36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3" name="Google Shape;5943;p36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4" name="Google Shape;5944;p36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5" name="Google Shape;5945;p36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6" name="Google Shape;5946;p36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7" name="Google Shape;5947;p36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8" name="Google Shape;5948;p36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9" name="Google Shape;5949;p36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0" name="Google Shape;5950;p36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1" name="Google Shape;5951;p36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2" name="Google Shape;5952;p36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3" name="Google Shape;5953;p36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4" name="Google Shape;5954;p36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5" name="Google Shape;5955;p36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6" name="Google Shape;5956;p36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7" name="Google Shape;5957;p36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8" name="Google Shape;5958;p36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9" name="Google Shape;5959;p36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0" name="Google Shape;5960;p36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1" name="Google Shape;5961;p36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2" name="Google Shape;5962;p36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3" name="Google Shape;5963;p36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4" name="Google Shape;5964;p36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5" name="Google Shape;5965;p36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6" name="Google Shape;5966;p36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7" name="Google Shape;5967;p36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8" name="Google Shape;5968;p36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9" name="Google Shape;5969;p36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0" name="Google Shape;5970;p36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1" name="Google Shape;5971;p36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2" name="Google Shape;5972;p36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3" name="Google Shape;5973;p36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4" name="Google Shape;5974;p36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5" name="Google Shape;5975;p36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6" name="Google Shape;5976;p36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5977" name="Google Shape;5977;p3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8" name="Google Shape;5978;p3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9" name="Google Shape;5979;p36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5980" name="Google Shape;5980;p3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1" name="Google Shape;5981;p3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2" name="Google Shape;5982;p3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3" name="Google Shape;5983;p3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4" name="Google Shape;5984;p3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5" name="Google Shape;5985;p3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6" name="Google Shape;5986;p3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7" name="Google Shape;5987;p3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8" name="Google Shape;5988;p3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9" name="Google Shape;5989;p3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0" name="Google Shape;5990;p3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1" name="Google Shape;5991;p3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2" name="Google Shape;5992;p3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3" name="Google Shape;5993;p3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4" name="Google Shape;5994;p3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5" name="Google Shape;5995;p3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6" name="Google Shape;5996;p3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7" name="Google Shape;5997;p3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8" name="Google Shape;5998;p3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9" name="Google Shape;5999;p3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0" name="Google Shape;6000;p3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1" name="Google Shape;6001;p3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2" name="Google Shape;6002;p3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3" name="Google Shape;6003;p3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4" name="Google Shape;6004;p3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5" name="Google Shape;6005;p3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6" name="Google Shape;6006;p3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7" name="Google Shape;6007;p3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6008" name="Google Shape;6008;p36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9" name="Google Shape;6009;p36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0" name="Google Shape;6010;p36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1" name="Google Shape;6011;p36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2" name="Google Shape;6012;p36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13" name="Google Shape;6013;p36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6014" name="Google Shape;6014;p36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6015" name="Google Shape;6015;p36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6" name="Google Shape;6016;p36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7" name="Google Shape;6017;p36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8" name="Google Shape;6018;p36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9" name="Google Shape;6019;p36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0" name="Google Shape;6020;p36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1" name="Google Shape;6021;p36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2" name="Google Shape;6022;p36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3" name="Google Shape;6023;p36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4" name="Google Shape;6024;p36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5" name="Google Shape;6025;p36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6" name="Google Shape;6026;p36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7" name="Google Shape;6027;p36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8" name="Google Shape;6028;p36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9" name="Google Shape;6029;p36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0" name="Google Shape;6030;p36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6031" name="Google Shape;6031;p36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2" name="Google Shape;6032;p36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3" name="Google Shape;6033;p36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4" name="Google Shape;6034;p36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5" name="Google Shape;6035;p36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6" name="Google Shape;6036;p36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7" name="Google Shape;6037;p36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6038" name="Google Shape;6038;p36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9" name="Google Shape;6039;p36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0" name="Google Shape;6040;p36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1" name="Google Shape;6041;p36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2" name="Google Shape;6042;p36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3" name="Google Shape;6043;p36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4" name="Google Shape;6044;p36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5" name="Google Shape;6045;p36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6" name="Google Shape;6046;p36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7" name="Google Shape;6047;p36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48" name="Google Shape;6048;p36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6049" name="Google Shape;6049;p36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0" name="Google Shape;6050;p36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1" name="Google Shape;6051;p36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2" name="Google Shape;6052;p36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3" name="Google Shape;6053;p36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4" name="Google Shape;6054;p36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5" name="Google Shape;6055;p36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6" name="Google Shape;6056;p36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7" name="Google Shape;6057;p36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8" name="Google Shape;6058;p36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9" name="Google Shape;6059;p36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0" name="Google Shape;6060;p36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1" name="Google Shape;6061;p36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2" name="Google Shape;6062;p36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3" name="Google Shape;6063;p36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4" name="Google Shape;6064;p36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5" name="Google Shape;6065;p36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6" name="Google Shape;6066;p36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7" name="Google Shape;6067;p36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8" name="Google Shape;6068;p36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9" name="Google Shape;6069;p36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0" name="Google Shape;6070;p36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1" name="Google Shape;6071;p36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2" name="Google Shape;6072;p36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3" name="Google Shape;6073;p36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4" name="Google Shape;6074;p36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5" name="Google Shape;6075;p36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6" name="Google Shape;6076;p36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7" name="Google Shape;6077;p36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8" name="Google Shape;6078;p36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9" name="Google Shape;6079;p36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0" name="Google Shape;6080;p36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1" name="Google Shape;6081;p36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5845375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spTree>
      <p:nvGrpSpPr>
        <p:cNvPr id="1" name="Shape 6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83" name="Google Shape;6083;p37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6084" name="Google Shape;6084;p37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5" name="Google Shape;6085;p37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86" name="Google Shape;6086;p37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6087" name="Google Shape;6087;p37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8" name="Google Shape;6088;p3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9" name="Google Shape;6089;p37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0" name="Google Shape;6090;p37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1" name="Google Shape;6091;p3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92" name="Google Shape;6092;p37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6093" name="Google Shape;6093;p37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6094" name="Google Shape;6094;p37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5" name="Google Shape;6095;p37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6" name="Google Shape;6096;p37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7" name="Google Shape;6097;p37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8" name="Google Shape;6098;p37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9" name="Google Shape;6099;p37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0" name="Google Shape;6100;p37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6101" name="Google Shape;6101;p37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2" name="Google Shape;6102;p37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3" name="Google Shape;6103;p37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4" name="Google Shape;6104;p37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5" name="Google Shape;6105;p37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6" name="Google Shape;6106;p37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7" name="Google Shape;6107;p37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8" name="Google Shape;6108;p37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9" name="Google Shape;6109;p37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6110" name="Google Shape;6110;p37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1" name="Google Shape;6111;p37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2" name="Google Shape;6112;p37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3" name="Google Shape;6113;p37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4" name="Google Shape;6114;p37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5" name="Google Shape;6115;p37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6" name="Google Shape;6116;p37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7" name="Google Shape;6117;p37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8" name="Google Shape;6118;p37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19" name="Google Shape;6119;p37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6120" name="Google Shape;6120;p37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6121" name="Google Shape;6121;p37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6122" name="Google Shape;6122;p37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3" name="Google Shape;6123;p37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4" name="Google Shape;6124;p37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5" name="Google Shape;6125;p37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6" name="Google Shape;6126;p37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7" name="Google Shape;6127;p37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8" name="Google Shape;6128;p37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9" name="Google Shape;6129;p37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0" name="Google Shape;6130;p37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1" name="Google Shape;6131;p37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2" name="Google Shape;6132;p37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3" name="Google Shape;6133;p37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4" name="Google Shape;6134;p37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6135" name="Google Shape;6135;p37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6136" name="Google Shape;6136;p37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7" name="Google Shape;6137;p37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8" name="Google Shape;6138;p37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9" name="Google Shape;6139;p37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0" name="Google Shape;6140;p37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1" name="Google Shape;6141;p37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42" name="Google Shape;6142;p37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6143" name="Google Shape;6143;p37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4" name="Google Shape;6144;p37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5" name="Google Shape;6145;p37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6" name="Google Shape;6146;p37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7" name="Google Shape;6147;p37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8" name="Google Shape;6148;p37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9" name="Google Shape;6149;p37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0" name="Google Shape;6150;p37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1" name="Google Shape;6151;p37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2" name="Google Shape;6152;p37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3" name="Google Shape;6153;p37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4" name="Google Shape;6154;p37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5" name="Google Shape;6155;p37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6" name="Google Shape;6156;p37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7" name="Google Shape;6157;p37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8" name="Google Shape;6158;p37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59" name="Google Shape;6159;p37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6160" name="Google Shape;6160;p37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1" name="Google Shape;6161;p37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2" name="Google Shape;6162;p37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3" name="Google Shape;6163;p37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4" name="Google Shape;6164;p37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5" name="Google Shape;6165;p37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6" name="Google Shape;6166;p37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7" name="Google Shape;6167;p37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8" name="Google Shape;6168;p37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9" name="Google Shape;6169;p37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0" name="Google Shape;6170;p37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1" name="Google Shape;6171;p37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2" name="Google Shape;6172;p37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3" name="Google Shape;6173;p37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4" name="Google Shape;6174;p37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5" name="Google Shape;6175;p37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6" name="Google Shape;6176;p37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7" name="Google Shape;6177;p37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8" name="Google Shape;6178;p37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9" name="Google Shape;6179;p37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0" name="Google Shape;6180;p37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1" name="Google Shape;6181;p37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2" name="Google Shape;6182;p37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3" name="Google Shape;6183;p37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4" name="Google Shape;6184;p37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5" name="Google Shape;6185;p37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6" name="Google Shape;6186;p37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7" name="Google Shape;6187;p37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8" name="Google Shape;6188;p37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9" name="Google Shape;6189;p37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0" name="Google Shape;6190;p37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1" name="Google Shape;6191;p37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2" name="Google Shape;6192;p37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3" name="Google Shape;6193;p37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4" name="Google Shape;6194;p37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5" name="Google Shape;6195;p37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6" name="Google Shape;6196;p37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7" name="Google Shape;6197;p37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8" name="Google Shape;6198;p37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9" name="Google Shape;6199;p37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0" name="Google Shape;6200;p37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1" name="Google Shape;6201;p37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2" name="Google Shape;6202;p37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3" name="Google Shape;6203;p37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4" name="Google Shape;6204;p37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5" name="Google Shape;6205;p37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6" name="Google Shape;6206;p37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7" name="Google Shape;6207;p37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8" name="Google Shape;6208;p37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09" name="Google Shape;6209;p37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6210" name="Google Shape;6210;p3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1" name="Google Shape;6211;p3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2" name="Google Shape;6212;p3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3" name="Google Shape;6213;p3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4" name="Google Shape;6214;p3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5" name="Google Shape;6215;p3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6" name="Google Shape;6216;p3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7" name="Google Shape;6217;p3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8" name="Google Shape;6218;p3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9" name="Google Shape;6219;p3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0" name="Google Shape;6220;p3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1" name="Google Shape;6221;p3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2" name="Google Shape;6222;p3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3" name="Google Shape;6223;p3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4" name="Google Shape;6224;p3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5" name="Google Shape;6225;p3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6" name="Google Shape;6226;p3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7" name="Google Shape;6227;p3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8" name="Google Shape;6228;p3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9" name="Google Shape;6229;p3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0" name="Google Shape;6230;p3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1" name="Google Shape;6231;p3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2" name="Google Shape;6232;p3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3" name="Google Shape;6233;p3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4" name="Google Shape;6234;p3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5" name="Google Shape;6235;p3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6" name="Google Shape;6236;p3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7" name="Google Shape;6237;p3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8" name="Google Shape;6238;p3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9" name="Google Shape;6239;p3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0" name="Google Shape;6240;p3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1" name="Google Shape;6241;p3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2" name="Google Shape;6242;p3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43" name="Google Shape;6243;p37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6244" name="Google Shape;6244;p37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5" name="Google Shape;6245;p37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6" name="Google Shape;6246;p37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7" name="Google Shape;6247;p37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8" name="Google Shape;6248;p37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9" name="Google Shape;6249;p37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0" name="Google Shape;6250;p37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6251" name="Google Shape;6251;p37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6252" name="Google Shape;6252;p37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6253" name="Google Shape;6253;p37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4" name="Google Shape;6254;p37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5" name="Google Shape;6255;p37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6" name="Google Shape;6256;p37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7" name="Google Shape;6257;p37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8" name="Google Shape;6258;p37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9" name="Google Shape;6259;p37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0" name="Google Shape;6260;p37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1" name="Google Shape;6261;p37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6262" name="Google Shape;6262;p37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3" name="Google Shape;6263;p37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4" name="Google Shape;6264;p37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6265" name="Google Shape;6265;p3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6" name="Google Shape;6266;p3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7" name="Google Shape;6267;p3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8" name="Google Shape;6268;p3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9" name="Google Shape;6269;p3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0" name="Google Shape;6270;p3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1" name="Google Shape;6271;p3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2" name="Google Shape;6272;p3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3" name="Google Shape;6273;p3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4" name="Google Shape;6274;p3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5" name="Google Shape;6275;p3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6" name="Google Shape;6276;p3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7" name="Google Shape;6277;p3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8" name="Google Shape;6278;p3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9" name="Google Shape;6279;p3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0" name="Google Shape;6280;p3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81" name="Google Shape;6281;p37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6282" name="Google Shape;6282;p37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3" name="Google Shape;6283;p37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4" name="Google Shape;6284;p37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5" name="Google Shape;6285;p37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6" name="Google Shape;6286;p37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7" name="Google Shape;6287;p37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8" name="Google Shape;6288;p37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9" name="Google Shape;6289;p37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0" name="Google Shape;6290;p37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1" name="Google Shape;6291;p37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2" name="Google Shape;6292;p37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3" name="Google Shape;6293;p37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4" name="Google Shape;6294;p37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5" name="Google Shape;6295;p37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6" name="Google Shape;6296;p37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7" name="Google Shape;6297;p37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8" name="Google Shape;6298;p37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9" name="Google Shape;6299;p37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0" name="Google Shape;6300;p37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1" name="Google Shape;6301;p37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2" name="Google Shape;6302;p37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3" name="Google Shape;6303;p37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4" name="Google Shape;6304;p37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5" name="Google Shape;6305;p37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6" name="Google Shape;6306;p37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7" name="Google Shape;6307;p37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8" name="Google Shape;6308;p37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9" name="Google Shape;6309;p37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10" name="Google Shape;6310;p37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6311" name="Google Shape;6311;p37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2" name="Google Shape;6312;p37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3" name="Google Shape;6313;p37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4" name="Google Shape;6314;p37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5" name="Google Shape;6315;p37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6" name="Google Shape;6316;p37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7" name="Google Shape;6317;p37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8" name="Google Shape;6318;p37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9" name="Google Shape;6319;p37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0" name="Google Shape;6320;p37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1" name="Google Shape;6321;p37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2" name="Google Shape;6322;p37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3" name="Google Shape;6323;p37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4" name="Google Shape;6324;p37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5" name="Google Shape;6325;p37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6" name="Google Shape;6326;p37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7" name="Google Shape;6327;p37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8" name="Google Shape;6328;p37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9" name="Google Shape;6329;p37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0" name="Google Shape;6330;p37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1" name="Google Shape;6331;p37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2" name="Google Shape;6332;p37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3" name="Google Shape;6333;p37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4" name="Google Shape;6334;p37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5" name="Google Shape;6335;p37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6" name="Google Shape;6336;p37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7" name="Google Shape;6337;p37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8" name="Google Shape;6338;p37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9" name="Google Shape;6339;p37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0" name="Google Shape;6340;p37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1" name="Google Shape;6341;p37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2" name="Google Shape;6342;p37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3" name="Google Shape;6343;p37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4" name="Google Shape;6344;p37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45" name="Google Shape;6345;p37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6346" name="Google Shape;6346;p37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7" name="Google Shape;6347;p37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8" name="Google Shape;6348;p37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9" name="Google Shape;6349;p37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0" name="Google Shape;6350;p37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1" name="Google Shape;6351;p37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2" name="Google Shape;6352;p37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3" name="Google Shape;6353;p37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4" name="Google Shape;6354;p37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5" name="Google Shape;6355;p37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6" name="Google Shape;6356;p37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7" name="Google Shape;6357;p37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8" name="Google Shape;6358;p37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9" name="Google Shape;6359;p37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0" name="Google Shape;6360;p37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1" name="Google Shape;6361;p37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2" name="Google Shape;6362;p37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3" name="Google Shape;6363;p37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4" name="Google Shape;6364;p37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5" name="Google Shape;6365;p37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6" name="Google Shape;6366;p37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7" name="Google Shape;6367;p37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8" name="Google Shape;6368;p37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9" name="Google Shape;6369;p37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0" name="Google Shape;6370;p37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1" name="Google Shape;6371;p37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5219576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3"/>
          <p:cNvGrpSpPr/>
          <p:nvPr userDrawn="1"/>
        </p:nvGrpSpPr>
        <p:grpSpPr>
          <a:xfrm>
            <a:off x="0" y="644450"/>
            <a:ext cx="12584067" cy="6723367"/>
            <a:chOff x="-65450" y="468625"/>
            <a:chExt cx="9438050" cy="5042525"/>
          </a:xfrm>
        </p:grpSpPr>
        <p:sp>
          <p:nvSpPr>
            <p:cNvPr id="338" name="Google Shape;338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" name="Google Shape;340;p3"/>
            <p:cNvGrpSpPr/>
            <p:nvPr/>
          </p:nvGrpSpPr>
          <p:grpSpPr>
            <a:xfrm>
              <a:off x="-3318" y="1880800"/>
              <a:ext cx="831325" cy="1035350"/>
              <a:chOff x="238125" y="2109400"/>
              <a:chExt cx="831325" cy="1035350"/>
            </a:xfrm>
          </p:grpSpPr>
          <p:sp>
            <p:nvSpPr>
              <p:cNvPr id="341" name="Google Shape;341;p3"/>
              <p:cNvSpPr/>
              <p:nvPr/>
            </p:nvSpPr>
            <p:spPr>
              <a:xfrm>
                <a:off x="496475" y="2109400"/>
                <a:ext cx="260675" cy="537600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4" extrusionOk="0">
                    <a:moveTo>
                      <a:pt x="7849" y="1"/>
                    </a:moveTo>
                    <a:cubicBezTo>
                      <a:pt x="7291" y="1"/>
                      <a:pt x="6718" y="164"/>
                      <a:pt x="6232" y="440"/>
                    </a:cubicBezTo>
                    <a:cubicBezTo>
                      <a:pt x="5320" y="987"/>
                      <a:pt x="4681" y="1838"/>
                      <a:pt x="4104" y="2719"/>
                    </a:cubicBezTo>
                    <a:cubicBezTo>
                      <a:pt x="639" y="8282"/>
                      <a:pt x="1" y="15455"/>
                      <a:pt x="2432" y="21504"/>
                    </a:cubicBezTo>
                    <a:cubicBezTo>
                      <a:pt x="5928" y="16245"/>
                      <a:pt x="9271" y="10683"/>
                      <a:pt x="10213" y="4391"/>
                    </a:cubicBezTo>
                    <a:cubicBezTo>
                      <a:pt x="10426" y="2993"/>
                      <a:pt x="10365" y="1260"/>
                      <a:pt x="9210" y="409"/>
                    </a:cubicBezTo>
                    <a:cubicBezTo>
                      <a:pt x="8813" y="126"/>
                      <a:pt x="8337" y="1"/>
                      <a:pt x="784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" name="Google Shape;342;p3"/>
              <p:cNvSpPr/>
              <p:nvPr/>
            </p:nvSpPr>
            <p:spPr>
              <a:xfrm>
                <a:off x="238875" y="2190000"/>
                <a:ext cx="310050" cy="453975"/>
              </a:xfrm>
              <a:custGeom>
                <a:avLst/>
                <a:gdLst/>
                <a:ahLst/>
                <a:cxnLst/>
                <a:rect l="l" t="t" r="r" b="b"/>
                <a:pathLst>
                  <a:path w="12402" h="18159" extrusionOk="0">
                    <a:moveTo>
                      <a:pt x="1571" y="1"/>
                    </a:moveTo>
                    <a:cubicBezTo>
                      <a:pt x="1032" y="1"/>
                      <a:pt x="496" y="99"/>
                      <a:pt x="0" y="316"/>
                    </a:cubicBezTo>
                    <a:lnTo>
                      <a:pt x="0" y="8766"/>
                    </a:lnTo>
                    <a:cubicBezTo>
                      <a:pt x="882" y="9739"/>
                      <a:pt x="1976" y="10559"/>
                      <a:pt x="3010" y="11350"/>
                    </a:cubicBezTo>
                    <a:cubicBezTo>
                      <a:pt x="6080" y="13721"/>
                      <a:pt x="9210" y="16061"/>
                      <a:pt x="12402" y="18158"/>
                    </a:cubicBezTo>
                    <a:cubicBezTo>
                      <a:pt x="12280" y="17490"/>
                      <a:pt x="12128" y="16791"/>
                      <a:pt x="12067" y="16152"/>
                    </a:cubicBezTo>
                    <a:cubicBezTo>
                      <a:pt x="11916" y="15301"/>
                      <a:pt x="11764" y="14480"/>
                      <a:pt x="11551" y="13660"/>
                    </a:cubicBezTo>
                    <a:cubicBezTo>
                      <a:pt x="10578" y="9435"/>
                      <a:pt x="9089" y="5271"/>
                      <a:pt x="6049" y="2231"/>
                    </a:cubicBezTo>
                    <a:cubicBezTo>
                      <a:pt x="5168" y="1410"/>
                      <a:pt x="4225" y="650"/>
                      <a:pt x="3101" y="255"/>
                    </a:cubicBezTo>
                    <a:cubicBezTo>
                      <a:pt x="2609" y="92"/>
                      <a:pt x="2089" y="1"/>
                      <a:pt x="15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238125" y="2502600"/>
                <a:ext cx="311575" cy="236350"/>
              </a:xfrm>
              <a:custGeom>
                <a:avLst/>
                <a:gdLst/>
                <a:ahLst/>
                <a:cxnLst/>
                <a:rect l="l" t="t" r="r" b="b"/>
                <a:pathLst>
                  <a:path w="12463" h="9454" extrusionOk="0">
                    <a:moveTo>
                      <a:pt x="0" y="1"/>
                    </a:moveTo>
                    <a:lnTo>
                      <a:pt x="0" y="9454"/>
                    </a:lnTo>
                    <a:cubicBezTo>
                      <a:pt x="2736" y="8815"/>
                      <a:pt x="5380" y="7721"/>
                      <a:pt x="8024" y="6901"/>
                    </a:cubicBezTo>
                    <a:cubicBezTo>
                      <a:pt x="9423" y="6505"/>
                      <a:pt x="10790" y="6141"/>
                      <a:pt x="12158" y="5989"/>
                    </a:cubicBezTo>
                    <a:lnTo>
                      <a:pt x="12189" y="5989"/>
                    </a:lnTo>
                    <a:cubicBezTo>
                      <a:pt x="12280" y="5958"/>
                      <a:pt x="12371" y="5958"/>
                      <a:pt x="12462" y="5958"/>
                    </a:cubicBezTo>
                    <a:cubicBezTo>
                      <a:pt x="12401" y="5928"/>
                      <a:pt x="12341" y="5898"/>
                      <a:pt x="12310" y="5837"/>
                    </a:cubicBezTo>
                    <a:cubicBezTo>
                      <a:pt x="12310" y="5837"/>
                      <a:pt x="12310" y="5806"/>
                      <a:pt x="12280" y="5806"/>
                    </a:cubicBezTo>
                    <a:cubicBezTo>
                      <a:pt x="12189" y="5776"/>
                      <a:pt x="12158" y="5715"/>
                      <a:pt x="12128" y="5685"/>
                    </a:cubicBezTo>
                    <a:cubicBezTo>
                      <a:pt x="10183" y="4195"/>
                      <a:pt x="8237" y="2767"/>
                      <a:pt x="6079" y="1673"/>
                    </a:cubicBezTo>
                    <a:cubicBezTo>
                      <a:pt x="4164" y="730"/>
                      <a:pt x="2128" y="6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238125" y="2643950"/>
                <a:ext cx="308525" cy="431250"/>
              </a:xfrm>
              <a:custGeom>
                <a:avLst/>
                <a:gdLst/>
                <a:ahLst/>
                <a:cxnLst/>
                <a:rect l="l" t="t" r="r" b="b"/>
                <a:pathLst>
                  <a:path w="12341" h="17250" extrusionOk="0">
                    <a:moveTo>
                      <a:pt x="12341" y="0"/>
                    </a:moveTo>
                    <a:lnTo>
                      <a:pt x="12341" y="0"/>
                    </a:lnTo>
                    <a:cubicBezTo>
                      <a:pt x="12280" y="31"/>
                      <a:pt x="12189" y="31"/>
                      <a:pt x="12128" y="31"/>
                    </a:cubicBezTo>
                    <a:cubicBezTo>
                      <a:pt x="10699" y="274"/>
                      <a:pt x="9301" y="699"/>
                      <a:pt x="8024" y="1247"/>
                    </a:cubicBezTo>
                    <a:cubicBezTo>
                      <a:pt x="4711" y="2706"/>
                      <a:pt x="1854" y="5168"/>
                      <a:pt x="0" y="8238"/>
                    </a:cubicBezTo>
                    <a:lnTo>
                      <a:pt x="0" y="17174"/>
                    </a:lnTo>
                    <a:cubicBezTo>
                      <a:pt x="207" y="17225"/>
                      <a:pt x="420" y="17250"/>
                      <a:pt x="636" y="17250"/>
                    </a:cubicBezTo>
                    <a:cubicBezTo>
                      <a:pt x="1437" y="17250"/>
                      <a:pt x="2272" y="16917"/>
                      <a:pt x="2918" y="16414"/>
                    </a:cubicBezTo>
                    <a:cubicBezTo>
                      <a:pt x="3921" y="15654"/>
                      <a:pt x="4559" y="14529"/>
                      <a:pt x="5167" y="13405"/>
                    </a:cubicBezTo>
                    <a:cubicBezTo>
                      <a:pt x="7508" y="9149"/>
                      <a:pt x="9787" y="4864"/>
                      <a:pt x="12158" y="304"/>
                    </a:cubicBezTo>
                    <a:cubicBezTo>
                      <a:pt x="12189" y="304"/>
                      <a:pt x="12189" y="274"/>
                      <a:pt x="12189" y="274"/>
                    </a:cubicBezTo>
                    <a:cubicBezTo>
                      <a:pt x="12219" y="244"/>
                      <a:pt x="12219" y="183"/>
                      <a:pt x="12280" y="152"/>
                    </a:cubicBezTo>
                    <a:cubicBezTo>
                      <a:pt x="12310" y="122"/>
                      <a:pt x="12310" y="31"/>
                      <a:pt x="123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3"/>
              <p:cNvSpPr/>
              <p:nvPr/>
            </p:nvSpPr>
            <p:spPr>
              <a:xfrm>
                <a:off x="453925" y="2647750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97" y="18191"/>
                      <a:pt x="9849" y="1635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77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3"/>
              <p:cNvSpPr/>
              <p:nvPr/>
            </p:nvSpPr>
            <p:spPr>
              <a:xfrm>
                <a:off x="546625" y="2315775"/>
                <a:ext cx="489400" cy="340350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4" extrusionOk="0">
                    <a:moveTo>
                      <a:pt x="15703" y="0"/>
                    </a:moveTo>
                    <a:cubicBezTo>
                      <a:pt x="14912" y="0"/>
                      <a:pt x="14097" y="176"/>
                      <a:pt x="13344" y="422"/>
                    </a:cubicBezTo>
                    <a:cubicBezTo>
                      <a:pt x="7265" y="2459"/>
                      <a:pt x="2888" y="7899"/>
                      <a:pt x="1" y="13614"/>
                    </a:cubicBezTo>
                    <a:lnTo>
                      <a:pt x="1" y="13614"/>
                    </a:lnTo>
                    <a:cubicBezTo>
                      <a:pt x="3466" y="10696"/>
                      <a:pt x="8451" y="10361"/>
                      <a:pt x="12949" y="9146"/>
                    </a:cubicBezTo>
                    <a:cubicBezTo>
                      <a:pt x="14986" y="8598"/>
                      <a:pt x="17022" y="7778"/>
                      <a:pt x="18268" y="6136"/>
                    </a:cubicBezTo>
                    <a:cubicBezTo>
                      <a:pt x="19545" y="4495"/>
                      <a:pt x="19575" y="1759"/>
                      <a:pt x="17873" y="604"/>
                    </a:cubicBezTo>
                    <a:cubicBezTo>
                      <a:pt x="17227" y="169"/>
                      <a:pt x="16477" y="0"/>
                      <a:pt x="157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3"/>
              <p:cNvSpPr/>
              <p:nvPr/>
            </p:nvSpPr>
            <p:spPr>
              <a:xfrm>
                <a:off x="542075" y="2552375"/>
                <a:ext cx="527375" cy="21915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66" extrusionOk="0">
                    <a:moveTo>
                      <a:pt x="12682" y="1"/>
                    </a:moveTo>
                    <a:cubicBezTo>
                      <a:pt x="8169" y="1"/>
                      <a:pt x="3681" y="1417"/>
                      <a:pt x="0" y="3998"/>
                    </a:cubicBezTo>
                    <a:cubicBezTo>
                      <a:pt x="2310" y="4150"/>
                      <a:pt x="4499" y="4910"/>
                      <a:pt x="6444" y="5882"/>
                    </a:cubicBezTo>
                    <a:cubicBezTo>
                      <a:pt x="8481" y="6794"/>
                      <a:pt x="10365" y="7888"/>
                      <a:pt x="12493" y="8466"/>
                    </a:cubicBezTo>
                    <a:cubicBezTo>
                      <a:pt x="13267" y="8654"/>
                      <a:pt x="14081" y="8765"/>
                      <a:pt x="14886" y="8765"/>
                    </a:cubicBezTo>
                    <a:cubicBezTo>
                      <a:pt x="16293" y="8765"/>
                      <a:pt x="17671" y="8424"/>
                      <a:pt x="18754" y="7554"/>
                    </a:cubicBezTo>
                    <a:cubicBezTo>
                      <a:pt x="20517" y="6217"/>
                      <a:pt x="21095" y="3359"/>
                      <a:pt x="19606" y="1779"/>
                    </a:cubicBezTo>
                    <a:cubicBezTo>
                      <a:pt x="18815" y="897"/>
                      <a:pt x="17569" y="563"/>
                      <a:pt x="16353" y="320"/>
                    </a:cubicBezTo>
                    <a:cubicBezTo>
                      <a:pt x="15138" y="105"/>
                      <a:pt x="13909" y="1"/>
                      <a:pt x="126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3"/>
              <p:cNvSpPr/>
              <p:nvPr/>
            </p:nvSpPr>
            <p:spPr>
              <a:xfrm>
                <a:off x="549675" y="2656350"/>
                <a:ext cx="423275" cy="360750"/>
              </a:xfrm>
              <a:custGeom>
                <a:avLst/>
                <a:gdLst/>
                <a:ahLst/>
                <a:cxnLst/>
                <a:rect l="l" t="t" r="r" b="b"/>
                <a:pathLst>
                  <a:path w="16931" h="14430" extrusionOk="0">
                    <a:moveTo>
                      <a:pt x="1367" y="1"/>
                    </a:moveTo>
                    <a:cubicBezTo>
                      <a:pt x="918" y="1"/>
                      <a:pt x="463" y="27"/>
                      <a:pt x="0" y="82"/>
                    </a:cubicBezTo>
                    <a:cubicBezTo>
                      <a:pt x="2614" y="3790"/>
                      <a:pt x="5198" y="7498"/>
                      <a:pt x="8085" y="10994"/>
                    </a:cubicBezTo>
                    <a:cubicBezTo>
                      <a:pt x="9028" y="12119"/>
                      <a:pt x="10031" y="13274"/>
                      <a:pt x="11368" y="13942"/>
                    </a:cubicBezTo>
                    <a:cubicBezTo>
                      <a:pt x="11996" y="14249"/>
                      <a:pt x="12723" y="14429"/>
                      <a:pt x="13433" y="14429"/>
                    </a:cubicBezTo>
                    <a:cubicBezTo>
                      <a:pt x="14200" y="14429"/>
                      <a:pt x="14948" y="14219"/>
                      <a:pt x="15532" y="13729"/>
                    </a:cubicBezTo>
                    <a:cubicBezTo>
                      <a:pt x="16779" y="12635"/>
                      <a:pt x="16931" y="10690"/>
                      <a:pt x="16262" y="9201"/>
                    </a:cubicBezTo>
                    <a:cubicBezTo>
                      <a:pt x="15624" y="7681"/>
                      <a:pt x="14317" y="6556"/>
                      <a:pt x="13070" y="5523"/>
                    </a:cubicBezTo>
                    <a:cubicBezTo>
                      <a:pt x="9751" y="2674"/>
                      <a:pt x="5904" y="1"/>
                      <a:pt x="13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" name="Google Shape;349;p3"/>
            <p:cNvGrpSpPr/>
            <p:nvPr/>
          </p:nvGrpSpPr>
          <p:grpSpPr>
            <a:xfrm>
              <a:off x="1609375" y="2486500"/>
              <a:ext cx="1205225" cy="2911950"/>
              <a:chOff x="1456975" y="2715100"/>
              <a:chExt cx="1205225" cy="2911950"/>
            </a:xfrm>
          </p:grpSpPr>
          <p:sp>
            <p:nvSpPr>
              <p:cNvPr id="350" name="Google Shape;350;p3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3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3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3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3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3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9" name="Google Shape;359;p3"/>
            <p:cNvGrpSpPr/>
            <p:nvPr/>
          </p:nvGrpSpPr>
          <p:grpSpPr>
            <a:xfrm>
              <a:off x="360125" y="2047550"/>
              <a:ext cx="1299425" cy="2300975"/>
              <a:chOff x="207725" y="2276150"/>
              <a:chExt cx="1299425" cy="2300975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61" name="Google Shape;361;p3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362" name="Google Shape;362;p3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3" name="Google Shape;363;p3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4" name="Google Shape;364;p3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5" name="Google Shape;365;p3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6" name="Google Shape;366;p3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7" name="Google Shape;367;p3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8" name="Google Shape;368;p3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9" name="Google Shape;369;p3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0" name="Google Shape;370;p3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1" name="Google Shape;371;p3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2" name="Google Shape;372;p3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3" name="Google Shape;373;p3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4" name="Google Shape;374;p3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75" name="Google Shape;375;p3"/>
            <p:cNvGrpSpPr/>
            <p:nvPr/>
          </p:nvGrpSpPr>
          <p:grpSpPr>
            <a:xfrm>
              <a:off x="9800" y="4115075"/>
              <a:ext cx="1219850" cy="1176125"/>
              <a:chOff x="-142600" y="4343675"/>
              <a:chExt cx="1219850" cy="1176125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3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3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" name="Google Shape;382;p3"/>
            <p:cNvGrpSpPr/>
            <p:nvPr/>
          </p:nvGrpSpPr>
          <p:grpSpPr>
            <a:xfrm>
              <a:off x="598500" y="3971650"/>
              <a:ext cx="1720650" cy="1263675"/>
              <a:chOff x="446100" y="4200250"/>
              <a:chExt cx="1720650" cy="1263675"/>
            </a:xfrm>
          </p:grpSpPr>
          <p:sp>
            <p:nvSpPr>
              <p:cNvPr id="383" name="Google Shape;383;p3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3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3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3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3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3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3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3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3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3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3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3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3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3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1601725" y="4321040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3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3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5" name="Google Shape;415;p3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1074650" y="9025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1963950" y="174680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8" name="Google Shape;418;p3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419" name="Google Shape;419;p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" name="Google Shape;420;p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" name="Google Shape;421;p3"/>
            <p:cNvGrpSpPr/>
            <p:nvPr/>
          </p:nvGrpSpPr>
          <p:grpSpPr>
            <a:xfrm>
              <a:off x="8333450" y="3500163"/>
              <a:ext cx="997000" cy="1029175"/>
              <a:chOff x="6240500" y="3229575"/>
              <a:chExt cx="997000" cy="1029175"/>
            </a:xfrm>
          </p:grpSpPr>
          <p:sp>
            <p:nvSpPr>
              <p:cNvPr id="422" name="Google Shape;422;p3"/>
              <p:cNvSpPr/>
              <p:nvPr/>
            </p:nvSpPr>
            <p:spPr>
              <a:xfrm>
                <a:off x="6555100" y="3229575"/>
                <a:ext cx="209750" cy="523075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20923" extrusionOk="0">
                    <a:moveTo>
                      <a:pt x="3506" y="1"/>
                    </a:moveTo>
                    <a:cubicBezTo>
                      <a:pt x="2599" y="1"/>
                      <a:pt x="1697" y="558"/>
                      <a:pt x="1216" y="1378"/>
                    </a:cubicBezTo>
                    <a:cubicBezTo>
                      <a:pt x="669" y="2229"/>
                      <a:pt x="517" y="3293"/>
                      <a:pt x="456" y="4266"/>
                    </a:cubicBezTo>
                    <a:cubicBezTo>
                      <a:pt x="0" y="10497"/>
                      <a:pt x="2675" y="16880"/>
                      <a:pt x="7447" y="20922"/>
                    </a:cubicBezTo>
                    <a:cubicBezTo>
                      <a:pt x="8086" y="14904"/>
                      <a:pt x="8390" y="8643"/>
                      <a:pt x="6384" y="2928"/>
                    </a:cubicBezTo>
                    <a:cubicBezTo>
                      <a:pt x="5928" y="1652"/>
                      <a:pt x="5077" y="193"/>
                      <a:pt x="3709" y="10"/>
                    </a:cubicBezTo>
                    <a:cubicBezTo>
                      <a:pt x="3641" y="4"/>
                      <a:pt x="3573" y="1"/>
                      <a:pt x="35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3"/>
              <p:cNvSpPr/>
              <p:nvPr/>
            </p:nvSpPr>
            <p:spPr>
              <a:xfrm>
                <a:off x="6240500" y="3477250"/>
                <a:ext cx="491675" cy="276150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11046" extrusionOk="0">
                    <a:moveTo>
                      <a:pt x="4691" y="1"/>
                    </a:moveTo>
                    <a:cubicBezTo>
                      <a:pt x="4383" y="1"/>
                      <a:pt x="4075" y="24"/>
                      <a:pt x="3770" y="73"/>
                    </a:cubicBezTo>
                    <a:cubicBezTo>
                      <a:pt x="2615" y="255"/>
                      <a:pt x="1520" y="833"/>
                      <a:pt x="943" y="1806"/>
                    </a:cubicBezTo>
                    <a:cubicBezTo>
                      <a:pt x="1" y="3386"/>
                      <a:pt x="609" y="5544"/>
                      <a:pt x="1885" y="6882"/>
                    </a:cubicBezTo>
                    <a:cubicBezTo>
                      <a:pt x="3648" y="8614"/>
                      <a:pt x="6232" y="9101"/>
                      <a:pt x="8663" y="9496"/>
                    </a:cubicBezTo>
                    <a:cubicBezTo>
                      <a:pt x="12341" y="10104"/>
                      <a:pt x="16019" y="10712"/>
                      <a:pt x="19667" y="11046"/>
                    </a:cubicBezTo>
                    <a:cubicBezTo>
                      <a:pt x="16262" y="6639"/>
                      <a:pt x="12463" y="2049"/>
                      <a:pt x="7144" y="407"/>
                    </a:cubicBezTo>
                    <a:cubicBezTo>
                      <a:pt x="6346" y="164"/>
                      <a:pt x="5517" y="1"/>
                      <a:pt x="46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3"/>
              <p:cNvSpPr/>
              <p:nvPr/>
            </p:nvSpPr>
            <p:spPr>
              <a:xfrm>
                <a:off x="6281550" y="3741175"/>
                <a:ext cx="455950" cy="307250"/>
              </a:xfrm>
              <a:custGeom>
                <a:avLst/>
                <a:gdLst/>
                <a:ahLst/>
                <a:cxnLst/>
                <a:rect l="l" t="t" r="r" b="b"/>
                <a:pathLst>
                  <a:path w="18238" h="12290" extrusionOk="0">
                    <a:moveTo>
                      <a:pt x="11228" y="1"/>
                    </a:moveTo>
                    <a:cubicBezTo>
                      <a:pt x="11133" y="1"/>
                      <a:pt x="11038" y="1"/>
                      <a:pt x="10942" y="3"/>
                    </a:cubicBezTo>
                    <a:cubicBezTo>
                      <a:pt x="8450" y="33"/>
                      <a:pt x="5988" y="580"/>
                      <a:pt x="3891" y="1887"/>
                    </a:cubicBezTo>
                    <a:cubicBezTo>
                      <a:pt x="1854" y="3224"/>
                      <a:pt x="304" y="5443"/>
                      <a:pt x="91" y="7905"/>
                    </a:cubicBezTo>
                    <a:cubicBezTo>
                      <a:pt x="0" y="9608"/>
                      <a:pt x="760" y="11553"/>
                      <a:pt x="2371" y="12130"/>
                    </a:cubicBezTo>
                    <a:cubicBezTo>
                      <a:pt x="2703" y="12241"/>
                      <a:pt x="3045" y="12290"/>
                      <a:pt x="3389" y="12290"/>
                    </a:cubicBezTo>
                    <a:cubicBezTo>
                      <a:pt x="4272" y="12290"/>
                      <a:pt x="5170" y="11969"/>
                      <a:pt x="5958" y="11553"/>
                    </a:cubicBezTo>
                    <a:cubicBezTo>
                      <a:pt x="10973" y="8969"/>
                      <a:pt x="13921" y="3498"/>
                      <a:pt x="18237" y="762"/>
                    </a:cubicBezTo>
                    <a:cubicBezTo>
                      <a:pt x="15901" y="354"/>
                      <a:pt x="13564" y="1"/>
                      <a:pt x="112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6541425" y="3754150"/>
                <a:ext cx="19075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7630" h="20184" extrusionOk="0">
                    <a:moveTo>
                      <a:pt x="7599" y="0"/>
                    </a:moveTo>
                    <a:lnTo>
                      <a:pt x="7599" y="0"/>
                    </a:lnTo>
                    <a:cubicBezTo>
                      <a:pt x="2675" y="3617"/>
                      <a:pt x="0" y="10122"/>
                      <a:pt x="1034" y="16171"/>
                    </a:cubicBezTo>
                    <a:cubicBezTo>
                      <a:pt x="1186" y="17083"/>
                      <a:pt x="1399" y="17994"/>
                      <a:pt x="1946" y="18785"/>
                    </a:cubicBezTo>
                    <a:cubicBezTo>
                      <a:pt x="2462" y="19545"/>
                      <a:pt x="3314" y="20153"/>
                      <a:pt x="4225" y="20183"/>
                    </a:cubicBezTo>
                    <a:cubicBezTo>
                      <a:pt x="4244" y="20183"/>
                      <a:pt x="4264" y="20184"/>
                      <a:pt x="4283" y="20184"/>
                    </a:cubicBezTo>
                    <a:cubicBezTo>
                      <a:pt x="5475" y="20184"/>
                      <a:pt x="6513" y="19254"/>
                      <a:pt x="6991" y="18177"/>
                    </a:cubicBezTo>
                    <a:cubicBezTo>
                      <a:pt x="7478" y="17083"/>
                      <a:pt x="7539" y="15806"/>
                      <a:pt x="7539" y="14590"/>
                    </a:cubicBezTo>
                    <a:cubicBezTo>
                      <a:pt x="7599" y="9818"/>
                      <a:pt x="7630" y="5076"/>
                      <a:pt x="75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" name="Google Shape;426;p3"/>
              <p:cNvSpPr/>
              <p:nvPr/>
            </p:nvSpPr>
            <p:spPr>
              <a:xfrm>
                <a:off x="6723025" y="3754150"/>
                <a:ext cx="332100" cy="409750"/>
              </a:xfrm>
              <a:custGeom>
                <a:avLst/>
                <a:gdLst/>
                <a:ahLst/>
                <a:cxnLst/>
                <a:rect l="l" t="t" r="r" b="b"/>
                <a:pathLst>
                  <a:path w="13284" h="16390" extrusionOk="0">
                    <a:moveTo>
                      <a:pt x="609" y="0"/>
                    </a:moveTo>
                    <a:lnTo>
                      <a:pt x="609" y="0"/>
                    </a:lnTo>
                    <a:cubicBezTo>
                      <a:pt x="1" y="4924"/>
                      <a:pt x="1551" y="10000"/>
                      <a:pt x="4773" y="13739"/>
                    </a:cubicBezTo>
                    <a:cubicBezTo>
                      <a:pt x="5594" y="14651"/>
                      <a:pt x="6445" y="15472"/>
                      <a:pt x="7539" y="15958"/>
                    </a:cubicBezTo>
                    <a:cubicBezTo>
                      <a:pt x="8141" y="16235"/>
                      <a:pt x="8787" y="16389"/>
                      <a:pt x="9420" y="16389"/>
                    </a:cubicBezTo>
                    <a:cubicBezTo>
                      <a:pt x="9970" y="16389"/>
                      <a:pt x="10510" y="16273"/>
                      <a:pt x="11004" y="16019"/>
                    </a:cubicBezTo>
                    <a:cubicBezTo>
                      <a:pt x="12676" y="15168"/>
                      <a:pt x="13284" y="13010"/>
                      <a:pt x="12828" y="11186"/>
                    </a:cubicBezTo>
                    <a:cubicBezTo>
                      <a:pt x="12372" y="9393"/>
                      <a:pt x="11126" y="7903"/>
                      <a:pt x="9788" y="6627"/>
                    </a:cubicBezTo>
                    <a:cubicBezTo>
                      <a:pt x="7053" y="3952"/>
                      <a:pt x="3861" y="1733"/>
                      <a:pt x="6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" name="Google Shape;427;p3"/>
              <p:cNvSpPr/>
              <p:nvPr/>
            </p:nvSpPr>
            <p:spPr>
              <a:xfrm>
                <a:off x="6733675" y="3289300"/>
                <a:ext cx="313100" cy="475500"/>
              </a:xfrm>
              <a:custGeom>
                <a:avLst/>
                <a:gdLst/>
                <a:ahLst/>
                <a:cxnLst/>
                <a:rect l="l" t="t" r="r" b="b"/>
                <a:pathLst>
                  <a:path w="12524" h="19020" extrusionOk="0">
                    <a:moveTo>
                      <a:pt x="9005" y="0"/>
                    </a:moveTo>
                    <a:cubicBezTo>
                      <a:pt x="7681" y="0"/>
                      <a:pt x="6451" y="900"/>
                      <a:pt x="5502" y="1877"/>
                    </a:cubicBezTo>
                    <a:cubicBezTo>
                      <a:pt x="1247" y="6345"/>
                      <a:pt x="0" y="12880"/>
                      <a:pt x="92" y="19020"/>
                    </a:cubicBezTo>
                    <a:cubicBezTo>
                      <a:pt x="1733" y="15038"/>
                      <a:pt x="5806" y="12485"/>
                      <a:pt x="9028" y="9445"/>
                    </a:cubicBezTo>
                    <a:cubicBezTo>
                      <a:pt x="10517" y="8108"/>
                      <a:pt x="11916" y="6527"/>
                      <a:pt x="12220" y="4552"/>
                    </a:cubicBezTo>
                    <a:cubicBezTo>
                      <a:pt x="12524" y="2576"/>
                      <a:pt x="11338" y="266"/>
                      <a:pt x="9362" y="23"/>
                    </a:cubicBezTo>
                    <a:cubicBezTo>
                      <a:pt x="9243" y="8"/>
                      <a:pt x="9124" y="0"/>
                      <a:pt x="90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" name="Google Shape;428;p3"/>
              <p:cNvSpPr/>
              <p:nvPr/>
            </p:nvSpPr>
            <p:spPr>
              <a:xfrm>
                <a:off x="6730625" y="3492200"/>
                <a:ext cx="459000" cy="271850"/>
              </a:xfrm>
              <a:custGeom>
                <a:avLst/>
                <a:gdLst/>
                <a:ahLst/>
                <a:cxnLst/>
                <a:rect l="l" t="t" r="r" b="b"/>
                <a:pathLst>
                  <a:path w="18360" h="10874" extrusionOk="0">
                    <a:moveTo>
                      <a:pt x="14464" y="1"/>
                    </a:moveTo>
                    <a:cubicBezTo>
                      <a:pt x="13694" y="1"/>
                      <a:pt x="12915" y="196"/>
                      <a:pt x="12190" y="417"/>
                    </a:cubicBezTo>
                    <a:cubicBezTo>
                      <a:pt x="6962" y="2120"/>
                      <a:pt x="2463" y="5980"/>
                      <a:pt x="1" y="10873"/>
                    </a:cubicBezTo>
                    <a:cubicBezTo>
                      <a:pt x="2037" y="9992"/>
                      <a:pt x="4226" y="9658"/>
                      <a:pt x="6354" y="9536"/>
                    </a:cubicBezTo>
                    <a:cubicBezTo>
                      <a:pt x="8421" y="9414"/>
                      <a:pt x="10548" y="9536"/>
                      <a:pt x="12615" y="9050"/>
                    </a:cubicBezTo>
                    <a:cubicBezTo>
                      <a:pt x="14621" y="8563"/>
                      <a:pt x="16627" y="7378"/>
                      <a:pt x="17509" y="5463"/>
                    </a:cubicBezTo>
                    <a:cubicBezTo>
                      <a:pt x="18360" y="3518"/>
                      <a:pt x="17600" y="873"/>
                      <a:pt x="15624" y="174"/>
                    </a:cubicBezTo>
                    <a:cubicBezTo>
                      <a:pt x="15245" y="51"/>
                      <a:pt x="14856" y="1"/>
                      <a:pt x="144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" name="Google Shape;429;p3"/>
              <p:cNvSpPr/>
              <p:nvPr/>
            </p:nvSpPr>
            <p:spPr>
              <a:xfrm>
                <a:off x="6739750" y="3713400"/>
                <a:ext cx="497750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19910" h="8714" extrusionOk="0">
                    <a:moveTo>
                      <a:pt x="7350" y="1"/>
                    </a:moveTo>
                    <a:cubicBezTo>
                      <a:pt x="4774" y="1"/>
                      <a:pt x="2253" y="526"/>
                      <a:pt x="1" y="2056"/>
                    </a:cubicBezTo>
                    <a:cubicBezTo>
                      <a:pt x="3891" y="4032"/>
                      <a:pt x="7752" y="6007"/>
                      <a:pt x="11764" y="7679"/>
                    </a:cubicBezTo>
                    <a:cubicBezTo>
                      <a:pt x="13004" y="8211"/>
                      <a:pt x="14331" y="8714"/>
                      <a:pt x="15744" y="8714"/>
                    </a:cubicBezTo>
                    <a:cubicBezTo>
                      <a:pt x="15785" y="8714"/>
                      <a:pt x="15826" y="8713"/>
                      <a:pt x="15867" y="8712"/>
                    </a:cubicBezTo>
                    <a:cubicBezTo>
                      <a:pt x="17265" y="8682"/>
                      <a:pt x="18785" y="7953"/>
                      <a:pt x="19302" y="6646"/>
                    </a:cubicBezTo>
                    <a:cubicBezTo>
                      <a:pt x="19910" y="5217"/>
                      <a:pt x="19120" y="3454"/>
                      <a:pt x="17904" y="2481"/>
                    </a:cubicBezTo>
                    <a:cubicBezTo>
                      <a:pt x="16688" y="1478"/>
                      <a:pt x="15107" y="1114"/>
                      <a:pt x="13588" y="779"/>
                    </a:cubicBezTo>
                    <a:cubicBezTo>
                      <a:pt x="11549" y="344"/>
                      <a:pt x="9432" y="1"/>
                      <a:pt x="73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" name="Google Shape;430;p3"/>
              <p:cNvSpPr/>
              <p:nvPr/>
            </p:nvSpPr>
            <p:spPr>
              <a:xfrm>
                <a:off x="6466200" y="3412625"/>
                <a:ext cx="626175" cy="660250"/>
              </a:xfrm>
              <a:custGeom>
                <a:avLst/>
                <a:gdLst/>
                <a:ahLst/>
                <a:cxnLst/>
                <a:rect l="l" t="t" r="r" b="b"/>
                <a:pathLst>
                  <a:path w="25047" h="26410" extrusionOk="0">
                    <a:moveTo>
                      <a:pt x="7735" y="0"/>
                    </a:moveTo>
                    <a:cubicBezTo>
                      <a:pt x="7717" y="0"/>
                      <a:pt x="7690" y="14"/>
                      <a:pt x="7690" y="14"/>
                    </a:cubicBezTo>
                    <a:cubicBezTo>
                      <a:pt x="7690" y="2050"/>
                      <a:pt x="7599" y="4087"/>
                      <a:pt x="7751" y="6154"/>
                    </a:cubicBezTo>
                    <a:cubicBezTo>
                      <a:pt x="7873" y="7947"/>
                      <a:pt x="8146" y="9771"/>
                      <a:pt x="8633" y="11473"/>
                    </a:cubicBezTo>
                    <a:cubicBezTo>
                      <a:pt x="6019" y="9679"/>
                      <a:pt x="3040" y="8342"/>
                      <a:pt x="31" y="7521"/>
                    </a:cubicBezTo>
                    <a:cubicBezTo>
                      <a:pt x="0" y="7521"/>
                      <a:pt x="0" y="7582"/>
                      <a:pt x="0" y="7582"/>
                    </a:cubicBezTo>
                    <a:cubicBezTo>
                      <a:pt x="1550" y="8494"/>
                      <a:pt x="2979" y="9558"/>
                      <a:pt x="4377" y="10683"/>
                    </a:cubicBezTo>
                    <a:cubicBezTo>
                      <a:pt x="5593" y="11594"/>
                      <a:pt x="6778" y="12506"/>
                      <a:pt x="8025" y="13297"/>
                    </a:cubicBezTo>
                    <a:cubicBezTo>
                      <a:pt x="8025" y="13357"/>
                      <a:pt x="7994" y="13449"/>
                      <a:pt x="7994" y="13479"/>
                    </a:cubicBezTo>
                    <a:lnTo>
                      <a:pt x="7994" y="13570"/>
                    </a:lnTo>
                    <a:cubicBezTo>
                      <a:pt x="6718" y="13874"/>
                      <a:pt x="5563" y="14391"/>
                      <a:pt x="4499" y="15090"/>
                    </a:cubicBezTo>
                    <a:cubicBezTo>
                      <a:pt x="2766" y="16154"/>
                      <a:pt x="1338" y="17552"/>
                      <a:pt x="274" y="19224"/>
                    </a:cubicBezTo>
                    <a:cubicBezTo>
                      <a:pt x="274" y="19245"/>
                      <a:pt x="289" y="19267"/>
                      <a:pt x="309" y="19267"/>
                    </a:cubicBezTo>
                    <a:cubicBezTo>
                      <a:pt x="317" y="19267"/>
                      <a:pt x="326" y="19263"/>
                      <a:pt x="335" y="19254"/>
                    </a:cubicBezTo>
                    <a:cubicBezTo>
                      <a:pt x="1763" y="17886"/>
                      <a:pt x="3465" y="16974"/>
                      <a:pt x="5167" y="16336"/>
                    </a:cubicBezTo>
                    <a:cubicBezTo>
                      <a:pt x="6201" y="15941"/>
                      <a:pt x="7265" y="15637"/>
                      <a:pt x="8298" y="15424"/>
                    </a:cubicBezTo>
                    <a:cubicBezTo>
                      <a:pt x="8359" y="15576"/>
                      <a:pt x="8450" y="15698"/>
                      <a:pt x="8511" y="15850"/>
                    </a:cubicBezTo>
                    <a:cubicBezTo>
                      <a:pt x="7751" y="17096"/>
                      <a:pt x="7265" y="18464"/>
                      <a:pt x="6991" y="19862"/>
                    </a:cubicBezTo>
                    <a:cubicBezTo>
                      <a:pt x="6566" y="22081"/>
                      <a:pt x="6778" y="24361"/>
                      <a:pt x="7538" y="26397"/>
                    </a:cubicBezTo>
                    <a:cubicBezTo>
                      <a:pt x="7538" y="26406"/>
                      <a:pt x="7544" y="26410"/>
                      <a:pt x="7551" y="26410"/>
                    </a:cubicBezTo>
                    <a:cubicBezTo>
                      <a:pt x="7569" y="26410"/>
                      <a:pt x="7599" y="26388"/>
                      <a:pt x="7599" y="26367"/>
                    </a:cubicBezTo>
                    <a:cubicBezTo>
                      <a:pt x="7295" y="24239"/>
                      <a:pt x="7690" y="22081"/>
                      <a:pt x="8389" y="20166"/>
                    </a:cubicBezTo>
                    <a:cubicBezTo>
                      <a:pt x="8815" y="19072"/>
                      <a:pt x="9362" y="18008"/>
                      <a:pt x="9970" y="17066"/>
                    </a:cubicBezTo>
                    <a:cubicBezTo>
                      <a:pt x="10365" y="17248"/>
                      <a:pt x="10791" y="17309"/>
                      <a:pt x="11247" y="17309"/>
                    </a:cubicBezTo>
                    <a:cubicBezTo>
                      <a:pt x="12766" y="20136"/>
                      <a:pt x="14894" y="22598"/>
                      <a:pt x="17326" y="24604"/>
                    </a:cubicBezTo>
                    <a:cubicBezTo>
                      <a:pt x="17326" y="24604"/>
                      <a:pt x="17417" y="24573"/>
                      <a:pt x="17417" y="24543"/>
                    </a:cubicBezTo>
                    <a:cubicBezTo>
                      <a:pt x="16231" y="22993"/>
                      <a:pt x="15228" y="21230"/>
                      <a:pt x="14377" y="19497"/>
                    </a:cubicBezTo>
                    <a:cubicBezTo>
                      <a:pt x="13921" y="18585"/>
                      <a:pt x="13465" y="17674"/>
                      <a:pt x="13040" y="16762"/>
                    </a:cubicBezTo>
                    <a:cubicBezTo>
                      <a:pt x="13617" y="16366"/>
                      <a:pt x="13982" y="15759"/>
                      <a:pt x="14225" y="15120"/>
                    </a:cubicBezTo>
                    <a:cubicBezTo>
                      <a:pt x="15411" y="15272"/>
                      <a:pt x="16566" y="15546"/>
                      <a:pt x="17721" y="15911"/>
                    </a:cubicBezTo>
                    <a:cubicBezTo>
                      <a:pt x="19210" y="16397"/>
                      <a:pt x="20639" y="17126"/>
                      <a:pt x="21976" y="18069"/>
                    </a:cubicBezTo>
                    <a:cubicBezTo>
                      <a:pt x="21976" y="18069"/>
                      <a:pt x="22037" y="18038"/>
                      <a:pt x="22037" y="18008"/>
                    </a:cubicBezTo>
                    <a:cubicBezTo>
                      <a:pt x="21034" y="16701"/>
                      <a:pt x="19818" y="15455"/>
                      <a:pt x="18298" y="14573"/>
                    </a:cubicBezTo>
                    <a:cubicBezTo>
                      <a:pt x="17113" y="13874"/>
                      <a:pt x="15745" y="13357"/>
                      <a:pt x="14347" y="13266"/>
                    </a:cubicBezTo>
                    <a:cubicBezTo>
                      <a:pt x="14286" y="13053"/>
                      <a:pt x="14256" y="12901"/>
                      <a:pt x="14195" y="12719"/>
                    </a:cubicBezTo>
                    <a:lnTo>
                      <a:pt x="14195" y="12689"/>
                    </a:lnTo>
                    <a:cubicBezTo>
                      <a:pt x="17818" y="11602"/>
                      <a:pt x="21351" y="10305"/>
                      <a:pt x="24973" y="9036"/>
                    </a:cubicBezTo>
                    <a:lnTo>
                      <a:pt x="24973" y="9036"/>
                    </a:lnTo>
                    <a:cubicBezTo>
                      <a:pt x="24978" y="9037"/>
                      <a:pt x="24983" y="9038"/>
                      <a:pt x="24988" y="9038"/>
                    </a:cubicBezTo>
                    <a:cubicBezTo>
                      <a:pt x="25006" y="9038"/>
                      <a:pt x="25026" y="9031"/>
                      <a:pt x="25046" y="9011"/>
                    </a:cubicBezTo>
                    <a:lnTo>
                      <a:pt x="25046" y="9011"/>
                    </a:lnTo>
                    <a:cubicBezTo>
                      <a:pt x="25022" y="9019"/>
                      <a:pt x="24998" y="9028"/>
                      <a:pt x="24973" y="9036"/>
                    </a:cubicBezTo>
                    <a:lnTo>
                      <a:pt x="24973" y="9036"/>
                    </a:lnTo>
                    <a:cubicBezTo>
                      <a:pt x="24945" y="9031"/>
                      <a:pt x="24925" y="9011"/>
                      <a:pt x="24925" y="9011"/>
                    </a:cubicBezTo>
                    <a:cubicBezTo>
                      <a:pt x="20943" y="9497"/>
                      <a:pt x="16718" y="9801"/>
                      <a:pt x="12888" y="11199"/>
                    </a:cubicBezTo>
                    <a:lnTo>
                      <a:pt x="12554" y="10986"/>
                    </a:lnTo>
                    <a:cubicBezTo>
                      <a:pt x="13678" y="7582"/>
                      <a:pt x="15259" y="4360"/>
                      <a:pt x="17417" y="1442"/>
                    </a:cubicBezTo>
                    <a:cubicBezTo>
                      <a:pt x="17417" y="1381"/>
                      <a:pt x="17356" y="1351"/>
                      <a:pt x="17326" y="1351"/>
                    </a:cubicBezTo>
                    <a:cubicBezTo>
                      <a:pt x="15624" y="2962"/>
                      <a:pt x="13982" y="4695"/>
                      <a:pt x="12645" y="6761"/>
                    </a:cubicBezTo>
                    <a:cubicBezTo>
                      <a:pt x="11885" y="7947"/>
                      <a:pt x="11216" y="9224"/>
                      <a:pt x="10730" y="10591"/>
                    </a:cubicBezTo>
                    <a:cubicBezTo>
                      <a:pt x="10578" y="10622"/>
                      <a:pt x="10456" y="10652"/>
                      <a:pt x="10304" y="10713"/>
                    </a:cubicBezTo>
                    <a:cubicBezTo>
                      <a:pt x="9453" y="7187"/>
                      <a:pt x="8541" y="3631"/>
                      <a:pt x="7751" y="14"/>
                    </a:cubicBezTo>
                    <a:cubicBezTo>
                      <a:pt x="7751" y="4"/>
                      <a:pt x="7744" y="0"/>
                      <a:pt x="7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" name="Google Shape;431;p3"/>
              <p:cNvSpPr/>
              <p:nvPr/>
            </p:nvSpPr>
            <p:spPr>
              <a:xfrm>
                <a:off x="6659975" y="3677650"/>
                <a:ext cx="173275" cy="16895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6758" extrusionOk="0">
                    <a:moveTo>
                      <a:pt x="3419" y="1"/>
                    </a:moveTo>
                    <a:cubicBezTo>
                      <a:pt x="3119" y="1"/>
                      <a:pt x="2808" y="54"/>
                      <a:pt x="2493" y="173"/>
                    </a:cubicBezTo>
                    <a:cubicBezTo>
                      <a:pt x="1307" y="629"/>
                      <a:pt x="395" y="1753"/>
                      <a:pt x="213" y="2969"/>
                    </a:cubicBezTo>
                    <a:cubicBezTo>
                      <a:pt x="0" y="4215"/>
                      <a:pt x="578" y="5553"/>
                      <a:pt x="1641" y="6221"/>
                    </a:cubicBezTo>
                    <a:cubicBezTo>
                      <a:pt x="2179" y="6575"/>
                      <a:pt x="2818" y="6757"/>
                      <a:pt x="3455" y="6757"/>
                    </a:cubicBezTo>
                    <a:cubicBezTo>
                      <a:pt x="4079" y="6757"/>
                      <a:pt x="4702" y="6582"/>
                      <a:pt x="5228" y="6221"/>
                    </a:cubicBezTo>
                    <a:cubicBezTo>
                      <a:pt x="6474" y="5401"/>
                      <a:pt x="6930" y="3577"/>
                      <a:pt x="6353" y="2148"/>
                    </a:cubicBezTo>
                    <a:cubicBezTo>
                      <a:pt x="5858" y="1034"/>
                      <a:pt x="4737" y="1"/>
                      <a:pt x="34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2" name="Google Shape;432;p3"/>
            <p:cNvGrpSpPr/>
            <p:nvPr/>
          </p:nvGrpSpPr>
          <p:grpSpPr>
            <a:xfrm>
              <a:off x="8022250" y="4124225"/>
              <a:ext cx="1350350" cy="1386925"/>
              <a:chOff x="582350" y="682150"/>
              <a:chExt cx="1350350" cy="1386925"/>
            </a:xfrm>
          </p:grpSpPr>
          <p:sp>
            <p:nvSpPr>
              <p:cNvPr id="433" name="Google Shape;433;p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" name="Google Shape;441;p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" name="Google Shape;444;p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" name="Google Shape;457;p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" name="Google Shape;458;p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" name="Google Shape;459;p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61" name="Google Shape;461;p3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5897804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3" name="Google Shape;463;p3"/>
          <p:cNvSpPr txBox="1">
            <a:spLocks noGrp="1"/>
          </p:cNvSpPr>
          <p:nvPr>
            <p:ph type="title"/>
          </p:nvPr>
        </p:nvSpPr>
        <p:spPr>
          <a:xfrm>
            <a:off x="6111876" y="29061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64" name="Google Shape;464;p3"/>
          <p:cNvSpPr txBox="1">
            <a:spLocks noGrp="1"/>
          </p:cNvSpPr>
          <p:nvPr>
            <p:ph type="title" idx="2" hasCustomPrompt="1"/>
          </p:nvPr>
        </p:nvSpPr>
        <p:spPr>
          <a:xfrm>
            <a:off x="6111876" y="1758081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65" name="Google Shape;465;p3"/>
          <p:cNvSpPr txBox="1">
            <a:spLocks noGrp="1"/>
          </p:cNvSpPr>
          <p:nvPr>
            <p:ph type="subTitle" idx="1"/>
          </p:nvPr>
        </p:nvSpPr>
        <p:spPr>
          <a:xfrm>
            <a:off x="6111867" y="4006133"/>
            <a:ext cx="3577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1915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3"/>
          <p:cNvGrpSpPr/>
          <p:nvPr userDrawn="1"/>
        </p:nvGrpSpPr>
        <p:grpSpPr>
          <a:xfrm>
            <a:off x="0" y="644450"/>
            <a:ext cx="12584067" cy="6723367"/>
            <a:chOff x="-65450" y="468625"/>
            <a:chExt cx="9438050" cy="5042525"/>
          </a:xfrm>
        </p:grpSpPr>
        <p:sp>
          <p:nvSpPr>
            <p:cNvPr id="338" name="Google Shape;338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" name="Google Shape;340;p3"/>
            <p:cNvGrpSpPr/>
            <p:nvPr/>
          </p:nvGrpSpPr>
          <p:grpSpPr>
            <a:xfrm>
              <a:off x="-3318" y="1880800"/>
              <a:ext cx="831325" cy="1035350"/>
              <a:chOff x="238125" y="2109400"/>
              <a:chExt cx="831325" cy="1035350"/>
            </a:xfrm>
          </p:grpSpPr>
          <p:sp>
            <p:nvSpPr>
              <p:cNvPr id="341" name="Google Shape;341;p3"/>
              <p:cNvSpPr/>
              <p:nvPr/>
            </p:nvSpPr>
            <p:spPr>
              <a:xfrm>
                <a:off x="496475" y="2109400"/>
                <a:ext cx="260675" cy="537600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4" extrusionOk="0">
                    <a:moveTo>
                      <a:pt x="7849" y="1"/>
                    </a:moveTo>
                    <a:cubicBezTo>
                      <a:pt x="7291" y="1"/>
                      <a:pt x="6718" y="164"/>
                      <a:pt x="6232" y="440"/>
                    </a:cubicBezTo>
                    <a:cubicBezTo>
                      <a:pt x="5320" y="987"/>
                      <a:pt x="4681" y="1838"/>
                      <a:pt x="4104" y="2719"/>
                    </a:cubicBezTo>
                    <a:cubicBezTo>
                      <a:pt x="639" y="8282"/>
                      <a:pt x="1" y="15455"/>
                      <a:pt x="2432" y="21504"/>
                    </a:cubicBezTo>
                    <a:cubicBezTo>
                      <a:pt x="5928" y="16245"/>
                      <a:pt x="9271" y="10683"/>
                      <a:pt x="10213" y="4391"/>
                    </a:cubicBezTo>
                    <a:cubicBezTo>
                      <a:pt x="10426" y="2993"/>
                      <a:pt x="10365" y="1260"/>
                      <a:pt x="9210" y="409"/>
                    </a:cubicBezTo>
                    <a:cubicBezTo>
                      <a:pt x="8813" y="126"/>
                      <a:pt x="8337" y="1"/>
                      <a:pt x="784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" name="Google Shape;342;p3"/>
              <p:cNvSpPr/>
              <p:nvPr/>
            </p:nvSpPr>
            <p:spPr>
              <a:xfrm>
                <a:off x="238875" y="2190000"/>
                <a:ext cx="310050" cy="453975"/>
              </a:xfrm>
              <a:custGeom>
                <a:avLst/>
                <a:gdLst/>
                <a:ahLst/>
                <a:cxnLst/>
                <a:rect l="l" t="t" r="r" b="b"/>
                <a:pathLst>
                  <a:path w="12402" h="18159" extrusionOk="0">
                    <a:moveTo>
                      <a:pt x="1571" y="1"/>
                    </a:moveTo>
                    <a:cubicBezTo>
                      <a:pt x="1032" y="1"/>
                      <a:pt x="496" y="99"/>
                      <a:pt x="0" y="316"/>
                    </a:cubicBezTo>
                    <a:lnTo>
                      <a:pt x="0" y="8766"/>
                    </a:lnTo>
                    <a:cubicBezTo>
                      <a:pt x="882" y="9739"/>
                      <a:pt x="1976" y="10559"/>
                      <a:pt x="3010" y="11350"/>
                    </a:cubicBezTo>
                    <a:cubicBezTo>
                      <a:pt x="6080" y="13721"/>
                      <a:pt x="9210" y="16061"/>
                      <a:pt x="12402" y="18158"/>
                    </a:cubicBezTo>
                    <a:cubicBezTo>
                      <a:pt x="12280" y="17490"/>
                      <a:pt x="12128" y="16791"/>
                      <a:pt x="12067" y="16152"/>
                    </a:cubicBezTo>
                    <a:cubicBezTo>
                      <a:pt x="11916" y="15301"/>
                      <a:pt x="11764" y="14480"/>
                      <a:pt x="11551" y="13660"/>
                    </a:cubicBezTo>
                    <a:cubicBezTo>
                      <a:pt x="10578" y="9435"/>
                      <a:pt x="9089" y="5271"/>
                      <a:pt x="6049" y="2231"/>
                    </a:cubicBezTo>
                    <a:cubicBezTo>
                      <a:pt x="5168" y="1410"/>
                      <a:pt x="4225" y="650"/>
                      <a:pt x="3101" y="255"/>
                    </a:cubicBezTo>
                    <a:cubicBezTo>
                      <a:pt x="2609" y="92"/>
                      <a:pt x="2089" y="1"/>
                      <a:pt x="15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238125" y="2502600"/>
                <a:ext cx="311575" cy="236350"/>
              </a:xfrm>
              <a:custGeom>
                <a:avLst/>
                <a:gdLst/>
                <a:ahLst/>
                <a:cxnLst/>
                <a:rect l="l" t="t" r="r" b="b"/>
                <a:pathLst>
                  <a:path w="12463" h="9454" extrusionOk="0">
                    <a:moveTo>
                      <a:pt x="0" y="1"/>
                    </a:moveTo>
                    <a:lnTo>
                      <a:pt x="0" y="9454"/>
                    </a:lnTo>
                    <a:cubicBezTo>
                      <a:pt x="2736" y="8815"/>
                      <a:pt x="5380" y="7721"/>
                      <a:pt x="8024" y="6901"/>
                    </a:cubicBezTo>
                    <a:cubicBezTo>
                      <a:pt x="9423" y="6505"/>
                      <a:pt x="10790" y="6141"/>
                      <a:pt x="12158" y="5989"/>
                    </a:cubicBezTo>
                    <a:lnTo>
                      <a:pt x="12189" y="5989"/>
                    </a:lnTo>
                    <a:cubicBezTo>
                      <a:pt x="12280" y="5958"/>
                      <a:pt x="12371" y="5958"/>
                      <a:pt x="12462" y="5958"/>
                    </a:cubicBezTo>
                    <a:cubicBezTo>
                      <a:pt x="12401" y="5928"/>
                      <a:pt x="12341" y="5898"/>
                      <a:pt x="12310" y="5837"/>
                    </a:cubicBezTo>
                    <a:cubicBezTo>
                      <a:pt x="12310" y="5837"/>
                      <a:pt x="12310" y="5806"/>
                      <a:pt x="12280" y="5806"/>
                    </a:cubicBezTo>
                    <a:cubicBezTo>
                      <a:pt x="12189" y="5776"/>
                      <a:pt x="12158" y="5715"/>
                      <a:pt x="12128" y="5685"/>
                    </a:cubicBezTo>
                    <a:cubicBezTo>
                      <a:pt x="10183" y="4195"/>
                      <a:pt x="8237" y="2767"/>
                      <a:pt x="6079" y="1673"/>
                    </a:cubicBezTo>
                    <a:cubicBezTo>
                      <a:pt x="4164" y="730"/>
                      <a:pt x="2128" y="6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238125" y="2643950"/>
                <a:ext cx="308525" cy="431250"/>
              </a:xfrm>
              <a:custGeom>
                <a:avLst/>
                <a:gdLst/>
                <a:ahLst/>
                <a:cxnLst/>
                <a:rect l="l" t="t" r="r" b="b"/>
                <a:pathLst>
                  <a:path w="12341" h="17250" extrusionOk="0">
                    <a:moveTo>
                      <a:pt x="12341" y="0"/>
                    </a:moveTo>
                    <a:lnTo>
                      <a:pt x="12341" y="0"/>
                    </a:lnTo>
                    <a:cubicBezTo>
                      <a:pt x="12280" y="31"/>
                      <a:pt x="12189" y="31"/>
                      <a:pt x="12128" y="31"/>
                    </a:cubicBezTo>
                    <a:cubicBezTo>
                      <a:pt x="10699" y="274"/>
                      <a:pt x="9301" y="699"/>
                      <a:pt x="8024" y="1247"/>
                    </a:cubicBezTo>
                    <a:cubicBezTo>
                      <a:pt x="4711" y="2706"/>
                      <a:pt x="1854" y="5168"/>
                      <a:pt x="0" y="8238"/>
                    </a:cubicBezTo>
                    <a:lnTo>
                      <a:pt x="0" y="17174"/>
                    </a:lnTo>
                    <a:cubicBezTo>
                      <a:pt x="207" y="17225"/>
                      <a:pt x="420" y="17250"/>
                      <a:pt x="636" y="17250"/>
                    </a:cubicBezTo>
                    <a:cubicBezTo>
                      <a:pt x="1437" y="17250"/>
                      <a:pt x="2272" y="16917"/>
                      <a:pt x="2918" y="16414"/>
                    </a:cubicBezTo>
                    <a:cubicBezTo>
                      <a:pt x="3921" y="15654"/>
                      <a:pt x="4559" y="14529"/>
                      <a:pt x="5167" y="13405"/>
                    </a:cubicBezTo>
                    <a:cubicBezTo>
                      <a:pt x="7508" y="9149"/>
                      <a:pt x="9787" y="4864"/>
                      <a:pt x="12158" y="304"/>
                    </a:cubicBezTo>
                    <a:cubicBezTo>
                      <a:pt x="12189" y="304"/>
                      <a:pt x="12189" y="274"/>
                      <a:pt x="12189" y="274"/>
                    </a:cubicBezTo>
                    <a:cubicBezTo>
                      <a:pt x="12219" y="244"/>
                      <a:pt x="12219" y="183"/>
                      <a:pt x="12280" y="152"/>
                    </a:cubicBezTo>
                    <a:cubicBezTo>
                      <a:pt x="12310" y="122"/>
                      <a:pt x="12310" y="31"/>
                      <a:pt x="123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3"/>
              <p:cNvSpPr/>
              <p:nvPr/>
            </p:nvSpPr>
            <p:spPr>
              <a:xfrm>
                <a:off x="453925" y="2647750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97" y="18191"/>
                      <a:pt x="9849" y="1635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77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3"/>
              <p:cNvSpPr/>
              <p:nvPr/>
            </p:nvSpPr>
            <p:spPr>
              <a:xfrm>
                <a:off x="546625" y="2315775"/>
                <a:ext cx="489400" cy="340350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4" extrusionOk="0">
                    <a:moveTo>
                      <a:pt x="15703" y="0"/>
                    </a:moveTo>
                    <a:cubicBezTo>
                      <a:pt x="14912" y="0"/>
                      <a:pt x="14097" y="176"/>
                      <a:pt x="13344" y="422"/>
                    </a:cubicBezTo>
                    <a:cubicBezTo>
                      <a:pt x="7265" y="2459"/>
                      <a:pt x="2888" y="7899"/>
                      <a:pt x="1" y="13614"/>
                    </a:cubicBezTo>
                    <a:lnTo>
                      <a:pt x="1" y="13614"/>
                    </a:lnTo>
                    <a:cubicBezTo>
                      <a:pt x="3466" y="10696"/>
                      <a:pt x="8451" y="10361"/>
                      <a:pt x="12949" y="9146"/>
                    </a:cubicBezTo>
                    <a:cubicBezTo>
                      <a:pt x="14986" y="8598"/>
                      <a:pt x="17022" y="7778"/>
                      <a:pt x="18268" y="6136"/>
                    </a:cubicBezTo>
                    <a:cubicBezTo>
                      <a:pt x="19545" y="4495"/>
                      <a:pt x="19575" y="1759"/>
                      <a:pt x="17873" y="604"/>
                    </a:cubicBezTo>
                    <a:cubicBezTo>
                      <a:pt x="17227" y="169"/>
                      <a:pt x="16477" y="0"/>
                      <a:pt x="157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3"/>
              <p:cNvSpPr/>
              <p:nvPr/>
            </p:nvSpPr>
            <p:spPr>
              <a:xfrm>
                <a:off x="542075" y="2552375"/>
                <a:ext cx="527375" cy="21915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66" extrusionOk="0">
                    <a:moveTo>
                      <a:pt x="12682" y="1"/>
                    </a:moveTo>
                    <a:cubicBezTo>
                      <a:pt x="8169" y="1"/>
                      <a:pt x="3681" y="1417"/>
                      <a:pt x="0" y="3998"/>
                    </a:cubicBezTo>
                    <a:cubicBezTo>
                      <a:pt x="2310" y="4150"/>
                      <a:pt x="4499" y="4910"/>
                      <a:pt x="6444" y="5882"/>
                    </a:cubicBezTo>
                    <a:cubicBezTo>
                      <a:pt x="8481" y="6794"/>
                      <a:pt x="10365" y="7888"/>
                      <a:pt x="12493" y="8466"/>
                    </a:cubicBezTo>
                    <a:cubicBezTo>
                      <a:pt x="13267" y="8654"/>
                      <a:pt x="14081" y="8765"/>
                      <a:pt x="14886" y="8765"/>
                    </a:cubicBezTo>
                    <a:cubicBezTo>
                      <a:pt x="16293" y="8765"/>
                      <a:pt x="17671" y="8424"/>
                      <a:pt x="18754" y="7554"/>
                    </a:cubicBezTo>
                    <a:cubicBezTo>
                      <a:pt x="20517" y="6217"/>
                      <a:pt x="21095" y="3359"/>
                      <a:pt x="19606" y="1779"/>
                    </a:cubicBezTo>
                    <a:cubicBezTo>
                      <a:pt x="18815" y="897"/>
                      <a:pt x="17569" y="563"/>
                      <a:pt x="16353" y="320"/>
                    </a:cubicBezTo>
                    <a:cubicBezTo>
                      <a:pt x="15138" y="105"/>
                      <a:pt x="13909" y="1"/>
                      <a:pt x="126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3"/>
              <p:cNvSpPr/>
              <p:nvPr/>
            </p:nvSpPr>
            <p:spPr>
              <a:xfrm>
                <a:off x="549675" y="2656350"/>
                <a:ext cx="423275" cy="360750"/>
              </a:xfrm>
              <a:custGeom>
                <a:avLst/>
                <a:gdLst/>
                <a:ahLst/>
                <a:cxnLst/>
                <a:rect l="l" t="t" r="r" b="b"/>
                <a:pathLst>
                  <a:path w="16931" h="14430" extrusionOk="0">
                    <a:moveTo>
                      <a:pt x="1367" y="1"/>
                    </a:moveTo>
                    <a:cubicBezTo>
                      <a:pt x="918" y="1"/>
                      <a:pt x="463" y="27"/>
                      <a:pt x="0" y="82"/>
                    </a:cubicBezTo>
                    <a:cubicBezTo>
                      <a:pt x="2614" y="3790"/>
                      <a:pt x="5198" y="7498"/>
                      <a:pt x="8085" y="10994"/>
                    </a:cubicBezTo>
                    <a:cubicBezTo>
                      <a:pt x="9028" y="12119"/>
                      <a:pt x="10031" y="13274"/>
                      <a:pt x="11368" y="13942"/>
                    </a:cubicBezTo>
                    <a:cubicBezTo>
                      <a:pt x="11996" y="14249"/>
                      <a:pt x="12723" y="14429"/>
                      <a:pt x="13433" y="14429"/>
                    </a:cubicBezTo>
                    <a:cubicBezTo>
                      <a:pt x="14200" y="14429"/>
                      <a:pt x="14948" y="14219"/>
                      <a:pt x="15532" y="13729"/>
                    </a:cubicBezTo>
                    <a:cubicBezTo>
                      <a:pt x="16779" y="12635"/>
                      <a:pt x="16931" y="10690"/>
                      <a:pt x="16262" y="9201"/>
                    </a:cubicBezTo>
                    <a:cubicBezTo>
                      <a:pt x="15624" y="7681"/>
                      <a:pt x="14317" y="6556"/>
                      <a:pt x="13070" y="5523"/>
                    </a:cubicBezTo>
                    <a:cubicBezTo>
                      <a:pt x="9751" y="2674"/>
                      <a:pt x="5904" y="1"/>
                      <a:pt x="13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" name="Google Shape;349;p3"/>
            <p:cNvGrpSpPr/>
            <p:nvPr/>
          </p:nvGrpSpPr>
          <p:grpSpPr>
            <a:xfrm>
              <a:off x="1609375" y="2486500"/>
              <a:ext cx="1205225" cy="2911950"/>
              <a:chOff x="1456975" y="2715100"/>
              <a:chExt cx="1205225" cy="2911950"/>
            </a:xfrm>
          </p:grpSpPr>
          <p:sp>
            <p:nvSpPr>
              <p:cNvPr id="350" name="Google Shape;350;p3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3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3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3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3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3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9" name="Google Shape;359;p3"/>
            <p:cNvGrpSpPr/>
            <p:nvPr/>
          </p:nvGrpSpPr>
          <p:grpSpPr>
            <a:xfrm>
              <a:off x="360125" y="2047550"/>
              <a:ext cx="1299425" cy="2300975"/>
              <a:chOff x="207725" y="2276150"/>
              <a:chExt cx="1299425" cy="2300975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61" name="Google Shape;361;p3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362" name="Google Shape;362;p3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3" name="Google Shape;363;p3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4" name="Google Shape;364;p3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5" name="Google Shape;365;p3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6" name="Google Shape;366;p3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7" name="Google Shape;367;p3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8" name="Google Shape;368;p3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9" name="Google Shape;369;p3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0" name="Google Shape;370;p3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1" name="Google Shape;371;p3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2" name="Google Shape;372;p3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3" name="Google Shape;373;p3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4" name="Google Shape;374;p3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75" name="Google Shape;375;p3"/>
            <p:cNvGrpSpPr/>
            <p:nvPr/>
          </p:nvGrpSpPr>
          <p:grpSpPr>
            <a:xfrm>
              <a:off x="9800" y="4115075"/>
              <a:ext cx="1219850" cy="1176125"/>
              <a:chOff x="-142600" y="4343675"/>
              <a:chExt cx="1219850" cy="1176125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3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3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" name="Google Shape;382;p3"/>
            <p:cNvGrpSpPr/>
            <p:nvPr/>
          </p:nvGrpSpPr>
          <p:grpSpPr>
            <a:xfrm>
              <a:off x="598500" y="3971650"/>
              <a:ext cx="1720650" cy="1263675"/>
              <a:chOff x="446100" y="4200250"/>
              <a:chExt cx="1720650" cy="1263675"/>
            </a:xfrm>
          </p:grpSpPr>
          <p:sp>
            <p:nvSpPr>
              <p:cNvPr id="383" name="Google Shape;383;p3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3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3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3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3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3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3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3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3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3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3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3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3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3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1601725" y="4321040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3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3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5" name="Google Shape;415;p3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1074650" y="9025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1963950" y="174680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8" name="Google Shape;418;p3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419" name="Google Shape;419;p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" name="Google Shape;420;p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" name="Google Shape;421;p3"/>
            <p:cNvGrpSpPr/>
            <p:nvPr/>
          </p:nvGrpSpPr>
          <p:grpSpPr>
            <a:xfrm>
              <a:off x="8333450" y="3500163"/>
              <a:ext cx="997000" cy="1029175"/>
              <a:chOff x="6240500" y="3229575"/>
              <a:chExt cx="997000" cy="1029175"/>
            </a:xfrm>
          </p:grpSpPr>
          <p:sp>
            <p:nvSpPr>
              <p:cNvPr id="422" name="Google Shape;422;p3"/>
              <p:cNvSpPr/>
              <p:nvPr/>
            </p:nvSpPr>
            <p:spPr>
              <a:xfrm>
                <a:off x="6555100" y="3229575"/>
                <a:ext cx="209750" cy="523075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20923" extrusionOk="0">
                    <a:moveTo>
                      <a:pt x="3506" y="1"/>
                    </a:moveTo>
                    <a:cubicBezTo>
                      <a:pt x="2599" y="1"/>
                      <a:pt x="1697" y="558"/>
                      <a:pt x="1216" y="1378"/>
                    </a:cubicBezTo>
                    <a:cubicBezTo>
                      <a:pt x="669" y="2229"/>
                      <a:pt x="517" y="3293"/>
                      <a:pt x="456" y="4266"/>
                    </a:cubicBezTo>
                    <a:cubicBezTo>
                      <a:pt x="0" y="10497"/>
                      <a:pt x="2675" y="16880"/>
                      <a:pt x="7447" y="20922"/>
                    </a:cubicBezTo>
                    <a:cubicBezTo>
                      <a:pt x="8086" y="14904"/>
                      <a:pt x="8390" y="8643"/>
                      <a:pt x="6384" y="2928"/>
                    </a:cubicBezTo>
                    <a:cubicBezTo>
                      <a:pt x="5928" y="1652"/>
                      <a:pt x="5077" y="193"/>
                      <a:pt x="3709" y="10"/>
                    </a:cubicBezTo>
                    <a:cubicBezTo>
                      <a:pt x="3641" y="4"/>
                      <a:pt x="3573" y="1"/>
                      <a:pt x="35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3"/>
              <p:cNvSpPr/>
              <p:nvPr/>
            </p:nvSpPr>
            <p:spPr>
              <a:xfrm>
                <a:off x="6240500" y="3477250"/>
                <a:ext cx="491675" cy="276150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11046" extrusionOk="0">
                    <a:moveTo>
                      <a:pt x="4691" y="1"/>
                    </a:moveTo>
                    <a:cubicBezTo>
                      <a:pt x="4383" y="1"/>
                      <a:pt x="4075" y="24"/>
                      <a:pt x="3770" y="73"/>
                    </a:cubicBezTo>
                    <a:cubicBezTo>
                      <a:pt x="2615" y="255"/>
                      <a:pt x="1520" y="833"/>
                      <a:pt x="943" y="1806"/>
                    </a:cubicBezTo>
                    <a:cubicBezTo>
                      <a:pt x="1" y="3386"/>
                      <a:pt x="609" y="5544"/>
                      <a:pt x="1885" y="6882"/>
                    </a:cubicBezTo>
                    <a:cubicBezTo>
                      <a:pt x="3648" y="8614"/>
                      <a:pt x="6232" y="9101"/>
                      <a:pt x="8663" y="9496"/>
                    </a:cubicBezTo>
                    <a:cubicBezTo>
                      <a:pt x="12341" y="10104"/>
                      <a:pt x="16019" y="10712"/>
                      <a:pt x="19667" y="11046"/>
                    </a:cubicBezTo>
                    <a:cubicBezTo>
                      <a:pt x="16262" y="6639"/>
                      <a:pt x="12463" y="2049"/>
                      <a:pt x="7144" y="407"/>
                    </a:cubicBezTo>
                    <a:cubicBezTo>
                      <a:pt x="6346" y="164"/>
                      <a:pt x="5517" y="1"/>
                      <a:pt x="46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3"/>
              <p:cNvSpPr/>
              <p:nvPr/>
            </p:nvSpPr>
            <p:spPr>
              <a:xfrm>
                <a:off x="6281550" y="3741175"/>
                <a:ext cx="455950" cy="307250"/>
              </a:xfrm>
              <a:custGeom>
                <a:avLst/>
                <a:gdLst/>
                <a:ahLst/>
                <a:cxnLst/>
                <a:rect l="l" t="t" r="r" b="b"/>
                <a:pathLst>
                  <a:path w="18238" h="12290" extrusionOk="0">
                    <a:moveTo>
                      <a:pt x="11228" y="1"/>
                    </a:moveTo>
                    <a:cubicBezTo>
                      <a:pt x="11133" y="1"/>
                      <a:pt x="11038" y="1"/>
                      <a:pt x="10942" y="3"/>
                    </a:cubicBezTo>
                    <a:cubicBezTo>
                      <a:pt x="8450" y="33"/>
                      <a:pt x="5988" y="580"/>
                      <a:pt x="3891" y="1887"/>
                    </a:cubicBezTo>
                    <a:cubicBezTo>
                      <a:pt x="1854" y="3224"/>
                      <a:pt x="304" y="5443"/>
                      <a:pt x="91" y="7905"/>
                    </a:cubicBezTo>
                    <a:cubicBezTo>
                      <a:pt x="0" y="9608"/>
                      <a:pt x="760" y="11553"/>
                      <a:pt x="2371" y="12130"/>
                    </a:cubicBezTo>
                    <a:cubicBezTo>
                      <a:pt x="2703" y="12241"/>
                      <a:pt x="3045" y="12290"/>
                      <a:pt x="3389" y="12290"/>
                    </a:cubicBezTo>
                    <a:cubicBezTo>
                      <a:pt x="4272" y="12290"/>
                      <a:pt x="5170" y="11969"/>
                      <a:pt x="5958" y="11553"/>
                    </a:cubicBezTo>
                    <a:cubicBezTo>
                      <a:pt x="10973" y="8969"/>
                      <a:pt x="13921" y="3498"/>
                      <a:pt x="18237" y="762"/>
                    </a:cubicBezTo>
                    <a:cubicBezTo>
                      <a:pt x="15901" y="354"/>
                      <a:pt x="13564" y="1"/>
                      <a:pt x="112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6541425" y="3754150"/>
                <a:ext cx="19075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7630" h="20184" extrusionOk="0">
                    <a:moveTo>
                      <a:pt x="7599" y="0"/>
                    </a:moveTo>
                    <a:lnTo>
                      <a:pt x="7599" y="0"/>
                    </a:lnTo>
                    <a:cubicBezTo>
                      <a:pt x="2675" y="3617"/>
                      <a:pt x="0" y="10122"/>
                      <a:pt x="1034" y="16171"/>
                    </a:cubicBezTo>
                    <a:cubicBezTo>
                      <a:pt x="1186" y="17083"/>
                      <a:pt x="1399" y="17994"/>
                      <a:pt x="1946" y="18785"/>
                    </a:cubicBezTo>
                    <a:cubicBezTo>
                      <a:pt x="2462" y="19545"/>
                      <a:pt x="3314" y="20153"/>
                      <a:pt x="4225" y="20183"/>
                    </a:cubicBezTo>
                    <a:cubicBezTo>
                      <a:pt x="4244" y="20183"/>
                      <a:pt x="4264" y="20184"/>
                      <a:pt x="4283" y="20184"/>
                    </a:cubicBezTo>
                    <a:cubicBezTo>
                      <a:pt x="5475" y="20184"/>
                      <a:pt x="6513" y="19254"/>
                      <a:pt x="6991" y="18177"/>
                    </a:cubicBezTo>
                    <a:cubicBezTo>
                      <a:pt x="7478" y="17083"/>
                      <a:pt x="7539" y="15806"/>
                      <a:pt x="7539" y="14590"/>
                    </a:cubicBezTo>
                    <a:cubicBezTo>
                      <a:pt x="7599" y="9818"/>
                      <a:pt x="7630" y="5076"/>
                      <a:pt x="75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" name="Google Shape;426;p3"/>
              <p:cNvSpPr/>
              <p:nvPr/>
            </p:nvSpPr>
            <p:spPr>
              <a:xfrm>
                <a:off x="6723025" y="3754150"/>
                <a:ext cx="332100" cy="409750"/>
              </a:xfrm>
              <a:custGeom>
                <a:avLst/>
                <a:gdLst/>
                <a:ahLst/>
                <a:cxnLst/>
                <a:rect l="l" t="t" r="r" b="b"/>
                <a:pathLst>
                  <a:path w="13284" h="16390" extrusionOk="0">
                    <a:moveTo>
                      <a:pt x="609" y="0"/>
                    </a:moveTo>
                    <a:lnTo>
                      <a:pt x="609" y="0"/>
                    </a:lnTo>
                    <a:cubicBezTo>
                      <a:pt x="1" y="4924"/>
                      <a:pt x="1551" y="10000"/>
                      <a:pt x="4773" y="13739"/>
                    </a:cubicBezTo>
                    <a:cubicBezTo>
                      <a:pt x="5594" y="14651"/>
                      <a:pt x="6445" y="15472"/>
                      <a:pt x="7539" y="15958"/>
                    </a:cubicBezTo>
                    <a:cubicBezTo>
                      <a:pt x="8141" y="16235"/>
                      <a:pt x="8787" y="16389"/>
                      <a:pt x="9420" y="16389"/>
                    </a:cubicBezTo>
                    <a:cubicBezTo>
                      <a:pt x="9970" y="16389"/>
                      <a:pt x="10510" y="16273"/>
                      <a:pt x="11004" y="16019"/>
                    </a:cubicBezTo>
                    <a:cubicBezTo>
                      <a:pt x="12676" y="15168"/>
                      <a:pt x="13284" y="13010"/>
                      <a:pt x="12828" y="11186"/>
                    </a:cubicBezTo>
                    <a:cubicBezTo>
                      <a:pt x="12372" y="9393"/>
                      <a:pt x="11126" y="7903"/>
                      <a:pt x="9788" y="6627"/>
                    </a:cubicBezTo>
                    <a:cubicBezTo>
                      <a:pt x="7053" y="3952"/>
                      <a:pt x="3861" y="1733"/>
                      <a:pt x="6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" name="Google Shape;427;p3"/>
              <p:cNvSpPr/>
              <p:nvPr/>
            </p:nvSpPr>
            <p:spPr>
              <a:xfrm>
                <a:off x="6733675" y="3289300"/>
                <a:ext cx="313100" cy="475500"/>
              </a:xfrm>
              <a:custGeom>
                <a:avLst/>
                <a:gdLst/>
                <a:ahLst/>
                <a:cxnLst/>
                <a:rect l="l" t="t" r="r" b="b"/>
                <a:pathLst>
                  <a:path w="12524" h="19020" extrusionOk="0">
                    <a:moveTo>
                      <a:pt x="9005" y="0"/>
                    </a:moveTo>
                    <a:cubicBezTo>
                      <a:pt x="7681" y="0"/>
                      <a:pt x="6451" y="900"/>
                      <a:pt x="5502" y="1877"/>
                    </a:cubicBezTo>
                    <a:cubicBezTo>
                      <a:pt x="1247" y="6345"/>
                      <a:pt x="0" y="12880"/>
                      <a:pt x="92" y="19020"/>
                    </a:cubicBezTo>
                    <a:cubicBezTo>
                      <a:pt x="1733" y="15038"/>
                      <a:pt x="5806" y="12485"/>
                      <a:pt x="9028" y="9445"/>
                    </a:cubicBezTo>
                    <a:cubicBezTo>
                      <a:pt x="10517" y="8108"/>
                      <a:pt x="11916" y="6527"/>
                      <a:pt x="12220" y="4552"/>
                    </a:cubicBezTo>
                    <a:cubicBezTo>
                      <a:pt x="12524" y="2576"/>
                      <a:pt x="11338" y="266"/>
                      <a:pt x="9362" y="23"/>
                    </a:cubicBezTo>
                    <a:cubicBezTo>
                      <a:pt x="9243" y="8"/>
                      <a:pt x="9124" y="0"/>
                      <a:pt x="90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" name="Google Shape;428;p3"/>
              <p:cNvSpPr/>
              <p:nvPr/>
            </p:nvSpPr>
            <p:spPr>
              <a:xfrm>
                <a:off x="6730625" y="3492200"/>
                <a:ext cx="459000" cy="271850"/>
              </a:xfrm>
              <a:custGeom>
                <a:avLst/>
                <a:gdLst/>
                <a:ahLst/>
                <a:cxnLst/>
                <a:rect l="l" t="t" r="r" b="b"/>
                <a:pathLst>
                  <a:path w="18360" h="10874" extrusionOk="0">
                    <a:moveTo>
                      <a:pt x="14464" y="1"/>
                    </a:moveTo>
                    <a:cubicBezTo>
                      <a:pt x="13694" y="1"/>
                      <a:pt x="12915" y="196"/>
                      <a:pt x="12190" y="417"/>
                    </a:cubicBezTo>
                    <a:cubicBezTo>
                      <a:pt x="6962" y="2120"/>
                      <a:pt x="2463" y="5980"/>
                      <a:pt x="1" y="10873"/>
                    </a:cubicBezTo>
                    <a:cubicBezTo>
                      <a:pt x="2037" y="9992"/>
                      <a:pt x="4226" y="9658"/>
                      <a:pt x="6354" y="9536"/>
                    </a:cubicBezTo>
                    <a:cubicBezTo>
                      <a:pt x="8421" y="9414"/>
                      <a:pt x="10548" y="9536"/>
                      <a:pt x="12615" y="9050"/>
                    </a:cubicBezTo>
                    <a:cubicBezTo>
                      <a:pt x="14621" y="8563"/>
                      <a:pt x="16627" y="7378"/>
                      <a:pt x="17509" y="5463"/>
                    </a:cubicBezTo>
                    <a:cubicBezTo>
                      <a:pt x="18360" y="3518"/>
                      <a:pt x="17600" y="873"/>
                      <a:pt x="15624" y="174"/>
                    </a:cubicBezTo>
                    <a:cubicBezTo>
                      <a:pt x="15245" y="51"/>
                      <a:pt x="14856" y="1"/>
                      <a:pt x="144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" name="Google Shape;429;p3"/>
              <p:cNvSpPr/>
              <p:nvPr/>
            </p:nvSpPr>
            <p:spPr>
              <a:xfrm>
                <a:off x="6739750" y="3713400"/>
                <a:ext cx="497750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19910" h="8714" extrusionOk="0">
                    <a:moveTo>
                      <a:pt x="7350" y="1"/>
                    </a:moveTo>
                    <a:cubicBezTo>
                      <a:pt x="4774" y="1"/>
                      <a:pt x="2253" y="526"/>
                      <a:pt x="1" y="2056"/>
                    </a:cubicBezTo>
                    <a:cubicBezTo>
                      <a:pt x="3891" y="4032"/>
                      <a:pt x="7752" y="6007"/>
                      <a:pt x="11764" y="7679"/>
                    </a:cubicBezTo>
                    <a:cubicBezTo>
                      <a:pt x="13004" y="8211"/>
                      <a:pt x="14331" y="8714"/>
                      <a:pt x="15744" y="8714"/>
                    </a:cubicBezTo>
                    <a:cubicBezTo>
                      <a:pt x="15785" y="8714"/>
                      <a:pt x="15826" y="8713"/>
                      <a:pt x="15867" y="8712"/>
                    </a:cubicBezTo>
                    <a:cubicBezTo>
                      <a:pt x="17265" y="8682"/>
                      <a:pt x="18785" y="7953"/>
                      <a:pt x="19302" y="6646"/>
                    </a:cubicBezTo>
                    <a:cubicBezTo>
                      <a:pt x="19910" y="5217"/>
                      <a:pt x="19120" y="3454"/>
                      <a:pt x="17904" y="2481"/>
                    </a:cubicBezTo>
                    <a:cubicBezTo>
                      <a:pt x="16688" y="1478"/>
                      <a:pt x="15107" y="1114"/>
                      <a:pt x="13588" y="779"/>
                    </a:cubicBezTo>
                    <a:cubicBezTo>
                      <a:pt x="11549" y="344"/>
                      <a:pt x="9432" y="1"/>
                      <a:pt x="73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" name="Google Shape;430;p3"/>
              <p:cNvSpPr/>
              <p:nvPr/>
            </p:nvSpPr>
            <p:spPr>
              <a:xfrm>
                <a:off x="6466200" y="3412625"/>
                <a:ext cx="626175" cy="660250"/>
              </a:xfrm>
              <a:custGeom>
                <a:avLst/>
                <a:gdLst/>
                <a:ahLst/>
                <a:cxnLst/>
                <a:rect l="l" t="t" r="r" b="b"/>
                <a:pathLst>
                  <a:path w="25047" h="26410" extrusionOk="0">
                    <a:moveTo>
                      <a:pt x="7735" y="0"/>
                    </a:moveTo>
                    <a:cubicBezTo>
                      <a:pt x="7717" y="0"/>
                      <a:pt x="7690" y="14"/>
                      <a:pt x="7690" y="14"/>
                    </a:cubicBezTo>
                    <a:cubicBezTo>
                      <a:pt x="7690" y="2050"/>
                      <a:pt x="7599" y="4087"/>
                      <a:pt x="7751" y="6154"/>
                    </a:cubicBezTo>
                    <a:cubicBezTo>
                      <a:pt x="7873" y="7947"/>
                      <a:pt x="8146" y="9771"/>
                      <a:pt x="8633" y="11473"/>
                    </a:cubicBezTo>
                    <a:cubicBezTo>
                      <a:pt x="6019" y="9679"/>
                      <a:pt x="3040" y="8342"/>
                      <a:pt x="31" y="7521"/>
                    </a:cubicBezTo>
                    <a:cubicBezTo>
                      <a:pt x="0" y="7521"/>
                      <a:pt x="0" y="7582"/>
                      <a:pt x="0" y="7582"/>
                    </a:cubicBezTo>
                    <a:cubicBezTo>
                      <a:pt x="1550" y="8494"/>
                      <a:pt x="2979" y="9558"/>
                      <a:pt x="4377" y="10683"/>
                    </a:cubicBezTo>
                    <a:cubicBezTo>
                      <a:pt x="5593" y="11594"/>
                      <a:pt x="6778" y="12506"/>
                      <a:pt x="8025" y="13297"/>
                    </a:cubicBezTo>
                    <a:cubicBezTo>
                      <a:pt x="8025" y="13357"/>
                      <a:pt x="7994" y="13449"/>
                      <a:pt x="7994" y="13479"/>
                    </a:cubicBezTo>
                    <a:lnTo>
                      <a:pt x="7994" y="13570"/>
                    </a:lnTo>
                    <a:cubicBezTo>
                      <a:pt x="6718" y="13874"/>
                      <a:pt x="5563" y="14391"/>
                      <a:pt x="4499" y="15090"/>
                    </a:cubicBezTo>
                    <a:cubicBezTo>
                      <a:pt x="2766" y="16154"/>
                      <a:pt x="1338" y="17552"/>
                      <a:pt x="274" y="19224"/>
                    </a:cubicBezTo>
                    <a:cubicBezTo>
                      <a:pt x="274" y="19245"/>
                      <a:pt x="289" y="19267"/>
                      <a:pt x="309" y="19267"/>
                    </a:cubicBezTo>
                    <a:cubicBezTo>
                      <a:pt x="317" y="19267"/>
                      <a:pt x="326" y="19263"/>
                      <a:pt x="335" y="19254"/>
                    </a:cubicBezTo>
                    <a:cubicBezTo>
                      <a:pt x="1763" y="17886"/>
                      <a:pt x="3465" y="16974"/>
                      <a:pt x="5167" y="16336"/>
                    </a:cubicBezTo>
                    <a:cubicBezTo>
                      <a:pt x="6201" y="15941"/>
                      <a:pt x="7265" y="15637"/>
                      <a:pt x="8298" y="15424"/>
                    </a:cubicBezTo>
                    <a:cubicBezTo>
                      <a:pt x="8359" y="15576"/>
                      <a:pt x="8450" y="15698"/>
                      <a:pt x="8511" y="15850"/>
                    </a:cubicBezTo>
                    <a:cubicBezTo>
                      <a:pt x="7751" y="17096"/>
                      <a:pt x="7265" y="18464"/>
                      <a:pt x="6991" y="19862"/>
                    </a:cubicBezTo>
                    <a:cubicBezTo>
                      <a:pt x="6566" y="22081"/>
                      <a:pt x="6778" y="24361"/>
                      <a:pt x="7538" y="26397"/>
                    </a:cubicBezTo>
                    <a:cubicBezTo>
                      <a:pt x="7538" y="26406"/>
                      <a:pt x="7544" y="26410"/>
                      <a:pt x="7551" y="26410"/>
                    </a:cubicBezTo>
                    <a:cubicBezTo>
                      <a:pt x="7569" y="26410"/>
                      <a:pt x="7599" y="26388"/>
                      <a:pt x="7599" y="26367"/>
                    </a:cubicBezTo>
                    <a:cubicBezTo>
                      <a:pt x="7295" y="24239"/>
                      <a:pt x="7690" y="22081"/>
                      <a:pt x="8389" y="20166"/>
                    </a:cubicBezTo>
                    <a:cubicBezTo>
                      <a:pt x="8815" y="19072"/>
                      <a:pt x="9362" y="18008"/>
                      <a:pt x="9970" y="17066"/>
                    </a:cubicBezTo>
                    <a:cubicBezTo>
                      <a:pt x="10365" y="17248"/>
                      <a:pt x="10791" y="17309"/>
                      <a:pt x="11247" y="17309"/>
                    </a:cubicBezTo>
                    <a:cubicBezTo>
                      <a:pt x="12766" y="20136"/>
                      <a:pt x="14894" y="22598"/>
                      <a:pt x="17326" y="24604"/>
                    </a:cubicBezTo>
                    <a:cubicBezTo>
                      <a:pt x="17326" y="24604"/>
                      <a:pt x="17417" y="24573"/>
                      <a:pt x="17417" y="24543"/>
                    </a:cubicBezTo>
                    <a:cubicBezTo>
                      <a:pt x="16231" y="22993"/>
                      <a:pt x="15228" y="21230"/>
                      <a:pt x="14377" y="19497"/>
                    </a:cubicBezTo>
                    <a:cubicBezTo>
                      <a:pt x="13921" y="18585"/>
                      <a:pt x="13465" y="17674"/>
                      <a:pt x="13040" y="16762"/>
                    </a:cubicBezTo>
                    <a:cubicBezTo>
                      <a:pt x="13617" y="16366"/>
                      <a:pt x="13982" y="15759"/>
                      <a:pt x="14225" y="15120"/>
                    </a:cubicBezTo>
                    <a:cubicBezTo>
                      <a:pt x="15411" y="15272"/>
                      <a:pt x="16566" y="15546"/>
                      <a:pt x="17721" y="15911"/>
                    </a:cubicBezTo>
                    <a:cubicBezTo>
                      <a:pt x="19210" y="16397"/>
                      <a:pt x="20639" y="17126"/>
                      <a:pt x="21976" y="18069"/>
                    </a:cubicBezTo>
                    <a:cubicBezTo>
                      <a:pt x="21976" y="18069"/>
                      <a:pt x="22037" y="18038"/>
                      <a:pt x="22037" y="18008"/>
                    </a:cubicBezTo>
                    <a:cubicBezTo>
                      <a:pt x="21034" y="16701"/>
                      <a:pt x="19818" y="15455"/>
                      <a:pt x="18298" y="14573"/>
                    </a:cubicBezTo>
                    <a:cubicBezTo>
                      <a:pt x="17113" y="13874"/>
                      <a:pt x="15745" y="13357"/>
                      <a:pt x="14347" y="13266"/>
                    </a:cubicBezTo>
                    <a:cubicBezTo>
                      <a:pt x="14286" y="13053"/>
                      <a:pt x="14256" y="12901"/>
                      <a:pt x="14195" y="12719"/>
                    </a:cubicBezTo>
                    <a:lnTo>
                      <a:pt x="14195" y="12689"/>
                    </a:lnTo>
                    <a:cubicBezTo>
                      <a:pt x="17818" y="11602"/>
                      <a:pt x="21351" y="10305"/>
                      <a:pt x="24973" y="9036"/>
                    </a:cubicBezTo>
                    <a:lnTo>
                      <a:pt x="24973" y="9036"/>
                    </a:lnTo>
                    <a:cubicBezTo>
                      <a:pt x="24978" y="9037"/>
                      <a:pt x="24983" y="9038"/>
                      <a:pt x="24988" y="9038"/>
                    </a:cubicBezTo>
                    <a:cubicBezTo>
                      <a:pt x="25006" y="9038"/>
                      <a:pt x="25026" y="9031"/>
                      <a:pt x="25046" y="9011"/>
                    </a:cubicBezTo>
                    <a:lnTo>
                      <a:pt x="25046" y="9011"/>
                    </a:lnTo>
                    <a:cubicBezTo>
                      <a:pt x="25022" y="9019"/>
                      <a:pt x="24998" y="9028"/>
                      <a:pt x="24973" y="9036"/>
                    </a:cubicBezTo>
                    <a:lnTo>
                      <a:pt x="24973" y="9036"/>
                    </a:lnTo>
                    <a:cubicBezTo>
                      <a:pt x="24945" y="9031"/>
                      <a:pt x="24925" y="9011"/>
                      <a:pt x="24925" y="9011"/>
                    </a:cubicBezTo>
                    <a:cubicBezTo>
                      <a:pt x="20943" y="9497"/>
                      <a:pt x="16718" y="9801"/>
                      <a:pt x="12888" y="11199"/>
                    </a:cubicBezTo>
                    <a:lnTo>
                      <a:pt x="12554" y="10986"/>
                    </a:lnTo>
                    <a:cubicBezTo>
                      <a:pt x="13678" y="7582"/>
                      <a:pt x="15259" y="4360"/>
                      <a:pt x="17417" y="1442"/>
                    </a:cubicBezTo>
                    <a:cubicBezTo>
                      <a:pt x="17417" y="1381"/>
                      <a:pt x="17356" y="1351"/>
                      <a:pt x="17326" y="1351"/>
                    </a:cubicBezTo>
                    <a:cubicBezTo>
                      <a:pt x="15624" y="2962"/>
                      <a:pt x="13982" y="4695"/>
                      <a:pt x="12645" y="6761"/>
                    </a:cubicBezTo>
                    <a:cubicBezTo>
                      <a:pt x="11885" y="7947"/>
                      <a:pt x="11216" y="9224"/>
                      <a:pt x="10730" y="10591"/>
                    </a:cubicBezTo>
                    <a:cubicBezTo>
                      <a:pt x="10578" y="10622"/>
                      <a:pt x="10456" y="10652"/>
                      <a:pt x="10304" y="10713"/>
                    </a:cubicBezTo>
                    <a:cubicBezTo>
                      <a:pt x="9453" y="7187"/>
                      <a:pt x="8541" y="3631"/>
                      <a:pt x="7751" y="14"/>
                    </a:cubicBezTo>
                    <a:cubicBezTo>
                      <a:pt x="7751" y="4"/>
                      <a:pt x="7744" y="0"/>
                      <a:pt x="7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" name="Google Shape;431;p3"/>
              <p:cNvSpPr/>
              <p:nvPr/>
            </p:nvSpPr>
            <p:spPr>
              <a:xfrm>
                <a:off x="6659975" y="3677650"/>
                <a:ext cx="173275" cy="16895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6758" extrusionOk="0">
                    <a:moveTo>
                      <a:pt x="3419" y="1"/>
                    </a:moveTo>
                    <a:cubicBezTo>
                      <a:pt x="3119" y="1"/>
                      <a:pt x="2808" y="54"/>
                      <a:pt x="2493" y="173"/>
                    </a:cubicBezTo>
                    <a:cubicBezTo>
                      <a:pt x="1307" y="629"/>
                      <a:pt x="395" y="1753"/>
                      <a:pt x="213" y="2969"/>
                    </a:cubicBezTo>
                    <a:cubicBezTo>
                      <a:pt x="0" y="4215"/>
                      <a:pt x="578" y="5553"/>
                      <a:pt x="1641" y="6221"/>
                    </a:cubicBezTo>
                    <a:cubicBezTo>
                      <a:pt x="2179" y="6575"/>
                      <a:pt x="2818" y="6757"/>
                      <a:pt x="3455" y="6757"/>
                    </a:cubicBezTo>
                    <a:cubicBezTo>
                      <a:pt x="4079" y="6757"/>
                      <a:pt x="4702" y="6582"/>
                      <a:pt x="5228" y="6221"/>
                    </a:cubicBezTo>
                    <a:cubicBezTo>
                      <a:pt x="6474" y="5401"/>
                      <a:pt x="6930" y="3577"/>
                      <a:pt x="6353" y="2148"/>
                    </a:cubicBezTo>
                    <a:cubicBezTo>
                      <a:pt x="5858" y="1034"/>
                      <a:pt x="4737" y="1"/>
                      <a:pt x="34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2" name="Google Shape;432;p3"/>
            <p:cNvGrpSpPr/>
            <p:nvPr/>
          </p:nvGrpSpPr>
          <p:grpSpPr>
            <a:xfrm>
              <a:off x="8022250" y="4124225"/>
              <a:ext cx="1350350" cy="1386925"/>
              <a:chOff x="582350" y="682150"/>
              <a:chExt cx="1350350" cy="1386925"/>
            </a:xfrm>
          </p:grpSpPr>
          <p:sp>
            <p:nvSpPr>
              <p:cNvPr id="433" name="Google Shape;433;p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" name="Google Shape;441;p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" name="Google Shape;444;p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" name="Google Shape;457;p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" name="Google Shape;458;p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" name="Google Shape;459;p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61" name="Google Shape;461;p3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5897804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3" name="Google Shape;463;p3"/>
          <p:cNvSpPr txBox="1">
            <a:spLocks noGrp="1"/>
          </p:cNvSpPr>
          <p:nvPr>
            <p:ph type="title"/>
          </p:nvPr>
        </p:nvSpPr>
        <p:spPr>
          <a:xfrm>
            <a:off x="6111876" y="29061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64" name="Google Shape;464;p3"/>
          <p:cNvSpPr txBox="1">
            <a:spLocks noGrp="1"/>
          </p:cNvSpPr>
          <p:nvPr>
            <p:ph type="title" idx="2" hasCustomPrompt="1"/>
          </p:nvPr>
        </p:nvSpPr>
        <p:spPr>
          <a:xfrm>
            <a:off x="6111876" y="1758081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65" name="Google Shape;465;p3"/>
          <p:cNvSpPr txBox="1">
            <a:spLocks noGrp="1"/>
          </p:cNvSpPr>
          <p:nvPr>
            <p:ph type="subTitle" idx="1"/>
          </p:nvPr>
        </p:nvSpPr>
        <p:spPr>
          <a:xfrm>
            <a:off x="6111867" y="4006133"/>
            <a:ext cx="3577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16381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1"/>
        </a:solidFill>
        <a:effectLst/>
      </p:bgPr>
    </p:bg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1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9" name="Google Shape;1499;p10"/>
          <p:cNvSpPr/>
          <p:nvPr/>
        </p:nvSpPr>
        <p:spPr>
          <a:xfrm>
            <a:off x="11150366" y="539230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265601" y="222781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 flipH="1">
            <a:off x="519036" y="1795601"/>
            <a:ext cx="1003533" cy="1004700"/>
            <a:chOff x="1200675" y="4314750"/>
            <a:chExt cx="752650" cy="753525"/>
          </a:xfrm>
        </p:grpSpPr>
        <p:sp>
          <p:nvSpPr>
            <p:cNvPr id="1502" name="Google Shape;1502;p10"/>
            <p:cNvSpPr/>
            <p:nvPr/>
          </p:nvSpPr>
          <p:spPr>
            <a:xfrm>
              <a:off x="1200675" y="43147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0"/>
            <p:cNvSpPr/>
            <p:nvPr/>
          </p:nvSpPr>
          <p:spPr>
            <a:xfrm>
              <a:off x="1677625" y="4820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4" name="Google Shape;1504;p10"/>
          <p:cNvGrpSpPr/>
          <p:nvPr/>
        </p:nvGrpSpPr>
        <p:grpSpPr>
          <a:xfrm>
            <a:off x="-496871" y="3882233"/>
            <a:ext cx="13281308" cy="3682355"/>
            <a:chOff x="-372654" y="2911675"/>
            <a:chExt cx="9960981" cy="2761766"/>
          </a:xfrm>
        </p:grpSpPr>
        <p:grpSp>
          <p:nvGrpSpPr>
            <p:cNvPr id="1505" name="Google Shape;1505;p10"/>
            <p:cNvGrpSpPr/>
            <p:nvPr/>
          </p:nvGrpSpPr>
          <p:grpSpPr>
            <a:xfrm flipH="1">
              <a:off x="469483" y="3989911"/>
              <a:ext cx="592242" cy="581335"/>
              <a:chOff x="5672100" y="3575250"/>
              <a:chExt cx="1054750" cy="1035325"/>
            </a:xfrm>
          </p:grpSpPr>
          <p:sp>
            <p:nvSpPr>
              <p:cNvPr id="1506" name="Google Shape;1506;p10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10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10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10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10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4" name="Google Shape;1514;p10"/>
            <p:cNvGrpSpPr/>
            <p:nvPr/>
          </p:nvGrpSpPr>
          <p:grpSpPr>
            <a:xfrm>
              <a:off x="8288902" y="2911675"/>
              <a:ext cx="1299425" cy="2300975"/>
              <a:chOff x="207725" y="2276150"/>
              <a:chExt cx="1299425" cy="2300975"/>
            </a:xfrm>
          </p:grpSpPr>
          <p:sp>
            <p:nvSpPr>
              <p:cNvPr id="1515" name="Google Shape;1515;p10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516" name="Google Shape;1516;p10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1517" name="Google Shape;1517;p10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8" name="Google Shape;1518;p10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9" name="Google Shape;1519;p10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0" name="Google Shape;1520;p10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1" name="Google Shape;1521;p10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2" name="Google Shape;1522;p10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3" name="Google Shape;1523;p10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4" name="Google Shape;1524;p10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5" name="Google Shape;1525;p10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6" name="Google Shape;1526;p10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7" name="Google Shape;1527;p10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8" name="Google Shape;1528;p10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9" name="Google Shape;1529;p10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530" name="Google Shape;1530;p10"/>
            <p:cNvGrpSpPr/>
            <p:nvPr/>
          </p:nvGrpSpPr>
          <p:grpSpPr>
            <a:xfrm rot="1734738">
              <a:off x="7983474" y="3869617"/>
              <a:ext cx="1428294" cy="1064074"/>
              <a:chOff x="5065700" y="3436875"/>
              <a:chExt cx="1984875" cy="1478725"/>
            </a:xfrm>
          </p:grpSpPr>
          <p:sp>
            <p:nvSpPr>
              <p:cNvPr id="1531" name="Google Shape;1531;p10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2" name="Google Shape;1532;p10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5" name="Google Shape;1535;p10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6" name="Google Shape;1536;p10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9" name="Google Shape;1539;p10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0" name="Google Shape;1540;p10"/>
            <p:cNvGrpSpPr/>
            <p:nvPr/>
          </p:nvGrpSpPr>
          <p:grpSpPr>
            <a:xfrm>
              <a:off x="7251641" y="4675225"/>
              <a:ext cx="1198098" cy="613801"/>
              <a:chOff x="4976050" y="4611525"/>
              <a:chExt cx="1664950" cy="852975"/>
            </a:xfrm>
          </p:grpSpPr>
          <p:sp>
            <p:nvSpPr>
              <p:cNvPr id="1541" name="Google Shape;1541;p1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2" name="Google Shape;1542;p1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3" name="Google Shape;1543;p10"/>
            <p:cNvGrpSpPr/>
            <p:nvPr/>
          </p:nvGrpSpPr>
          <p:grpSpPr>
            <a:xfrm rot="749415" flipH="1">
              <a:off x="1040199" y="3849763"/>
              <a:ext cx="583337" cy="1417573"/>
              <a:chOff x="1535425" y="492925"/>
              <a:chExt cx="524575" cy="1274775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7" name="Google Shape;1547;p10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8" name="Google Shape;1548;p10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0" name="Google Shape;1550;p10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1" name="Google Shape;1551;p10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4" name="Google Shape;1554;p10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5" name="Google Shape;1555;p10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7" name="Google Shape;1557;p10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8" name="Google Shape;1558;p10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0" name="Google Shape;1560;p10"/>
            <p:cNvGrpSpPr/>
            <p:nvPr/>
          </p:nvGrpSpPr>
          <p:grpSpPr>
            <a:xfrm flipH="1">
              <a:off x="77042" y="3222086"/>
              <a:ext cx="494643" cy="2036537"/>
              <a:chOff x="6248875" y="1941050"/>
              <a:chExt cx="827300" cy="3406150"/>
            </a:xfrm>
          </p:grpSpPr>
          <p:sp>
            <p:nvSpPr>
              <p:cNvPr id="1561" name="Google Shape;1561;p10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2" name="Google Shape;1562;p10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3" name="Google Shape;1563;p10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6" name="Google Shape;1566;p10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7" name="Google Shape;1567;p10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9" name="Google Shape;1569;p10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0" name="Google Shape;1570;p10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3" name="Google Shape;1573;p10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4" name="Google Shape;1574;p10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5" name="Google Shape;1575;p10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6" name="Google Shape;1576;p10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9" name="Google Shape;1579;p10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0" name="Google Shape;1580;p10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2" name="Google Shape;1582;p10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3" name="Google Shape;1583;p10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10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10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8" name="Google Shape;1588;p10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0" name="Google Shape;1590;p10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1" name="Google Shape;1591;p10"/>
            <p:cNvGrpSpPr/>
            <p:nvPr/>
          </p:nvGrpSpPr>
          <p:grpSpPr>
            <a:xfrm rot="-1719346" flipH="1">
              <a:off x="-100170" y="4180104"/>
              <a:ext cx="889403" cy="1363591"/>
              <a:chOff x="2235100" y="548200"/>
              <a:chExt cx="759725" cy="1164775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10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10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8" name="Google Shape;1598;p10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9" name="Google Shape;1599;p10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1" name="Google Shape;1601;p10"/>
            <p:cNvGrpSpPr/>
            <p:nvPr/>
          </p:nvGrpSpPr>
          <p:grpSpPr>
            <a:xfrm flipH="1">
              <a:off x="199207" y="4447303"/>
              <a:ext cx="250313" cy="312391"/>
              <a:chOff x="5920600" y="4383325"/>
              <a:chExt cx="334375" cy="417300"/>
            </a:xfrm>
          </p:grpSpPr>
          <p:sp>
            <p:nvSpPr>
              <p:cNvPr id="1602" name="Google Shape;1602;p10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3" name="Google Shape;1603;p10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10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10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8" name="Google Shape;1608;p10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1" name="Google Shape;1611;p10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2" name="Google Shape;1612;p10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4" name="Google Shape;1614;p10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5" name="Google Shape;1615;p10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8" name="Google Shape;1618;p10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9" name="Google Shape;1619;p10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1" name="Google Shape;1621;p10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2" name="Google Shape;1622;p10"/>
            <p:cNvGrpSpPr/>
            <p:nvPr/>
          </p:nvGrpSpPr>
          <p:grpSpPr>
            <a:xfrm>
              <a:off x="616636" y="3054714"/>
              <a:ext cx="590152" cy="2371267"/>
              <a:chOff x="5161950" y="1889450"/>
              <a:chExt cx="926600" cy="4128250"/>
            </a:xfrm>
          </p:grpSpPr>
          <p:sp>
            <p:nvSpPr>
              <p:cNvPr id="1623" name="Google Shape;1623;p10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5" name="Google Shape;1625;p10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6" name="Google Shape;1626;p10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8" name="Google Shape;1628;p10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9" name="Google Shape;1629;p10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2" name="Google Shape;1632;p10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3" name="Google Shape;1633;p10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5" name="Google Shape;1635;p10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6" name="Google Shape;1636;p10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7" name="Google Shape;1637;p10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0" name="Google Shape;1640;p10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1" name="Google Shape;1641;p10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3" name="Google Shape;1643;p10"/>
            <p:cNvGrpSpPr/>
            <p:nvPr/>
          </p:nvGrpSpPr>
          <p:grpSpPr>
            <a:xfrm flipH="1">
              <a:off x="8212691" y="4414341"/>
              <a:ext cx="988324" cy="895098"/>
              <a:chOff x="4048900" y="1919750"/>
              <a:chExt cx="1060775" cy="960715"/>
            </a:xfrm>
          </p:grpSpPr>
          <p:sp>
            <p:nvSpPr>
              <p:cNvPr id="1644" name="Google Shape;1644;p10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5" name="Google Shape;1645;p10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" name="Google Shape;1648;p10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" name="Google Shape;1649;p10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" name="Google Shape;1651;p10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" name="Google Shape;1652;p10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" name="Google Shape;1654;p10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" name="Google Shape;1655;p10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" name="Google Shape;1656;p10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" name="Google Shape;1657;p10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" name="Google Shape;1658;p10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" name="Google Shape;1659;p10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0" name="Google Shape;1660;p10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1" name="Google Shape;1661;p10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2" name="Google Shape;1662;p10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3" name="Google Shape;1663;p10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4" name="Google Shape;1664;p10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0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0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0"/>
            <p:cNvGrpSpPr/>
            <p:nvPr/>
          </p:nvGrpSpPr>
          <p:grpSpPr>
            <a:xfrm flipH="1">
              <a:off x="571678" y="4494159"/>
              <a:ext cx="954154" cy="975956"/>
              <a:chOff x="1356975" y="1865675"/>
              <a:chExt cx="1024100" cy="1047500"/>
            </a:xfrm>
          </p:grpSpPr>
          <p:sp>
            <p:nvSpPr>
              <p:cNvPr id="1668" name="Google Shape;1668;p10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0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0" name="Google Shape;1670;p10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1" name="Google Shape;1671;p10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0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0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4" name="Google Shape;1674;p10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5" name="Google Shape;1675;p10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6" name="Google Shape;1676;p10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0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0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9" name="Google Shape;1679;p10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0" name="Google Shape;1680;p10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0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0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3" name="Google Shape;1683;p10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4" name="Google Shape;1684;p10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5" name="Google Shape;1685;p10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0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0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8" name="Google Shape;1688;p10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9" name="Google Shape;1689;p10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0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1" name="Google Shape;1691;p10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2" name="Google Shape;1692;p10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0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0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5" name="Google Shape;1695;p10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704668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05522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6" name="Google Shape;2126;p14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2127" name="Google Shape;2127;p14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14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29" name="Google Shape;2129;p14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2130" name="Google Shape;2130;p14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1" name="Google Shape;2131;p14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4" name="Google Shape;2134;p14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5" name="Google Shape;2135;p14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2136" name="Google Shape;2136;p14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2137" name="Google Shape;2137;p14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8" name="Google Shape;2138;p14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9" name="Google Shape;2139;p14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0" name="Google Shape;2140;p14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1" name="Google Shape;2141;p14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2" name="Google Shape;2142;p14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43" name="Google Shape;2143;p14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2144" name="Google Shape;2144;p14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5" name="Google Shape;2145;p14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6" name="Google Shape;2146;p14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7" name="Google Shape;2147;p14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8" name="Google Shape;2148;p14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9" name="Google Shape;2149;p14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0" name="Google Shape;2150;p14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1" name="Google Shape;2151;p14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52" name="Google Shape;2152;p14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2153" name="Google Shape;2153;p14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4" name="Google Shape;2154;p14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5" name="Google Shape;2155;p14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6" name="Google Shape;2156;p14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7" name="Google Shape;2157;p14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8" name="Google Shape;2158;p14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9" name="Google Shape;2159;p14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0" name="Google Shape;2160;p14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1" name="Google Shape;2161;p14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62" name="Google Shape;2162;p14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2163" name="Google Shape;2163;p14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2164" name="Google Shape;2164;p14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2165" name="Google Shape;2165;p14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6" name="Google Shape;2166;p14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7" name="Google Shape;2167;p14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8" name="Google Shape;2168;p14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9" name="Google Shape;2169;p14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0" name="Google Shape;2170;p14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1" name="Google Shape;2171;p14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2" name="Google Shape;2172;p14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3" name="Google Shape;2173;p14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4" name="Google Shape;2174;p14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5" name="Google Shape;2175;p14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6" name="Google Shape;2176;p14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7" name="Google Shape;2177;p14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2178" name="Google Shape;2178;p14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2179" name="Google Shape;2179;p14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0" name="Google Shape;2180;p14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1" name="Google Shape;2181;p14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2" name="Google Shape;2182;p14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3" name="Google Shape;2183;p14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4" name="Google Shape;2184;p14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85" name="Google Shape;2185;p14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2186" name="Google Shape;2186;p14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7" name="Google Shape;2187;p14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8" name="Google Shape;2188;p14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9" name="Google Shape;2189;p14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0" name="Google Shape;2190;p14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1" name="Google Shape;2191;p14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2" name="Google Shape;2192;p14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3" name="Google Shape;2193;p14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4" name="Google Shape;2194;p14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5" name="Google Shape;2195;p14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6" name="Google Shape;2196;p14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7" name="Google Shape;2197;p14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8" name="Google Shape;2198;p14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9" name="Google Shape;2199;p14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0" name="Google Shape;2200;p14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1" name="Google Shape;2201;p14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02" name="Google Shape;2202;p14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2203" name="Google Shape;2203;p14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4" name="Google Shape;2204;p14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5" name="Google Shape;2205;p14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6" name="Google Shape;2206;p14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7" name="Google Shape;2207;p14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8" name="Google Shape;2208;p14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9" name="Google Shape;2209;p14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0" name="Google Shape;2210;p14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1" name="Google Shape;2211;p14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2" name="Google Shape;2212;p14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3" name="Google Shape;2213;p14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4" name="Google Shape;2214;p14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5" name="Google Shape;2215;p14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6" name="Google Shape;2216;p14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7" name="Google Shape;2217;p14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8" name="Google Shape;2218;p14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9" name="Google Shape;2219;p14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0" name="Google Shape;2220;p14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1" name="Google Shape;2221;p14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2" name="Google Shape;2222;p14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3" name="Google Shape;2223;p14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4" name="Google Shape;2224;p14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5" name="Google Shape;2225;p14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6" name="Google Shape;2226;p14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7" name="Google Shape;2227;p14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8" name="Google Shape;2228;p14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9" name="Google Shape;2229;p14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0" name="Google Shape;2230;p14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1" name="Google Shape;2231;p14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2" name="Google Shape;2232;p14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3" name="Google Shape;2233;p14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4" name="Google Shape;2234;p14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5" name="Google Shape;2235;p14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6" name="Google Shape;2236;p14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7" name="Google Shape;2237;p14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8" name="Google Shape;2238;p14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9" name="Google Shape;2239;p14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0" name="Google Shape;2240;p14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1" name="Google Shape;2241;p14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2" name="Google Shape;2242;p14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3" name="Google Shape;2243;p14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4" name="Google Shape;2244;p14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5" name="Google Shape;2245;p14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6" name="Google Shape;2246;p14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7" name="Google Shape;2247;p14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8" name="Google Shape;2248;p14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9" name="Google Shape;2249;p14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0" name="Google Shape;2250;p14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1" name="Google Shape;2251;p14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52" name="Google Shape;2252;p14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2253" name="Google Shape;2253;p14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4" name="Google Shape;2254;p14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5" name="Google Shape;2255;p14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6" name="Google Shape;2256;p14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7" name="Google Shape;2257;p14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8" name="Google Shape;2258;p14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9" name="Google Shape;2259;p14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0" name="Google Shape;2260;p14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1" name="Google Shape;2261;p14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2" name="Google Shape;2262;p14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3" name="Google Shape;2263;p14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4" name="Google Shape;2264;p14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5" name="Google Shape;2265;p14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6" name="Google Shape;2266;p14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7" name="Google Shape;2267;p14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8" name="Google Shape;2268;p14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9" name="Google Shape;2269;p14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0" name="Google Shape;2270;p14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1" name="Google Shape;2271;p14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2" name="Google Shape;2272;p14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3" name="Google Shape;2273;p14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4" name="Google Shape;2274;p14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5" name="Google Shape;2275;p14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6" name="Google Shape;2276;p14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7" name="Google Shape;2277;p14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8" name="Google Shape;2278;p14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9" name="Google Shape;2279;p14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0" name="Google Shape;2280;p14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1" name="Google Shape;2281;p14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2" name="Google Shape;2282;p14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3" name="Google Shape;2283;p14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4" name="Google Shape;2284;p14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5" name="Google Shape;2285;p14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86" name="Google Shape;2286;p14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2287" name="Google Shape;2287;p14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8" name="Google Shape;2288;p14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9" name="Google Shape;2289;p14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0" name="Google Shape;2290;p14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1" name="Google Shape;2291;p14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2" name="Google Shape;2292;p14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3" name="Google Shape;2293;p14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294" name="Google Shape;2294;p14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2295" name="Google Shape;2295;p14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2296" name="Google Shape;2296;p14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7" name="Google Shape;2297;p14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8" name="Google Shape;2298;p14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9" name="Google Shape;2299;p14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0" name="Google Shape;2300;p14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1" name="Google Shape;2301;p14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2" name="Google Shape;2302;p14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3" name="Google Shape;2303;p14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4" name="Google Shape;2304;p14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2305" name="Google Shape;2305;p14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6" name="Google Shape;2306;p14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7" name="Google Shape;2307;p14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2308" name="Google Shape;2308;p14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9" name="Google Shape;2309;p14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0" name="Google Shape;2310;p14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1" name="Google Shape;2311;p14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2" name="Google Shape;2312;p14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3" name="Google Shape;2313;p14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4" name="Google Shape;2314;p14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5" name="Google Shape;2315;p14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6" name="Google Shape;2316;p14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7" name="Google Shape;2317;p14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8" name="Google Shape;2318;p14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9" name="Google Shape;2319;p14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0" name="Google Shape;2320;p14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1" name="Google Shape;2321;p14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2" name="Google Shape;2322;p14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3" name="Google Shape;2323;p14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24" name="Google Shape;2324;p14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2325" name="Google Shape;2325;p14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6" name="Google Shape;2326;p14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7" name="Google Shape;2327;p14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8" name="Google Shape;2328;p14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9" name="Google Shape;2329;p14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0" name="Google Shape;2330;p14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1" name="Google Shape;2331;p14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2" name="Google Shape;2332;p14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3" name="Google Shape;2333;p14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4" name="Google Shape;2334;p14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5" name="Google Shape;2335;p14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6" name="Google Shape;2336;p14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7" name="Google Shape;2337;p14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8" name="Google Shape;2338;p14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9" name="Google Shape;2339;p14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0" name="Google Shape;2340;p14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1" name="Google Shape;2341;p14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2" name="Google Shape;2342;p14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3" name="Google Shape;2343;p14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4" name="Google Shape;2344;p14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5" name="Google Shape;2345;p14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6" name="Google Shape;2346;p14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7" name="Google Shape;2347;p14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8" name="Google Shape;2348;p14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9" name="Google Shape;2349;p14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0" name="Google Shape;2350;p14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1" name="Google Shape;2351;p14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2" name="Google Shape;2352;p14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53" name="Google Shape;2353;p14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2354" name="Google Shape;2354;p14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5" name="Google Shape;2355;p14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6" name="Google Shape;2356;p14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7" name="Google Shape;2357;p14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8" name="Google Shape;2358;p14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9" name="Google Shape;2359;p14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0" name="Google Shape;2360;p14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1" name="Google Shape;2361;p14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2" name="Google Shape;2362;p14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3" name="Google Shape;2363;p14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4" name="Google Shape;2364;p14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5" name="Google Shape;2365;p14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6" name="Google Shape;2366;p14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7" name="Google Shape;2367;p14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8" name="Google Shape;2368;p14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9" name="Google Shape;2369;p14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0" name="Google Shape;2370;p14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1" name="Google Shape;2371;p14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2" name="Google Shape;2372;p14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3" name="Google Shape;2373;p14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4" name="Google Shape;2374;p14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5" name="Google Shape;2375;p14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6" name="Google Shape;2376;p14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7" name="Google Shape;2377;p14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8" name="Google Shape;2378;p14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9" name="Google Shape;2379;p14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0" name="Google Shape;2380;p14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1" name="Google Shape;2381;p14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2" name="Google Shape;2382;p14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3" name="Google Shape;2383;p14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4" name="Google Shape;2384;p14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5" name="Google Shape;2385;p14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6" name="Google Shape;2386;p14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7" name="Google Shape;2387;p14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88" name="Google Shape;2388;p14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2389" name="Google Shape;2389;p14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0" name="Google Shape;2390;p14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1" name="Google Shape;2391;p14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2" name="Google Shape;2392;p14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3" name="Google Shape;2393;p14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4" name="Google Shape;2394;p14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5" name="Google Shape;2395;p14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6" name="Google Shape;2396;p14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7" name="Google Shape;2397;p14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8" name="Google Shape;2398;p14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9" name="Google Shape;2399;p14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0" name="Google Shape;2400;p14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1" name="Google Shape;2401;p14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2" name="Google Shape;2402;p14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3" name="Google Shape;2403;p14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4" name="Google Shape;2404;p14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5" name="Google Shape;2405;p14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6" name="Google Shape;2406;p14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7" name="Google Shape;2407;p14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8" name="Google Shape;2408;p14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9" name="Google Shape;2409;p14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0" name="Google Shape;2410;p14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1" name="Google Shape;2411;p14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2" name="Google Shape;2412;p14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3" name="Google Shape;2413;p14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4" name="Google Shape;2414;p14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415" name="Google Shape;2415;p14"/>
          <p:cNvSpPr txBox="1">
            <a:spLocks noGrp="1"/>
          </p:cNvSpPr>
          <p:nvPr>
            <p:ph type="title"/>
          </p:nvPr>
        </p:nvSpPr>
        <p:spPr>
          <a:xfrm>
            <a:off x="1888857" y="29061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16" name="Google Shape;2416;p14"/>
          <p:cNvSpPr txBox="1">
            <a:spLocks noGrp="1"/>
          </p:cNvSpPr>
          <p:nvPr>
            <p:ph type="title" idx="2" hasCustomPrompt="1"/>
          </p:nvPr>
        </p:nvSpPr>
        <p:spPr>
          <a:xfrm>
            <a:off x="1888857" y="1758081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17" name="Google Shape;2417;p14"/>
          <p:cNvSpPr txBox="1">
            <a:spLocks noGrp="1"/>
          </p:cNvSpPr>
          <p:nvPr>
            <p:ph type="subTitle" idx="1"/>
          </p:nvPr>
        </p:nvSpPr>
        <p:spPr>
          <a:xfrm>
            <a:off x="2547000" y="4006133"/>
            <a:ext cx="3543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18316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09" name="Google Shape;5209;p32"/>
          <p:cNvGrpSpPr/>
          <p:nvPr/>
        </p:nvGrpSpPr>
        <p:grpSpPr>
          <a:xfrm>
            <a:off x="-230463" y="3823543"/>
            <a:ext cx="12458077" cy="3315575"/>
            <a:chOff x="-172847" y="2867657"/>
            <a:chExt cx="9343558" cy="2486681"/>
          </a:xfrm>
        </p:grpSpPr>
        <p:grpSp>
          <p:nvGrpSpPr>
            <p:cNvPr id="5210" name="Google Shape;5210;p32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5211" name="Google Shape;5211;p32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2" name="Google Shape;5212;p32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13" name="Google Shape;5213;p32"/>
            <p:cNvGrpSpPr/>
            <p:nvPr/>
          </p:nvGrpSpPr>
          <p:grpSpPr>
            <a:xfrm>
              <a:off x="6175625" y="3705875"/>
              <a:ext cx="2926525" cy="1549975"/>
              <a:chOff x="6175625" y="3705875"/>
              <a:chExt cx="2926525" cy="1549975"/>
            </a:xfrm>
          </p:grpSpPr>
          <p:grpSp>
            <p:nvGrpSpPr>
              <p:cNvPr id="5214" name="Google Shape;5214;p32"/>
              <p:cNvGrpSpPr/>
              <p:nvPr/>
            </p:nvGrpSpPr>
            <p:grpSpPr>
              <a:xfrm flipH="1">
                <a:off x="7642150" y="3705875"/>
                <a:ext cx="1460000" cy="1549975"/>
                <a:chOff x="5402750" y="3100275"/>
                <a:chExt cx="1460000" cy="1549975"/>
              </a:xfrm>
            </p:grpSpPr>
            <p:sp>
              <p:nvSpPr>
                <p:cNvPr id="5215" name="Google Shape;5215;p32"/>
                <p:cNvSpPr/>
                <p:nvPr/>
              </p:nvSpPr>
              <p:spPr>
                <a:xfrm>
                  <a:off x="6526400" y="4117600"/>
                  <a:ext cx="336350" cy="40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54" h="16265" extrusionOk="0">
                      <a:moveTo>
                        <a:pt x="12419" y="1"/>
                      </a:moveTo>
                      <a:cubicBezTo>
                        <a:pt x="12418" y="1"/>
                        <a:pt x="0" y="1394"/>
                        <a:pt x="274" y="16264"/>
                      </a:cubicBezTo>
                      <a:lnTo>
                        <a:pt x="274" y="16264"/>
                      </a:lnTo>
                      <a:cubicBezTo>
                        <a:pt x="282" y="16258"/>
                        <a:pt x="13454" y="12183"/>
                        <a:pt x="12419" y="1"/>
                      </a:cubicBezTo>
                      <a:close/>
                      <a:moveTo>
                        <a:pt x="274" y="16264"/>
                      </a:moveTo>
                      <a:cubicBezTo>
                        <a:pt x="274" y="16264"/>
                        <a:pt x="274" y="16264"/>
                        <a:pt x="274" y="16264"/>
                      </a:cubicBezTo>
                      <a:cubicBezTo>
                        <a:pt x="274" y="16264"/>
                        <a:pt x="274" y="16264"/>
                        <a:pt x="274" y="1626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6" name="Google Shape;5216;p32"/>
                <p:cNvSpPr/>
                <p:nvPr/>
              </p:nvSpPr>
              <p:spPr>
                <a:xfrm>
                  <a:off x="6526700" y="4192275"/>
                  <a:ext cx="243500" cy="33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0" h="13493" extrusionOk="0">
                      <a:moveTo>
                        <a:pt x="9491" y="0"/>
                      </a:moveTo>
                      <a:cubicBezTo>
                        <a:pt x="9429" y="0"/>
                        <a:pt x="9370" y="25"/>
                        <a:pt x="9335" y="73"/>
                      </a:cubicBezTo>
                      <a:lnTo>
                        <a:pt x="84" y="13170"/>
                      </a:lnTo>
                      <a:cubicBezTo>
                        <a:pt x="0" y="13266"/>
                        <a:pt x="36" y="13396"/>
                        <a:pt x="119" y="13456"/>
                      </a:cubicBezTo>
                      <a:cubicBezTo>
                        <a:pt x="158" y="13480"/>
                        <a:pt x="202" y="13492"/>
                        <a:pt x="245" y="13492"/>
                      </a:cubicBezTo>
                      <a:cubicBezTo>
                        <a:pt x="309" y="13492"/>
                        <a:pt x="370" y="13465"/>
                        <a:pt x="405" y="13408"/>
                      </a:cubicBezTo>
                      <a:lnTo>
                        <a:pt x="9668" y="300"/>
                      </a:lnTo>
                      <a:cubicBezTo>
                        <a:pt x="9740" y="216"/>
                        <a:pt x="9716" y="73"/>
                        <a:pt x="9621" y="38"/>
                      </a:cubicBezTo>
                      <a:cubicBezTo>
                        <a:pt x="9581" y="13"/>
                        <a:pt x="9535" y="0"/>
                        <a:pt x="949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7" name="Google Shape;5217;p32"/>
                <p:cNvSpPr/>
                <p:nvPr/>
              </p:nvSpPr>
              <p:spPr>
                <a:xfrm>
                  <a:off x="6608550" y="4290800"/>
                  <a:ext cx="17300" cy="1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" h="4576" extrusionOk="0">
                      <a:moveTo>
                        <a:pt x="208" y="1"/>
                      </a:moveTo>
                      <a:cubicBezTo>
                        <a:pt x="202" y="1"/>
                        <a:pt x="197" y="1"/>
                        <a:pt x="191" y="2"/>
                      </a:cubicBezTo>
                      <a:cubicBezTo>
                        <a:pt x="84" y="2"/>
                        <a:pt x="1" y="109"/>
                        <a:pt x="1" y="216"/>
                      </a:cubicBezTo>
                      <a:lnTo>
                        <a:pt x="298" y="4395"/>
                      </a:lnTo>
                      <a:cubicBezTo>
                        <a:pt x="298" y="4496"/>
                        <a:pt x="392" y="4575"/>
                        <a:pt x="492" y="4575"/>
                      </a:cubicBezTo>
                      <a:cubicBezTo>
                        <a:pt x="499" y="4575"/>
                        <a:pt x="506" y="4575"/>
                        <a:pt x="513" y="4574"/>
                      </a:cubicBezTo>
                      <a:cubicBezTo>
                        <a:pt x="572" y="4574"/>
                        <a:pt x="632" y="4526"/>
                        <a:pt x="667" y="4491"/>
                      </a:cubicBezTo>
                      <a:cubicBezTo>
                        <a:pt x="679" y="4443"/>
                        <a:pt x="691" y="4395"/>
                        <a:pt x="691" y="4372"/>
                      </a:cubicBezTo>
                      <a:lnTo>
                        <a:pt x="393" y="181"/>
                      </a:lnTo>
                      <a:cubicBezTo>
                        <a:pt x="393" y="91"/>
                        <a:pt x="298" y="1"/>
                        <a:pt x="20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8" name="Google Shape;5218;p32"/>
                <p:cNvSpPr/>
                <p:nvPr/>
              </p:nvSpPr>
              <p:spPr>
                <a:xfrm>
                  <a:off x="6702025" y="4256500"/>
                  <a:ext cx="78000" cy="2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0" h="1027" extrusionOk="0">
                      <a:moveTo>
                        <a:pt x="2899" y="0"/>
                      </a:moveTo>
                      <a:cubicBezTo>
                        <a:pt x="2886" y="0"/>
                        <a:pt x="2872" y="2"/>
                        <a:pt x="2858" y="5"/>
                      </a:cubicBezTo>
                      <a:lnTo>
                        <a:pt x="179" y="636"/>
                      </a:lnTo>
                      <a:cubicBezTo>
                        <a:pt x="83" y="660"/>
                        <a:pt x="0" y="767"/>
                        <a:pt x="36" y="874"/>
                      </a:cubicBezTo>
                      <a:cubicBezTo>
                        <a:pt x="55" y="962"/>
                        <a:pt x="131" y="1026"/>
                        <a:pt x="218" y="1026"/>
                      </a:cubicBezTo>
                      <a:cubicBezTo>
                        <a:pt x="236" y="1026"/>
                        <a:pt x="255" y="1023"/>
                        <a:pt x="274" y="1017"/>
                      </a:cubicBezTo>
                      <a:lnTo>
                        <a:pt x="2953" y="398"/>
                      </a:lnTo>
                      <a:cubicBezTo>
                        <a:pt x="3001" y="398"/>
                        <a:pt x="3036" y="362"/>
                        <a:pt x="3072" y="326"/>
                      </a:cubicBezTo>
                      <a:cubicBezTo>
                        <a:pt x="3096" y="279"/>
                        <a:pt x="3120" y="231"/>
                        <a:pt x="3096" y="159"/>
                      </a:cubicBezTo>
                      <a:cubicBezTo>
                        <a:pt x="3075" y="66"/>
                        <a:pt x="2991" y="0"/>
                        <a:pt x="289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9" name="Google Shape;5219;p32"/>
                <p:cNvSpPr/>
                <p:nvPr/>
              </p:nvSpPr>
              <p:spPr>
                <a:xfrm>
                  <a:off x="6535925" y="4406125"/>
                  <a:ext cx="321500" cy="13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0" h="5528" extrusionOk="0">
                      <a:moveTo>
                        <a:pt x="8353" y="1"/>
                      </a:moveTo>
                      <a:cubicBezTo>
                        <a:pt x="5898" y="1"/>
                        <a:pt x="2799" y="989"/>
                        <a:pt x="0" y="4819"/>
                      </a:cubicBezTo>
                      <a:cubicBezTo>
                        <a:pt x="0" y="4819"/>
                        <a:pt x="1950" y="5527"/>
                        <a:pt x="4457" y="5527"/>
                      </a:cubicBezTo>
                      <a:cubicBezTo>
                        <a:pt x="7199" y="5527"/>
                        <a:pt x="10608" y="4679"/>
                        <a:pt x="12859" y="1128"/>
                      </a:cubicBezTo>
                      <a:cubicBezTo>
                        <a:pt x="12859" y="1128"/>
                        <a:pt x="10974" y="1"/>
                        <a:pt x="835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0" name="Google Shape;5220;p32"/>
                <p:cNvSpPr/>
                <p:nvPr/>
              </p:nvSpPr>
              <p:spPr>
                <a:xfrm>
                  <a:off x="6530275" y="4441775"/>
                  <a:ext cx="262550" cy="8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2" h="3589" extrusionOk="0">
                      <a:moveTo>
                        <a:pt x="10304" y="1"/>
                      </a:moveTo>
                      <a:cubicBezTo>
                        <a:pt x="10282" y="1"/>
                        <a:pt x="10261" y="4"/>
                        <a:pt x="10240" y="11"/>
                      </a:cubicBezTo>
                      <a:lnTo>
                        <a:pt x="167" y="3190"/>
                      </a:lnTo>
                      <a:cubicBezTo>
                        <a:pt x="60" y="3226"/>
                        <a:pt x="0" y="3345"/>
                        <a:pt x="24" y="3452"/>
                      </a:cubicBezTo>
                      <a:cubicBezTo>
                        <a:pt x="54" y="3533"/>
                        <a:pt x="145" y="3588"/>
                        <a:pt x="238" y="3588"/>
                      </a:cubicBezTo>
                      <a:cubicBezTo>
                        <a:pt x="254" y="3588"/>
                        <a:pt x="270" y="3587"/>
                        <a:pt x="286" y="3583"/>
                      </a:cubicBezTo>
                      <a:lnTo>
                        <a:pt x="10359" y="392"/>
                      </a:lnTo>
                      <a:cubicBezTo>
                        <a:pt x="10406" y="380"/>
                        <a:pt x="10430" y="357"/>
                        <a:pt x="10466" y="321"/>
                      </a:cubicBezTo>
                      <a:cubicBezTo>
                        <a:pt x="10502" y="261"/>
                        <a:pt x="10502" y="202"/>
                        <a:pt x="10490" y="142"/>
                      </a:cubicBezTo>
                      <a:cubicBezTo>
                        <a:pt x="10471" y="56"/>
                        <a:pt x="10390" y="1"/>
                        <a:pt x="10304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1" name="Google Shape;5221;p32"/>
                <p:cNvSpPr/>
                <p:nvPr/>
              </p:nvSpPr>
              <p:spPr>
                <a:xfrm>
                  <a:off x="6625825" y="4433500"/>
                  <a:ext cx="49425" cy="6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2709" extrusionOk="0">
                      <a:moveTo>
                        <a:pt x="1747" y="0"/>
                      </a:moveTo>
                      <a:cubicBezTo>
                        <a:pt x="1683" y="0"/>
                        <a:pt x="1621" y="32"/>
                        <a:pt x="1584" y="92"/>
                      </a:cubicBezTo>
                      <a:lnTo>
                        <a:pt x="60" y="2390"/>
                      </a:lnTo>
                      <a:cubicBezTo>
                        <a:pt x="0" y="2497"/>
                        <a:pt x="36" y="2616"/>
                        <a:pt x="119" y="2676"/>
                      </a:cubicBezTo>
                      <a:cubicBezTo>
                        <a:pt x="154" y="2698"/>
                        <a:pt x="192" y="2708"/>
                        <a:pt x="229" y="2708"/>
                      </a:cubicBezTo>
                      <a:cubicBezTo>
                        <a:pt x="294" y="2708"/>
                        <a:pt x="355" y="2677"/>
                        <a:pt x="393" y="2616"/>
                      </a:cubicBezTo>
                      <a:lnTo>
                        <a:pt x="1917" y="307"/>
                      </a:lnTo>
                      <a:cubicBezTo>
                        <a:pt x="1977" y="211"/>
                        <a:pt x="1953" y="92"/>
                        <a:pt x="1858" y="33"/>
                      </a:cubicBezTo>
                      <a:cubicBezTo>
                        <a:pt x="1823" y="11"/>
                        <a:pt x="1784" y="0"/>
                        <a:pt x="1747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2" name="Google Shape;5222;p32"/>
                <p:cNvSpPr/>
                <p:nvPr/>
              </p:nvSpPr>
              <p:spPr>
                <a:xfrm>
                  <a:off x="6719875" y="4461225"/>
                  <a:ext cx="53000" cy="2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" h="1148" extrusionOk="0">
                      <a:moveTo>
                        <a:pt x="236" y="1"/>
                      </a:moveTo>
                      <a:cubicBezTo>
                        <a:pt x="157" y="1"/>
                        <a:pt x="83" y="47"/>
                        <a:pt x="48" y="126"/>
                      </a:cubicBezTo>
                      <a:cubicBezTo>
                        <a:pt x="1" y="233"/>
                        <a:pt x="48" y="352"/>
                        <a:pt x="155" y="388"/>
                      </a:cubicBezTo>
                      <a:lnTo>
                        <a:pt x="1810" y="1138"/>
                      </a:lnTo>
                      <a:cubicBezTo>
                        <a:pt x="1831" y="1144"/>
                        <a:pt x="1853" y="1147"/>
                        <a:pt x="1876" y="1147"/>
                      </a:cubicBezTo>
                      <a:cubicBezTo>
                        <a:pt x="1944" y="1147"/>
                        <a:pt x="2016" y="1120"/>
                        <a:pt x="2060" y="1067"/>
                      </a:cubicBezTo>
                      <a:cubicBezTo>
                        <a:pt x="2072" y="1067"/>
                        <a:pt x="2072" y="1043"/>
                        <a:pt x="2072" y="1031"/>
                      </a:cubicBezTo>
                      <a:cubicBezTo>
                        <a:pt x="2120" y="924"/>
                        <a:pt x="2072" y="805"/>
                        <a:pt x="1965" y="769"/>
                      </a:cubicBezTo>
                      <a:lnTo>
                        <a:pt x="322" y="19"/>
                      </a:lnTo>
                      <a:cubicBezTo>
                        <a:pt x="294" y="7"/>
                        <a:pt x="265" y="1"/>
                        <a:pt x="236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3" name="Google Shape;5223;p32"/>
                <p:cNvSpPr/>
                <p:nvPr/>
              </p:nvSpPr>
              <p:spPr>
                <a:xfrm>
                  <a:off x="6218925" y="4083675"/>
                  <a:ext cx="366125" cy="4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5" h="17598" extrusionOk="0">
                      <a:moveTo>
                        <a:pt x="2477" y="0"/>
                      </a:moveTo>
                      <a:lnTo>
                        <a:pt x="2477" y="0"/>
                      </a:lnTo>
                      <a:cubicBezTo>
                        <a:pt x="0" y="11978"/>
                        <a:pt x="12621" y="17598"/>
                        <a:pt x="12633" y="17598"/>
                      </a:cubicBezTo>
                      <a:cubicBezTo>
                        <a:pt x="14645" y="2846"/>
                        <a:pt x="2477" y="0"/>
                        <a:pt x="24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4" name="Google Shape;5224;p32"/>
                <p:cNvSpPr/>
                <p:nvPr/>
              </p:nvSpPr>
              <p:spPr>
                <a:xfrm>
                  <a:off x="6337375" y="4166050"/>
                  <a:ext cx="20245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8" h="14508" extrusionOk="0">
                      <a:moveTo>
                        <a:pt x="231" y="0"/>
                      </a:moveTo>
                      <a:cubicBezTo>
                        <a:pt x="200" y="0"/>
                        <a:pt x="170" y="9"/>
                        <a:pt x="144" y="27"/>
                      </a:cubicBezTo>
                      <a:cubicBezTo>
                        <a:pt x="49" y="75"/>
                        <a:pt x="1" y="194"/>
                        <a:pt x="61" y="289"/>
                      </a:cubicBezTo>
                      <a:lnTo>
                        <a:pt x="7716" y="14398"/>
                      </a:lnTo>
                      <a:cubicBezTo>
                        <a:pt x="7749" y="14464"/>
                        <a:pt x="7823" y="14507"/>
                        <a:pt x="7893" y="14507"/>
                      </a:cubicBezTo>
                      <a:cubicBezTo>
                        <a:pt x="7923" y="14507"/>
                        <a:pt x="7953" y="14499"/>
                        <a:pt x="7978" y="14481"/>
                      </a:cubicBezTo>
                      <a:cubicBezTo>
                        <a:pt x="8014" y="14457"/>
                        <a:pt x="8038" y="14445"/>
                        <a:pt x="8062" y="14422"/>
                      </a:cubicBezTo>
                      <a:cubicBezTo>
                        <a:pt x="8085" y="14362"/>
                        <a:pt x="8097" y="14267"/>
                        <a:pt x="8062" y="14207"/>
                      </a:cubicBezTo>
                      <a:lnTo>
                        <a:pt x="406" y="98"/>
                      </a:lnTo>
                      <a:cubicBezTo>
                        <a:pt x="373" y="41"/>
                        <a:pt x="300" y="0"/>
                        <a:pt x="23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5" name="Google Shape;5225;p32"/>
                <p:cNvSpPr/>
                <p:nvPr/>
              </p:nvSpPr>
              <p:spPr>
                <a:xfrm>
                  <a:off x="6456450" y="4281575"/>
                  <a:ext cx="30675" cy="11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" h="4529" extrusionOk="0">
                      <a:moveTo>
                        <a:pt x="1022" y="1"/>
                      </a:moveTo>
                      <a:cubicBezTo>
                        <a:pt x="914" y="1"/>
                        <a:pt x="821" y="69"/>
                        <a:pt x="810" y="169"/>
                      </a:cubicBezTo>
                      <a:lnTo>
                        <a:pt x="24" y="4288"/>
                      </a:lnTo>
                      <a:cubicBezTo>
                        <a:pt x="0" y="4407"/>
                        <a:pt x="84" y="4514"/>
                        <a:pt x="179" y="4526"/>
                      </a:cubicBezTo>
                      <a:cubicBezTo>
                        <a:pt x="191" y="4528"/>
                        <a:pt x="203" y="4528"/>
                        <a:pt x="215" y="4528"/>
                      </a:cubicBezTo>
                      <a:cubicBezTo>
                        <a:pt x="292" y="4528"/>
                        <a:pt x="352" y="4495"/>
                        <a:pt x="393" y="4443"/>
                      </a:cubicBezTo>
                      <a:cubicBezTo>
                        <a:pt x="405" y="4407"/>
                        <a:pt x="405" y="4395"/>
                        <a:pt x="417" y="4360"/>
                      </a:cubicBezTo>
                      <a:lnTo>
                        <a:pt x="1215" y="240"/>
                      </a:lnTo>
                      <a:cubicBezTo>
                        <a:pt x="1227" y="121"/>
                        <a:pt x="1155" y="14"/>
                        <a:pt x="1048" y="2"/>
                      </a:cubicBezTo>
                      <a:cubicBezTo>
                        <a:pt x="1040" y="1"/>
                        <a:pt x="1031" y="1"/>
                        <a:pt x="102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6" name="Google Shape;5226;p32"/>
                <p:cNvSpPr/>
                <p:nvPr/>
              </p:nvSpPr>
              <p:spPr>
                <a:xfrm>
                  <a:off x="6319525" y="4229100"/>
                  <a:ext cx="76525" cy="3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1" h="1341" extrusionOk="0">
                      <a:moveTo>
                        <a:pt x="228" y="1"/>
                      </a:moveTo>
                      <a:cubicBezTo>
                        <a:pt x="151" y="1"/>
                        <a:pt x="75" y="55"/>
                        <a:pt x="48" y="136"/>
                      </a:cubicBezTo>
                      <a:cubicBezTo>
                        <a:pt x="1" y="243"/>
                        <a:pt x="60" y="363"/>
                        <a:pt x="167" y="386"/>
                      </a:cubicBezTo>
                      <a:lnTo>
                        <a:pt x="2763" y="1327"/>
                      </a:lnTo>
                      <a:cubicBezTo>
                        <a:pt x="2785" y="1337"/>
                        <a:pt x="2809" y="1341"/>
                        <a:pt x="2833" y="1341"/>
                      </a:cubicBezTo>
                      <a:cubicBezTo>
                        <a:pt x="2899" y="1341"/>
                        <a:pt x="2966" y="1308"/>
                        <a:pt x="3001" y="1255"/>
                      </a:cubicBezTo>
                      <a:cubicBezTo>
                        <a:pt x="3013" y="1244"/>
                        <a:pt x="3013" y="1220"/>
                        <a:pt x="3013" y="1208"/>
                      </a:cubicBezTo>
                      <a:cubicBezTo>
                        <a:pt x="3061" y="1101"/>
                        <a:pt x="3001" y="1005"/>
                        <a:pt x="2894" y="958"/>
                      </a:cubicBezTo>
                      <a:lnTo>
                        <a:pt x="298" y="17"/>
                      </a:lnTo>
                      <a:cubicBezTo>
                        <a:pt x="276" y="6"/>
                        <a:pt x="252" y="1"/>
                        <a:pt x="22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7" name="Google Shape;5227;p32"/>
                <p:cNvSpPr/>
                <p:nvPr/>
              </p:nvSpPr>
              <p:spPr>
                <a:xfrm>
                  <a:off x="6223375" y="4379225"/>
                  <a:ext cx="308100" cy="15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24" h="6110" extrusionOk="0">
                      <a:moveTo>
                        <a:pt x="3510" y="0"/>
                      </a:moveTo>
                      <a:cubicBezTo>
                        <a:pt x="1463" y="0"/>
                        <a:pt x="1" y="656"/>
                        <a:pt x="1" y="656"/>
                      </a:cubicBezTo>
                      <a:cubicBezTo>
                        <a:pt x="2198" y="5263"/>
                        <a:pt x="6566" y="6109"/>
                        <a:pt x="9466" y="6109"/>
                      </a:cubicBezTo>
                      <a:cubicBezTo>
                        <a:pt x="11139" y="6109"/>
                        <a:pt x="12324" y="5828"/>
                        <a:pt x="12324" y="5823"/>
                      </a:cubicBezTo>
                      <a:cubicBezTo>
                        <a:pt x="9636" y="1052"/>
                        <a:pt x="6104" y="0"/>
                        <a:pt x="351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8" name="Google Shape;5228;p32"/>
                <p:cNvSpPr/>
                <p:nvPr/>
              </p:nvSpPr>
              <p:spPr>
                <a:xfrm>
                  <a:off x="6284700" y="4411525"/>
                  <a:ext cx="252150" cy="1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6" h="4743" extrusionOk="0">
                      <a:moveTo>
                        <a:pt x="223" y="0"/>
                      </a:moveTo>
                      <a:cubicBezTo>
                        <a:pt x="145" y="0"/>
                        <a:pt x="74" y="44"/>
                        <a:pt x="48" y="114"/>
                      </a:cubicBezTo>
                      <a:cubicBezTo>
                        <a:pt x="1" y="221"/>
                        <a:pt x="48" y="340"/>
                        <a:pt x="143" y="388"/>
                      </a:cubicBezTo>
                      <a:lnTo>
                        <a:pt x="9776" y="4734"/>
                      </a:lnTo>
                      <a:cubicBezTo>
                        <a:pt x="9799" y="4740"/>
                        <a:pt x="9823" y="4743"/>
                        <a:pt x="9846" y="4743"/>
                      </a:cubicBezTo>
                      <a:cubicBezTo>
                        <a:pt x="9916" y="4743"/>
                        <a:pt x="9981" y="4716"/>
                        <a:pt x="10026" y="4662"/>
                      </a:cubicBezTo>
                      <a:cubicBezTo>
                        <a:pt x="10026" y="4638"/>
                        <a:pt x="10049" y="4626"/>
                        <a:pt x="10049" y="4626"/>
                      </a:cubicBezTo>
                      <a:cubicBezTo>
                        <a:pt x="10085" y="4519"/>
                        <a:pt x="10049" y="4400"/>
                        <a:pt x="9942" y="4365"/>
                      </a:cubicBezTo>
                      <a:lnTo>
                        <a:pt x="310" y="19"/>
                      </a:lnTo>
                      <a:cubicBezTo>
                        <a:pt x="281" y="6"/>
                        <a:pt x="25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9" name="Google Shape;5229;p32"/>
                <p:cNvSpPr/>
                <p:nvPr/>
              </p:nvSpPr>
              <p:spPr>
                <a:xfrm>
                  <a:off x="6403475" y="4416950"/>
                  <a:ext cx="41975" cy="7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9" h="2866" extrusionOk="0">
                      <a:moveTo>
                        <a:pt x="223" y="1"/>
                      </a:moveTo>
                      <a:cubicBezTo>
                        <a:pt x="193" y="1"/>
                        <a:pt x="162" y="6"/>
                        <a:pt x="131" y="16"/>
                      </a:cubicBezTo>
                      <a:cubicBezTo>
                        <a:pt x="24" y="64"/>
                        <a:pt x="0" y="183"/>
                        <a:pt x="36" y="290"/>
                      </a:cubicBezTo>
                      <a:lnTo>
                        <a:pt x="1274" y="2755"/>
                      </a:lnTo>
                      <a:cubicBezTo>
                        <a:pt x="1308" y="2831"/>
                        <a:pt x="1379" y="2865"/>
                        <a:pt x="1456" y="2865"/>
                      </a:cubicBezTo>
                      <a:cubicBezTo>
                        <a:pt x="1486" y="2865"/>
                        <a:pt x="1518" y="2860"/>
                        <a:pt x="1548" y="2850"/>
                      </a:cubicBezTo>
                      <a:cubicBezTo>
                        <a:pt x="1572" y="2826"/>
                        <a:pt x="1608" y="2814"/>
                        <a:pt x="1619" y="2790"/>
                      </a:cubicBezTo>
                      <a:cubicBezTo>
                        <a:pt x="1667" y="2731"/>
                        <a:pt x="1679" y="2659"/>
                        <a:pt x="1631" y="2576"/>
                      </a:cubicBezTo>
                      <a:lnTo>
                        <a:pt x="393" y="111"/>
                      </a:lnTo>
                      <a:cubicBezTo>
                        <a:pt x="367" y="35"/>
                        <a:pt x="299" y="1"/>
                        <a:pt x="223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0" name="Google Shape;5230;p32"/>
                <p:cNvSpPr/>
                <p:nvPr/>
              </p:nvSpPr>
              <p:spPr>
                <a:xfrm>
                  <a:off x="6301075" y="4437650"/>
                  <a:ext cx="53900" cy="2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6" h="956" extrusionOk="0">
                      <a:moveTo>
                        <a:pt x="1946" y="0"/>
                      </a:moveTo>
                      <a:cubicBezTo>
                        <a:pt x="1928" y="0"/>
                        <a:pt x="1911" y="3"/>
                        <a:pt x="1894" y="10"/>
                      </a:cubicBezTo>
                      <a:lnTo>
                        <a:pt x="167" y="557"/>
                      </a:lnTo>
                      <a:cubicBezTo>
                        <a:pt x="60" y="593"/>
                        <a:pt x="0" y="712"/>
                        <a:pt x="24" y="819"/>
                      </a:cubicBezTo>
                      <a:cubicBezTo>
                        <a:pt x="55" y="900"/>
                        <a:pt x="145" y="955"/>
                        <a:pt x="238" y="955"/>
                      </a:cubicBezTo>
                      <a:cubicBezTo>
                        <a:pt x="254" y="955"/>
                        <a:pt x="270" y="954"/>
                        <a:pt x="286" y="950"/>
                      </a:cubicBezTo>
                      <a:lnTo>
                        <a:pt x="2013" y="403"/>
                      </a:lnTo>
                      <a:cubicBezTo>
                        <a:pt x="2048" y="379"/>
                        <a:pt x="2084" y="355"/>
                        <a:pt x="2108" y="319"/>
                      </a:cubicBezTo>
                      <a:cubicBezTo>
                        <a:pt x="2144" y="283"/>
                        <a:pt x="2155" y="224"/>
                        <a:pt x="2144" y="141"/>
                      </a:cubicBezTo>
                      <a:cubicBezTo>
                        <a:pt x="2114" y="62"/>
                        <a:pt x="2029" y="0"/>
                        <a:pt x="1946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1" name="Google Shape;5231;p32"/>
                <p:cNvSpPr/>
                <p:nvPr/>
              </p:nvSpPr>
              <p:spPr>
                <a:xfrm>
                  <a:off x="5464350" y="3709750"/>
                  <a:ext cx="445925" cy="63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5257" extrusionOk="0">
                      <a:moveTo>
                        <a:pt x="3184" y="0"/>
                      </a:moveTo>
                      <a:cubicBezTo>
                        <a:pt x="2810" y="0"/>
                        <a:pt x="2470" y="97"/>
                        <a:pt x="2180" y="313"/>
                      </a:cubicBezTo>
                      <a:cubicBezTo>
                        <a:pt x="1" y="1932"/>
                        <a:pt x="2811" y="8742"/>
                        <a:pt x="4263" y="11076"/>
                      </a:cubicBezTo>
                      <a:cubicBezTo>
                        <a:pt x="8240" y="17458"/>
                        <a:pt x="17837" y="25256"/>
                        <a:pt x="17837" y="25256"/>
                      </a:cubicBezTo>
                      <a:cubicBezTo>
                        <a:pt x="17837" y="25256"/>
                        <a:pt x="14527" y="11362"/>
                        <a:pt x="11038" y="6218"/>
                      </a:cubicBezTo>
                      <a:cubicBezTo>
                        <a:pt x="9744" y="4302"/>
                        <a:pt x="5685" y="0"/>
                        <a:pt x="318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2" name="Google Shape;5232;p32"/>
                <p:cNvSpPr/>
                <p:nvPr/>
              </p:nvSpPr>
              <p:spPr>
                <a:xfrm>
                  <a:off x="5576275" y="3393250"/>
                  <a:ext cx="348275" cy="52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1" h="20831" extrusionOk="0">
                      <a:moveTo>
                        <a:pt x="2568" y="1"/>
                      </a:moveTo>
                      <a:cubicBezTo>
                        <a:pt x="2284" y="1"/>
                        <a:pt x="2025" y="73"/>
                        <a:pt x="1799" y="233"/>
                      </a:cubicBezTo>
                      <a:cubicBezTo>
                        <a:pt x="1" y="1495"/>
                        <a:pt x="2132" y="7091"/>
                        <a:pt x="3239" y="9020"/>
                      </a:cubicBezTo>
                      <a:cubicBezTo>
                        <a:pt x="6323" y="14282"/>
                        <a:pt x="13931" y="20831"/>
                        <a:pt x="13931" y="20831"/>
                      </a:cubicBezTo>
                      <a:cubicBezTo>
                        <a:pt x="13931" y="20831"/>
                        <a:pt x="11562" y="9496"/>
                        <a:pt x="8859" y="5233"/>
                      </a:cubicBezTo>
                      <a:cubicBezTo>
                        <a:pt x="7836" y="3647"/>
                        <a:pt x="4589" y="1"/>
                        <a:pt x="256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3" name="Google Shape;5233;p32"/>
                <p:cNvSpPr/>
                <p:nvPr/>
              </p:nvSpPr>
              <p:spPr>
                <a:xfrm>
                  <a:off x="5944475" y="3566125"/>
                  <a:ext cx="242025" cy="38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1" h="15321" extrusionOk="0">
                      <a:moveTo>
                        <a:pt x="7793" y="1"/>
                      </a:moveTo>
                      <a:cubicBezTo>
                        <a:pt x="6281" y="1"/>
                        <a:pt x="4008" y="2963"/>
                        <a:pt x="3311" y="4260"/>
                      </a:cubicBezTo>
                      <a:cubicBezTo>
                        <a:pt x="1191" y="8153"/>
                        <a:pt x="1" y="15321"/>
                        <a:pt x="1" y="15321"/>
                      </a:cubicBezTo>
                      <a:cubicBezTo>
                        <a:pt x="1" y="15321"/>
                        <a:pt x="6121" y="9582"/>
                        <a:pt x="7740" y="6308"/>
                      </a:cubicBezTo>
                      <a:cubicBezTo>
                        <a:pt x="8430" y="4915"/>
                        <a:pt x="9681" y="735"/>
                        <a:pt x="8192" y="81"/>
                      </a:cubicBezTo>
                      <a:cubicBezTo>
                        <a:pt x="8067" y="26"/>
                        <a:pt x="7934" y="1"/>
                        <a:pt x="77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4" name="Google Shape;5234;p32"/>
                <p:cNvSpPr/>
                <p:nvPr/>
              </p:nvSpPr>
              <p:spPr>
                <a:xfrm>
                  <a:off x="5402750" y="4103300"/>
                  <a:ext cx="500675" cy="29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7" h="11824" extrusionOk="0">
                      <a:moveTo>
                        <a:pt x="2845" y="1"/>
                      </a:moveTo>
                      <a:cubicBezTo>
                        <a:pt x="1903" y="1"/>
                        <a:pt x="1155" y="229"/>
                        <a:pt x="870" y="834"/>
                      </a:cubicBezTo>
                      <a:cubicBezTo>
                        <a:pt x="0" y="2680"/>
                        <a:pt x="4275" y="6192"/>
                        <a:pt x="6049" y="7228"/>
                      </a:cubicBezTo>
                      <a:cubicBezTo>
                        <a:pt x="10930" y="10050"/>
                        <a:pt x="20027" y="11824"/>
                        <a:pt x="20027" y="11824"/>
                      </a:cubicBezTo>
                      <a:cubicBezTo>
                        <a:pt x="20027" y="11824"/>
                        <a:pt x="12919" y="3799"/>
                        <a:pt x="8811" y="1632"/>
                      </a:cubicBezTo>
                      <a:cubicBezTo>
                        <a:pt x="7619" y="996"/>
                        <a:pt x="4811" y="1"/>
                        <a:pt x="28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5" name="Google Shape;5235;p32"/>
                <p:cNvSpPr/>
                <p:nvPr/>
              </p:nvSpPr>
              <p:spPr>
                <a:xfrm>
                  <a:off x="5582525" y="3593250"/>
                  <a:ext cx="370025" cy="3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01" h="13534" extrusionOk="0">
                      <a:moveTo>
                        <a:pt x="2107" y="1"/>
                      </a:moveTo>
                      <a:cubicBezTo>
                        <a:pt x="1683" y="1"/>
                        <a:pt x="1334" y="119"/>
                        <a:pt x="1108" y="401"/>
                      </a:cubicBezTo>
                      <a:cubicBezTo>
                        <a:pt x="1" y="1758"/>
                        <a:pt x="2834" y="5568"/>
                        <a:pt x="4096" y="6806"/>
                      </a:cubicBezTo>
                      <a:cubicBezTo>
                        <a:pt x="7573" y="10164"/>
                        <a:pt x="14800" y="13533"/>
                        <a:pt x="14800" y="13533"/>
                      </a:cubicBezTo>
                      <a:cubicBezTo>
                        <a:pt x="14800" y="13533"/>
                        <a:pt x="10538" y="5377"/>
                        <a:pt x="7561" y="2710"/>
                      </a:cubicBezTo>
                      <a:cubicBezTo>
                        <a:pt x="6547" y="1801"/>
                        <a:pt x="3760" y="1"/>
                        <a:pt x="210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6" name="Google Shape;5236;p32"/>
                <p:cNvSpPr/>
                <p:nvPr/>
              </p:nvSpPr>
              <p:spPr>
                <a:xfrm>
                  <a:off x="5930200" y="3922050"/>
                  <a:ext cx="244700" cy="38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8" h="15372" extrusionOk="0">
                      <a:moveTo>
                        <a:pt x="7899" y="1"/>
                      </a:moveTo>
                      <a:cubicBezTo>
                        <a:pt x="6396" y="1"/>
                        <a:pt x="4076" y="2967"/>
                        <a:pt x="3358" y="4263"/>
                      </a:cubicBezTo>
                      <a:cubicBezTo>
                        <a:pt x="1215" y="8168"/>
                        <a:pt x="0" y="15371"/>
                        <a:pt x="0" y="15371"/>
                      </a:cubicBezTo>
                      <a:cubicBezTo>
                        <a:pt x="0" y="15371"/>
                        <a:pt x="6191" y="9632"/>
                        <a:pt x="7823" y="6346"/>
                      </a:cubicBezTo>
                      <a:cubicBezTo>
                        <a:pt x="8525" y="4953"/>
                        <a:pt x="9787" y="738"/>
                        <a:pt x="8299" y="83"/>
                      </a:cubicBezTo>
                      <a:cubicBezTo>
                        <a:pt x="8174" y="27"/>
                        <a:pt x="8040" y="1"/>
                        <a:pt x="78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7" name="Google Shape;5237;p32"/>
                <p:cNvSpPr/>
                <p:nvPr/>
              </p:nvSpPr>
              <p:spPr>
                <a:xfrm>
                  <a:off x="5884650" y="4097100"/>
                  <a:ext cx="386675" cy="40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7" h="16025" extrusionOk="0">
                      <a:moveTo>
                        <a:pt x="13078" y="1"/>
                      </a:moveTo>
                      <a:cubicBezTo>
                        <a:pt x="11223" y="1"/>
                        <a:pt x="8066" y="2602"/>
                        <a:pt x="6954" y="3857"/>
                      </a:cubicBezTo>
                      <a:cubicBezTo>
                        <a:pt x="3382" y="7869"/>
                        <a:pt x="1" y="16025"/>
                        <a:pt x="1" y="16025"/>
                      </a:cubicBezTo>
                      <a:cubicBezTo>
                        <a:pt x="1" y="16025"/>
                        <a:pt x="8823" y="10929"/>
                        <a:pt x="11645" y="7500"/>
                      </a:cubicBezTo>
                      <a:cubicBezTo>
                        <a:pt x="12847" y="6024"/>
                        <a:pt x="15467" y="1416"/>
                        <a:pt x="13883" y="237"/>
                      </a:cubicBezTo>
                      <a:cubicBezTo>
                        <a:pt x="13662" y="73"/>
                        <a:pt x="13388" y="1"/>
                        <a:pt x="1307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8" name="Google Shape;5238;p32"/>
                <p:cNvSpPr/>
                <p:nvPr/>
              </p:nvSpPr>
              <p:spPr>
                <a:xfrm>
                  <a:off x="5744450" y="3100275"/>
                  <a:ext cx="275650" cy="8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6" h="33372" extrusionOk="0">
                      <a:moveTo>
                        <a:pt x="3619" y="1"/>
                      </a:moveTo>
                      <a:cubicBezTo>
                        <a:pt x="3489" y="1"/>
                        <a:pt x="3358" y="15"/>
                        <a:pt x="3227" y="46"/>
                      </a:cubicBezTo>
                      <a:cubicBezTo>
                        <a:pt x="203" y="748"/>
                        <a:pt x="1" y="9166"/>
                        <a:pt x="441" y="12261"/>
                      </a:cubicBezTo>
                      <a:cubicBezTo>
                        <a:pt x="1656" y="20798"/>
                        <a:pt x="8109" y="33371"/>
                        <a:pt x="8109" y="33371"/>
                      </a:cubicBezTo>
                      <a:cubicBezTo>
                        <a:pt x="8109" y="33371"/>
                        <a:pt x="11026" y="17298"/>
                        <a:pt x="9764" y="10321"/>
                      </a:cubicBezTo>
                      <a:cubicBezTo>
                        <a:pt x="9251" y="7448"/>
                        <a:pt x="6554" y="1"/>
                        <a:pt x="36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9" name="Google Shape;5239;p32"/>
                <p:cNvSpPr/>
                <p:nvPr/>
              </p:nvSpPr>
              <p:spPr>
                <a:xfrm>
                  <a:off x="5885550" y="4392775"/>
                  <a:ext cx="291125" cy="10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4306" extrusionOk="0">
                      <a:moveTo>
                        <a:pt x="9457" y="1"/>
                      </a:moveTo>
                      <a:cubicBezTo>
                        <a:pt x="8490" y="1"/>
                        <a:pt x="7386" y="214"/>
                        <a:pt x="6823" y="400"/>
                      </a:cubicBezTo>
                      <a:cubicBezTo>
                        <a:pt x="3953" y="1328"/>
                        <a:pt x="0" y="4305"/>
                        <a:pt x="0" y="4305"/>
                      </a:cubicBezTo>
                      <a:cubicBezTo>
                        <a:pt x="0" y="4305"/>
                        <a:pt x="58" y="4305"/>
                        <a:pt x="163" y="4305"/>
                      </a:cubicBezTo>
                      <a:cubicBezTo>
                        <a:pt x="1112" y="4305"/>
                        <a:pt x="5961" y="4267"/>
                        <a:pt x="8061" y="3495"/>
                      </a:cubicBezTo>
                      <a:cubicBezTo>
                        <a:pt x="9061" y="3126"/>
                        <a:pt x="11645" y="1662"/>
                        <a:pt x="11216" y="626"/>
                      </a:cubicBezTo>
                      <a:cubicBezTo>
                        <a:pt x="11018" y="158"/>
                        <a:pt x="10288" y="1"/>
                        <a:pt x="94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0" name="Google Shape;5240;p32"/>
                <p:cNvSpPr/>
                <p:nvPr/>
              </p:nvSpPr>
              <p:spPr>
                <a:xfrm>
                  <a:off x="5859350" y="3241825"/>
                  <a:ext cx="93500" cy="140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0" h="56337" extrusionOk="0">
                      <a:moveTo>
                        <a:pt x="673" y="1"/>
                      </a:moveTo>
                      <a:cubicBezTo>
                        <a:pt x="639" y="1"/>
                        <a:pt x="605" y="5"/>
                        <a:pt x="572" y="15"/>
                      </a:cubicBezTo>
                      <a:cubicBezTo>
                        <a:pt x="358" y="75"/>
                        <a:pt x="227" y="289"/>
                        <a:pt x="286" y="503"/>
                      </a:cubicBezTo>
                      <a:lnTo>
                        <a:pt x="286" y="515"/>
                      </a:lnTo>
                      <a:cubicBezTo>
                        <a:pt x="917" y="2718"/>
                        <a:pt x="1358" y="5028"/>
                        <a:pt x="1727" y="7314"/>
                      </a:cubicBezTo>
                      <a:cubicBezTo>
                        <a:pt x="2096" y="9612"/>
                        <a:pt x="2358" y="11933"/>
                        <a:pt x="2572" y="14255"/>
                      </a:cubicBezTo>
                      <a:cubicBezTo>
                        <a:pt x="2977" y="18899"/>
                        <a:pt x="3084" y="23566"/>
                        <a:pt x="2989" y="28233"/>
                      </a:cubicBezTo>
                      <a:lnTo>
                        <a:pt x="2870" y="31722"/>
                      </a:lnTo>
                      <a:cubicBezTo>
                        <a:pt x="2846" y="32888"/>
                        <a:pt x="2727" y="34043"/>
                        <a:pt x="2668" y="35222"/>
                      </a:cubicBezTo>
                      <a:cubicBezTo>
                        <a:pt x="2548" y="37556"/>
                        <a:pt x="2275" y="39877"/>
                        <a:pt x="2060" y="42199"/>
                      </a:cubicBezTo>
                      <a:cubicBezTo>
                        <a:pt x="1953" y="43366"/>
                        <a:pt x="1786" y="44521"/>
                        <a:pt x="1644" y="45688"/>
                      </a:cubicBezTo>
                      <a:lnTo>
                        <a:pt x="1179" y="49152"/>
                      </a:lnTo>
                      <a:cubicBezTo>
                        <a:pt x="822" y="51462"/>
                        <a:pt x="405" y="53748"/>
                        <a:pt x="12" y="56058"/>
                      </a:cubicBezTo>
                      <a:lnTo>
                        <a:pt x="12" y="56070"/>
                      </a:lnTo>
                      <a:cubicBezTo>
                        <a:pt x="1" y="56189"/>
                        <a:pt x="72" y="56296"/>
                        <a:pt x="191" y="56332"/>
                      </a:cubicBezTo>
                      <a:cubicBezTo>
                        <a:pt x="206" y="56335"/>
                        <a:pt x="222" y="56336"/>
                        <a:pt x="237" y="56336"/>
                      </a:cubicBezTo>
                      <a:cubicBezTo>
                        <a:pt x="339" y="56336"/>
                        <a:pt x="432" y="56269"/>
                        <a:pt x="453" y="56165"/>
                      </a:cubicBezTo>
                      <a:cubicBezTo>
                        <a:pt x="846" y="53855"/>
                        <a:pt x="1286" y="51545"/>
                        <a:pt x="1656" y="49248"/>
                      </a:cubicBezTo>
                      <a:lnTo>
                        <a:pt x="2144" y="45759"/>
                      </a:lnTo>
                      <a:cubicBezTo>
                        <a:pt x="2310" y="44604"/>
                        <a:pt x="2489" y="43437"/>
                        <a:pt x="2584" y="42282"/>
                      </a:cubicBezTo>
                      <a:cubicBezTo>
                        <a:pt x="2822" y="39961"/>
                        <a:pt x="3108" y="37615"/>
                        <a:pt x="3251" y="35282"/>
                      </a:cubicBezTo>
                      <a:cubicBezTo>
                        <a:pt x="3322" y="34103"/>
                        <a:pt x="3441" y="32948"/>
                        <a:pt x="3477" y="31769"/>
                      </a:cubicBezTo>
                      <a:lnTo>
                        <a:pt x="3620" y="28257"/>
                      </a:lnTo>
                      <a:cubicBezTo>
                        <a:pt x="3739" y="23566"/>
                        <a:pt x="3668" y="18887"/>
                        <a:pt x="3287" y="14208"/>
                      </a:cubicBezTo>
                      <a:cubicBezTo>
                        <a:pt x="3096" y="11874"/>
                        <a:pt x="2858" y="9540"/>
                        <a:pt x="2489" y="7219"/>
                      </a:cubicBezTo>
                      <a:cubicBezTo>
                        <a:pt x="2132" y="4897"/>
                        <a:pt x="1715" y="2587"/>
                        <a:pt x="1060" y="289"/>
                      </a:cubicBezTo>
                      <a:cubicBezTo>
                        <a:pt x="1010" y="120"/>
                        <a:pt x="844" y="1"/>
                        <a:pt x="6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1" name="Google Shape;5241;p32"/>
                <p:cNvSpPr/>
                <p:nvPr/>
              </p:nvSpPr>
              <p:spPr>
                <a:xfrm>
                  <a:off x="5675100" y="3663825"/>
                  <a:ext cx="275050" cy="2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2" h="10693" extrusionOk="0">
                      <a:moveTo>
                        <a:pt x="234" y="0"/>
                      </a:moveTo>
                      <a:cubicBezTo>
                        <a:pt x="182" y="0"/>
                        <a:pt x="132" y="18"/>
                        <a:pt x="96" y="54"/>
                      </a:cubicBezTo>
                      <a:cubicBezTo>
                        <a:pt x="1" y="114"/>
                        <a:pt x="24" y="256"/>
                        <a:pt x="96" y="340"/>
                      </a:cubicBezTo>
                      <a:lnTo>
                        <a:pt x="10645" y="10639"/>
                      </a:lnTo>
                      <a:cubicBezTo>
                        <a:pt x="10680" y="10674"/>
                        <a:pt x="10734" y="10692"/>
                        <a:pt x="10788" y="10692"/>
                      </a:cubicBezTo>
                      <a:cubicBezTo>
                        <a:pt x="10841" y="10692"/>
                        <a:pt x="10895" y="10674"/>
                        <a:pt x="10931" y="10639"/>
                      </a:cubicBezTo>
                      <a:cubicBezTo>
                        <a:pt x="11002" y="10555"/>
                        <a:pt x="11002" y="10424"/>
                        <a:pt x="10931" y="10353"/>
                      </a:cubicBezTo>
                      <a:lnTo>
                        <a:pt x="382" y="54"/>
                      </a:lnTo>
                      <a:cubicBezTo>
                        <a:pt x="340" y="18"/>
                        <a:pt x="286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2" name="Google Shape;5242;p32"/>
                <p:cNvSpPr/>
                <p:nvPr/>
              </p:nvSpPr>
              <p:spPr>
                <a:xfrm>
                  <a:off x="5575975" y="3810875"/>
                  <a:ext cx="339650" cy="53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86" h="21423" extrusionOk="0">
                      <a:moveTo>
                        <a:pt x="223" y="0"/>
                      </a:moveTo>
                      <a:cubicBezTo>
                        <a:pt x="188" y="0"/>
                        <a:pt x="152" y="10"/>
                        <a:pt x="120" y="30"/>
                      </a:cubicBezTo>
                      <a:cubicBezTo>
                        <a:pt x="25" y="89"/>
                        <a:pt x="1" y="209"/>
                        <a:pt x="60" y="316"/>
                      </a:cubicBezTo>
                      <a:lnTo>
                        <a:pt x="13193" y="21330"/>
                      </a:lnTo>
                      <a:cubicBezTo>
                        <a:pt x="13231" y="21390"/>
                        <a:pt x="13292" y="21422"/>
                        <a:pt x="13359" y="21422"/>
                      </a:cubicBezTo>
                      <a:cubicBezTo>
                        <a:pt x="13398" y="21422"/>
                        <a:pt x="13439" y="21412"/>
                        <a:pt x="13479" y="21390"/>
                      </a:cubicBezTo>
                      <a:cubicBezTo>
                        <a:pt x="13479" y="21378"/>
                        <a:pt x="13491" y="21366"/>
                        <a:pt x="13514" y="21342"/>
                      </a:cubicBezTo>
                      <a:cubicBezTo>
                        <a:pt x="13574" y="21283"/>
                        <a:pt x="13586" y="21187"/>
                        <a:pt x="13538" y="21104"/>
                      </a:cubicBezTo>
                      <a:lnTo>
                        <a:pt x="394" y="89"/>
                      </a:lnTo>
                      <a:cubicBezTo>
                        <a:pt x="355" y="35"/>
                        <a:pt x="290" y="0"/>
                        <a:pt x="22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3" name="Google Shape;5243;p32"/>
                <p:cNvSpPr/>
                <p:nvPr/>
              </p:nvSpPr>
              <p:spPr>
                <a:xfrm>
                  <a:off x="5908750" y="3955850"/>
                  <a:ext cx="212850" cy="3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14" h="15052" extrusionOk="0">
                      <a:moveTo>
                        <a:pt x="8286" y="0"/>
                      </a:moveTo>
                      <a:cubicBezTo>
                        <a:pt x="8216" y="0"/>
                        <a:pt x="8145" y="37"/>
                        <a:pt x="8121" y="101"/>
                      </a:cubicBezTo>
                      <a:lnTo>
                        <a:pt x="61" y="14757"/>
                      </a:lnTo>
                      <a:cubicBezTo>
                        <a:pt x="1" y="14852"/>
                        <a:pt x="49" y="14983"/>
                        <a:pt x="144" y="15031"/>
                      </a:cubicBezTo>
                      <a:cubicBezTo>
                        <a:pt x="175" y="15044"/>
                        <a:pt x="208" y="15051"/>
                        <a:pt x="240" y="15051"/>
                      </a:cubicBezTo>
                      <a:cubicBezTo>
                        <a:pt x="294" y="15051"/>
                        <a:pt x="345" y="15033"/>
                        <a:pt x="382" y="14995"/>
                      </a:cubicBezTo>
                      <a:cubicBezTo>
                        <a:pt x="394" y="14983"/>
                        <a:pt x="394" y="14972"/>
                        <a:pt x="406" y="14948"/>
                      </a:cubicBezTo>
                      <a:lnTo>
                        <a:pt x="8454" y="291"/>
                      </a:lnTo>
                      <a:cubicBezTo>
                        <a:pt x="8514" y="208"/>
                        <a:pt x="8466" y="65"/>
                        <a:pt x="8383" y="29"/>
                      </a:cubicBezTo>
                      <a:cubicBezTo>
                        <a:pt x="8355" y="9"/>
                        <a:pt x="8321" y="0"/>
                        <a:pt x="82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4" name="Google Shape;5244;p32"/>
                <p:cNvSpPr/>
                <p:nvPr/>
              </p:nvSpPr>
              <p:spPr>
                <a:xfrm>
                  <a:off x="5896550" y="4160900"/>
                  <a:ext cx="304525" cy="3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81" h="12843" extrusionOk="0">
                      <a:moveTo>
                        <a:pt x="11959" y="1"/>
                      </a:moveTo>
                      <a:cubicBezTo>
                        <a:pt x="11907" y="1"/>
                        <a:pt x="11853" y="19"/>
                        <a:pt x="11812" y="54"/>
                      </a:cubicBezTo>
                      <a:lnTo>
                        <a:pt x="144" y="12163"/>
                      </a:lnTo>
                      <a:cubicBezTo>
                        <a:pt x="25" y="12306"/>
                        <a:pt x="1" y="12461"/>
                        <a:pt x="72" y="12616"/>
                      </a:cubicBezTo>
                      <a:cubicBezTo>
                        <a:pt x="140" y="12750"/>
                        <a:pt x="281" y="12843"/>
                        <a:pt x="437" y="12843"/>
                      </a:cubicBezTo>
                      <a:cubicBezTo>
                        <a:pt x="446" y="12843"/>
                        <a:pt x="456" y="12842"/>
                        <a:pt x="465" y="12842"/>
                      </a:cubicBezTo>
                      <a:cubicBezTo>
                        <a:pt x="2442" y="12675"/>
                        <a:pt x="7168" y="12187"/>
                        <a:pt x="8514" y="11199"/>
                      </a:cubicBezTo>
                      <a:lnTo>
                        <a:pt x="8550" y="11175"/>
                      </a:lnTo>
                      <a:cubicBezTo>
                        <a:pt x="8609" y="11092"/>
                        <a:pt x="8621" y="10984"/>
                        <a:pt x="8561" y="10913"/>
                      </a:cubicBezTo>
                      <a:cubicBezTo>
                        <a:pt x="8526" y="10863"/>
                        <a:pt x="8465" y="10835"/>
                        <a:pt x="8402" y="10835"/>
                      </a:cubicBezTo>
                      <a:cubicBezTo>
                        <a:pt x="8359" y="10835"/>
                        <a:pt x="8314" y="10848"/>
                        <a:pt x="8276" y="10877"/>
                      </a:cubicBezTo>
                      <a:cubicBezTo>
                        <a:pt x="6978" y="11830"/>
                        <a:pt x="1953" y="12306"/>
                        <a:pt x="429" y="12437"/>
                      </a:cubicBezTo>
                      <a:lnTo>
                        <a:pt x="12098" y="340"/>
                      </a:lnTo>
                      <a:cubicBezTo>
                        <a:pt x="12181" y="257"/>
                        <a:pt x="12181" y="126"/>
                        <a:pt x="12098" y="54"/>
                      </a:cubicBezTo>
                      <a:cubicBezTo>
                        <a:pt x="12062" y="19"/>
                        <a:pt x="12011" y="1"/>
                        <a:pt x="119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5" name="Google Shape;5245;p32"/>
                <p:cNvSpPr/>
                <p:nvPr/>
              </p:nvSpPr>
              <p:spPr>
                <a:xfrm>
                  <a:off x="6295725" y="3903575"/>
                  <a:ext cx="163425" cy="74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7" h="29811" extrusionOk="0">
                      <a:moveTo>
                        <a:pt x="443" y="0"/>
                      </a:moveTo>
                      <a:cubicBezTo>
                        <a:pt x="238" y="0"/>
                        <a:pt x="72" y="163"/>
                        <a:pt x="72" y="358"/>
                      </a:cubicBezTo>
                      <a:cubicBezTo>
                        <a:pt x="0" y="2847"/>
                        <a:pt x="60" y="5311"/>
                        <a:pt x="214" y="7788"/>
                      </a:cubicBezTo>
                      <a:cubicBezTo>
                        <a:pt x="381" y="10252"/>
                        <a:pt x="631" y="12717"/>
                        <a:pt x="988" y="15169"/>
                      </a:cubicBezTo>
                      <a:cubicBezTo>
                        <a:pt x="1369" y="17622"/>
                        <a:pt x="1881" y="20063"/>
                        <a:pt x="2536" y="22456"/>
                      </a:cubicBezTo>
                      <a:cubicBezTo>
                        <a:pt x="3239" y="24861"/>
                        <a:pt x="4096" y="27207"/>
                        <a:pt x="5239" y="29457"/>
                      </a:cubicBezTo>
                      <a:lnTo>
                        <a:pt x="5239" y="29469"/>
                      </a:lnTo>
                      <a:cubicBezTo>
                        <a:pt x="5356" y="29687"/>
                        <a:pt x="5586" y="29810"/>
                        <a:pt x="5819" y="29810"/>
                      </a:cubicBezTo>
                      <a:cubicBezTo>
                        <a:pt x="5917" y="29810"/>
                        <a:pt x="6016" y="29788"/>
                        <a:pt x="6108" y="29743"/>
                      </a:cubicBezTo>
                      <a:cubicBezTo>
                        <a:pt x="6418" y="29576"/>
                        <a:pt x="6537" y="29183"/>
                        <a:pt x="6370" y="28874"/>
                      </a:cubicBezTo>
                      <a:lnTo>
                        <a:pt x="6358" y="28862"/>
                      </a:lnTo>
                      <a:cubicBezTo>
                        <a:pt x="5239" y="26730"/>
                        <a:pt x="4346" y="24468"/>
                        <a:pt x="3620" y="22147"/>
                      </a:cubicBezTo>
                      <a:cubicBezTo>
                        <a:pt x="2941" y="19813"/>
                        <a:pt x="2405" y="17432"/>
                        <a:pt x="1965" y="15015"/>
                      </a:cubicBezTo>
                      <a:cubicBezTo>
                        <a:pt x="1572" y="12610"/>
                        <a:pt x="1274" y="10169"/>
                        <a:pt x="1072" y="7728"/>
                      </a:cubicBezTo>
                      <a:cubicBezTo>
                        <a:pt x="893" y="5287"/>
                        <a:pt x="774" y="2835"/>
                        <a:pt x="810" y="394"/>
                      </a:cubicBezTo>
                      <a:cubicBezTo>
                        <a:pt x="810" y="168"/>
                        <a:pt x="643" y="1"/>
                        <a:pt x="464" y="1"/>
                      </a:cubicBezTo>
                      <a:cubicBezTo>
                        <a:pt x="457" y="1"/>
                        <a:pt x="450" y="0"/>
                        <a:pt x="44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6" name="Google Shape;5246;p32"/>
                <p:cNvSpPr/>
                <p:nvPr/>
              </p:nvSpPr>
              <p:spPr>
                <a:xfrm>
                  <a:off x="6245125" y="3834000"/>
                  <a:ext cx="344400" cy="2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6" h="10685" extrusionOk="0">
                      <a:moveTo>
                        <a:pt x="5278" y="1"/>
                      </a:moveTo>
                      <a:cubicBezTo>
                        <a:pt x="4015" y="1"/>
                        <a:pt x="2762" y="72"/>
                        <a:pt x="1762" y="153"/>
                      </a:cubicBezTo>
                      <a:cubicBezTo>
                        <a:pt x="691" y="236"/>
                        <a:pt x="0" y="1343"/>
                        <a:pt x="405" y="2331"/>
                      </a:cubicBezTo>
                      <a:cubicBezTo>
                        <a:pt x="1393" y="4808"/>
                        <a:pt x="3203" y="8832"/>
                        <a:pt x="4905" y="9880"/>
                      </a:cubicBezTo>
                      <a:cubicBezTo>
                        <a:pt x="5784" y="10424"/>
                        <a:pt x="6759" y="10684"/>
                        <a:pt x="7720" y="10684"/>
                      </a:cubicBezTo>
                      <a:cubicBezTo>
                        <a:pt x="9494" y="10684"/>
                        <a:pt x="11224" y="9799"/>
                        <a:pt x="12228" y="8177"/>
                      </a:cubicBezTo>
                      <a:cubicBezTo>
                        <a:pt x="13776" y="5689"/>
                        <a:pt x="13014" y="2391"/>
                        <a:pt x="10513" y="843"/>
                      </a:cubicBezTo>
                      <a:cubicBezTo>
                        <a:pt x="9455" y="192"/>
                        <a:pt x="7352" y="1"/>
                        <a:pt x="52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7" name="Google Shape;5247;p32"/>
                <p:cNvSpPr/>
                <p:nvPr/>
              </p:nvSpPr>
              <p:spPr>
                <a:xfrm>
                  <a:off x="6020075" y="3669550"/>
                  <a:ext cx="344125" cy="26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5" h="10687" extrusionOk="0">
                      <a:moveTo>
                        <a:pt x="6067" y="1"/>
                      </a:moveTo>
                      <a:cubicBezTo>
                        <a:pt x="4289" y="1"/>
                        <a:pt x="2554" y="891"/>
                        <a:pt x="1549" y="2516"/>
                      </a:cubicBezTo>
                      <a:cubicBezTo>
                        <a:pt x="1" y="5004"/>
                        <a:pt x="763" y="8290"/>
                        <a:pt x="3263" y="9838"/>
                      </a:cubicBezTo>
                      <a:cubicBezTo>
                        <a:pt x="4315" y="10498"/>
                        <a:pt x="6419" y="10687"/>
                        <a:pt x="8498" y="10687"/>
                      </a:cubicBezTo>
                      <a:cubicBezTo>
                        <a:pt x="9759" y="10687"/>
                        <a:pt x="11012" y="10617"/>
                        <a:pt x="12014" y="10541"/>
                      </a:cubicBezTo>
                      <a:cubicBezTo>
                        <a:pt x="13086" y="10445"/>
                        <a:pt x="13765" y="9350"/>
                        <a:pt x="13372" y="8350"/>
                      </a:cubicBezTo>
                      <a:cubicBezTo>
                        <a:pt x="12383" y="5885"/>
                        <a:pt x="10574" y="1861"/>
                        <a:pt x="8871" y="801"/>
                      </a:cubicBezTo>
                      <a:cubicBezTo>
                        <a:pt x="7995" y="259"/>
                        <a:pt x="7025" y="1"/>
                        <a:pt x="60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8" name="Google Shape;5248;p32"/>
                <p:cNvSpPr/>
                <p:nvPr/>
              </p:nvSpPr>
              <p:spPr>
                <a:xfrm>
                  <a:off x="6070400" y="3833050"/>
                  <a:ext cx="290825" cy="31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33" h="12732" extrusionOk="0">
                      <a:moveTo>
                        <a:pt x="9693" y="1"/>
                      </a:moveTo>
                      <a:cubicBezTo>
                        <a:pt x="9495" y="1"/>
                        <a:pt x="9294" y="38"/>
                        <a:pt x="9096" y="119"/>
                      </a:cubicBezTo>
                      <a:cubicBezTo>
                        <a:pt x="6620" y="1096"/>
                        <a:pt x="2608" y="2917"/>
                        <a:pt x="1548" y="4608"/>
                      </a:cubicBezTo>
                      <a:cubicBezTo>
                        <a:pt x="0" y="7108"/>
                        <a:pt x="762" y="10382"/>
                        <a:pt x="3262" y="11930"/>
                      </a:cubicBezTo>
                      <a:cubicBezTo>
                        <a:pt x="4130" y="12472"/>
                        <a:pt x="5098" y="12731"/>
                        <a:pt x="6056" y="12731"/>
                      </a:cubicBezTo>
                      <a:cubicBezTo>
                        <a:pt x="7834" y="12731"/>
                        <a:pt x="9579" y="11840"/>
                        <a:pt x="10585" y="10216"/>
                      </a:cubicBezTo>
                      <a:cubicBezTo>
                        <a:pt x="11632" y="8525"/>
                        <a:pt x="11490" y="4120"/>
                        <a:pt x="11275" y="1465"/>
                      </a:cubicBezTo>
                      <a:cubicBezTo>
                        <a:pt x="11209" y="607"/>
                        <a:pt x="10486" y="1"/>
                        <a:pt x="96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9" name="Google Shape;5249;p32"/>
                <p:cNvSpPr/>
                <p:nvPr/>
              </p:nvSpPr>
              <p:spPr>
                <a:xfrm>
                  <a:off x="6248100" y="3619450"/>
                  <a:ext cx="291125" cy="31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12734" extrusionOk="0">
                      <a:moveTo>
                        <a:pt x="5572" y="1"/>
                      </a:moveTo>
                      <a:cubicBezTo>
                        <a:pt x="3798" y="1"/>
                        <a:pt x="2063" y="886"/>
                        <a:pt x="1060" y="2508"/>
                      </a:cubicBezTo>
                      <a:cubicBezTo>
                        <a:pt x="0" y="4210"/>
                        <a:pt x="155" y="8616"/>
                        <a:pt x="357" y="11259"/>
                      </a:cubicBezTo>
                      <a:cubicBezTo>
                        <a:pt x="434" y="12119"/>
                        <a:pt x="1154" y="12733"/>
                        <a:pt x="1953" y="12733"/>
                      </a:cubicBezTo>
                      <a:cubicBezTo>
                        <a:pt x="2149" y="12733"/>
                        <a:pt x="2351" y="12696"/>
                        <a:pt x="2548" y="12616"/>
                      </a:cubicBezTo>
                      <a:cubicBezTo>
                        <a:pt x="5025" y="11640"/>
                        <a:pt x="9037" y="9818"/>
                        <a:pt x="10097" y="8127"/>
                      </a:cubicBezTo>
                      <a:cubicBezTo>
                        <a:pt x="11644" y="5627"/>
                        <a:pt x="10882" y="2353"/>
                        <a:pt x="8382" y="805"/>
                      </a:cubicBezTo>
                      <a:cubicBezTo>
                        <a:pt x="7507" y="261"/>
                        <a:pt x="6534" y="1"/>
                        <a:pt x="557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50" name="Google Shape;5250;p32"/>
                <p:cNvSpPr/>
                <p:nvPr/>
              </p:nvSpPr>
              <p:spPr>
                <a:xfrm>
                  <a:off x="6230825" y="3817500"/>
                  <a:ext cx="148250" cy="13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0" h="5392" extrusionOk="0">
                      <a:moveTo>
                        <a:pt x="2971" y="0"/>
                      </a:moveTo>
                      <a:cubicBezTo>
                        <a:pt x="1757" y="0"/>
                        <a:pt x="651" y="832"/>
                        <a:pt x="346" y="2063"/>
                      </a:cubicBezTo>
                      <a:cubicBezTo>
                        <a:pt x="1" y="3515"/>
                        <a:pt x="882" y="4968"/>
                        <a:pt x="2334" y="5313"/>
                      </a:cubicBezTo>
                      <a:cubicBezTo>
                        <a:pt x="2549" y="5366"/>
                        <a:pt x="2764" y="5392"/>
                        <a:pt x="2976" y="5392"/>
                      </a:cubicBezTo>
                      <a:cubicBezTo>
                        <a:pt x="4187" y="5392"/>
                        <a:pt x="5291" y="4563"/>
                        <a:pt x="5585" y="3337"/>
                      </a:cubicBezTo>
                      <a:cubicBezTo>
                        <a:pt x="5930" y="1884"/>
                        <a:pt x="5049" y="432"/>
                        <a:pt x="3596" y="74"/>
                      </a:cubicBezTo>
                      <a:cubicBezTo>
                        <a:pt x="3387" y="24"/>
                        <a:pt x="3177" y="0"/>
                        <a:pt x="29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251" name="Google Shape;5251;p32"/>
              <p:cNvSpPr/>
              <p:nvPr/>
            </p:nvSpPr>
            <p:spPr>
              <a:xfrm>
                <a:off x="6175625" y="4516613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2" name="Google Shape;5252;p32"/>
              <p:cNvSpPr/>
              <p:nvPr/>
            </p:nvSpPr>
            <p:spPr>
              <a:xfrm>
                <a:off x="7110100" y="46663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3" name="Google Shape;5253;p32"/>
            <p:cNvGrpSpPr/>
            <p:nvPr/>
          </p:nvGrpSpPr>
          <p:grpSpPr>
            <a:xfrm rot="502336">
              <a:off x="499228" y="3623514"/>
              <a:ext cx="299554" cy="1668248"/>
              <a:chOff x="6611150" y="1880250"/>
              <a:chExt cx="573900" cy="3195500"/>
            </a:xfrm>
          </p:grpSpPr>
          <p:sp>
            <p:nvSpPr>
              <p:cNvPr id="5254" name="Google Shape;5254;p32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5" name="Google Shape;5255;p32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6" name="Google Shape;5256;p32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2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8" name="Google Shape;5258;p32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9" name="Google Shape;5259;p32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0" name="Google Shape;5260;p32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2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2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3" name="Google Shape;5263;p32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4" name="Google Shape;5264;p32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2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6" name="Google Shape;5266;p32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7" name="Google Shape;5267;p32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2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2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0" name="Google Shape;5270;p32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1" name="Google Shape;5271;p32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2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3" name="Google Shape;5273;p32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4" name="Google Shape;5274;p32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2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2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7" name="Google Shape;5277;p32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8" name="Google Shape;5278;p32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9" name="Google Shape;5279;p32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2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2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2" name="Google Shape;5282;p32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3" name="Google Shape;5283;p32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2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5" name="Google Shape;5285;p32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6" name="Google Shape;5286;p32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2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2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9" name="Google Shape;5289;p32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0" name="Google Shape;5290;p32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1" name="Google Shape;5291;p32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2" name="Google Shape;5292;p32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2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2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5" name="Google Shape;5295;p32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6" name="Google Shape;5296;p32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2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8" name="Google Shape;5298;p32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9" name="Google Shape;5299;p32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2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2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2" name="Google Shape;5302;p32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3" name="Google Shape;5303;p32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4" name="Google Shape;5304;p32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2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6" name="Google Shape;5306;p32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07" name="Google Shape;5307;p32"/>
            <p:cNvGrpSpPr/>
            <p:nvPr/>
          </p:nvGrpSpPr>
          <p:grpSpPr>
            <a:xfrm>
              <a:off x="-172847" y="2867657"/>
              <a:ext cx="1177570" cy="2486681"/>
              <a:chOff x="1257067" y="2153325"/>
              <a:chExt cx="1781228" cy="3761429"/>
            </a:xfrm>
          </p:grpSpPr>
          <p:sp>
            <p:nvSpPr>
              <p:cNvPr id="5308" name="Google Shape;5308;p32"/>
              <p:cNvSpPr/>
              <p:nvPr/>
            </p:nvSpPr>
            <p:spPr>
              <a:xfrm>
                <a:off x="1257067" y="3571476"/>
                <a:ext cx="813875" cy="2089425"/>
              </a:xfrm>
              <a:custGeom>
                <a:avLst/>
                <a:gdLst/>
                <a:ahLst/>
                <a:cxnLst/>
                <a:rect l="l" t="t" r="r" b="b"/>
                <a:pathLst>
                  <a:path w="32555" h="83577" extrusionOk="0">
                    <a:moveTo>
                      <a:pt x="14439" y="0"/>
                    </a:moveTo>
                    <a:lnTo>
                      <a:pt x="14439" y="0"/>
                    </a:lnTo>
                    <a:cubicBezTo>
                      <a:pt x="1642" y="21307"/>
                      <a:pt x="1" y="77570"/>
                      <a:pt x="3618" y="81156"/>
                    </a:cubicBezTo>
                    <a:cubicBezTo>
                      <a:pt x="5344" y="82882"/>
                      <a:pt x="9808" y="83577"/>
                      <a:pt x="16431" y="83577"/>
                    </a:cubicBezTo>
                    <a:cubicBezTo>
                      <a:pt x="20887" y="83577"/>
                      <a:pt x="26320" y="83262"/>
                      <a:pt x="32555" y="82737"/>
                    </a:cubicBezTo>
                    <a:cubicBezTo>
                      <a:pt x="28573" y="59667"/>
                      <a:pt x="27661" y="41399"/>
                      <a:pt x="30275" y="18146"/>
                    </a:cubicBezTo>
                    <a:lnTo>
                      <a:pt x="30275" y="18146"/>
                    </a:lnTo>
                    <a:cubicBezTo>
                      <a:pt x="20974" y="34833"/>
                      <a:pt x="18846" y="50214"/>
                      <a:pt x="16597" y="69211"/>
                    </a:cubicBezTo>
                    <a:cubicBezTo>
                      <a:pt x="14621" y="44955"/>
                      <a:pt x="10943" y="24134"/>
                      <a:pt x="144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2"/>
              <p:cNvSpPr/>
              <p:nvPr/>
            </p:nvSpPr>
            <p:spPr>
              <a:xfrm>
                <a:off x="1398705" y="3799127"/>
                <a:ext cx="623125" cy="1959775"/>
              </a:xfrm>
              <a:custGeom>
                <a:avLst/>
                <a:gdLst/>
                <a:ahLst/>
                <a:cxnLst/>
                <a:rect l="l" t="t" r="r" b="b"/>
                <a:pathLst>
                  <a:path w="24925" h="78391" extrusionOk="0">
                    <a:moveTo>
                      <a:pt x="14408" y="77631"/>
                    </a:moveTo>
                    <a:lnTo>
                      <a:pt x="14408" y="77631"/>
                    </a:lnTo>
                    <a:cubicBezTo>
                      <a:pt x="14412" y="77631"/>
                      <a:pt x="14416" y="77631"/>
                      <a:pt x="14420" y="77632"/>
                    </a:cubicBezTo>
                    <a:lnTo>
                      <a:pt x="14420" y="77632"/>
                    </a:lnTo>
                    <a:cubicBezTo>
                      <a:pt x="14416" y="77631"/>
                      <a:pt x="14412" y="77631"/>
                      <a:pt x="14408" y="77631"/>
                    </a:cubicBezTo>
                    <a:close/>
                    <a:moveTo>
                      <a:pt x="0" y="0"/>
                    </a:moveTo>
                    <a:cubicBezTo>
                      <a:pt x="1520" y="5897"/>
                      <a:pt x="3070" y="11733"/>
                      <a:pt x="4559" y="17660"/>
                    </a:cubicBezTo>
                    <a:cubicBezTo>
                      <a:pt x="7204" y="28147"/>
                      <a:pt x="9787" y="38633"/>
                      <a:pt x="12006" y="49211"/>
                    </a:cubicBezTo>
                    <a:cubicBezTo>
                      <a:pt x="12430" y="51177"/>
                      <a:pt x="18058" y="77633"/>
                      <a:pt x="14464" y="77633"/>
                    </a:cubicBezTo>
                    <a:cubicBezTo>
                      <a:pt x="14449" y="77633"/>
                      <a:pt x="14434" y="77632"/>
                      <a:pt x="14420" y="77632"/>
                    </a:cubicBezTo>
                    <a:lnTo>
                      <a:pt x="14420" y="77632"/>
                    </a:lnTo>
                    <a:cubicBezTo>
                      <a:pt x="17638" y="77844"/>
                      <a:pt x="20886" y="78117"/>
                      <a:pt x="24134" y="78391"/>
                    </a:cubicBezTo>
                    <a:cubicBezTo>
                      <a:pt x="24925" y="63071"/>
                      <a:pt x="19818" y="48086"/>
                      <a:pt x="14286" y="33800"/>
                    </a:cubicBezTo>
                    <a:cubicBezTo>
                      <a:pt x="9879" y="22402"/>
                      <a:pt x="5076" y="11125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2"/>
              <p:cNvSpPr/>
              <p:nvPr/>
            </p:nvSpPr>
            <p:spPr>
              <a:xfrm>
                <a:off x="2070945" y="3836079"/>
                <a:ext cx="967350" cy="2078675"/>
              </a:xfrm>
              <a:custGeom>
                <a:avLst/>
                <a:gdLst/>
                <a:ahLst/>
                <a:cxnLst/>
                <a:rect l="l" t="t" r="r" b="b"/>
                <a:pathLst>
                  <a:path w="38694" h="83147" extrusionOk="0">
                    <a:moveTo>
                      <a:pt x="9909" y="1"/>
                    </a:moveTo>
                    <a:cubicBezTo>
                      <a:pt x="0" y="22797"/>
                      <a:pt x="5775" y="78817"/>
                      <a:pt x="9788" y="81886"/>
                    </a:cubicBezTo>
                    <a:cubicBezTo>
                      <a:pt x="10945" y="82754"/>
                      <a:pt x="12989" y="83146"/>
                      <a:pt x="15818" y="83146"/>
                    </a:cubicBezTo>
                    <a:cubicBezTo>
                      <a:pt x="21013" y="83146"/>
                      <a:pt x="28853" y="81824"/>
                      <a:pt x="38694" y="79698"/>
                    </a:cubicBezTo>
                    <a:cubicBezTo>
                      <a:pt x="31764" y="57357"/>
                      <a:pt x="28451" y="39333"/>
                      <a:pt x="27995" y="15928"/>
                    </a:cubicBezTo>
                    <a:cubicBezTo>
                      <a:pt x="20973" y="33709"/>
                      <a:pt x="21733" y="53102"/>
                      <a:pt x="21976" y="72190"/>
                    </a:cubicBezTo>
                    <a:cubicBezTo>
                      <a:pt x="16809" y="48391"/>
                      <a:pt x="9605" y="24378"/>
                      <a:pt x="99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1" name="Google Shape;5311;p32"/>
              <p:cNvSpPr/>
              <p:nvPr/>
            </p:nvSpPr>
            <p:spPr>
              <a:xfrm>
                <a:off x="2428904" y="4175600"/>
                <a:ext cx="475725" cy="1710525"/>
              </a:xfrm>
              <a:custGeom>
                <a:avLst/>
                <a:gdLst/>
                <a:ahLst/>
                <a:cxnLst/>
                <a:rect l="l" t="t" r="r" b="b"/>
                <a:pathLst>
                  <a:path w="19029" h="68421" extrusionOk="0">
                    <a:moveTo>
                      <a:pt x="19028" y="0"/>
                    </a:moveTo>
                    <a:lnTo>
                      <a:pt x="19028" y="0"/>
                    </a:lnTo>
                    <a:cubicBezTo>
                      <a:pt x="16171" y="4438"/>
                      <a:pt x="13648" y="9058"/>
                      <a:pt x="11429" y="13922"/>
                    </a:cubicBezTo>
                    <a:cubicBezTo>
                      <a:pt x="7600" y="22280"/>
                      <a:pt x="4834" y="31156"/>
                      <a:pt x="3101" y="40183"/>
                    </a:cubicBezTo>
                    <a:cubicBezTo>
                      <a:pt x="1551" y="48542"/>
                      <a:pt x="1" y="58299"/>
                      <a:pt x="1885" y="66658"/>
                    </a:cubicBezTo>
                    <a:cubicBezTo>
                      <a:pt x="3253" y="66658"/>
                      <a:pt x="10548" y="66749"/>
                      <a:pt x="11095" y="68421"/>
                    </a:cubicBezTo>
                    <a:cubicBezTo>
                      <a:pt x="9970" y="64925"/>
                      <a:pt x="10214" y="61187"/>
                      <a:pt x="10487" y="57539"/>
                    </a:cubicBezTo>
                    <a:cubicBezTo>
                      <a:pt x="11581" y="42493"/>
                      <a:pt x="13375" y="27508"/>
                      <a:pt x="15867" y="12615"/>
                    </a:cubicBezTo>
                    <a:cubicBezTo>
                      <a:pt x="16597" y="8298"/>
                      <a:pt x="17357" y="4013"/>
                      <a:pt x="190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2" name="Google Shape;5312;p32"/>
              <p:cNvSpPr/>
              <p:nvPr/>
            </p:nvSpPr>
            <p:spPr>
              <a:xfrm>
                <a:off x="1579325" y="2837525"/>
                <a:ext cx="849575" cy="2975475"/>
              </a:xfrm>
              <a:custGeom>
                <a:avLst/>
                <a:gdLst/>
                <a:ahLst/>
                <a:cxnLst/>
                <a:rect l="l" t="t" r="r" b="b"/>
                <a:pathLst>
                  <a:path w="33983" h="119019" extrusionOk="0">
                    <a:moveTo>
                      <a:pt x="19612" y="0"/>
                    </a:moveTo>
                    <a:cubicBezTo>
                      <a:pt x="19239" y="0"/>
                      <a:pt x="18831" y="244"/>
                      <a:pt x="18785" y="707"/>
                    </a:cubicBezTo>
                    <a:cubicBezTo>
                      <a:pt x="17964" y="7455"/>
                      <a:pt x="17356" y="14233"/>
                      <a:pt x="16900" y="21012"/>
                    </a:cubicBezTo>
                    <a:cubicBezTo>
                      <a:pt x="16596" y="20343"/>
                      <a:pt x="16262" y="19705"/>
                      <a:pt x="15958" y="19036"/>
                    </a:cubicBezTo>
                    <a:cubicBezTo>
                      <a:pt x="14986" y="16878"/>
                      <a:pt x="13800" y="14780"/>
                      <a:pt x="12463" y="12805"/>
                    </a:cubicBezTo>
                    <a:cubicBezTo>
                      <a:pt x="10031" y="9127"/>
                      <a:pt x="6870" y="5935"/>
                      <a:pt x="2858" y="4081"/>
                    </a:cubicBezTo>
                    <a:cubicBezTo>
                      <a:pt x="2598" y="3960"/>
                      <a:pt x="2331" y="3900"/>
                      <a:pt x="2074" y="3900"/>
                    </a:cubicBezTo>
                    <a:cubicBezTo>
                      <a:pt x="1429" y="3900"/>
                      <a:pt x="847" y="4276"/>
                      <a:pt x="608" y="4993"/>
                    </a:cubicBezTo>
                    <a:cubicBezTo>
                      <a:pt x="0" y="6726"/>
                      <a:pt x="1520" y="8154"/>
                      <a:pt x="2493" y="9461"/>
                    </a:cubicBezTo>
                    <a:cubicBezTo>
                      <a:pt x="3921" y="11376"/>
                      <a:pt x="5350" y="13261"/>
                      <a:pt x="6809" y="15176"/>
                    </a:cubicBezTo>
                    <a:cubicBezTo>
                      <a:pt x="9575" y="18823"/>
                      <a:pt x="12280" y="22775"/>
                      <a:pt x="15472" y="26027"/>
                    </a:cubicBezTo>
                    <a:cubicBezTo>
                      <a:pt x="15767" y="26349"/>
                      <a:pt x="16110" y="26458"/>
                      <a:pt x="16458" y="26458"/>
                    </a:cubicBezTo>
                    <a:cubicBezTo>
                      <a:pt x="16504" y="26458"/>
                      <a:pt x="16550" y="26456"/>
                      <a:pt x="16596" y="26452"/>
                    </a:cubicBezTo>
                    <a:lnTo>
                      <a:pt x="16596" y="26452"/>
                    </a:lnTo>
                    <a:cubicBezTo>
                      <a:pt x="16414" y="29978"/>
                      <a:pt x="16262" y="33535"/>
                      <a:pt x="16141" y="37091"/>
                    </a:cubicBezTo>
                    <a:lnTo>
                      <a:pt x="16141" y="37364"/>
                    </a:lnTo>
                    <a:cubicBezTo>
                      <a:pt x="16049" y="41285"/>
                      <a:pt x="15989" y="45146"/>
                      <a:pt x="15989" y="49067"/>
                    </a:cubicBezTo>
                    <a:cubicBezTo>
                      <a:pt x="15077" y="45936"/>
                      <a:pt x="13618" y="42866"/>
                      <a:pt x="12250" y="40252"/>
                    </a:cubicBezTo>
                    <a:cubicBezTo>
                      <a:pt x="10305" y="36574"/>
                      <a:pt x="7843" y="32471"/>
                      <a:pt x="3526" y="31346"/>
                    </a:cubicBezTo>
                    <a:cubicBezTo>
                      <a:pt x="3402" y="31315"/>
                      <a:pt x="3282" y="31300"/>
                      <a:pt x="3167" y="31300"/>
                    </a:cubicBezTo>
                    <a:cubicBezTo>
                      <a:pt x="2162" y="31300"/>
                      <a:pt x="1570" y="32421"/>
                      <a:pt x="2007" y="33322"/>
                    </a:cubicBezTo>
                    <a:cubicBezTo>
                      <a:pt x="4043" y="37699"/>
                      <a:pt x="6232" y="41954"/>
                      <a:pt x="8663" y="46088"/>
                    </a:cubicBezTo>
                    <a:cubicBezTo>
                      <a:pt x="10426" y="49127"/>
                      <a:pt x="12128" y="53231"/>
                      <a:pt x="15320" y="54994"/>
                    </a:cubicBezTo>
                    <a:cubicBezTo>
                      <a:pt x="15485" y="55112"/>
                      <a:pt x="15686" y="55156"/>
                      <a:pt x="15896" y="55156"/>
                    </a:cubicBezTo>
                    <a:cubicBezTo>
                      <a:pt x="15957" y="55156"/>
                      <a:pt x="16018" y="55153"/>
                      <a:pt x="16080" y="55146"/>
                    </a:cubicBezTo>
                    <a:cubicBezTo>
                      <a:pt x="16110" y="58520"/>
                      <a:pt x="16201" y="61894"/>
                      <a:pt x="16353" y="65298"/>
                    </a:cubicBezTo>
                    <a:cubicBezTo>
                      <a:pt x="16232" y="65632"/>
                      <a:pt x="16232" y="65936"/>
                      <a:pt x="16384" y="66240"/>
                    </a:cubicBezTo>
                    <a:cubicBezTo>
                      <a:pt x="16718" y="75176"/>
                      <a:pt x="17356" y="84082"/>
                      <a:pt x="18299" y="92988"/>
                    </a:cubicBezTo>
                    <a:cubicBezTo>
                      <a:pt x="19180" y="101469"/>
                      <a:pt x="20062" y="110071"/>
                      <a:pt x="21794" y="118399"/>
                    </a:cubicBezTo>
                    <a:cubicBezTo>
                      <a:pt x="21890" y="118822"/>
                      <a:pt x="22267" y="119018"/>
                      <a:pt x="22645" y="119018"/>
                    </a:cubicBezTo>
                    <a:cubicBezTo>
                      <a:pt x="23110" y="119018"/>
                      <a:pt x="23577" y="118722"/>
                      <a:pt x="23527" y="118186"/>
                    </a:cubicBezTo>
                    <a:cubicBezTo>
                      <a:pt x="22554" y="110618"/>
                      <a:pt x="21247" y="103080"/>
                      <a:pt x="20396" y="95481"/>
                    </a:cubicBezTo>
                    <a:cubicBezTo>
                      <a:pt x="19575" y="87882"/>
                      <a:pt x="18907" y="80283"/>
                      <a:pt x="18481" y="72684"/>
                    </a:cubicBezTo>
                    <a:cubicBezTo>
                      <a:pt x="18359" y="70830"/>
                      <a:pt x="18268" y="68945"/>
                      <a:pt x="18147" y="67061"/>
                    </a:cubicBezTo>
                    <a:cubicBezTo>
                      <a:pt x="18390" y="67030"/>
                      <a:pt x="18603" y="66909"/>
                      <a:pt x="18815" y="66757"/>
                    </a:cubicBezTo>
                    <a:cubicBezTo>
                      <a:pt x="19970" y="65754"/>
                      <a:pt x="20487" y="64325"/>
                      <a:pt x="21338" y="63079"/>
                    </a:cubicBezTo>
                    <a:cubicBezTo>
                      <a:pt x="22554" y="61407"/>
                      <a:pt x="23922" y="59857"/>
                      <a:pt x="25229" y="58246"/>
                    </a:cubicBezTo>
                    <a:cubicBezTo>
                      <a:pt x="27630" y="55267"/>
                      <a:pt x="30244" y="52167"/>
                      <a:pt x="31825" y="48641"/>
                    </a:cubicBezTo>
                    <a:cubicBezTo>
                      <a:pt x="32169" y="47847"/>
                      <a:pt x="31729" y="46707"/>
                      <a:pt x="30887" y="46707"/>
                    </a:cubicBezTo>
                    <a:cubicBezTo>
                      <a:pt x="30762" y="46707"/>
                      <a:pt x="30629" y="46732"/>
                      <a:pt x="30487" y="46787"/>
                    </a:cubicBezTo>
                    <a:cubicBezTo>
                      <a:pt x="26445" y="48428"/>
                      <a:pt x="24195" y="51924"/>
                      <a:pt x="22007" y="55450"/>
                    </a:cubicBezTo>
                    <a:cubicBezTo>
                      <a:pt x="20639" y="57699"/>
                      <a:pt x="19271" y="59979"/>
                      <a:pt x="17964" y="62289"/>
                    </a:cubicBezTo>
                    <a:cubicBezTo>
                      <a:pt x="17721" y="54507"/>
                      <a:pt x="17660" y="46696"/>
                      <a:pt x="17812" y="38945"/>
                    </a:cubicBezTo>
                    <a:lnTo>
                      <a:pt x="17812" y="38945"/>
                    </a:lnTo>
                    <a:cubicBezTo>
                      <a:pt x="17868" y="38953"/>
                      <a:pt x="17922" y="38958"/>
                      <a:pt x="17976" y="38958"/>
                    </a:cubicBezTo>
                    <a:cubicBezTo>
                      <a:pt x="18308" y="38958"/>
                      <a:pt x="18615" y="38794"/>
                      <a:pt x="18876" y="38428"/>
                    </a:cubicBezTo>
                    <a:cubicBezTo>
                      <a:pt x="21733" y="34750"/>
                      <a:pt x="24591" y="31194"/>
                      <a:pt x="27904" y="27911"/>
                    </a:cubicBezTo>
                    <a:cubicBezTo>
                      <a:pt x="30366" y="25389"/>
                      <a:pt x="33983" y="22653"/>
                      <a:pt x="33709" y="18793"/>
                    </a:cubicBezTo>
                    <a:cubicBezTo>
                      <a:pt x="33686" y="18212"/>
                      <a:pt x="33112" y="17595"/>
                      <a:pt x="32531" y="17595"/>
                    </a:cubicBezTo>
                    <a:cubicBezTo>
                      <a:pt x="32351" y="17595"/>
                      <a:pt x="32172" y="17654"/>
                      <a:pt x="32007" y="17790"/>
                    </a:cubicBezTo>
                    <a:cubicBezTo>
                      <a:pt x="26627" y="21893"/>
                      <a:pt x="20821" y="27243"/>
                      <a:pt x="17934" y="33687"/>
                    </a:cubicBezTo>
                    <a:cubicBezTo>
                      <a:pt x="18025" y="31407"/>
                      <a:pt x="18086" y="29158"/>
                      <a:pt x="18207" y="26878"/>
                    </a:cubicBezTo>
                    <a:cubicBezTo>
                      <a:pt x="18633" y="18124"/>
                      <a:pt x="19302" y="9400"/>
                      <a:pt x="20244" y="707"/>
                    </a:cubicBezTo>
                    <a:cubicBezTo>
                      <a:pt x="20304" y="229"/>
                      <a:pt x="19974" y="0"/>
                      <a:pt x="196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2"/>
              <p:cNvSpPr/>
              <p:nvPr/>
            </p:nvSpPr>
            <p:spPr>
              <a:xfrm>
                <a:off x="1681625" y="3026450"/>
                <a:ext cx="301525" cy="412675"/>
              </a:xfrm>
              <a:custGeom>
                <a:avLst/>
                <a:gdLst/>
                <a:ahLst/>
                <a:cxnLst/>
                <a:rect l="l" t="t" r="r" b="b"/>
                <a:pathLst>
                  <a:path w="12061" h="16507" extrusionOk="0">
                    <a:moveTo>
                      <a:pt x="394" y="1"/>
                    </a:moveTo>
                    <a:cubicBezTo>
                      <a:pt x="178" y="1"/>
                      <a:pt x="0" y="265"/>
                      <a:pt x="164" y="476"/>
                    </a:cubicBezTo>
                    <a:cubicBezTo>
                      <a:pt x="4662" y="5339"/>
                      <a:pt x="8097" y="10658"/>
                      <a:pt x="11410" y="16342"/>
                    </a:cubicBezTo>
                    <a:cubicBezTo>
                      <a:pt x="11468" y="16458"/>
                      <a:pt x="11561" y="16507"/>
                      <a:pt x="11654" y="16507"/>
                    </a:cubicBezTo>
                    <a:cubicBezTo>
                      <a:pt x="11854" y="16507"/>
                      <a:pt x="12061" y="16287"/>
                      <a:pt x="11957" y="16038"/>
                    </a:cubicBezTo>
                    <a:cubicBezTo>
                      <a:pt x="9222" y="10172"/>
                      <a:pt x="5027" y="4761"/>
                      <a:pt x="589" y="81"/>
                    </a:cubicBezTo>
                    <a:cubicBezTo>
                      <a:pt x="526" y="24"/>
                      <a:pt x="458" y="1"/>
                      <a:pt x="3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4" name="Google Shape;5314;p32"/>
              <p:cNvSpPr/>
              <p:nvPr/>
            </p:nvSpPr>
            <p:spPr>
              <a:xfrm>
                <a:off x="2026000" y="3384450"/>
                <a:ext cx="312075" cy="352950"/>
              </a:xfrm>
              <a:custGeom>
                <a:avLst/>
                <a:gdLst/>
                <a:ahLst/>
                <a:cxnLst/>
                <a:rect l="l" t="t" r="r" b="b"/>
                <a:pathLst>
                  <a:path w="12483" h="14118" extrusionOk="0">
                    <a:moveTo>
                      <a:pt x="12077" y="1"/>
                    </a:moveTo>
                    <a:cubicBezTo>
                      <a:pt x="12015" y="1"/>
                      <a:pt x="11951" y="24"/>
                      <a:pt x="11891" y="77"/>
                    </a:cubicBezTo>
                    <a:cubicBezTo>
                      <a:pt x="7939" y="4606"/>
                      <a:pt x="3988" y="9135"/>
                      <a:pt x="158" y="13724"/>
                    </a:cubicBezTo>
                    <a:cubicBezTo>
                      <a:pt x="1" y="13904"/>
                      <a:pt x="126" y="14118"/>
                      <a:pt x="288" y="14118"/>
                    </a:cubicBezTo>
                    <a:cubicBezTo>
                      <a:pt x="345" y="14118"/>
                      <a:pt x="407" y="14092"/>
                      <a:pt x="462" y="14028"/>
                    </a:cubicBezTo>
                    <a:cubicBezTo>
                      <a:pt x="4413" y="9560"/>
                      <a:pt x="8365" y="5031"/>
                      <a:pt x="12316" y="502"/>
                    </a:cubicBezTo>
                    <a:cubicBezTo>
                      <a:pt x="12483" y="289"/>
                      <a:pt x="12296" y="1"/>
                      <a:pt x="120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5" name="Google Shape;5315;p32"/>
              <p:cNvSpPr/>
              <p:nvPr/>
            </p:nvSpPr>
            <p:spPr>
              <a:xfrm>
                <a:off x="1695125" y="3695075"/>
                <a:ext cx="258875" cy="435475"/>
              </a:xfrm>
              <a:custGeom>
                <a:avLst/>
                <a:gdLst/>
                <a:ahLst/>
                <a:cxnLst/>
                <a:rect l="l" t="t" r="r" b="b"/>
                <a:pathLst>
                  <a:path w="10355" h="17419" extrusionOk="0">
                    <a:moveTo>
                      <a:pt x="384" y="1"/>
                    </a:moveTo>
                    <a:cubicBezTo>
                      <a:pt x="181" y="1"/>
                      <a:pt x="1" y="254"/>
                      <a:pt x="171" y="448"/>
                    </a:cubicBezTo>
                    <a:cubicBezTo>
                      <a:pt x="4487" y="5524"/>
                      <a:pt x="6797" y="11482"/>
                      <a:pt x="9837" y="17318"/>
                    </a:cubicBezTo>
                    <a:cubicBezTo>
                      <a:pt x="9877" y="17388"/>
                      <a:pt x="9949" y="17418"/>
                      <a:pt x="10025" y="17418"/>
                    </a:cubicBezTo>
                    <a:cubicBezTo>
                      <a:pt x="10182" y="17418"/>
                      <a:pt x="10354" y="17289"/>
                      <a:pt x="10293" y="17105"/>
                    </a:cubicBezTo>
                    <a:cubicBezTo>
                      <a:pt x="8013" y="11026"/>
                      <a:pt x="4791" y="4947"/>
                      <a:pt x="536" y="53"/>
                    </a:cubicBezTo>
                    <a:cubicBezTo>
                      <a:pt x="487" y="17"/>
                      <a:pt x="435" y="1"/>
                      <a:pt x="3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2"/>
              <p:cNvSpPr/>
              <p:nvPr/>
            </p:nvSpPr>
            <p:spPr>
              <a:xfrm>
                <a:off x="2057625" y="4116200"/>
                <a:ext cx="223675" cy="312250"/>
              </a:xfrm>
              <a:custGeom>
                <a:avLst/>
                <a:gdLst/>
                <a:ahLst/>
                <a:cxnLst/>
                <a:rect l="l" t="t" r="r" b="b"/>
                <a:pathLst>
                  <a:path w="8947" h="12490" extrusionOk="0">
                    <a:moveTo>
                      <a:pt x="8554" y="1"/>
                    </a:moveTo>
                    <a:cubicBezTo>
                      <a:pt x="8506" y="1"/>
                      <a:pt x="8456" y="15"/>
                      <a:pt x="8407" y="47"/>
                    </a:cubicBezTo>
                    <a:cubicBezTo>
                      <a:pt x="6431" y="1567"/>
                      <a:pt x="5246" y="4333"/>
                      <a:pt x="3696" y="6278"/>
                    </a:cubicBezTo>
                    <a:cubicBezTo>
                      <a:pt x="2176" y="8133"/>
                      <a:pt x="747" y="9987"/>
                      <a:pt x="18" y="12297"/>
                    </a:cubicBezTo>
                    <a:cubicBezTo>
                      <a:pt x="0" y="12418"/>
                      <a:pt x="92" y="12490"/>
                      <a:pt x="185" y="12490"/>
                    </a:cubicBezTo>
                    <a:cubicBezTo>
                      <a:pt x="255" y="12490"/>
                      <a:pt x="326" y="12449"/>
                      <a:pt x="352" y="12358"/>
                    </a:cubicBezTo>
                    <a:cubicBezTo>
                      <a:pt x="1386" y="9896"/>
                      <a:pt x="3088" y="7920"/>
                      <a:pt x="4759" y="5853"/>
                    </a:cubicBezTo>
                    <a:cubicBezTo>
                      <a:pt x="6127" y="4151"/>
                      <a:pt x="7100" y="1841"/>
                      <a:pt x="8772" y="473"/>
                    </a:cubicBezTo>
                    <a:cubicBezTo>
                      <a:pt x="8946" y="298"/>
                      <a:pt x="8773" y="1"/>
                      <a:pt x="85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2"/>
              <p:cNvSpPr/>
              <p:nvPr/>
            </p:nvSpPr>
            <p:spPr>
              <a:xfrm>
                <a:off x="1659875" y="2153325"/>
                <a:ext cx="883775" cy="740775"/>
              </a:xfrm>
              <a:custGeom>
                <a:avLst/>
                <a:gdLst/>
                <a:ahLst/>
                <a:cxnLst/>
                <a:rect l="l" t="t" r="r" b="b"/>
                <a:pathLst>
                  <a:path w="35351" h="29631" extrusionOk="0">
                    <a:moveTo>
                      <a:pt x="19650" y="0"/>
                    </a:moveTo>
                    <a:cubicBezTo>
                      <a:pt x="17013" y="0"/>
                      <a:pt x="16847" y="8164"/>
                      <a:pt x="16049" y="10233"/>
                    </a:cubicBezTo>
                    <a:cubicBezTo>
                      <a:pt x="13922" y="7903"/>
                      <a:pt x="9158" y="4181"/>
                      <a:pt x="6696" y="4181"/>
                    </a:cubicBezTo>
                    <a:cubicBezTo>
                      <a:pt x="6202" y="4181"/>
                      <a:pt x="5801" y="4331"/>
                      <a:pt x="5532" y="4671"/>
                    </a:cubicBezTo>
                    <a:cubicBezTo>
                      <a:pt x="4712" y="5643"/>
                      <a:pt x="5715" y="6586"/>
                      <a:pt x="12280" y="13333"/>
                    </a:cubicBezTo>
                    <a:cubicBezTo>
                      <a:pt x="11907" y="13294"/>
                      <a:pt x="7305" y="11744"/>
                      <a:pt x="3933" y="11744"/>
                    </a:cubicBezTo>
                    <a:cubicBezTo>
                      <a:pt x="2087" y="11744"/>
                      <a:pt x="610" y="12208"/>
                      <a:pt x="396" y="13637"/>
                    </a:cubicBezTo>
                    <a:cubicBezTo>
                      <a:pt x="0" y="16251"/>
                      <a:pt x="9818" y="15978"/>
                      <a:pt x="12615" y="16282"/>
                    </a:cubicBezTo>
                    <a:cubicBezTo>
                      <a:pt x="9666" y="18683"/>
                      <a:pt x="3952" y="23060"/>
                      <a:pt x="6839" y="24580"/>
                    </a:cubicBezTo>
                    <a:cubicBezTo>
                      <a:pt x="7166" y="24750"/>
                      <a:pt x="7506" y="24824"/>
                      <a:pt x="7851" y="24824"/>
                    </a:cubicBezTo>
                    <a:cubicBezTo>
                      <a:pt x="9047" y="24824"/>
                      <a:pt x="10296" y="23933"/>
                      <a:pt x="11216" y="23060"/>
                    </a:cubicBezTo>
                    <a:cubicBezTo>
                      <a:pt x="12402" y="21905"/>
                      <a:pt x="13374" y="20507"/>
                      <a:pt x="14894" y="19899"/>
                    </a:cubicBezTo>
                    <a:cubicBezTo>
                      <a:pt x="14894" y="22057"/>
                      <a:pt x="14894" y="24185"/>
                      <a:pt x="14955" y="26343"/>
                    </a:cubicBezTo>
                    <a:cubicBezTo>
                      <a:pt x="14955" y="27103"/>
                      <a:pt x="14955" y="27923"/>
                      <a:pt x="15289" y="28562"/>
                    </a:cubicBezTo>
                    <a:cubicBezTo>
                      <a:pt x="15580" y="29142"/>
                      <a:pt x="16190" y="29631"/>
                      <a:pt x="16823" y="29631"/>
                    </a:cubicBezTo>
                    <a:cubicBezTo>
                      <a:pt x="16920" y="29631"/>
                      <a:pt x="17017" y="29619"/>
                      <a:pt x="17113" y="29595"/>
                    </a:cubicBezTo>
                    <a:cubicBezTo>
                      <a:pt x="17995" y="29352"/>
                      <a:pt x="18359" y="28318"/>
                      <a:pt x="18603" y="27467"/>
                    </a:cubicBezTo>
                    <a:cubicBezTo>
                      <a:pt x="18967" y="25887"/>
                      <a:pt x="20001" y="21449"/>
                      <a:pt x="20365" y="19869"/>
                    </a:cubicBezTo>
                    <a:cubicBezTo>
                      <a:pt x="22767" y="22179"/>
                      <a:pt x="23466" y="25644"/>
                      <a:pt x="26657" y="26586"/>
                    </a:cubicBezTo>
                    <a:cubicBezTo>
                      <a:pt x="26961" y="26677"/>
                      <a:pt x="27303" y="26753"/>
                      <a:pt x="27630" y="26753"/>
                    </a:cubicBezTo>
                    <a:cubicBezTo>
                      <a:pt x="27957" y="26753"/>
                      <a:pt x="28268" y="26677"/>
                      <a:pt x="28512" y="26464"/>
                    </a:cubicBezTo>
                    <a:cubicBezTo>
                      <a:pt x="28876" y="26130"/>
                      <a:pt x="28967" y="25552"/>
                      <a:pt x="28967" y="25036"/>
                    </a:cubicBezTo>
                    <a:cubicBezTo>
                      <a:pt x="28846" y="21723"/>
                      <a:pt x="25685" y="19869"/>
                      <a:pt x="23223" y="17680"/>
                    </a:cubicBezTo>
                    <a:lnTo>
                      <a:pt x="23223" y="17680"/>
                    </a:lnTo>
                    <a:cubicBezTo>
                      <a:pt x="25776" y="18075"/>
                      <a:pt x="28572" y="17923"/>
                      <a:pt x="31126" y="18075"/>
                    </a:cubicBezTo>
                    <a:cubicBezTo>
                      <a:pt x="31391" y="18092"/>
                      <a:pt x="31664" y="18105"/>
                      <a:pt x="31938" y="18105"/>
                    </a:cubicBezTo>
                    <a:cubicBezTo>
                      <a:pt x="32636" y="18105"/>
                      <a:pt x="33341" y="18025"/>
                      <a:pt x="33952" y="17741"/>
                    </a:cubicBezTo>
                    <a:cubicBezTo>
                      <a:pt x="34773" y="17346"/>
                      <a:pt x="35351" y="16221"/>
                      <a:pt x="34895" y="15370"/>
                    </a:cubicBezTo>
                    <a:cubicBezTo>
                      <a:pt x="34621" y="14884"/>
                      <a:pt x="34104" y="14610"/>
                      <a:pt x="33588" y="14397"/>
                    </a:cubicBezTo>
                    <a:cubicBezTo>
                      <a:pt x="32726" y="13978"/>
                      <a:pt x="31520" y="13867"/>
                      <a:pt x="30209" y="13867"/>
                    </a:cubicBezTo>
                    <a:cubicBezTo>
                      <a:pt x="28745" y="13867"/>
                      <a:pt x="27151" y="14005"/>
                      <a:pt x="25761" y="14005"/>
                    </a:cubicBezTo>
                    <a:cubicBezTo>
                      <a:pt x="24970" y="14005"/>
                      <a:pt x="24245" y="13960"/>
                      <a:pt x="23648" y="13820"/>
                    </a:cubicBezTo>
                    <a:cubicBezTo>
                      <a:pt x="24104" y="12878"/>
                      <a:pt x="30396" y="10081"/>
                      <a:pt x="31369" y="9686"/>
                    </a:cubicBezTo>
                    <a:cubicBezTo>
                      <a:pt x="34044" y="8561"/>
                      <a:pt x="33284" y="5978"/>
                      <a:pt x="32068" y="5218"/>
                    </a:cubicBezTo>
                    <a:cubicBezTo>
                      <a:pt x="31894" y="5118"/>
                      <a:pt x="31663" y="5074"/>
                      <a:pt x="31391" y="5074"/>
                    </a:cubicBezTo>
                    <a:cubicBezTo>
                      <a:pt x="29756" y="5074"/>
                      <a:pt x="26636" y="6664"/>
                      <a:pt x="25594" y="7315"/>
                    </a:cubicBezTo>
                    <a:cubicBezTo>
                      <a:pt x="24378" y="8075"/>
                      <a:pt x="21672" y="9686"/>
                      <a:pt x="20761" y="10811"/>
                    </a:cubicBezTo>
                    <a:cubicBezTo>
                      <a:pt x="20882" y="8683"/>
                      <a:pt x="21976" y="355"/>
                      <a:pt x="19879" y="20"/>
                    </a:cubicBezTo>
                    <a:cubicBezTo>
                      <a:pt x="19801" y="7"/>
                      <a:pt x="19724" y="0"/>
                      <a:pt x="196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8" name="Google Shape;5318;p32"/>
              <p:cNvSpPr/>
              <p:nvPr/>
            </p:nvSpPr>
            <p:spPr>
              <a:xfrm>
                <a:off x="2026150" y="2440575"/>
                <a:ext cx="183150" cy="163050"/>
              </a:xfrm>
              <a:custGeom>
                <a:avLst/>
                <a:gdLst/>
                <a:ahLst/>
                <a:cxnLst/>
                <a:rect l="l" t="t" r="r" b="b"/>
                <a:pathLst>
                  <a:path w="7326" h="6522" extrusionOk="0">
                    <a:moveTo>
                      <a:pt x="3394" y="0"/>
                    </a:moveTo>
                    <a:cubicBezTo>
                      <a:pt x="3306" y="0"/>
                      <a:pt x="3217" y="6"/>
                      <a:pt x="3131" y="20"/>
                    </a:cubicBezTo>
                    <a:cubicBezTo>
                      <a:pt x="2128" y="81"/>
                      <a:pt x="1155" y="628"/>
                      <a:pt x="608" y="1479"/>
                    </a:cubicBezTo>
                    <a:cubicBezTo>
                      <a:pt x="0" y="2512"/>
                      <a:pt x="61" y="3819"/>
                      <a:pt x="638" y="4822"/>
                    </a:cubicBezTo>
                    <a:cubicBezTo>
                      <a:pt x="1132" y="5763"/>
                      <a:pt x="2171" y="6521"/>
                      <a:pt x="3250" y="6521"/>
                    </a:cubicBezTo>
                    <a:cubicBezTo>
                      <a:pt x="3566" y="6521"/>
                      <a:pt x="3885" y="6456"/>
                      <a:pt x="4195" y="6312"/>
                    </a:cubicBezTo>
                    <a:cubicBezTo>
                      <a:pt x="4955" y="6190"/>
                      <a:pt x="5714" y="5795"/>
                      <a:pt x="6231" y="5096"/>
                    </a:cubicBezTo>
                    <a:cubicBezTo>
                      <a:pt x="7325" y="3698"/>
                      <a:pt x="6778" y="1448"/>
                      <a:pt x="5228" y="567"/>
                    </a:cubicBezTo>
                    <a:cubicBezTo>
                      <a:pt x="5173" y="539"/>
                      <a:pt x="5030" y="468"/>
                      <a:pt x="4924" y="415"/>
                    </a:cubicBezTo>
                    <a:lnTo>
                      <a:pt x="4924" y="415"/>
                    </a:lnTo>
                    <a:cubicBezTo>
                      <a:pt x="4742" y="324"/>
                      <a:pt x="4499" y="202"/>
                      <a:pt x="4286" y="172"/>
                    </a:cubicBezTo>
                    <a:cubicBezTo>
                      <a:pt x="4025" y="77"/>
                      <a:pt x="3708" y="0"/>
                      <a:pt x="33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9" name="Google Shape;5319;p32"/>
              <p:cNvSpPr/>
              <p:nvPr/>
            </p:nvSpPr>
            <p:spPr>
              <a:xfrm>
                <a:off x="2204350" y="2626575"/>
                <a:ext cx="104375" cy="107400"/>
              </a:xfrm>
              <a:custGeom>
                <a:avLst/>
                <a:gdLst/>
                <a:ahLst/>
                <a:cxnLst/>
                <a:rect l="l" t="t" r="r" b="b"/>
                <a:pathLst>
                  <a:path w="4175" h="4296" extrusionOk="0">
                    <a:moveTo>
                      <a:pt x="283" y="0"/>
                    </a:moveTo>
                    <a:cubicBezTo>
                      <a:pt x="131" y="0"/>
                      <a:pt x="1" y="212"/>
                      <a:pt x="167" y="331"/>
                    </a:cubicBezTo>
                    <a:cubicBezTo>
                      <a:pt x="866" y="969"/>
                      <a:pt x="1535" y="1607"/>
                      <a:pt x="2173" y="2337"/>
                    </a:cubicBezTo>
                    <a:cubicBezTo>
                      <a:pt x="2751" y="2945"/>
                      <a:pt x="3207" y="3765"/>
                      <a:pt x="3875" y="4282"/>
                    </a:cubicBezTo>
                    <a:cubicBezTo>
                      <a:pt x="3894" y="4292"/>
                      <a:pt x="3915" y="4296"/>
                      <a:pt x="3936" y="4296"/>
                    </a:cubicBezTo>
                    <a:cubicBezTo>
                      <a:pt x="4049" y="4296"/>
                      <a:pt x="4175" y="4172"/>
                      <a:pt x="4149" y="4069"/>
                    </a:cubicBezTo>
                    <a:cubicBezTo>
                      <a:pt x="3845" y="3309"/>
                      <a:pt x="3146" y="2671"/>
                      <a:pt x="2599" y="2094"/>
                    </a:cubicBezTo>
                    <a:cubicBezTo>
                      <a:pt x="1900" y="1394"/>
                      <a:pt x="1170" y="695"/>
                      <a:pt x="410" y="57"/>
                    </a:cubicBezTo>
                    <a:cubicBezTo>
                      <a:pt x="370" y="17"/>
                      <a:pt x="326" y="0"/>
                      <a:pt x="28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0" name="Google Shape;5320;p32"/>
              <p:cNvSpPr/>
              <p:nvPr/>
            </p:nvSpPr>
            <p:spPr>
              <a:xfrm>
                <a:off x="2230625" y="2540125"/>
                <a:ext cx="168650" cy="32900"/>
              </a:xfrm>
              <a:custGeom>
                <a:avLst/>
                <a:gdLst/>
                <a:ahLst/>
                <a:cxnLst/>
                <a:rect l="l" t="t" r="r" b="b"/>
                <a:pathLst>
                  <a:path w="6746" h="1316" extrusionOk="0">
                    <a:moveTo>
                      <a:pt x="321" y="0"/>
                    </a:moveTo>
                    <a:cubicBezTo>
                      <a:pt x="67" y="0"/>
                      <a:pt x="1" y="394"/>
                      <a:pt x="271" y="475"/>
                    </a:cubicBezTo>
                    <a:cubicBezTo>
                      <a:pt x="1470" y="902"/>
                      <a:pt x="3022" y="1315"/>
                      <a:pt x="4473" y="1315"/>
                    </a:cubicBezTo>
                    <a:cubicBezTo>
                      <a:pt x="5193" y="1315"/>
                      <a:pt x="5888" y="1214"/>
                      <a:pt x="6502" y="962"/>
                    </a:cubicBezTo>
                    <a:cubicBezTo>
                      <a:pt x="6745" y="901"/>
                      <a:pt x="6715" y="536"/>
                      <a:pt x="6441" y="536"/>
                    </a:cubicBezTo>
                    <a:cubicBezTo>
                      <a:pt x="6305" y="527"/>
                      <a:pt x="6168" y="524"/>
                      <a:pt x="6031" y="524"/>
                    </a:cubicBezTo>
                    <a:cubicBezTo>
                      <a:pt x="5293" y="524"/>
                      <a:pt x="4541" y="631"/>
                      <a:pt x="3805" y="631"/>
                    </a:cubicBezTo>
                    <a:cubicBezTo>
                      <a:pt x="3731" y="631"/>
                      <a:pt x="3658" y="630"/>
                      <a:pt x="3584" y="627"/>
                    </a:cubicBezTo>
                    <a:cubicBezTo>
                      <a:pt x="2490" y="536"/>
                      <a:pt x="1457" y="354"/>
                      <a:pt x="423" y="20"/>
                    </a:cubicBezTo>
                    <a:cubicBezTo>
                      <a:pt x="386" y="6"/>
                      <a:pt x="352" y="0"/>
                      <a:pt x="321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2"/>
              <p:cNvSpPr/>
              <p:nvPr/>
            </p:nvSpPr>
            <p:spPr>
              <a:xfrm>
                <a:off x="2229225" y="2361325"/>
                <a:ext cx="147150" cy="84925"/>
              </a:xfrm>
              <a:custGeom>
                <a:avLst/>
                <a:gdLst/>
                <a:ahLst/>
                <a:cxnLst/>
                <a:rect l="l" t="t" r="r" b="b"/>
                <a:pathLst>
                  <a:path w="5886" h="3397" extrusionOk="0">
                    <a:moveTo>
                      <a:pt x="5605" y="1"/>
                    </a:moveTo>
                    <a:cubicBezTo>
                      <a:pt x="5571" y="1"/>
                      <a:pt x="5533" y="9"/>
                      <a:pt x="5494" y="29"/>
                    </a:cubicBezTo>
                    <a:cubicBezTo>
                      <a:pt x="3671" y="819"/>
                      <a:pt x="1938" y="2004"/>
                      <a:pt x="236" y="3038"/>
                    </a:cubicBezTo>
                    <a:cubicBezTo>
                      <a:pt x="1" y="3116"/>
                      <a:pt x="102" y="3397"/>
                      <a:pt x="290" y="3397"/>
                    </a:cubicBezTo>
                    <a:cubicBezTo>
                      <a:pt x="321" y="3397"/>
                      <a:pt x="354" y="3389"/>
                      <a:pt x="388" y="3372"/>
                    </a:cubicBezTo>
                    <a:cubicBezTo>
                      <a:pt x="2120" y="2339"/>
                      <a:pt x="3975" y="1457"/>
                      <a:pt x="5707" y="363"/>
                    </a:cubicBezTo>
                    <a:cubicBezTo>
                      <a:pt x="5886" y="235"/>
                      <a:pt x="5786" y="1"/>
                      <a:pt x="5605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2"/>
              <p:cNvSpPr/>
              <p:nvPr/>
            </p:nvSpPr>
            <p:spPr>
              <a:xfrm>
                <a:off x="1872550" y="2325200"/>
                <a:ext cx="149300" cy="1222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4888" extrusionOk="0">
                    <a:moveTo>
                      <a:pt x="338" y="0"/>
                    </a:moveTo>
                    <a:cubicBezTo>
                      <a:pt x="170" y="0"/>
                      <a:pt x="0" y="305"/>
                      <a:pt x="217" y="440"/>
                    </a:cubicBezTo>
                    <a:cubicBezTo>
                      <a:pt x="1311" y="1139"/>
                      <a:pt x="2375" y="1808"/>
                      <a:pt x="3348" y="2598"/>
                    </a:cubicBezTo>
                    <a:cubicBezTo>
                      <a:pt x="4199" y="3297"/>
                      <a:pt x="4807" y="4240"/>
                      <a:pt x="5627" y="4847"/>
                    </a:cubicBezTo>
                    <a:cubicBezTo>
                      <a:pt x="5655" y="4875"/>
                      <a:pt x="5689" y="4887"/>
                      <a:pt x="5724" y="4887"/>
                    </a:cubicBezTo>
                    <a:cubicBezTo>
                      <a:pt x="5843" y="4887"/>
                      <a:pt x="5971" y="4752"/>
                      <a:pt x="5901" y="4635"/>
                    </a:cubicBezTo>
                    <a:cubicBezTo>
                      <a:pt x="5536" y="3601"/>
                      <a:pt x="4412" y="2750"/>
                      <a:pt x="3560" y="2112"/>
                    </a:cubicBezTo>
                    <a:cubicBezTo>
                      <a:pt x="2557" y="1352"/>
                      <a:pt x="1463" y="683"/>
                      <a:pt x="399" y="15"/>
                    </a:cubicBezTo>
                    <a:cubicBezTo>
                      <a:pt x="379" y="5"/>
                      <a:pt x="359" y="0"/>
                      <a:pt x="338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3" name="Google Shape;5323;p32"/>
              <p:cNvSpPr/>
              <p:nvPr/>
            </p:nvSpPr>
            <p:spPr>
              <a:xfrm>
                <a:off x="1776525" y="2494100"/>
                <a:ext cx="17440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6976" h="1547" extrusionOk="0">
                    <a:moveTo>
                      <a:pt x="270" y="0"/>
                    </a:moveTo>
                    <a:cubicBezTo>
                      <a:pt x="65" y="0"/>
                      <a:pt x="0" y="343"/>
                      <a:pt x="198" y="371"/>
                    </a:cubicBezTo>
                    <a:cubicBezTo>
                      <a:pt x="2049" y="896"/>
                      <a:pt x="4176" y="1547"/>
                      <a:pt x="6146" y="1547"/>
                    </a:cubicBezTo>
                    <a:cubicBezTo>
                      <a:pt x="6343" y="1547"/>
                      <a:pt x="6539" y="1540"/>
                      <a:pt x="6733" y="1526"/>
                    </a:cubicBezTo>
                    <a:cubicBezTo>
                      <a:pt x="6946" y="1526"/>
                      <a:pt x="6976" y="1253"/>
                      <a:pt x="6794" y="1161"/>
                    </a:cubicBezTo>
                    <a:cubicBezTo>
                      <a:pt x="4666" y="675"/>
                      <a:pt x="2447" y="554"/>
                      <a:pt x="319" y="6"/>
                    </a:cubicBezTo>
                    <a:cubicBezTo>
                      <a:pt x="302" y="2"/>
                      <a:pt x="285" y="0"/>
                      <a:pt x="270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4" name="Google Shape;5324;p32"/>
              <p:cNvSpPr/>
              <p:nvPr/>
            </p:nvSpPr>
            <p:spPr>
              <a:xfrm>
                <a:off x="1879050" y="2601050"/>
                <a:ext cx="11800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4720" h="4381" extrusionOk="0">
                    <a:moveTo>
                      <a:pt x="4513" y="0"/>
                    </a:moveTo>
                    <a:cubicBezTo>
                      <a:pt x="4494" y="0"/>
                      <a:pt x="4474" y="5"/>
                      <a:pt x="4455" y="14"/>
                    </a:cubicBezTo>
                    <a:cubicBezTo>
                      <a:pt x="3635" y="227"/>
                      <a:pt x="2905" y="1078"/>
                      <a:pt x="2297" y="1656"/>
                    </a:cubicBezTo>
                    <a:cubicBezTo>
                      <a:pt x="1538" y="2355"/>
                      <a:pt x="808" y="3175"/>
                      <a:pt x="139" y="3996"/>
                    </a:cubicBezTo>
                    <a:cubicBezTo>
                      <a:pt x="0" y="4135"/>
                      <a:pt x="162" y="4381"/>
                      <a:pt x="328" y="4381"/>
                    </a:cubicBezTo>
                    <a:cubicBezTo>
                      <a:pt x="379" y="4381"/>
                      <a:pt x="431" y="4357"/>
                      <a:pt x="474" y="4300"/>
                    </a:cubicBezTo>
                    <a:cubicBezTo>
                      <a:pt x="1112" y="3540"/>
                      <a:pt x="1841" y="2780"/>
                      <a:pt x="2571" y="2111"/>
                    </a:cubicBezTo>
                    <a:cubicBezTo>
                      <a:pt x="3240" y="1504"/>
                      <a:pt x="4152" y="987"/>
                      <a:pt x="4668" y="257"/>
                    </a:cubicBezTo>
                    <a:cubicBezTo>
                      <a:pt x="4720" y="129"/>
                      <a:pt x="4619" y="0"/>
                      <a:pt x="451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2"/>
              <p:cNvSpPr/>
              <p:nvPr/>
            </p:nvSpPr>
            <p:spPr>
              <a:xfrm>
                <a:off x="2070950" y="2650725"/>
                <a:ext cx="35000" cy="191475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7659" extrusionOk="0">
                    <a:moveTo>
                      <a:pt x="1064" y="0"/>
                    </a:moveTo>
                    <a:cubicBezTo>
                      <a:pt x="979" y="0"/>
                      <a:pt x="892" y="48"/>
                      <a:pt x="853" y="155"/>
                    </a:cubicBezTo>
                    <a:cubicBezTo>
                      <a:pt x="93" y="2343"/>
                      <a:pt x="214" y="5140"/>
                      <a:pt x="32" y="7450"/>
                    </a:cubicBezTo>
                    <a:cubicBezTo>
                      <a:pt x="1" y="7591"/>
                      <a:pt x="90" y="7659"/>
                      <a:pt x="188" y="7659"/>
                    </a:cubicBezTo>
                    <a:cubicBezTo>
                      <a:pt x="281" y="7659"/>
                      <a:pt x="382" y="7598"/>
                      <a:pt x="397" y="7480"/>
                    </a:cubicBezTo>
                    <a:cubicBezTo>
                      <a:pt x="670" y="5140"/>
                      <a:pt x="1400" y="2587"/>
                      <a:pt x="1278" y="216"/>
                    </a:cubicBezTo>
                    <a:cubicBezTo>
                      <a:pt x="1278" y="79"/>
                      <a:pt x="1173" y="0"/>
                      <a:pt x="1064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326" name="Google Shape;5326;p32"/>
          <p:cNvSpPr/>
          <p:nvPr/>
        </p:nvSpPr>
        <p:spPr>
          <a:xfrm>
            <a:off x="7829505" y="624834"/>
            <a:ext cx="1517568" cy="748596"/>
          </a:xfrm>
          <a:custGeom>
            <a:avLst/>
            <a:gdLst/>
            <a:ahLst/>
            <a:cxnLst/>
            <a:rect l="l" t="t" r="r" b="b"/>
            <a:pathLst>
              <a:path w="19748" h="9741" extrusionOk="0">
                <a:moveTo>
                  <a:pt x="13943" y="0"/>
                </a:moveTo>
                <a:cubicBezTo>
                  <a:pt x="13209" y="67"/>
                  <a:pt x="12442" y="234"/>
                  <a:pt x="11742" y="567"/>
                </a:cubicBezTo>
                <a:cubicBezTo>
                  <a:pt x="10407" y="1135"/>
                  <a:pt x="9407" y="2169"/>
                  <a:pt x="9073" y="3336"/>
                </a:cubicBezTo>
                <a:cubicBezTo>
                  <a:pt x="8840" y="2836"/>
                  <a:pt x="8539" y="2435"/>
                  <a:pt x="8206" y="2069"/>
                </a:cubicBezTo>
                <a:cubicBezTo>
                  <a:pt x="7906" y="1768"/>
                  <a:pt x="7605" y="1501"/>
                  <a:pt x="7272" y="1335"/>
                </a:cubicBezTo>
                <a:cubicBezTo>
                  <a:pt x="7105" y="1268"/>
                  <a:pt x="6938" y="1168"/>
                  <a:pt x="6772" y="1135"/>
                </a:cubicBezTo>
                <a:cubicBezTo>
                  <a:pt x="6605" y="1101"/>
                  <a:pt x="6438" y="1034"/>
                  <a:pt x="6204" y="1001"/>
                </a:cubicBezTo>
                <a:lnTo>
                  <a:pt x="5904" y="1001"/>
                </a:lnTo>
                <a:cubicBezTo>
                  <a:pt x="5604" y="1001"/>
                  <a:pt x="5337" y="1068"/>
                  <a:pt x="5004" y="1135"/>
                </a:cubicBezTo>
                <a:cubicBezTo>
                  <a:pt x="4570" y="1268"/>
                  <a:pt x="4170" y="1468"/>
                  <a:pt x="3669" y="1768"/>
                </a:cubicBezTo>
                <a:cubicBezTo>
                  <a:pt x="2769" y="2335"/>
                  <a:pt x="2202" y="3103"/>
                  <a:pt x="2001" y="3903"/>
                </a:cubicBezTo>
                <a:cubicBezTo>
                  <a:pt x="1901" y="4203"/>
                  <a:pt x="1868" y="4604"/>
                  <a:pt x="1901" y="5004"/>
                </a:cubicBezTo>
                <a:cubicBezTo>
                  <a:pt x="1935" y="5338"/>
                  <a:pt x="2068" y="5738"/>
                  <a:pt x="2268" y="6071"/>
                </a:cubicBezTo>
                <a:cubicBezTo>
                  <a:pt x="2435" y="6405"/>
                  <a:pt x="2702" y="6672"/>
                  <a:pt x="3036" y="7005"/>
                </a:cubicBezTo>
                <a:cubicBezTo>
                  <a:pt x="3102" y="7105"/>
                  <a:pt x="3202" y="7172"/>
                  <a:pt x="3336" y="7272"/>
                </a:cubicBezTo>
                <a:lnTo>
                  <a:pt x="3002" y="7272"/>
                </a:lnTo>
                <a:cubicBezTo>
                  <a:pt x="2402" y="7339"/>
                  <a:pt x="1901" y="7439"/>
                  <a:pt x="1501" y="7606"/>
                </a:cubicBezTo>
                <a:cubicBezTo>
                  <a:pt x="1234" y="7673"/>
                  <a:pt x="1034" y="7806"/>
                  <a:pt x="834" y="7939"/>
                </a:cubicBezTo>
                <a:cubicBezTo>
                  <a:pt x="600" y="8039"/>
                  <a:pt x="434" y="8206"/>
                  <a:pt x="267" y="8440"/>
                </a:cubicBezTo>
                <a:cubicBezTo>
                  <a:pt x="167" y="8607"/>
                  <a:pt x="67" y="8807"/>
                  <a:pt x="33" y="9007"/>
                </a:cubicBezTo>
                <a:cubicBezTo>
                  <a:pt x="0" y="9207"/>
                  <a:pt x="0" y="9474"/>
                  <a:pt x="67" y="9741"/>
                </a:cubicBezTo>
                <a:lnTo>
                  <a:pt x="19714" y="9741"/>
                </a:lnTo>
                <a:cubicBezTo>
                  <a:pt x="19714" y="9641"/>
                  <a:pt x="19747" y="9541"/>
                  <a:pt x="19747" y="9474"/>
                </a:cubicBezTo>
                <a:cubicBezTo>
                  <a:pt x="19747" y="9340"/>
                  <a:pt x="19747" y="9174"/>
                  <a:pt x="19714" y="8973"/>
                </a:cubicBezTo>
                <a:cubicBezTo>
                  <a:pt x="19681" y="8807"/>
                  <a:pt x="19614" y="8673"/>
                  <a:pt x="19547" y="8506"/>
                </a:cubicBezTo>
                <a:cubicBezTo>
                  <a:pt x="19447" y="8340"/>
                  <a:pt x="19381" y="8240"/>
                  <a:pt x="19280" y="8140"/>
                </a:cubicBezTo>
                <a:cubicBezTo>
                  <a:pt x="19114" y="7939"/>
                  <a:pt x="18880" y="7773"/>
                  <a:pt x="18580" y="7673"/>
                </a:cubicBezTo>
                <a:cubicBezTo>
                  <a:pt x="18513" y="7639"/>
                  <a:pt x="18413" y="7639"/>
                  <a:pt x="18280" y="7639"/>
                </a:cubicBezTo>
                <a:cubicBezTo>
                  <a:pt x="18880" y="6505"/>
                  <a:pt x="19047" y="5171"/>
                  <a:pt x="18780" y="3803"/>
                </a:cubicBezTo>
                <a:cubicBezTo>
                  <a:pt x="18680" y="3069"/>
                  <a:pt x="18346" y="2335"/>
                  <a:pt x="17913" y="1735"/>
                </a:cubicBezTo>
                <a:cubicBezTo>
                  <a:pt x="17446" y="1101"/>
                  <a:pt x="16845" y="601"/>
                  <a:pt x="16112" y="267"/>
                </a:cubicBezTo>
                <a:cubicBezTo>
                  <a:pt x="15578" y="134"/>
                  <a:pt x="14944" y="0"/>
                  <a:pt x="14277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7" name="Google Shape;5327;p32"/>
          <p:cNvSpPr/>
          <p:nvPr/>
        </p:nvSpPr>
        <p:spPr>
          <a:xfrm>
            <a:off x="122901" y="1373448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8" name="Google Shape;5328;p32"/>
          <p:cNvSpPr/>
          <p:nvPr/>
        </p:nvSpPr>
        <p:spPr>
          <a:xfrm>
            <a:off x="10882600" y="3384197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383047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0" name="Google Shape;5330;p33"/>
          <p:cNvGrpSpPr/>
          <p:nvPr/>
        </p:nvGrpSpPr>
        <p:grpSpPr>
          <a:xfrm flipH="1">
            <a:off x="-418285" y="453764"/>
            <a:ext cx="13020845" cy="7081745"/>
            <a:chOff x="-161314" y="340322"/>
            <a:chExt cx="9765634" cy="5311309"/>
          </a:xfrm>
        </p:grpSpPr>
        <p:sp>
          <p:nvSpPr>
            <p:cNvPr id="5331" name="Google Shape;5331;p3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2" name="Google Shape;5332;p3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33" name="Google Shape;5333;p33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5334" name="Google Shape;5334;p33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5335" name="Google Shape;5335;p33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6" name="Google Shape;5336;p33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7" name="Google Shape;5337;p33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8" name="Google Shape;5338;p33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9" name="Google Shape;5339;p33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0" name="Google Shape;5340;p33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1" name="Google Shape;5341;p33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2" name="Google Shape;5342;p33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43" name="Google Shape;5343;p33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344" name="Google Shape;5344;p33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5" name="Google Shape;5345;p33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6" name="Google Shape;5346;p33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7" name="Google Shape;5347;p33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8" name="Google Shape;5348;p33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9" name="Google Shape;5349;p33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0" name="Google Shape;5350;p33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1" name="Google Shape;5351;p33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2" name="Google Shape;5352;p33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53" name="Google Shape;5353;p33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354" name="Google Shape;5354;p33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355" name="Google Shape;5355;p33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356" name="Google Shape;5356;p33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7" name="Google Shape;5357;p33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8" name="Google Shape;5358;p33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9" name="Google Shape;5359;p33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0" name="Google Shape;5360;p33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1" name="Google Shape;5361;p33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2" name="Google Shape;5362;p33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3" name="Google Shape;5363;p33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4" name="Google Shape;5364;p33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5" name="Google Shape;5365;p33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6" name="Google Shape;5366;p33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7" name="Google Shape;5367;p33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8" name="Google Shape;5368;p33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369" name="Google Shape;5369;p33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370" name="Google Shape;5370;p33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1" name="Google Shape;5371;p33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2" name="Google Shape;5372;p33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3" name="Google Shape;5373;p33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4" name="Google Shape;5374;p33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5" name="Google Shape;5375;p33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76" name="Google Shape;5376;p33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377" name="Google Shape;5377;p33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8" name="Google Shape;5378;p33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9" name="Google Shape;5379;p33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0" name="Google Shape;5380;p33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1" name="Google Shape;5381;p33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2" name="Google Shape;5382;p33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3" name="Google Shape;5383;p33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4" name="Google Shape;5384;p33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5" name="Google Shape;5385;p33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6" name="Google Shape;5386;p33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7" name="Google Shape;5387;p33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8" name="Google Shape;5388;p33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9" name="Google Shape;5389;p33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0" name="Google Shape;5390;p33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1" name="Google Shape;5391;p33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2" name="Google Shape;5392;p33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93" name="Google Shape;5393;p33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394" name="Google Shape;5394;p33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5" name="Google Shape;5395;p33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6" name="Google Shape;5396;p33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7" name="Google Shape;5397;p33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8" name="Google Shape;5398;p33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9" name="Google Shape;5399;p33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0" name="Google Shape;5400;p33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1" name="Google Shape;5401;p33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2" name="Google Shape;5402;p33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3" name="Google Shape;5403;p33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4" name="Google Shape;5404;p33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5" name="Google Shape;5405;p33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6" name="Google Shape;5406;p33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7" name="Google Shape;5407;p33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8" name="Google Shape;5408;p33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9" name="Google Shape;5409;p33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0" name="Google Shape;5410;p33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1" name="Google Shape;5411;p33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2" name="Google Shape;5412;p33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3" name="Google Shape;5413;p33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4" name="Google Shape;5414;p33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5" name="Google Shape;5415;p33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6" name="Google Shape;5416;p33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7" name="Google Shape;5417;p33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8" name="Google Shape;5418;p33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9" name="Google Shape;5419;p33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0" name="Google Shape;5420;p33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1" name="Google Shape;5421;p33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2" name="Google Shape;5422;p33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3" name="Google Shape;5423;p33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4" name="Google Shape;5424;p33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5" name="Google Shape;5425;p33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6" name="Google Shape;5426;p33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7" name="Google Shape;5427;p33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8" name="Google Shape;5428;p33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9" name="Google Shape;5429;p33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0" name="Google Shape;5430;p33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1" name="Google Shape;5431;p33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2" name="Google Shape;5432;p33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3" name="Google Shape;5433;p33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4" name="Google Shape;5434;p33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5" name="Google Shape;5435;p33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6" name="Google Shape;5436;p33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7" name="Google Shape;5437;p33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8" name="Google Shape;5438;p33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9" name="Google Shape;5439;p33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0" name="Google Shape;5440;p33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1" name="Google Shape;5441;p33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2" name="Google Shape;5442;p33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443" name="Google Shape;5443;p33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" name="Google Shape;5444;p33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" name="Google Shape;5445;p33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446" name="Google Shape;5446;p33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447" name="Google Shape;5447;p33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8" name="Google Shape;5448;p33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9" name="Google Shape;5449;p33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0" name="Google Shape;5450;p33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1" name="Google Shape;5451;p33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2" name="Google Shape;5452;p33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3" name="Google Shape;5453;p33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4" name="Google Shape;5454;p33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5" name="Google Shape;5455;p33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6" name="Google Shape;5456;p33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7" name="Google Shape;5457;p33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8" name="Google Shape;5458;p33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9" name="Google Shape;5459;p33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0" name="Google Shape;5460;p33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1" name="Google Shape;5461;p33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2" name="Google Shape;5462;p33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3" name="Google Shape;5463;p33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4" name="Google Shape;5464;p33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5" name="Google Shape;5465;p33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6" name="Google Shape;5466;p33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7" name="Google Shape;5467;p33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8" name="Google Shape;5468;p33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9" name="Google Shape;5469;p33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0" name="Google Shape;5470;p33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471" name="Google Shape;5471;p33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472" name="Google Shape;5472;p33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3" name="Google Shape;5473;p33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4" name="Google Shape;5474;p33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5" name="Google Shape;5475;p33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6" name="Google Shape;5476;p33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7" name="Google Shape;5477;p33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8" name="Google Shape;5478;p33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9" name="Google Shape;5479;p33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0" name="Google Shape;5480;p33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1" name="Google Shape;5481;p33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2" name="Google Shape;5482;p33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3" name="Google Shape;5483;p33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4" name="Google Shape;5484;p33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5" name="Google Shape;5485;p33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6" name="Google Shape;5486;p33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7" name="Google Shape;5487;p33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8" name="Google Shape;5488;p33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9" name="Google Shape;5489;p33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490" name="Google Shape;5490;p33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1" name="Google Shape;5491;p33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2" name="Google Shape;5492;p33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3" name="Google Shape;5493;p33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4" name="Google Shape;5494;p33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5" name="Google Shape;5495;p33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6" name="Google Shape;5496;p33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7" name="Google Shape;5497;p33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8" name="Google Shape;5498;p33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9" name="Google Shape;5499;p33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0" name="Google Shape;5500;p33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1" name="Google Shape;5501;p33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2" name="Google Shape;5502;p33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3" name="Google Shape;5503;p33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4" name="Google Shape;5504;p33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5" name="Google Shape;5505;p33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6" name="Google Shape;5506;p33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7" name="Google Shape;5507;p33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8" name="Google Shape;5508;p33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9" name="Google Shape;5509;p33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0" name="Google Shape;5510;p33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1" name="Google Shape;5511;p33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2" name="Google Shape;5512;p33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3" name="Google Shape;5513;p33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4" name="Google Shape;5514;p33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5" name="Google Shape;5515;p33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6" name="Google Shape;5516;p33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7" name="Google Shape;5517;p33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8" name="Google Shape;5518;p33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9" name="Google Shape;5519;p33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0" name="Google Shape;5520;p33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1" name="Google Shape;5521;p33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2" name="Google Shape;5522;p33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3" name="Google Shape;5523;p33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4" name="Google Shape;5524;p33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5" name="Google Shape;5525;p33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6" name="Google Shape;5526;p33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7" name="Google Shape;5527;p33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8" name="Google Shape;5528;p33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9" name="Google Shape;5529;p33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0" name="Google Shape;5530;p33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1" name="Google Shape;5531;p33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2" name="Google Shape;5532;p33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3" name="Google Shape;5533;p33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4" name="Google Shape;5534;p33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5" name="Google Shape;5535;p33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6" name="Google Shape;5536;p33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7" name="Google Shape;5537;p33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8" name="Google Shape;5538;p33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9" name="Google Shape;5539;p33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0" name="Google Shape;5540;p33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1" name="Google Shape;5541;p33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2" name="Google Shape;5542;p33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3" name="Google Shape;5543;p33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4" name="Google Shape;5544;p33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5" name="Google Shape;5545;p33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6" name="Google Shape;5546;p33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469762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8" name="Google Shape;5548;p34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5549" name="Google Shape;5549;p34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" name="Google Shape;5550;p34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51" name="Google Shape;5551;p34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5552" name="Google Shape;5552;p34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3" name="Google Shape;5553;p34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4" name="Google Shape;5554;p34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5" name="Google Shape;5555;p34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6" name="Google Shape;5556;p34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7" name="Google Shape;5557;p34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8" name="Google Shape;5558;p34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9" name="Google Shape;5559;p34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60" name="Google Shape;5560;p34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5561" name="Google Shape;5561;p34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562" name="Google Shape;5562;p34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5563" name="Google Shape;5563;p34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4" name="Google Shape;5564;p34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5" name="Google Shape;5565;p34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6" name="Google Shape;5566;p34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7" name="Google Shape;5567;p34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8" name="Google Shape;5568;p34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9" name="Google Shape;5569;p34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0" name="Google Shape;5570;p34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1" name="Google Shape;5571;p34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2" name="Google Shape;5572;p34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3" name="Google Shape;5573;p34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4" name="Google Shape;5574;p34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5" name="Google Shape;5575;p34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576" name="Google Shape;5576;p34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5577" name="Google Shape;5577;p34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8" name="Google Shape;5578;p34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9" name="Google Shape;5579;p34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0" name="Google Shape;5580;p34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1" name="Google Shape;5581;p34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2" name="Google Shape;5582;p34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3" name="Google Shape;5583;p34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4" name="Google Shape;5584;p34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5" name="Google Shape;5585;p34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6" name="Google Shape;5586;p34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5587" name="Google Shape;5587;p34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8" name="Google Shape;5588;p34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9" name="Google Shape;5589;p34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5590" name="Google Shape;5590;p34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1" name="Google Shape;5591;p34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2" name="Google Shape;5592;p34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3" name="Google Shape;5593;p34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4" name="Google Shape;5594;p34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5" name="Google Shape;5595;p34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6" name="Google Shape;5596;p34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7" name="Google Shape;5597;p34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8" name="Google Shape;5598;p34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9" name="Google Shape;5599;p34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0" name="Google Shape;5600;p34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1" name="Google Shape;5601;p34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2" name="Google Shape;5602;p34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3" name="Google Shape;5603;p34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4" name="Google Shape;5604;p34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5" name="Google Shape;5605;p34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06" name="Google Shape;5606;p34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5607" name="Google Shape;5607;p34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8" name="Google Shape;5608;p34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9" name="Google Shape;5609;p34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0" name="Google Shape;5610;p34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1" name="Google Shape;5611;p34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2" name="Google Shape;5612;p34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3" name="Google Shape;5613;p34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4" name="Google Shape;5614;p34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5" name="Google Shape;5615;p34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6" name="Google Shape;5616;p34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7" name="Google Shape;5617;p34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8" name="Google Shape;5618;p34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9" name="Google Shape;5619;p34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0" name="Google Shape;5620;p34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1" name="Google Shape;5621;p34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2" name="Google Shape;5622;p34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3" name="Google Shape;5623;p34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4" name="Google Shape;5624;p34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5" name="Google Shape;5625;p34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6" name="Google Shape;5626;p34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7" name="Google Shape;5627;p34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8" name="Google Shape;5628;p34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9" name="Google Shape;5629;p34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0" name="Google Shape;5630;p34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1" name="Google Shape;5631;p34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2" name="Google Shape;5632;p34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3" name="Google Shape;5633;p34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4" name="Google Shape;5634;p34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35" name="Google Shape;5635;p34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5636" name="Google Shape;5636;p34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7" name="Google Shape;5637;p34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8" name="Google Shape;5638;p34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9" name="Google Shape;5639;p34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0" name="Google Shape;5640;p34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1" name="Google Shape;5641;p34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2" name="Google Shape;5642;p34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3" name="Google Shape;5643;p34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4" name="Google Shape;5644;p34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5" name="Google Shape;5645;p34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6" name="Google Shape;5646;p34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7" name="Google Shape;5647;p34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8" name="Google Shape;5648;p34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9" name="Google Shape;5649;p34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0" name="Google Shape;5650;p34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1" name="Google Shape;5651;p34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2" name="Google Shape;5652;p34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3" name="Google Shape;5653;p34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4" name="Google Shape;5654;p34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5" name="Google Shape;5655;p34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6" name="Google Shape;5656;p34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7" name="Google Shape;5657;p34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8" name="Google Shape;5658;p34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9" name="Google Shape;5659;p34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0" name="Google Shape;5660;p34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1" name="Google Shape;5661;p34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2" name="Google Shape;5662;p34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3" name="Google Shape;5663;p34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4" name="Google Shape;5664;p34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5" name="Google Shape;5665;p34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6" name="Google Shape;5666;p34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5667" name="Google Shape;5667;p34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8" name="Google Shape;5668;p34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9" name="Google Shape;5669;p34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0" name="Google Shape;5670;p34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1" name="Google Shape;5671;p34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2" name="Google Shape;5672;p34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3" name="Google Shape;5673;p34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4" name="Google Shape;5674;p34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5" name="Google Shape;5675;p34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76" name="Google Shape;5676;p34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5677" name="Google Shape;5677;p34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8" name="Google Shape;5678;p34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9" name="Google Shape;5679;p34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0" name="Google Shape;5680;p34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1" name="Google Shape;5681;p34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2" name="Google Shape;5682;p34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3" name="Google Shape;5683;p34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4" name="Google Shape;5684;p34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5" name="Google Shape;5685;p34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6" name="Google Shape;5686;p34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7" name="Google Shape;5687;p34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8" name="Google Shape;5688;p34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9" name="Google Shape;5689;p34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0" name="Google Shape;5690;p34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1" name="Google Shape;5691;p34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2" name="Google Shape;5692;p34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3" name="Google Shape;5693;p34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4" name="Google Shape;5694;p34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5" name="Google Shape;5695;p34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6" name="Google Shape;5696;p34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7" name="Google Shape;5697;p34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8" name="Google Shape;5698;p34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9" name="Google Shape;5699;p34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0" name="Google Shape;5700;p34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5701" name="Google Shape;5701;p34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2" name="Google Shape;5702;p34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03" name="Google Shape;5703;p34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5704" name="Google Shape;5704;p34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5" name="Google Shape;5705;p34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6" name="Google Shape;5706;p34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7" name="Google Shape;5707;p34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8" name="Google Shape;5708;p34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9" name="Google Shape;5709;p34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0" name="Google Shape;5710;p34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1" name="Google Shape;5711;p34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2" name="Google Shape;5712;p34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3" name="Google Shape;5713;p34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4" name="Google Shape;5714;p34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5" name="Google Shape;5715;p34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6" name="Google Shape;5716;p34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7" name="Google Shape;5717;p34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8" name="Google Shape;5718;p34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9" name="Google Shape;5719;p34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0" name="Google Shape;5720;p34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1" name="Google Shape;5721;p34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2" name="Google Shape;5722;p34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3" name="Google Shape;5723;p34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24" name="Google Shape;5724;p34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5725" name="Google Shape;5725;p34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6" name="Google Shape;5726;p34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7" name="Google Shape;5727;p34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8" name="Google Shape;5728;p34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9" name="Google Shape;5729;p34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0" name="Google Shape;5730;p34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1" name="Google Shape;5731;p34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2" name="Google Shape;5732;p34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3" name="Google Shape;5733;p34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4" name="Google Shape;5734;p34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5" name="Google Shape;5735;p34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6" name="Google Shape;5736;p34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7" name="Google Shape;5737;p34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8" name="Google Shape;5738;p34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9" name="Google Shape;5739;p34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0" name="Google Shape;5740;p34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1" name="Google Shape;5741;p34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2" name="Google Shape;5742;p34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3" name="Google Shape;5743;p34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4" name="Google Shape;5744;p34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5" name="Google Shape;5745;p34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6" name="Google Shape;5746;p34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7" name="Google Shape;5747;p34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343015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9" name="Google Shape;5749;p35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5750" name="Google Shape;5750;p35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1" name="Google Shape;5751;p35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52" name="Google Shape;5752;p35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5753" name="Google Shape;5753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4" name="Google Shape;5754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55" name="Google Shape;5755;p35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5756" name="Google Shape;5756;p35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7" name="Google Shape;5757;p35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8" name="Google Shape;5758;p35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9" name="Google Shape;5759;p35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0" name="Google Shape;5760;p35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1" name="Google Shape;5761;p35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2" name="Google Shape;5762;p35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3" name="Google Shape;5763;p35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4" name="Google Shape;5764;p35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5" name="Google Shape;5765;p35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5766" name="Google Shape;5766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7" name="Google Shape;5767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8" name="Google Shape;5768;p35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5769" name="Google Shape;5769;p35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0" name="Google Shape;5770;p35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1" name="Google Shape;5771;p35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2" name="Google Shape;5772;p35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3" name="Google Shape;5773;p35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4" name="Google Shape;5774;p35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5" name="Google Shape;5775;p35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6" name="Google Shape;5776;p35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7" name="Google Shape;5777;p35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8" name="Google Shape;5778;p35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9" name="Google Shape;5779;p35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0" name="Google Shape;5780;p35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1" name="Google Shape;5781;p35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2" name="Google Shape;5782;p35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3" name="Google Shape;5783;p35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4" name="Google Shape;5784;p35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5" name="Google Shape;5785;p35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5786" name="Google Shape;5786;p35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7" name="Google Shape;5787;p35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8" name="Google Shape;5788;p35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9" name="Google Shape;5789;p35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0" name="Google Shape;5790;p35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1" name="Google Shape;5791;p35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2" name="Google Shape;5792;p35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3" name="Google Shape;5793;p35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4" name="Google Shape;5794;p35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5" name="Google Shape;5795;p35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6" name="Google Shape;5796;p35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7" name="Google Shape;5797;p35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8" name="Google Shape;5798;p35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9" name="Google Shape;5799;p35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0" name="Google Shape;5800;p35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1" name="Google Shape;5801;p35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2" name="Google Shape;5802;p35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3" name="Google Shape;5803;p35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4" name="Google Shape;5804;p35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5" name="Google Shape;5805;p35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6" name="Google Shape;5806;p35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7" name="Google Shape;5807;p35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8" name="Google Shape;5808;p35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9" name="Google Shape;5809;p35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0" name="Google Shape;5810;p35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1" name="Google Shape;5811;p35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2" name="Google Shape;5812;p35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3" name="Google Shape;5813;p35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14" name="Google Shape;5814;p35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5815" name="Google Shape;5815;p35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6" name="Google Shape;5816;p35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7" name="Google Shape;5817;p35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8" name="Google Shape;5818;p35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9" name="Google Shape;5819;p35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0" name="Google Shape;5820;p35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1" name="Google Shape;5821;p35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2" name="Google Shape;5822;p35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3" name="Google Shape;5823;p35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4" name="Google Shape;5824;p35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5825" name="Google Shape;5825;p35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6" name="Google Shape;5826;p35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7" name="Google Shape;5827;p35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8" name="Google Shape;5828;p35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9" name="Google Shape;5829;p35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0" name="Google Shape;5830;p35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1" name="Google Shape;5831;p35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2" name="Google Shape;5832;p35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3" name="Google Shape;5833;p35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4" name="Google Shape;5834;p35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5" name="Google Shape;5835;p35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6" name="Google Shape;5836;p35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7" name="Google Shape;5837;p35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8" name="Google Shape;5838;p35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9" name="Google Shape;5839;p35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0" name="Google Shape;5840;p35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1" name="Google Shape;5841;p35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2" name="Google Shape;5842;p35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3" name="Google Shape;5843;p35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4" name="Google Shape;5844;p35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5" name="Google Shape;5845;p35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6" name="Google Shape;5846;p35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7" name="Google Shape;5847;p35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48" name="Google Shape;5848;p35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9" name="Google Shape;5849;p35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0" name="Google Shape;5850;p35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1" name="Google Shape;5851;p35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5852" name="Google Shape;5852;p35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3" name="Google Shape;5853;p35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181537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5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55" name="Google Shape;5855;p36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5856" name="Google Shape;5856;p36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7" name="Google Shape;5857;p36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8" name="Google Shape;5858;p36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5859" name="Google Shape;5859;p36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5860" name="Google Shape;5860;p3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1" name="Google Shape;5861;p3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2" name="Google Shape;5862;p3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3" name="Google Shape;5863;p3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4" name="Google Shape;5864;p3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5" name="Google Shape;5865;p3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6" name="Google Shape;5866;p3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7" name="Google Shape;5867;p3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868" name="Google Shape;5868;p36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5869" name="Google Shape;5869;p3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0" name="Google Shape;5870;p3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1" name="Google Shape;5871;p3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2" name="Google Shape;5872;p3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3" name="Google Shape;5873;p3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4" name="Google Shape;5874;p3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5" name="Google Shape;5875;p3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6" name="Google Shape;5876;p3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7" name="Google Shape;5877;p3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8" name="Google Shape;5878;p3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9" name="Google Shape;5879;p3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0" name="Google Shape;5880;p3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1" name="Google Shape;5881;p3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2" name="Google Shape;5882;p3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3" name="Google Shape;5883;p3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4" name="Google Shape;5884;p3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5" name="Google Shape;5885;p3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6" name="Google Shape;5886;p3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7" name="Google Shape;5887;p3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8" name="Google Shape;5888;p3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9" name="Google Shape;5889;p3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0" name="Google Shape;5890;p3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1" name="Google Shape;5891;p3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2" name="Google Shape;5892;p3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3" name="Google Shape;5893;p3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4" name="Google Shape;5894;p3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5" name="Google Shape;5895;p3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6" name="Google Shape;5896;p3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7" name="Google Shape;5897;p3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8" name="Google Shape;5898;p3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9" name="Google Shape;5899;p3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0" name="Google Shape;5900;p3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1" name="Google Shape;5901;p3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2" name="Google Shape;5902;p3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3" name="Google Shape;5903;p3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4" name="Google Shape;5904;p3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5" name="Google Shape;5905;p3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6" name="Google Shape;5906;p3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7" name="Google Shape;5907;p3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8" name="Google Shape;5908;p3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9" name="Google Shape;5909;p3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0" name="Google Shape;5910;p3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1" name="Google Shape;5911;p3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2" name="Google Shape;5912;p3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3" name="Google Shape;5913;p3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4" name="Google Shape;5914;p3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5" name="Google Shape;5915;p3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6" name="Google Shape;5916;p3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7" name="Google Shape;5917;p3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8" name="Google Shape;5918;p3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9" name="Google Shape;5919;p3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0" name="Google Shape;5920;p3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1" name="Google Shape;5921;p3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22" name="Google Shape;5922;p36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5923" name="Google Shape;5923;p36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4" name="Google Shape;5924;p36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5" name="Google Shape;5925;p36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6" name="Google Shape;5926;p36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7" name="Google Shape;5927;p36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8" name="Google Shape;5928;p36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9" name="Google Shape;5929;p36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0" name="Google Shape;5930;p36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1" name="Google Shape;5931;p36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2" name="Google Shape;5932;p36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3" name="Google Shape;5933;p36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4" name="Google Shape;5934;p36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5" name="Google Shape;5935;p36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6" name="Google Shape;5936;p36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7" name="Google Shape;5937;p36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8" name="Google Shape;5938;p36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9" name="Google Shape;5939;p36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0" name="Google Shape;5940;p36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1" name="Google Shape;5941;p36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2" name="Google Shape;5942;p36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3" name="Google Shape;5943;p36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4" name="Google Shape;5944;p36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5" name="Google Shape;5945;p36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6" name="Google Shape;5946;p36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7" name="Google Shape;5947;p36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8" name="Google Shape;5948;p36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9" name="Google Shape;5949;p36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0" name="Google Shape;5950;p36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1" name="Google Shape;5951;p36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2" name="Google Shape;5952;p36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3" name="Google Shape;5953;p36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4" name="Google Shape;5954;p36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5" name="Google Shape;5955;p36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6" name="Google Shape;5956;p36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7" name="Google Shape;5957;p36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8" name="Google Shape;5958;p36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9" name="Google Shape;5959;p36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0" name="Google Shape;5960;p36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1" name="Google Shape;5961;p36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2" name="Google Shape;5962;p36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3" name="Google Shape;5963;p36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4" name="Google Shape;5964;p36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5" name="Google Shape;5965;p36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6" name="Google Shape;5966;p36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7" name="Google Shape;5967;p36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8" name="Google Shape;5968;p36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9" name="Google Shape;5969;p36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0" name="Google Shape;5970;p36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1" name="Google Shape;5971;p36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2" name="Google Shape;5972;p36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3" name="Google Shape;5973;p36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4" name="Google Shape;5974;p36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5" name="Google Shape;5975;p36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6" name="Google Shape;5976;p36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5977" name="Google Shape;5977;p3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8" name="Google Shape;5978;p3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9" name="Google Shape;5979;p36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5980" name="Google Shape;5980;p3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1" name="Google Shape;5981;p3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2" name="Google Shape;5982;p3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3" name="Google Shape;5983;p3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4" name="Google Shape;5984;p3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5" name="Google Shape;5985;p3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6" name="Google Shape;5986;p3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7" name="Google Shape;5987;p3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8" name="Google Shape;5988;p3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9" name="Google Shape;5989;p3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0" name="Google Shape;5990;p3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1" name="Google Shape;5991;p3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2" name="Google Shape;5992;p3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3" name="Google Shape;5993;p3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4" name="Google Shape;5994;p3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5" name="Google Shape;5995;p3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6" name="Google Shape;5996;p3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7" name="Google Shape;5997;p3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8" name="Google Shape;5998;p3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9" name="Google Shape;5999;p3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0" name="Google Shape;6000;p3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1" name="Google Shape;6001;p3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2" name="Google Shape;6002;p3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3" name="Google Shape;6003;p3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4" name="Google Shape;6004;p3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5" name="Google Shape;6005;p3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6" name="Google Shape;6006;p3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7" name="Google Shape;6007;p3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6008" name="Google Shape;6008;p36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9" name="Google Shape;6009;p36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0" name="Google Shape;6010;p36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1" name="Google Shape;6011;p36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2" name="Google Shape;6012;p36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13" name="Google Shape;6013;p36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6014" name="Google Shape;6014;p36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6015" name="Google Shape;6015;p36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6" name="Google Shape;6016;p36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7" name="Google Shape;6017;p36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8" name="Google Shape;6018;p36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9" name="Google Shape;6019;p36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0" name="Google Shape;6020;p36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1" name="Google Shape;6021;p36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2" name="Google Shape;6022;p36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3" name="Google Shape;6023;p36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4" name="Google Shape;6024;p36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5" name="Google Shape;6025;p36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6" name="Google Shape;6026;p36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7" name="Google Shape;6027;p36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8" name="Google Shape;6028;p36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9" name="Google Shape;6029;p36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0" name="Google Shape;6030;p36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6031" name="Google Shape;6031;p36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2" name="Google Shape;6032;p36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3" name="Google Shape;6033;p36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4" name="Google Shape;6034;p36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5" name="Google Shape;6035;p36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6" name="Google Shape;6036;p36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7" name="Google Shape;6037;p36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6038" name="Google Shape;6038;p36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9" name="Google Shape;6039;p36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0" name="Google Shape;6040;p36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1" name="Google Shape;6041;p36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2" name="Google Shape;6042;p36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3" name="Google Shape;6043;p36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4" name="Google Shape;6044;p36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5" name="Google Shape;6045;p36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6" name="Google Shape;6046;p36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7" name="Google Shape;6047;p36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48" name="Google Shape;6048;p36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6049" name="Google Shape;6049;p36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0" name="Google Shape;6050;p36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1" name="Google Shape;6051;p36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2" name="Google Shape;6052;p36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3" name="Google Shape;6053;p36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4" name="Google Shape;6054;p36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5" name="Google Shape;6055;p36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6" name="Google Shape;6056;p36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7" name="Google Shape;6057;p36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8" name="Google Shape;6058;p36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9" name="Google Shape;6059;p36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0" name="Google Shape;6060;p36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1" name="Google Shape;6061;p36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2" name="Google Shape;6062;p36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3" name="Google Shape;6063;p36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4" name="Google Shape;6064;p36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5" name="Google Shape;6065;p36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6" name="Google Shape;6066;p36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7" name="Google Shape;6067;p36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8" name="Google Shape;6068;p36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9" name="Google Shape;6069;p36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0" name="Google Shape;6070;p36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1" name="Google Shape;6071;p36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2" name="Google Shape;6072;p36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3" name="Google Shape;6073;p36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4" name="Google Shape;6074;p36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5" name="Google Shape;6075;p36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6" name="Google Shape;6076;p36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7" name="Google Shape;6077;p36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8" name="Google Shape;6078;p36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9" name="Google Shape;6079;p36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0" name="Google Shape;6080;p36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1" name="Google Shape;6081;p36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6608210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spTree>
      <p:nvGrpSpPr>
        <p:cNvPr id="1" name="Shape 6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83" name="Google Shape;6083;p37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6084" name="Google Shape;6084;p37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5" name="Google Shape;6085;p37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86" name="Google Shape;6086;p37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6087" name="Google Shape;6087;p37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8" name="Google Shape;6088;p3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9" name="Google Shape;6089;p37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0" name="Google Shape;6090;p37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1" name="Google Shape;6091;p3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92" name="Google Shape;6092;p37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6093" name="Google Shape;6093;p37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6094" name="Google Shape;6094;p37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5" name="Google Shape;6095;p37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6" name="Google Shape;6096;p37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7" name="Google Shape;6097;p37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8" name="Google Shape;6098;p37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9" name="Google Shape;6099;p37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0" name="Google Shape;6100;p37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6101" name="Google Shape;6101;p37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2" name="Google Shape;6102;p37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3" name="Google Shape;6103;p37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4" name="Google Shape;6104;p37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5" name="Google Shape;6105;p37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6" name="Google Shape;6106;p37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7" name="Google Shape;6107;p37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8" name="Google Shape;6108;p37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9" name="Google Shape;6109;p37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6110" name="Google Shape;6110;p37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1" name="Google Shape;6111;p37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2" name="Google Shape;6112;p37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3" name="Google Shape;6113;p37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4" name="Google Shape;6114;p37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5" name="Google Shape;6115;p37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6" name="Google Shape;6116;p37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7" name="Google Shape;6117;p37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8" name="Google Shape;6118;p37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19" name="Google Shape;6119;p37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6120" name="Google Shape;6120;p37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6121" name="Google Shape;6121;p37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6122" name="Google Shape;6122;p37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3" name="Google Shape;6123;p37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4" name="Google Shape;6124;p37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5" name="Google Shape;6125;p37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6" name="Google Shape;6126;p37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7" name="Google Shape;6127;p37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8" name="Google Shape;6128;p37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9" name="Google Shape;6129;p37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0" name="Google Shape;6130;p37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1" name="Google Shape;6131;p37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2" name="Google Shape;6132;p37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3" name="Google Shape;6133;p37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4" name="Google Shape;6134;p37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6135" name="Google Shape;6135;p37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6136" name="Google Shape;6136;p37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7" name="Google Shape;6137;p37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8" name="Google Shape;6138;p37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9" name="Google Shape;6139;p37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0" name="Google Shape;6140;p37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1" name="Google Shape;6141;p37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42" name="Google Shape;6142;p37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6143" name="Google Shape;6143;p37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4" name="Google Shape;6144;p37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5" name="Google Shape;6145;p37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6" name="Google Shape;6146;p37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7" name="Google Shape;6147;p37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8" name="Google Shape;6148;p37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9" name="Google Shape;6149;p37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0" name="Google Shape;6150;p37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1" name="Google Shape;6151;p37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2" name="Google Shape;6152;p37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3" name="Google Shape;6153;p37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4" name="Google Shape;6154;p37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5" name="Google Shape;6155;p37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6" name="Google Shape;6156;p37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7" name="Google Shape;6157;p37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8" name="Google Shape;6158;p37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59" name="Google Shape;6159;p37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6160" name="Google Shape;6160;p37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1" name="Google Shape;6161;p37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2" name="Google Shape;6162;p37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3" name="Google Shape;6163;p37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4" name="Google Shape;6164;p37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5" name="Google Shape;6165;p37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6" name="Google Shape;6166;p37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7" name="Google Shape;6167;p37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8" name="Google Shape;6168;p37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9" name="Google Shape;6169;p37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0" name="Google Shape;6170;p37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1" name="Google Shape;6171;p37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2" name="Google Shape;6172;p37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3" name="Google Shape;6173;p37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4" name="Google Shape;6174;p37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5" name="Google Shape;6175;p37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6" name="Google Shape;6176;p37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7" name="Google Shape;6177;p37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8" name="Google Shape;6178;p37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9" name="Google Shape;6179;p37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0" name="Google Shape;6180;p37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1" name="Google Shape;6181;p37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2" name="Google Shape;6182;p37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3" name="Google Shape;6183;p37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4" name="Google Shape;6184;p37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5" name="Google Shape;6185;p37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6" name="Google Shape;6186;p37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7" name="Google Shape;6187;p37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8" name="Google Shape;6188;p37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9" name="Google Shape;6189;p37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0" name="Google Shape;6190;p37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1" name="Google Shape;6191;p37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2" name="Google Shape;6192;p37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3" name="Google Shape;6193;p37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4" name="Google Shape;6194;p37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5" name="Google Shape;6195;p37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6" name="Google Shape;6196;p37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7" name="Google Shape;6197;p37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8" name="Google Shape;6198;p37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9" name="Google Shape;6199;p37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0" name="Google Shape;6200;p37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1" name="Google Shape;6201;p37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2" name="Google Shape;6202;p37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3" name="Google Shape;6203;p37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4" name="Google Shape;6204;p37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5" name="Google Shape;6205;p37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6" name="Google Shape;6206;p37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7" name="Google Shape;6207;p37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8" name="Google Shape;6208;p37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09" name="Google Shape;6209;p37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6210" name="Google Shape;6210;p3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1" name="Google Shape;6211;p3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2" name="Google Shape;6212;p3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3" name="Google Shape;6213;p3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4" name="Google Shape;6214;p3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5" name="Google Shape;6215;p3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6" name="Google Shape;6216;p3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7" name="Google Shape;6217;p3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8" name="Google Shape;6218;p3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9" name="Google Shape;6219;p3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0" name="Google Shape;6220;p3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1" name="Google Shape;6221;p3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2" name="Google Shape;6222;p3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3" name="Google Shape;6223;p3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4" name="Google Shape;6224;p3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5" name="Google Shape;6225;p3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6" name="Google Shape;6226;p3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7" name="Google Shape;6227;p3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8" name="Google Shape;6228;p3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9" name="Google Shape;6229;p3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0" name="Google Shape;6230;p3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1" name="Google Shape;6231;p3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2" name="Google Shape;6232;p3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3" name="Google Shape;6233;p3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4" name="Google Shape;6234;p3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5" name="Google Shape;6235;p3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6" name="Google Shape;6236;p3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7" name="Google Shape;6237;p3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8" name="Google Shape;6238;p3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9" name="Google Shape;6239;p3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0" name="Google Shape;6240;p3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1" name="Google Shape;6241;p3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2" name="Google Shape;6242;p3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43" name="Google Shape;6243;p37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6244" name="Google Shape;6244;p37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5" name="Google Shape;6245;p37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6" name="Google Shape;6246;p37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7" name="Google Shape;6247;p37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8" name="Google Shape;6248;p37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9" name="Google Shape;6249;p37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0" name="Google Shape;6250;p37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6251" name="Google Shape;6251;p37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6252" name="Google Shape;6252;p37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6253" name="Google Shape;6253;p37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4" name="Google Shape;6254;p37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5" name="Google Shape;6255;p37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6" name="Google Shape;6256;p37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7" name="Google Shape;6257;p37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8" name="Google Shape;6258;p37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9" name="Google Shape;6259;p37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0" name="Google Shape;6260;p37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1" name="Google Shape;6261;p37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6262" name="Google Shape;6262;p37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3" name="Google Shape;6263;p37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4" name="Google Shape;6264;p37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6265" name="Google Shape;6265;p3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6" name="Google Shape;6266;p3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7" name="Google Shape;6267;p3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8" name="Google Shape;6268;p3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9" name="Google Shape;6269;p3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0" name="Google Shape;6270;p3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1" name="Google Shape;6271;p3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2" name="Google Shape;6272;p3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3" name="Google Shape;6273;p3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4" name="Google Shape;6274;p3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5" name="Google Shape;6275;p3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6" name="Google Shape;6276;p3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7" name="Google Shape;6277;p3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8" name="Google Shape;6278;p3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9" name="Google Shape;6279;p3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0" name="Google Shape;6280;p3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81" name="Google Shape;6281;p37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6282" name="Google Shape;6282;p37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3" name="Google Shape;6283;p37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4" name="Google Shape;6284;p37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5" name="Google Shape;6285;p37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6" name="Google Shape;6286;p37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7" name="Google Shape;6287;p37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8" name="Google Shape;6288;p37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9" name="Google Shape;6289;p37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0" name="Google Shape;6290;p37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1" name="Google Shape;6291;p37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2" name="Google Shape;6292;p37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3" name="Google Shape;6293;p37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4" name="Google Shape;6294;p37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5" name="Google Shape;6295;p37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6" name="Google Shape;6296;p37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7" name="Google Shape;6297;p37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8" name="Google Shape;6298;p37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9" name="Google Shape;6299;p37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0" name="Google Shape;6300;p37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1" name="Google Shape;6301;p37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2" name="Google Shape;6302;p37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3" name="Google Shape;6303;p37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4" name="Google Shape;6304;p37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5" name="Google Shape;6305;p37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6" name="Google Shape;6306;p37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7" name="Google Shape;6307;p37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8" name="Google Shape;6308;p37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9" name="Google Shape;6309;p37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10" name="Google Shape;6310;p37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6311" name="Google Shape;6311;p37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2" name="Google Shape;6312;p37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3" name="Google Shape;6313;p37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4" name="Google Shape;6314;p37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5" name="Google Shape;6315;p37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6" name="Google Shape;6316;p37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7" name="Google Shape;6317;p37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8" name="Google Shape;6318;p37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9" name="Google Shape;6319;p37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0" name="Google Shape;6320;p37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1" name="Google Shape;6321;p37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2" name="Google Shape;6322;p37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3" name="Google Shape;6323;p37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4" name="Google Shape;6324;p37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5" name="Google Shape;6325;p37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6" name="Google Shape;6326;p37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7" name="Google Shape;6327;p37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8" name="Google Shape;6328;p37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9" name="Google Shape;6329;p37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0" name="Google Shape;6330;p37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1" name="Google Shape;6331;p37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2" name="Google Shape;6332;p37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3" name="Google Shape;6333;p37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4" name="Google Shape;6334;p37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5" name="Google Shape;6335;p37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6" name="Google Shape;6336;p37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7" name="Google Shape;6337;p37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8" name="Google Shape;6338;p37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9" name="Google Shape;6339;p37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0" name="Google Shape;6340;p37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1" name="Google Shape;6341;p37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2" name="Google Shape;6342;p37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3" name="Google Shape;6343;p37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4" name="Google Shape;6344;p37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45" name="Google Shape;6345;p37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6346" name="Google Shape;6346;p37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7" name="Google Shape;6347;p37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8" name="Google Shape;6348;p37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9" name="Google Shape;6349;p37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0" name="Google Shape;6350;p37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1" name="Google Shape;6351;p37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2" name="Google Shape;6352;p37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3" name="Google Shape;6353;p37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4" name="Google Shape;6354;p37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5" name="Google Shape;6355;p37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6" name="Google Shape;6356;p37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7" name="Google Shape;6357;p37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8" name="Google Shape;6358;p37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9" name="Google Shape;6359;p37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0" name="Google Shape;6360;p37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1" name="Google Shape;6361;p37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2" name="Google Shape;6362;p37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3" name="Google Shape;6363;p37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4" name="Google Shape;6364;p37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5" name="Google Shape;6365;p37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6" name="Google Shape;6366;p37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7" name="Google Shape;6367;p37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8" name="Google Shape;6368;p37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9" name="Google Shape;6369;p37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0" name="Google Shape;6370;p37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1" name="Google Shape;6371;p37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937753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5" name="Google Shape;815;p7"/>
          <p:cNvGrpSpPr/>
          <p:nvPr/>
        </p:nvGrpSpPr>
        <p:grpSpPr>
          <a:xfrm>
            <a:off x="-646628" y="155415"/>
            <a:ext cx="13065301" cy="7006019"/>
            <a:chOff x="-484971" y="116561"/>
            <a:chExt cx="9798976" cy="5254514"/>
          </a:xfrm>
        </p:grpSpPr>
        <p:sp>
          <p:nvSpPr>
            <p:cNvPr id="816" name="Google Shape;816;p7"/>
            <p:cNvSpPr/>
            <p:nvPr/>
          </p:nvSpPr>
          <p:spPr>
            <a:xfrm>
              <a:off x="-38725" y="3910875"/>
              <a:ext cx="9209436" cy="127162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7"/>
            <p:cNvSpPr/>
            <p:nvPr/>
          </p:nvSpPr>
          <p:spPr>
            <a:xfrm>
              <a:off x="-65450" y="4159419"/>
              <a:ext cx="9209483" cy="102272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18" name="Google Shape;818;p7"/>
            <p:cNvGrpSpPr/>
            <p:nvPr/>
          </p:nvGrpSpPr>
          <p:grpSpPr>
            <a:xfrm rot="1611936">
              <a:off x="8025637" y="3464511"/>
              <a:ext cx="762272" cy="1496516"/>
              <a:chOff x="3245000" y="616925"/>
              <a:chExt cx="522875" cy="1026525"/>
            </a:xfrm>
          </p:grpSpPr>
          <p:sp>
            <p:nvSpPr>
              <p:cNvPr id="819" name="Google Shape;819;p7"/>
              <p:cNvSpPr/>
              <p:nvPr/>
            </p:nvSpPr>
            <p:spPr>
              <a:xfrm>
                <a:off x="3245000" y="616925"/>
                <a:ext cx="522875" cy="946325"/>
              </a:xfrm>
              <a:custGeom>
                <a:avLst/>
                <a:gdLst/>
                <a:ahLst/>
                <a:cxnLst/>
                <a:rect l="l" t="t" r="r" b="b"/>
                <a:pathLst>
                  <a:path w="20915" h="37853" extrusionOk="0">
                    <a:moveTo>
                      <a:pt x="8480" y="0"/>
                    </a:moveTo>
                    <a:cubicBezTo>
                      <a:pt x="7561" y="0"/>
                      <a:pt x="6799" y="942"/>
                      <a:pt x="6371" y="1827"/>
                    </a:cubicBezTo>
                    <a:cubicBezTo>
                      <a:pt x="5228" y="4375"/>
                      <a:pt x="5140" y="7436"/>
                      <a:pt x="6172" y="10068"/>
                    </a:cubicBezTo>
                    <a:lnTo>
                      <a:pt x="6172" y="10068"/>
                    </a:lnTo>
                    <a:cubicBezTo>
                      <a:pt x="5760" y="9160"/>
                      <a:pt x="4736" y="8648"/>
                      <a:pt x="3734" y="8648"/>
                    </a:cubicBezTo>
                    <a:cubicBezTo>
                      <a:pt x="3009" y="8648"/>
                      <a:pt x="2295" y="8916"/>
                      <a:pt x="1835" y="9499"/>
                    </a:cubicBezTo>
                    <a:cubicBezTo>
                      <a:pt x="1034" y="10400"/>
                      <a:pt x="1034" y="11734"/>
                      <a:pt x="1201" y="12935"/>
                    </a:cubicBezTo>
                    <a:cubicBezTo>
                      <a:pt x="1540" y="15708"/>
                      <a:pt x="2533" y="18395"/>
                      <a:pt x="4023" y="20734"/>
                    </a:cubicBezTo>
                    <a:lnTo>
                      <a:pt x="4023" y="20734"/>
                    </a:lnTo>
                    <a:cubicBezTo>
                      <a:pt x="3647" y="20368"/>
                      <a:pt x="3100" y="20175"/>
                      <a:pt x="2549" y="20175"/>
                    </a:cubicBezTo>
                    <a:cubicBezTo>
                      <a:pt x="2119" y="20175"/>
                      <a:pt x="1687" y="20293"/>
                      <a:pt x="1334" y="20540"/>
                    </a:cubicBezTo>
                    <a:cubicBezTo>
                      <a:pt x="334" y="21241"/>
                      <a:pt x="0" y="22575"/>
                      <a:pt x="167" y="23809"/>
                    </a:cubicBezTo>
                    <a:cubicBezTo>
                      <a:pt x="367" y="25010"/>
                      <a:pt x="1001" y="26078"/>
                      <a:pt x="1668" y="27078"/>
                    </a:cubicBezTo>
                    <a:cubicBezTo>
                      <a:pt x="4370" y="31215"/>
                      <a:pt x="7806" y="34917"/>
                      <a:pt x="11842" y="37853"/>
                    </a:cubicBezTo>
                    <a:cubicBezTo>
                      <a:pt x="16679" y="31581"/>
                      <a:pt x="20381" y="26311"/>
                      <a:pt x="20848" y="20207"/>
                    </a:cubicBezTo>
                    <a:cubicBezTo>
                      <a:pt x="20915" y="18839"/>
                      <a:pt x="20581" y="17138"/>
                      <a:pt x="19247" y="16737"/>
                    </a:cubicBezTo>
                    <a:cubicBezTo>
                      <a:pt x="19107" y="16704"/>
                      <a:pt x="18967" y="16688"/>
                      <a:pt x="18827" y="16688"/>
                    </a:cubicBezTo>
                    <a:cubicBezTo>
                      <a:pt x="18132" y="16688"/>
                      <a:pt x="17457" y="17077"/>
                      <a:pt x="17012" y="17605"/>
                    </a:cubicBezTo>
                    <a:cubicBezTo>
                      <a:pt x="16478" y="18272"/>
                      <a:pt x="16178" y="19106"/>
                      <a:pt x="15911" y="19906"/>
                    </a:cubicBezTo>
                    <a:cubicBezTo>
                      <a:pt x="16645" y="16270"/>
                      <a:pt x="17046" y="12568"/>
                      <a:pt x="17146" y="8899"/>
                    </a:cubicBezTo>
                    <a:cubicBezTo>
                      <a:pt x="17179" y="7598"/>
                      <a:pt x="16979" y="5996"/>
                      <a:pt x="15711" y="5529"/>
                    </a:cubicBezTo>
                    <a:cubicBezTo>
                      <a:pt x="15525" y="5459"/>
                      <a:pt x="15334" y="5427"/>
                      <a:pt x="15143" y="5427"/>
                    </a:cubicBezTo>
                    <a:cubicBezTo>
                      <a:pt x="14343" y="5427"/>
                      <a:pt x="13547" y="5996"/>
                      <a:pt x="13143" y="6697"/>
                    </a:cubicBezTo>
                    <a:cubicBezTo>
                      <a:pt x="12642" y="7598"/>
                      <a:pt x="12576" y="8665"/>
                      <a:pt x="12542" y="9699"/>
                    </a:cubicBezTo>
                    <a:cubicBezTo>
                      <a:pt x="12175" y="6997"/>
                      <a:pt x="11408" y="4329"/>
                      <a:pt x="10341" y="1760"/>
                    </a:cubicBezTo>
                    <a:cubicBezTo>
                      <a:pt x="10007" y="1026"/>
                      <a:pt x="9540" y="192"/>
                      <a:pt x="8740" y="26"/>
                    </a:cubicBezTo>
                    <a:cubicBezTo>
                      <a:pt x="8652" y="9"/>
                      <a:pt x="8565" y="0"/>
                      <a:pt x="84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0" name="Google Shape;820;p7"/>
              <p:cNvSpPr/>
              <p:nvPr/>
            </p:nvSpPr>
            <p:spPr>
              <a:xfrm>
                <a:off x="3423450" y="666125"/>
                <a:ext cx="141000" cy="977325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39093" extrusionOk="0">
                    <a:moveTo>
                      <a:pt x="480" y="1"/>
                    </a:moveTo>
                    <a:cubicBezTo>
                      <a:pt x="451" y="1"/>
                      <a:pt x="417" y="176"/>
                      <a:pt x="401" y="526"/>
                    </a:cubicBezTo>
                    <a:cubicBezTo>
                      <a:pt x="0" y="12234"/>
                      <a:pt x="1101" y="24510"/>
                      <a:pt x="4170" y="35851"/>
                    </a:cubicBezTo>
                    <a:cubicBezTo>
                      <a:pt x="4788" y="38024"/>
                      <a:pt x="5276" y="39093"/>
                      <a:pt x="5468" y="39093"/>
                    </a:cubicBezTo>
                    <a:cubicBezTo>
                      <a:pt x="5640" y="39093"/>
                      <a:pt x="5579" y="38249"/>
                      <a:pt x="5171" y="36585"/>
                    </a:cubicBezTo>
                    <a:cubicBezTo>
                      <a:pt x="3903" y="31181"/>
                      <a:pt x="2602" y="25010"/>
                      <a:pt x="1735" y="18739"/>
                    </a:cubicBezTo>
                    <a:cubicBezTo>
                      <a:pt x="868" y="12501"/>
                      <a:pt x="434" y="6163"/>
                      <a:pt x="534" y="526"/>
                    </a:cubicBezTo>
                    <a:cubicBezTo>
                      <a:pt x="534" y="176"/>
                      <a:pt x="50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1" name="Google Shape;821;p7"/>
              <p:cNvSpPr/>
              <p:nvPr/>
            </p:nvSpPr>
            <p:spPr>
              <a:xfrm>
                <a:off x="3459650" y="913575"/>
                <a:ext cx="115675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12872" extrusionOk="0">
                    <a:moveTo>
                      <a:pt x="4578" y="0"/>
                    </a:moveTo>
                    <a:cubicBezTo>
                      <a:pt x="4548" y="0"/>
                      <a:pt x="4503" y="43"/>
                      <a:pt x="4457" y="135"/>
                    </a:cubicBezTo>
                    <a:cubicBezTo>
                      <a:pt x="3089" y="3937"/>
                      <a:pt x="1555" y="7807"/>
                      <a:pt x="254" y="11610"/>
                    </a:cubicBezTo>
                    <a:cubicBezTo>
                      <a:pt x="0" y="12429"/>
                      <a:pt x="89" y="12871"/>
                      <a:pt x="313" y="12871"/>
                    </a:cubicBezTo>
                    <a:cubicBezTo>
                      <a:pt x="472" y="12871"/>
                      <a:pt x="699" y="12648"/>
                      <a:pt x="921" y="12177"/>
                    </a:cubicBezTo>
                    <a:cubicBezTo>
                      <a:pt x="2489" y="8674"/>
                      <a:pt x="3556" y="3937"/>
                      <a:pt x="4590" y="168"/>
                    </a:cubicBezTo>
                    <a:cubicBezTo>
                      <a:pt x="4626" y="60"/>
                      <a:pt x="4613" y="0"/>
                      <a:pt x="45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2" name="Google Shape;822;p7"/>
              <p:cNvSpPr/>
              <p:nvPr/>
            </p:nvSpPr>
            <p:spPr>
              <a:xfrm>
                <a:off x="3334950" y="933850"/>
                <a:ext cx="127825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8695" extrusionOk="0">
                    <a:moveTo>
                      <a:pt x="49" y="1"/>
                    </a:moveTo>
                    <a:cubicBezTo>
                      <a:pt x="16" y="1"/>
                      <a:pt x="0" y="63"/>
                      <a:pt x="38" y="158"/>
                    </a:cubicBezTo>
                    <a:cubicBezTo>
                      <a:pt x="805" y="3026"/>
                      <a:pt x="2106" y="5962"/>
                      <a:pt x="4074" y="8230"/>
                    </a:cubicBezTo>
                    <a:cubicBezTo>
                      <a:pt x="4349" y="8557"/>
                      <a:pt x="4597" y="8694"/>
                      <a:pt x="4769" y="8694"/>
                    </a:cubicBezTo>
                    <a:cubicBezTo>
                      <a:pt x="5034" y="8694"/>
                      <a:pt x="5112" y="8363"/>
                      <a:pt x="4808" y="7897"/>
                    </a:cubicBezTo>
                    <a:cubicBezTo>
                      <a:pt x="4074" y="6696"/>
                      <a:pt x="3140" y="5495"/>
                      <a:pt x="2273" y="4161"/>
                    </a:cubicBezTo>
                    <a:cubicBezTo>
                      <a:pt x="1439" y="2826"/>
                      <a:pt x="638" y="1459"/>
                      <a:pt x="138" y="124"/>
                    </a:cubicBezTo>
                    <a:cubicBezTo>
                      <a:pt x="109" y="38"/>
                      <a:pt x="74" y="1"/>
                      <a:pt x="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7"/>
              <p:cNvSpPr/>
              <p:nvPr/>
            </p:nvSpPr>
            <p:spPr>
              <a:xfrm>
                <a:off x="3322475" y="1199200"/>
                <a:ext cx="181425" cy="237475"/>
              </a:xfrm>
              <a:custGeom>
                <a:avLst/>
                <a:gdLst/>
                <a:ahLst/>
                <a:cxnLst/>
                <a:rect l="l" t="t" r="r" b="b"/>
                <a:pathLst>
                  <a:path w="7257" h="9499" extrusionOk="0">
                    <a:moveTo>
                      <a:pt x="43" y="0"/>
                    </a:moveTo>
                    <a:cubicBezTo>
                      <a:pt x="13" y="0"/>
                      <a:pt x="0" y="58"/>
                      <a:pt x="37" y="185"/>
                    </a:cubicBezTo>
                    <a:cubicBezTo>
                      <a:pt x="1304" y="3454"/>
                      <a:pt x="3306" y="6656"/>
                      <a:pt x="6041" y="9058"/>
                    </a:cubicBezTo>
                    <a:cubicBezTo>
                      <a:pt x="6426" y="9368"/>
                      <a:pt x="6732" y="9498"/>
                      <a:pt x="6925" y="9498"/>
                    </a:cubicBezTo>
                    <a:cubicBezTo>
                      <a:pt x="7252" y="9498"/>
                      <a:pt x="7257" y="9127"/>
                      <a:pt x="6775" y="8624"/>
                    </a:cubicBezTo>
                    <a:cubicBezTo>
                      <a:pt x="5641" y="7423"/>
                      <a:pt x="4373" y="6089"/>
                      <a:pt x="3139" y="4688"/>
                    </a:cubicBezTo>
                    <a:cubicBezTo>
                      <a:pt x="1938" y="3220"/>
                      <a:pt x="871" y="1686"/>
                      <a:pt x="137" y="118"/>
                    </a:cubicBezTo>
                    <a:cubicBezTo>
                      <a:pt x="106" y="42"/>
                      <a:pt x="69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7"/>
              <p:cNvSpPr/>
              <p:nvPr/>
            </p:nvSpPr>
            <p:spPr>
              <a:xfrm>
                <a:off x="3517600" y="1176800"/>
                <a:ext cx="164850" cy="310600"/>
              </a:xfrm>
              <a:custGeom>
                <a:avLst/>
                <a:gdLst/>
                <a:ahLst/>
                <a:cxnLst/>
                <a:rect l="l" t="t" r="r" b="b"/>
                <a:pathLst>
                  <a:path w="6594" h="12424" extrusionOk="0">
                    <a:moveTo>
                      <a:pt x="6551" y="0"/>
                    </a:moveTo>
                    <a:cubicBezTo>
                      <a:pt x="6521" y="0"/>
                      <a:pt x="6474" y="50"/>
                      <a:pt x="6442" y="147"/>
                    </a:cubicBezTo>
                    <a:cubicBezTo>
                      <a:pt x="5041" y="4116"/>
                      <a:pt x="2939" y="7819"/>
                      <a:pt x="504" y="11155"/>
                    </a:cubicBezTo>
                    <a:cubicBezTo>
                      <a:pt x="19" y="11956"/>
                      <a:pt x="1" y="12424"/>
                      <a:pt x="272" y="12424"/>
                    </a:cubicBezTo>
                    <a:cubicBezTo>
                      <a:pt x="430" y="12424"/>
                      <a:pt x="685" y="12265"/>
                      <a:pt x="1005" y="11922"/>
                    </a:cubicBezTo>
                    <a:cubicBezTo>
                      <a:pt x="2339" y="10421"/>
                      <a:pt x="3506" y="8453"/>
                      <a:pt x="4440" y="6351"/>
                    </a:cubicBezTo>
                    <a:cubicBezTo>
                      <a:pt x="5341" y="4283"/>
                      <a:pt x="6075" y="2115"/>
                      <a:pt x="6542" y="180"/>
                    </a:cubicBezTo>
                    <a:cubicBezTo>
                      <a:pt x="6594" y="59"/>
                      <a:pt x="6583" y="0"/>
                      <a:pt x="6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7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826" name="Google Shape;826;p7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7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8" name="Google Shape;828;p7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9" name="Google Shape;829;p7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7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7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2" name="Google Shape;832;p7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3" name="Google Shape;833;p7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4" name="Google Shape;834;p7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5" name="Google Shape;835;p7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7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7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8" name="Google Shape;838;p7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9" name="Google Shape;839;p7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7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1" name="Google Shape;841;p7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2" name="Google Shape;842;p7"/>
            <p:cNvGrpSpPr/>
            <p:nvPr/>
          </p:nvGrpSpPr>
          <p:grpSpPr>
            <a:xfrm>
              <a:off x="1430740" y="4048019"/>
              <a:ext cx="327012" cy="329491"/>
              <a:chOff x="8108325" y="1123200"/>
              <a:chExt cx="530950" cy="534975"/>
            </a:xfrm>
          </p:grpSpPr>
          <p:sp>
            <p:nvSpPr>
              <p:cNvPr id="843" name="Google Shape;843;p7"/>
              <p:cNvSpPr/>
              <p:nvPr/>
            </p:nvSpPr>
            <p:spPr>
              <a:xfrm>
                <a:off x="8108325" y="1123200"/>
                <a:ext cx="530950" cy="534975"/>
              </a:xfrm>
              <a:custGeom>
                <a:avLst/>
                <a:gdLst/>
                <a:ahLst/>
                <a:cxnLst/>
                <a:rect l="l" t="t" r="r" b="b"/>
                <a:pathLst>
                  <a:path w="21238" h="21399" extrusionOk="0">
                    <a:moveTo>
                      <a:pt x="11312" y="841"/>
                    </a:moveTo>
                    <a:cubicBezTo>
                      <a:pt x="11904" y="841"/>
                      <a:pt x="12487" y="1142"/>
                      <a:pt x="12875" y="1835"/>
                    </a:cubicBezTo>
                    <a:cubicBezTo>
                      <a:pt x="13907" y="3688"/>
                      <a:pt x="12557" y="6431"/>
                      <a:pt x="11725" y="8071"/>
                    </a:cubicBezTo>
                    <a:lnTo>
                      <a:pt x="11725" y="8071"/>
                    </a:lnTo>
                    <a:cubicBezTo>
                      <a:pt x="11724" y="8071"/>
                      <a:pt x="11724" y="8071"/>
                      <a:pt x="11724" y="8072"/>
                    </a:cubicBezTo>
                    <a:cubicBezTo>
                      <a:pt x="11724" y="8072"/>
                      <a:pt x="11724" y="8072"/>
                      <a:pt x="11724" y="8072"/>
                    </a:cubicBezTo>
                    <a:lnTo>
                      <a:pt x="11724" y="8072"/>
                    </a:lnTo>
                    <a:cubicBezTo>
                      <a:pt x="11715" y="8090"/>
                      <a:pt x="11706" y="8108"/>
                      <a:pt x="11697" y="8125"/>
                    </a:cubicBezTo>
                    <a:cubicBezTo>
                      <a:pt x="11556" y="8407"/>
                      <a:pt x="11794" y="8720"/>
                      <a:pt x="12058" y="8720"/>
                    </a:cubicBezTo>
                    <a:cubicBezTo>
                      <a:pt x="12144" y="8720"/>
                      <a:pt x="12233" y="8686"/>
                      <a:pt x="12313" y="8607"/>
                    </a:cubicBezTo>
                    <a:cubicBezTo>
                      <a:pt x="13250" y="7608"/>
                      <a:pt x="15273" y="5881"/>
                      <a:pt x="16954" y="5881"/>
                    </a:cubicBezTo>
                    <a:cubicBezTo>
                      <a:pt x="17480" y="5881"/>
                      <a:pt x="17973" y="6050"/>
                      <a:pt x="18389" y="6466"/>
                    </a:cubicBezTo>
                    <a:cubicBezTo>
                      <a:pt x="20878" y="8901"/>
                      <a:pt x="15525" y="10936"/>
                      <a:pt x="13945" y="11283"/>
                    </a:cubicBezTo>
                    <a:cubicBezTo>
                      <a:pt x="13544" y="11364"/>
                      <a:pt x="13597" y="11872"/>
                      <a:pt x="13945" y="12006"/>
                    </a:cubicBezTo>
                    <a:cubicBezTo>
                      <a:pt x="15310" y="12541"/>
                      <a:pt x="17077" y="13452"/>
                      <a:pt x="17800" y="14790"/>
                    </a:cubicBezTo>
                    <a:cubicBezTo>
                      <a:pt x="18530" y="16250"/>
                      <a:pt x="17687" y="17162"/>
                      <a:pt x="16435" y="17162"/>
                    </a:cubicBezTo>
                    <a:cubicBezTo>
                      <a:pt x="16173" y="17162"/>
                      <a:pt x="15893" y="17122"/>
                      <a:pt x="15605" y="17038"/>
                    </a:cubicBezTo>
                    <a:cubicBezTo>
                      <a:pt x="13999" y="16556"/>
                      <a:pt x="12741" y="15272"/>
                      <a:pt x="11777" y="13987"/>
                    </a:cubicBezTo>
                    <a:cubicBezTo>
                      <a:pt x="11687" y="13874"/>
                      <a:pt x="11535" y="13813"/>
                      <a:pt x="11393" y="13813"/>
                    </a:cubicBezTo>
                    <a:cubicBezTo>
                      <a:pt x="11198" y="13813"/>
                      <a:pt x="11024" y="13927"/>
                      <a:pt x="11055" y="14174"/>
                    </a:cubicBezTo>
                    <a:cubicBezTo>
                      <a:pt x="11242" y="15620"/>
                      <a:pt x="11269" y="17199"/>
                      <a:pt x="10921" y="18644"/>
                    </a:cubicBezTo>
                    <a:cubicBezTo>
                      <a:pt x="10696" y="19682"/>
                      <a:pt x="9913" y="20630"/>
                      <a:pt x="9062" y="20630"/>
                    </a:cubicBezTo>
                    <a:cubicBezTo>
                      <a:pt x="8595" y="20630"/>
                      <a:pt x="8109" y="20345"/>
                      <a:pt x="7682" y="19634"/>
                    </a:cubicBezTo>
                    <a:cubicBezTo>
                      <a:pt x="6853" y="18243"/>
                      <a:pt x="7495" y="15994"/>
                      <a:pt x="7896" y="14549"/>
                    </a:cubicBezTo>
                    <a:cubicBezTo>
                      <a:pt x="7938" y="14318"/>
                      <a:pt x="7717" y="14054"/>
                      <a:pt x="7491" y="14054"/>
                    </a:cubicBezTo>
                    <a:cubicBezTo>
                      <a:pt x="7428" y="14054"/>
                      <a:pt x="7365" y="14074"/>
                      <a:pt x="7308" y="14121"/>
                    </a:cubicBezTo>
                    <a:cubicBezTo>
                      <a:pt x="6103" y="15031"/>
                      <a:pt x="4631" y="16021"/>
                      <a:pt x="3159" y="16289"/>
                    </a:cubicBezTo>
                    <a:cubicBezTo>
                      <a:pt x="3018" y="16314"/>
                      <a:pt x="2882" y="16325"/>
                      <a:pt x="2752" y="16325"/>
                    </a:cubicBezTo>
                    <a:cubicBezTo>
                      <a:pt x="1206" y="16325"/>
                      <a:pt x="487" y="14647"/>
                      <a:pt x="1499" y="13264"/>
                    </a:cubicBezTo>
                    <a:cubicBezTo>
                      <a:pt x="2520" y="11963"/>
                      <a:pt x="4416" y="11513"/>
                      <a:pt x="5982" y="11219"/>
                    </a:cubicBezTo>
                    <a:lnTo>
                      <a:pt x="5982" y="11219"/>
                    </a:lnTo>
                    <a:cubicBezTo>
                      <a:pt x="6023" y="11232"/>
                      <a:pt x="6064" y="11239"/>
                      <a:pt x="6103" y="11239"/>
                    </a:cubicBezTo>
                    <a:cubicBezTo>
                      <a:pt x="6252" y="11239"/>
                      <a:pt x="6378" y="11147"/>
                      <a:pt x="6446" y="11026"/>
                    </a:cubicBezTo>
                    <a:lnTo>
                      <a:pt x="6446" y="11026"/>
                    </a:lnTo>
                    <a:cubicBezTo>
                      <a:pt x="6465" y="10996"/>
                      <a:pt x="6479" y="10962"/>
                      <a:pt x="6487" y="10927"/>
                    </a:cubicBezTo>
                    <a:lnTo>
                      <a:pt x="6487" y="10927"/>
                    </a:lnTo>
                    <a:cubicBezTo>
                      <a:pt x="6512" y="10832"/>
                      <a:pt x="6502" y="10731"/>
                      <a:pt x="6443" y="10646"/>
                    </a:cubicBezTo>
                    <a:lnTo>
                      <a:pt x="6443" y="10646"/>
                    </a:lnTo>
                    <a:cubicBezTo>
                      <a:pt x="6383" y="10530"/>
                      <a:pt x="6273" y="10438"/>
                      <a:pt x="6133" y="10423"/>
                    </a:cubicBezTo>
                    <a:lnTo>
                      <a:pt x="6133" y="10423"/>
                    </a:lnTo>
                    <a:cubicBezTo>
                      <a:pt x="4855" y="9645"/>
                      <a:pt x="3565" y="8740"/>
                      <a:pt x="2543" y="7617"/>
                    </a:cubicBezTo>
                    <a:cubicBezTo>
                      <a:pt x="1526" y="6546"/>
                      <a:pt x="750" y="5074"/>
                      <a:pt x="2543" y="4191"/>
                    </a:cubicBezTo>
                    <a:cubicBezTo>
                      <a:pt x="2916" y="4004"/>
                      <a:pt x="3277" y="3922"/>
                      <a:pt x="3625" y="3922"/>
                    </a:cubicBezTo>
                    <a:cubicBezTo>
                      <a:pt x="5527" y="3922"/>
                      <a:pt x="7037" y="6387"/>
                      <a:pt x="7896" y="7857"/>
                    </a:cubicBezTo>
                    <a:cubicBezTo>
                      <a:pt x="7971" y="7995"/>
                      <a:pt x="8099" y="8058"/>
                      <a:pt x="8226" y="8058"/>
                    </a:cubicBezTo>
                    <a:cubicBezTo>
                      <a:pt x="8420" y="8058"/>
                      <a:pt x="8608" y="7913"/>
                      <a:pt x="8592" y="7670"/>
                    </a:cubicBezTo>
                    <a:cubicBezTo>
                      <a:pt x="8512" y="5850"/>
                      <a:pt x="8592" y="3789"/>
                      <a:pt x="9395" y="2130"/>
                    </a:cubicBezTo>
                    <a:cubicBezTo>
                      <a:pt x="9786" y="1334"/>
                      <a:pt x="10556" y="841"/>
                      <a:pt x="11312" y="841"/>
                    </a:cubicBezTo>
                    <a:close/>
                    <a:moveTo>
                      <a:pt x="11120" y="1"/>
                    </a:moveTo>
                    <a:cubicBezTo>
                      <a:pt x="10887" y="1"/>
                      <a:pt x="10650" y="31"/>
                      <a:pt x="10412" y="95"/>
                    </a:cubicBezTo>
                    <a:cubicBezTo>
                      <a:pt x="8223" y="709"/>
                      <a:pt x="7824" y="3901"/>
                      <a:pt x="7796" y="6230"/>
                    </a:cubicBezTo>
                    <a:lnTo>
                      <a:pt x="7796" y="6230"/>
                    </a:lnTo>
                    <a:cubicBezTo>
                      <a:pt x="6805" y="4697"/>
                      <a:pt x="5415" y="3120"/>
                      <a:pt x="3560" y="3120"/>
                    </a:cubicBezTo>
                    <a:cubicBezTo>
                      <a:pt x="2276" y="3120"/>
                      <a:pt x="643" y="4110"/>
                      <a:pt x="589" y="5529"/>
                    </a:cubicBezTo>
                    <a:cubicBezTo>
                      <a:pt x="498" y="7607"/>
                      <a:pt x="3095" y="9471"/>
                      <a:pt x="4990" y="10638"/>
                    </a:cubicBezTo>
                    <a:lnTo>
                      <a:pt x="4990" y="10638"/>
                    </a:lnTo>
                    <a:cubicBezTo>
                      <a:pt x="3326" y="11019"/>
                      <a:pt x="1498" y="11674"/>
                      <a:pt x="616" y="13130"/>
                    </a:cubicBezTo>
                    <a:cubicBezTo>
                      <a:pt x="1" y="14174"/>
                      <a:pt x="54" y="15753"/>
                      <a:pt x="1018" y="16583"/>
                    </a:cubicBezTo>
                    <a:cubicBezTo>
                      <a:pt x="1470" y="17002"/>
                      <a:pt x="2018" y="17172"/>
                      <a:pt x="2609" y="17172"/>
                    </a:cubicBezTo>
                    <a:cubicBezTo>
                      <a:pt x="4021" y="17172"/>
                      <a:pt x="5679" y="16206"/>
                      <a:pt x="6869" y="15364"/>
                    </a:cubicBezTo>
                    <a:lnTo>
                      <a:pt x="6869" y="15364"/>
                    </a:lnTo>
                    <a:cubicBezTo>
                      <a:pt x="6487" y="16997"/>
                      <a:pt x="6280" y="18952"/>
                      <a:pt x="7174" y="20304"/>
                    </a:cubicBezTo>
                    <a:cubicBezTo>
                      <a:pt x="7627" y="20992"/>
                      <a:pt x="8423" y="21398"/>
                      <a:pt x="9222" y="21398"/>
                    </a:cubicBezTo>
                    <a:cubicBezTo>
                      <a:pt x="9604" y="21398"/>
                      <a:pt x="9986" y="21305"/>
                      <a:pt x="10332" y="21106"/>
                    </a:cubicBezTo>
                    <a:cubicBezTo>
                      <a:pt x="12027" y="20125"/>
                      <a:pt x="12105" y="17342"/>
                      <a:pt x="11945" y="15295"/>
                    </a:cubicBezTo>
                    <a:lnTo>
                      <a:pt x="11945" y="15295"/>
                    </a:lnTo>
                    <a:cubicBezTo>
                      <a:pt x="13164" y="16511"/>
                      <a:pt x="15223" y="18099"/>
                      <a:pt x="16819" y="18099"/>
                    </a:cubicBezTo>
                    <a:cubicBezTo>
                      <a:pt x="17603" y="18099"/>
                      <a:pt x="18276" y="17716"/>
                      <a:pt x="18683" y="16717"/>
                    </a:cubicBezTo>
                    <a:cubicBezTo>
                      <a:pt x="19627" y="14491"/>
                      <a:pt x="17173" y="12681"/>
                      <a:pt x="15189" y="11715"/>
                    </a:cubicBezTo>
                    <a:lnTo>
                      <a:pt x="15189" y="11715"/>
                    </a:lnTo>
                    <a:cubicBezTo>
                      <a:pt x="17631" y="10900"/>
                      <a:pt x="21237" y="8820"/>
                      <a:pt x="19138" y="6144"/>
                    </a:cubicBezTo>
                    <a:cubicBezTo>
                      <a:pt x="18557" y="5401"/>
                      <a:pt x="17823" y="5108"/>
                      <a:pt x="17036" y="5108"/>
                    </a:cubicBezTo>
                    <a:cubicBezTo>
                      <a:pt x="15748" y="5108"/>
                      <a:pt x="14316" y="5892"/>
                      <a:pt x="13171" y="6770"/>
                    </a:cubicBezTo>
                    <a:lnTo>
                      <a:pt x="13171" y="6770"/>
                    </a:lnTo>
                    <a:cubicBezTo>
                      <a:pt x="13843" y="5165"/>
                      <a:pt x="14295" y="3362"/>
                      <a:pt x="13678" y="1782"/>
                    </a:cubicBezTo>
                    <a:cubicBezTo>
                      <a:pt x="13256" y="717"/>
                      <a:pt x="12246" y="1"/>
                      <a:pt x="111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7"/>
              <p:cNvSpPr/>
              <p:nvPr/>
            </p:nvSpPr>
            <p:spPr>
              <a:xfrm>
                <a:off x="8300375" y="1355075"/>
                <a:ext cx="106750" cy="95350"/>
              </a:xfrm>
              <a:custGeom>
                <a:avLst/>
                <a:gdLst/>
                <a:ahLst/>
                <a:cxnLst/>
                <a:rect l="l" t="t" r="r" b="b"/>
                <a:pathLst>
                  <a:path w="4270" h="3814" extrusionOk="0">
                    <a:moveTo>
                      <a:pt x="2263" y="1"/>
                    </a:moveTo>
                    <a:cubicBezTo>
                      <a:pt x="2085" y="1"/>
                      <a:pt x="1892" y="18"/>
                      <a:pt x="1686" y="55"/>
                    </a:cubicBezTo>
                    <a:cubicBezTo>
                      <a:pt x="161" y="322"/>
                      <a:pt x="0" y="2758"/>
                      <a:pt x="1151" y="3534"/>
                    </a:cubicBezTo>
                    <a:cubicBezTo>
                      <a:pt x="1430" y="3727"/>
                      <a:pt x="1765" y="3814"/>
                      <a:pt x="2109" y="3814"/>
                    </a:cubicBezTo>
                    <a:cubicBezTo>
                      <a:pt x="3150" y="3814"/>
                      <a:pt x="4270" y="3015"/>
                      <a:pt x="4149" y="1928"/>
                    </a:cubicBezTo>
                    <a:cubicBezTo>
                      <a:pt x="4010" y="724"/>
                      <a:pt x="3410" y="1"/>
                      <a:pt x="22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5" name="Google Shape;845;p7"/>
            <p:cNvGrpSpPr/>
            <p:nvPr/>
          </p:nvGrpSpPr>
          <p:grpSpPr>
            <a:xfrm rot="10800000">
              <a:off x="6057775" y="3936175"/>
              <a:ext cx="647450" cy="635425"/>
              <a:chOff x="5773925" y="1794275"/>
              <a:chExt cx="647450" cy="635425"/>
            </a:xfrm>
          </p:grpSpPr>
          <p:sp>
            <p:nvSpPr>
              <p:cNvPr id="846" name="Google Shape;846;p7"/>
              <p:cNvSpPr/>
              <p:nvPr/>
            </p:nvSpPr>
            <p:spPr>
              <a:xfrm>
                <a:off x="6070300" y="1794275"/>
                <a:ext cx="159600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197" extrusionOk="0">
                    <a:moveTo>
                      <a:pt x="4796" y="0"/>
                    </a:moveTo>
                    <a:cubicBezTo>
                      <a:pt x="4457" y="0"/>
                      <a:pt x="4107" y="101"/>
                      <a:pt x="3799" y="279"/>
                    </a:cubicBezTo>
                    <a:cubicBezTo>
                      <a:pt x="3283" y="613"/>
                      <a:pt x="2857" y="1160"/>
                      <a:pt x="2523" y="1677"/>
                    </a:cubicBezTo>
                    <a:cubicBezTo>
                      <a:pt x="395" y="5081"/>
                      <a:pt x="0" y="9489"/>
                      <a:pt x="1489" y="13197"/>
                    </a:cubicBezTo>
                    <a:cubicBezTo>
                      <a:pt x="3648" y="9975"/>
                      <a:pt x="5714" y="6571"/>
                      <a:pt x="6231" y="2710"/>
                    </a:cubicBezTo>
                    <a:cubicBezTo>
                      <a:pt x="6383" y="1829"/>
                      <a:pt x="6353" y="735"/>
                      <a:pt x="5623" y="248"/>
                    </a:cubicBezTo>
                    <a:cubicBezTo>
                      <a:pt x="5382" y="78"/>
                      <a:pt x="5093" y="0"/>
                      <a:pt x="47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7" name="Google Shape;847;p7"/>
              <p:cNvSpPr/>
              <p:nvPr/>
            </p:nvSpPr>
            <p:spPr>
              <a:xfrm>
                <a:off x="5871950" y="1844175"/>
                <a:ext cx="229525" cy="2785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11140" extrusionOk="0">
                    <a:moveTo>
                      <a:pt x="2512" y="0"/>
                    </a:moveTo>
                    <a:cubicBezTo>
                      <a:pt x="2101" y="0"/>
                      <a:pt x="1696" y="98"/>
                      <a:pt x="1338" y="319"/>
                    </a:cubicBezTo>
                    <a:cubicBezTo>
                      <a:pt x="305" y="927"/>
                      <a:pt x="1" y="2325"/>
                      <a:pt x="365" y="3450"/>
                    </a:cubicBezTo>
                    <a:cubicBezTo>
                      <a:pt x="821" y="4970"/>
                      <a:pt x="2159" y="6003"/>
                      <a:pt x="3405" y="7006"/>
                    </a:cubicBezTo>
                    <a:cubicBezTo>
                      <a:pt x="5350" y="8404"/>
                      <a:pt x="7265" y="9833"/>
                      <a:pt x="9180" y="11140"/>
                    </a:cubicBezTo>
                    <a:cubicBezTo>
                      <a:pt x="8572" y="7614"/>
                      <a:pt x="7782" y="3875"/>
                      <a:pt x="5290" y="1383"/>
                    </a:cubicBezTo>
                    <a:cubicBezTo>
                      <a:pt x="4742" y="836"/>
                      <a:pt x="4165" y="380"/>
                      <a:pt x="3466" y="167"/>
                    </a:cubicBezTo>
                    <a:cubicBezTo>
                      <a:pt x="3159" y="60"/>
                      <a:pt x="2834" y="0"/>
                      <a:pt x="25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7"/>
              <p:cNvSpPr/>
              <p:nvPr/>
            </p:nvSpPr>
            <p:spPr>
              <a:xfrm>
                <a:off x="5773925" y="2035525"/>
                <a:ext cx="329075" cy="153300"/>
              </a:xfrm>
              <a:custGeom>
                <a:avLst/>
                <a:gdLst/>
                <a:ahLst/>
                <a:cxnLst/>
                <a:rect l="l" t="t" r="r" b="b"/>
                <a:pathLst>
                  <a:path w="13163" h="6132" extrusionOk="0">
                    <a:moveTo>
                      <a:pt x="5222" y="0"/>
                    </a:moveTo>
                    <a:cubicBezTo>
                      <a:pt x="5042" y="0"/>
                      <a:pt x="4862" y="7"/>
                      <a:pt x="4682" y="21"/>
                    </a:cubicBezTo>
                    <a:cubicBezTo>
                      <a:pt x="3131" y="173"/>
                      <a:pt x="1551" y="933"/>
                      <a:pt x="730" y="2301"/>
                    </a:cubicBezTo>
                    <a:cubicBezTo>
                      <a:pt x="153" y="3243"/>
                      <a:pt x="1" y="4580"/>
                      <a:pt x="761" y="5371"/>
                    </a:cubicBezTo>
                    <a:cubicBezTo>
                      <a:pt x="1308" y="5948"/>
                      <a:pt x="2159" y="6100"/>
                      <a:pt x="2979" y="6130"/>
                    </a:cubicBezTo>
                    <a:cubicBezTo>
                      <a:pt x="3027" y="6131"/>
                      <a:pt x="3075" y="6132"/>
                      <a:pt x="3123" y="6132"/>
                    </a:cubicBezTo>
                    <a:cubicBezTo>
                      <a:pt x="6655" y="6132"/>
                      <a:pt x="9953" y="3938"/>
                      <a:pt x="13162" y="3668"/>
                    </a:cubicBezTo>
                    <a:cubicBezTo>
                      <a:pt x="11885" y="2726"/>
                      <a:pt x="10639" y="1784"/>
                      <a:pt x="9241" y="1054"/>
                    </a:cubicBezTo>
                    <a:cubicBezTo>
                      <a:pt x="8002" y="408"/>
                      <a:pt x="6620" y="0"/>
                      <a:pt x="5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9" name="Google Shape;849;p7"/>
              <p:cNvSpPr/>
              <p:nvPr/>
            </p:nvSpPr>
            <p:spPr>
              <a:xfrm>
                <a:off x="5877275" y="2122650"/>
                <a:ext cx="223425" cy="264875"/>
              </a:xfrm>
              <a:custGeom>
                <a:avLst/>
                <a:gdLst/>
                <a:ahLst/>
                <a:cxnLst/>
                <a:rect l="l" t="t" r="r" b="b"/>
                <a:pathLst>
                  <a:path w="8937" h="10595" extrusionOk="0">
                    <a:moveTo>
                      <a:pt x="8937" y="1"/>
                    </a:moveTo>
                    <a:lnTo>
                      <a:pt x="8937" y="1"/>
                    </a:lnTo>
                    <a:cubicBezTo>
                      <a:pt x="5077" y="578"/>
                      <a:pt x="1611" y="3466"/>
                      <a:pt x="365" y="7174"/>
                    </a:cubicBezTo>
                    <a:cubicBezTo>
                      <a:pt x="152" y="7752"/>
                      <a:pt x="1" y="8360"/>
                      <a:pt x="92" y="8937"/>
                    </a:cubicBezTo>
                    <a:cubicBezTo>
                      <a:pt x="152" y="9545"/>
                      <a:pt x="456" y="10092"/>
                      <a:pt x="943" y="10396"/>
                    </a:cubicBezTo>
                    <a:cubicBezTo>
                      <a:pt x="1188" y="10535"/>
                      <a:pt x="1455" y="10595"/>
                      <a:pt x="1725" y="10595"/>
                    </a:cubicBezTo>
                    <a:cubicBezTo>
                      <a:pt x="2226" y="10595"/>
                      <a:pt x="2736" y="10388"/>
                      <a:pt x="3131" y="10092"/>
                    </a:cubicBezTo>
                    <a:cubicBezTo>
                      <a:pt x="3739" y="9606"/>
                      <a:pt x="4104" y="8937"/>
                      <a:pt x="4499" y="8238"/>
                    </a:cubicBezTo>
                    <a:cubicBezTo>
                      <a:pt x="6049" y="5594"/>
                      <a:pt x="7508" y="2889"/>
                      <a:pt x="89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" name="Google Shape;850;p7"/>
              <p:cNvSpPr/>
              <p:nvPr/>
            </p:nvSpPr>
            <p:spPr>
              <a:xfrm>
                <a:off x="6044450" y="2124175"/>
                <a:ext cx="158850" cy="305525"/>
              </a:xfrm>
              <a:custGeom>
                <a:avLst/>
                <a:gdLst/>
                <a:ahLst/>
                <a:cxnLst/>
                <a:rect l="l" t="t" r="r" b="b"/>
                <a:pathLst>
                  <a:path w="6354" h="12221" extrusionOk="0">
                    <a:moveTo>
                      <a:pt x="2432" y="1"/>
                    </a:moveTo>
                    <a:cubicBezTo>
                      <a:pt x="669" y="2584"/>
                      <a:pt x="1" y="5989"/>
                      <a:pt x="730" y="9059"/>
                    </a:cubicBezTo>
                    <a:cubicBezTo>
                      <a:pt x="912" y="9819"/>
                      <a:pt x="1156" y="10548"/>
                      <a:pt x="1642" y="11156"/>
                    </a:cubicBezTo>
                    <a:cubicBezTo>
                      <a:pt x="2098" y="11764"/>
                      <a:pt x="2827" y="12220"/>
                      <a:pt x="3587" y="12220"/>
                    </a:cubicBezTo>
                    <a:cubicBezTo>
                      <a:pt x="3604" y="12220"/>
                      <a:pt x="3620" y="12220"/>
                      <a:pt x="3637" y="12220"/>
                    </a:cubicBezTo>
                    <a:cubicBezTo>
                      <a:pt x="4801" y="12220"/>
                      <a:pt x="5780" y="11170"/>
                      <a:pt x="6049" y="10031"/>
                    </a:cubicBezTo>
                    <a:cubicBezTo>
                      <a:pt x="6353" y="8907"/>
                      <a:pt x="6049" y="7691"/>
                      <a:pt x="5715" y="6536"/>
                    </a:cubicBezTo>
                    <a:cubicBezTo>
                      <a:pt x="4925" y="4195"/>
                      <a:pt x="3770" y="1976"/>
                      <a:pt x="24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" name="Google Shape;851;p7"/>
              <p:cNvSpPr/>
              <p:nvPr/>
            </p:nvSpPr>
            <p:spPr>
              <a:xfrm>
                <a:off x="6100675" y="1920625"/>
                <a:ext cx="300200" cy="209650"/>
              </a:xfrm>
              <a:custGeom>
                <a:avLst/>
                <a:gdLst/>
                <a:ahLst/>
                <a:cxnLst/>
                <a:rect l="l" t="t" r="r" b="b"/>
                <a:pathLst>
                  <a:path w="12008" h="8386" extrusionOk="0">
                    <a:moveTo>
                      <a:pt x="9661" y="0"/>
                    </a:moveTo>
                    <a:cubicBezTo>
                      <a:pt x="9175" y="0"/>
                      <a:pt x="8671" y="116"/>
                      <a:pt x="8208" y="270"/>
                    </a:cubicBezTo>
                    <a:cubicBezTo>
                      <a:pt x="4439" y="1547"/>
                      <a:pt x="1794" y="4890"/>
                      <a:pt x="1" y="8386"/>
                    </a:cubicBezTo>
                    <a:cubicBezTo>
                      <a:pt x="2129" y="6593"/>
                      <a:pt x="5199" y="6380"/>
                      <a:pt x="7995" y="5650"/>
                    </a:cubicBezTo>
                    <a:cubicBezTo>
                      <a:pt x="9211" y="5346"/>
                      <a:pt x="10487" y="4830"/>
                      <a:pt x="11247" y="3827"/>
                    </a:cubicBezTo>
                    <a:cubicBezTo>
                      <a:pt x="12007" y="2793"/>
                      <a:pt x="12007" y="1121"/>
                      <a:pt x="10974" y="392"/>
                    </a:cubicBezTo>
                    <a:cubicBezTo>
                      <a:pt x="10585" y="108"/>
                      <a:pt x="10131" y="0"/>
                      <a:pt x="96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7"/>
              <p:cNvSpPr/>
              <p:nvPr/>
            </p:nvSpPr>
            <p:spPr>
              <a:xfrm>
                <a:off x="6097650" y="2065425"/>
                <a:ext cx="323725" cy="136075"/>
              </a:xfrm>
              <a:custGeom>
                <a:avLst/>
                <a:gdLst/>
                <a:ahLst/>
                <a:cxnLst/>
                <a:rect l="l" t="t" r="r" b="b"/>
                <a:pathLst>
                  <a:path w="12949" h="5443" extrusionOk="0">
                    <a:moveTo>
                      <a:pt x="7799" y="0"/>
                    </a:moveTo>
                    <a:cubicBezTo>
                      <a:pt x="5028" y="0"/>
                      <a:pt x="2250" y="869"/>
                      <a:pt x="0" y="2472"/>
                    </a:cubicBezTo>
                    <a:cubicBezTo>
                      <a:pt x="1459" y="2594"/>
                      <a:pt x="2797" y="3050"/>
                      <a:pt x="3982" y="3658"/>
                    </a:cubicBezTo>
                    <a:cubicBezTo>
                      <a:pt x="5198" y="4235"/>
                      <a:pt x="6353" y="4904"/>
                      <a:pt x="7690" y="5238"/>
                    </a:cubicBezTo>
                    <a:cubicBezTo>
                      <a:pt x="8162" y="5370"/>
                      <a:pt x="8666" y="5442"/>
                      <a:pt x="9163" y="5442"/>
                    </a:cubicBezTo>
                    <a:cubicBezTo>
                      <a:pt x="10045" y="5442"/>
                      <a:pt x="10910" y="5216"/>
                      <a:pt x="11551" y="4691"/>
                    </a:cubicBezTo>
                    <a:cubicBezTo>
                      <a:pt x="12584" y="3840"/>
                      <a:pt x="12949" y="2108"/>
                      <a:pt x="12037" y="1105"/>
                    </a:cubicBezTo>
                    <a:cubicBezTo>
                      <a:pt x="11551" y="527"/>
                      <a:pt x="10760" y="314"/>
                      <a:pt x="10031" y="193"/>
                    </a:cubicBezTo>
                    <a:cubicBezTo>
                      <a:pt x="9294" y="63"/>
                      <a:pt x="8547" y="0"/>
                      <a:pt x="77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7"/>
              <p:cNvSpPr/>
              <p:nvPr/>
            </p:nvSpPr>
            <p:spPr>
              <a:xfrm>
                <a:off x="6102975" y="2129825"/>
                <a:ext cx="259900" cy="221800"/>
              </a:xfrm>
              <a:custGeom>
                <a:avLst/>
                <a:gdLst/>
                <a:ahLst/>
                <a:cxnLst/>
                <a:rect l="l" t="t" r="r" b="b"/>
                <a:pathLst>
                  <a:path w="10396" h="8872" extrusionOk="0">
                    <a:moveTo>
                      <a:pt x="828" y="0"/>
                    </a:moveTo>
                    <a:cubicBezTo>
                      <a:pt x="556" y="0"/>
                      <a:pt x="280" y="16"/>
                      <a:pt x="0" y="48"/>
                    </a:cubicBezTo>
                    <a:cubicBezTo>
                      <a:pt x="1581" y="2328"/>
                      <a:pt x="3161" y="4608"/>
                      <a:pt x="4955" y="6735"/>
                    </a:cubicBezTo>
                    <a:cubicBezTo>
                      <a:pt x="5532" y="7434"/>
                      <a:pt x="6140" y="8134"/>
                      <a:pt x="6961" y="8559"/>
                    </a:cubicBezTo>
                    <a:cubicBezTo>
                      <a:pt x="7347" y="8759"/>
                      <a:pt x="7787" y="8872"/>
                      <a:pt x="8217" y="8872"/>
                    </a:cubicBezTo>
                    <a:cubicBezTo>
                      <a:pt x="8701" y="8872"/>
                      <a:pt x="9174" y="8729"/>
                      <a:pt x="9544" y="8407"/>
                    </a:cubicBezTo>
                    <a:cubicBezTo>
                      <a:pt x="10304" y="7769"/>
                      <a:pt x="10395" y="6553"/>
                      <a:pt x="10000" y="5641"/>
                    </a:cubicBezTo>
                    <a:cubicBezTo>
                      <a:pt x="9605" y="4729"/>
                      <a:pt x="8845" y="4000"/>
                      <a:pt x="8085" y="3361"/>
                    </a:cubicBezTo>
                    <a:cubicBezTo>
                      <a:pt x="5982" y="1618"/>
                      <a:pt x="36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7"/>
            <p:cNvGrpSpPr/>
            <p:nvPr/>
          </p:nvGrpSpPr>
          <p:grpSpPr>
            <a:xfrm rot="10800000">
              <a:off x="5166900" y="4328400"/>
              <a:ext cx="1627550" cy="885025"/>
              <a:chOff x="6449650" y="376500"/>
              <a:chExt cx="1627550" cy="885025"/>
            </a:xfrm>
          </p:grpSpPr>
          <p:sp>
            <p:nvSpPr>
              <p:cNvPr id="855" name="Google Shape;855;p7"/>
              <p:cNvSpPr/>
              <p:nvPr/>
            </p:nvSpPr>
            <p:spPr>
              <a:xfrm>
                <a:off x="6608300" y="376500"/>
                <a:ext cx="1468900" cy="885025"/>
              </a:xfrm>
              <a:custGeom>
                <a:avLst/>
                <a:gdLst/>
                <a:ahLst/>
                <a:cxnLst/>
                <a:rect l="l" t="t" r="r" b="b"/>
                <a:pathLst>
                  <a:path w="58756" h="35401" extrusionOk="0">
                    <a:moveTo>
                      <a:pt x="25832" y="1"/>
                    </a:moveTo>
                    <a:cubicBezTo>
                      <a:pt x="24623" y="1"/>
                      <a:pt x="23392" y="185"/>
                      <a:pt x="22219" y="393"/>
                    </a:cubicBezTo>
                    <a:cubicBezTo>
                      <a:pt x="14377" y="1822"/>
                      <a:pt x="6778" y="4557"/>
                      <a:pt x="0" y="8721"/>
                    </a:cubicBezTo>
                    <a:cubicBezTo>
                      <a:pt x="6231" y="19755"/>
                      <a:pt x="11703" y="28539"/>
                      <a:pt x="20426" y="32886"/>
                    </a:cubicBezTo>
                    <a:cubicBezTo>
                      <a:pt x="21495" y="33412"/>
                      <a:pt x="22795" y="33831"/>
                      <a:pt x="23980" y="33831"/>
                    </a:cubicBezTo>
                    <a:cubicBezTo>
                      <a:pt x="24985" y="33831"/>
                      <a:pt x="25908" y="33529"/>
                      <a:pt x="26536" y="32734"/>
                    </a:cubicBezTo>
                    <a:cubicBezTo>
                      <a:pt x="27387" y="31670"/>
                      <a:pt x="27265" y="30090"/>
                      <a:pt x="26657" y="28874"/>
                    </a:cubicBezTo>
                    <a:cubicBezTo>
                      <a:pt x="26019" y="27658"/>
                      <a:pt x="24985" y="26746"/>
                      <a:pt x="23952" y="25834"/>
                    </a:cubicBezTo>
                    <a:lnTo>
                      <a:pt x="23952" y="25834"/>
                    </a:lnTo>
                    <a:cubicBezTo>
                      <a:pt x="28876" y="29147"/>
                      <a:pt x="34043" y="32035"/>
                      <a:pt x="39423" y="34467"/>
                    </a:cubicBezTo>
                    <a:cubicBezTo>
                      <a:pt x="40513" y="34968"/>
                      <a:pt x="41799" y="35401"/>
                      <a:pt x="42974" y="35401"/>
                    </a:cubicBezTo>
                    <a:cubicBezTo>
                      <a:pt x="43864" y="35401"/>
                      <a:pt x="44691" y="35152"/>
                      <a:pt x="45320" y="34497"/>
                    </a:cubicBezTo>
                    <a:cubicBezTo>
                      <a:pt x="46445" y="33342"/>
                      <a:pt x="46202" y="31275"/>
                      <a:pt x="45168" y="29998"/>
                    </a:cubicBezTo>
                    <a:cubicBezTo>
                      <a:pt x="44165" y="28691"/>
                      <a:pt x="42615" y="27931"/>
                      <a:pt x="41126" y="27263"/>
                    </a:cubicBezTo>
                    <a:lnTo>
                      <a:pt x="41126" y="27263"/>
                    </a:lnTo>
                    <a:cubicBezTo>
                      <a:pt x="45381" y="28387"/>
                      <a:pt x="49788" y="28965"/>
                      <a:pt x="54196" y="28965"/>
                    </a:cubicBezTo>
                    <a:cubicBezTo>
                      <a:pt x="55533" y="28935"/>
                      <a:pt x="57023" y="28783"/>
                      <a:pt x="57782" y="27719"/>
                    </a:cubicBezTo>
                    <a:cubicBezTo>
                      <a:pt x="58755" y="26290"/>
                      <a:pt x="57782" y="24375"/>
                      <a:pt x="56627" y="23099"/>
                    </a:cubicBezTo>
                    <a:cubicBezTo>
                      <a:pt x="53591" y="19794"/>
                      <a:pt x="49126" y="17773"/>
                      <a:pt x="44574" y="17691"/>
                    </a:cubicBezTo>
                    <a:lnTo>
                      <a:pt x="44574" y="17691"/>
                    </a:lnTo>
                    <a:cubicBezTo>
                      <a:pt x="47352" y="17596"/>
                      <a:pt x="49439" y="14048"/>
                      <a:pt x="48117" y="11609"/>
                    </a:cubicBezTo>
                    <a:cubicBezTo>
                      <a:pt x="47205" y="9877"/>
                      <a:pt x="45229" y="9056"/>
                      <a:pt x="43375" y="8509"/>
                    </a:cubicBezTo>
                    <a:cubicBezTo>
                      <a:pt x="40753" y="7784"/>
                      <a:pt x="38013" y="7422"/>
                      <a:pt x="35272" y="7422"/>
                    </a:cubicBezTo>
                    <a:cubicBezTo>
                      <a:pt x="33557" y="7422"/>
                      <a:pt x="31842" y="7564"/>
                      <a:pt x="30155" y="7847"/>
                    </a:cubicBezTo>
                    <a:lnTo>
                      <a:pt x="30155" y="7847"/>
                    </a:lnTo>
                    <a:cubicBezTo>
                      <a:pt x="31504" y="7257"/>
                      <a:pt x="32359" y="5517"/>
                      <a:pt x="32068" y="4010"/>
                    </a:cubicBezTo>
                    <a:cubicBezTo>
                      <a:pt x="31642" y="2095"/>
                      <a:pt x="29879" y="727"/>
                      <a:pt x="27995" y="241"/>
                    </a:cubicBezTo>
                    <a:cubicBezTo>
                      <a:pt x="27294" y="69"/>
                      <a:pt x="26567" y="1"/>
                      <a:pt x="258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7"/>
              <p:cNvSpPr/>
              <p:nvPr/>
            </p:nvSpPr>
            <p:spPr>
              <a:xfrm>
                <a:off x="6449650" y="567150"/>
                <a:ext cx="1550450" cy="431325"/>
              </a:xfrm>
              <a:custGeom>
                <a:avLst/>
                <a:gdLst/>
                <a:ahLst/>
                <a:cxnLst/>
                <a:rect l="l" t="t" r="r" b="b"/>
                <a:pathLst>
                  <a:path w="62018" h="17253" extrusionOk="0">
                    <a:moveTo>
                      <a:pt x="2374" y="1"/>
                    </a:moveTo>
                    <a:cubicBezTo>
                      <a:pt x="0" y="1"/>
                      <a:pt x="827" y="685"/>
                      <a:pt x="5009" y="1339"/>
                    </a:cubicBezTo>
                    <a:cubicBezTo>
                      <a:pt x="13793" y="2858"/>
                      <a:pt x="23702" y="4773"/>
                      <a:pt x="33459" y="7418"/>
                    </a:cubicBezTo>
                    <a:cubicBezTo>
                      <a:pt x="43216" y="10062"/>
                      <a:pt x="52882" y="13345"/>
                      <a:pt x="61119" y="16992"/>
                    </a:cubicBezTo>
                    <a:cubicBezTo>
                      <a:pt x="61551" y="17170"/>
                      <a:pt x="61813" y="17253"/>
                      <a:pt x="61899" y="17253"/>
                    </a:cubicBezTo>
                    <a:cubicBezTo>
                      <a:pt x="62018" y="17253"/>
                      <a:pt x="61794" y="17093"/>
                      <a:pt x="61210" y="16810"/>
                    </a:cubicBezTo>
                    <a:cubicBezTo>
                      <a:pt x="44128" y="8877"/>
                      <a:pt x="25344" y="2980"/>
                      <a:pt x="6681" y="366"/>
                    </a:cubicBezTo>
                    <a:cubicBezTo>
                      <a:pt x="4751" y="108"/>
                      <a:pt x="3312" y="1"/>
                      <a:pt x="23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" name="Google Shape;857;p7"/>
              <p:cNvSpPr/>
              <p:nvPr/>
            </p:nvSpPr>
            <p:spPr>
              <a:xfrm>
                <a:off x="7132850" y="686650"/>
                <a:ext cx="415500" cy="362775"/>
              </a:xfrm>
              <a:custGeom>
                <a:avLst/>
                <a:gdLst/>
                <a:ahLst/>
                <a:cxnLst/>
                <a:rect l="l" t="t" r="r" b="b"/>
                <a:pathLst>
                  <a:path w="16620" h="14511" extrusionOk="0">
                    <a:moveTo>
                      <a:pt x="471" y="1"/>
                    </a:moveTo>
                    <a:cubicBezTo>
                      <a:pt x="0" y="1"/>
                      <a:pt x="31" y="581"/>
                      <a:pt x="842" y="1483"/>
                    </a:cubicBezTo>
                    <a:cubicBezTo>
                      <a:pt x="5037" y="6042"/>
                      <a:pt x="11450" y="10480"/>
                      <a:pt x="16283" y="14401"/>
                    </a:cubicBezTo>
                    <a:cubicBezTo>
                      <a:pt x="16393" y="14477"/>
                      <a:pt x="16478" y="14511"/>
                      <a:pt x="16529" y="14511"/>
                    </a:cubicBezTo>
                    <a:cubicBezTo>
                      <a:pt x="16620" y="14511"/>
                      <a:pt x="16600" y="14405"/>
                      <a:pt x="16405" y="14249"/>
                    </a:cubicBezTo>
                    <a:cubicBezTo>
                      <a:pt x="11633" y="9872"/>
                      <a:pt x="6891" y="5161"/>
                      <a:pt x="2058" y="905"/>
                    </a:cubicBezTo>
                    <a:cubicBezTo>
                      <a:pt x="1353" y="274"/>
                      <a:pt x="794" y="1"/>
                      <a:pt x="4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8" name="Google Shape;858;p7"/>
              <p:cNvSpPr/>
              <p:nvPr/>
            </p:nvSpPr>
            <p:spPr>
              <a:xfrm>
                <a:off x="7260575" y="673600"/>
                <a:ext cx="407025" cy="64175"/>
              </a:xfrm>
              <a:custGeom>
                <a:avLst/>
                <a:gdLst/>
                <a:ahLst/>
                <a:cxnLst/>
                <a:rect l="l" t="t" r="r" b="b"/>
                <a:pathLst>
                  <a:path w="16281" h="2567" extrusionOk="0">
                    <a:moveTo>
                      <a:pt x="10525" y="0"/>
                    </a:moveTo>
                    <a:cubicBezTo>
                      <a:pt x="7480" y="0"/>
                      <a:pt x="4406" y="366"/>
                      <a:pt x="1508" y="1275"/>
                    </a:cubicBezTo>
                    <a:cubicBezTo>
                      <a:pt x="0" y="1706"/>
                      <a:pt x="43" y="2567"/>
                      <a:pt x="1067" y="2567"/>
                    </a:cubicBezTo>
                    <a:cubicBezTo>
                      <a:pt x="1198" y="2567"/>
                      <a:pt x="1346" y="2553"/>
                      <a:pt x="1508" y="2521"/>
                    </a:cubicBezTo>
                    <a:cubicBezTo>
                      <a:pt x="3758" y="2157"/>
                      <a:pt x="6159" y="1579"/>
                      <a:pt x="8651" y="1154"/>
                    </a:cubicBezTo>
                    <a:cubicBezTo>
                      <a:pt x="10718" y="771"/>
                      <a:pt x="12869" y="517"/>
                      <a:pt x="14855" y="517"/>
                    </a:cubicBezTo>
                    <a:cubicBezTo>
                      <a:pt x="15236" y="517"/>
                      <a:pt x="15610" y="526"/>
                      <a:pt x="15977" y="546"/>
                    </a:cubicBezTo>
                    <a:cubicBezTo>
                      <a:pt x="16250" y="546"/>
                      <a:pt x="16281" y="394"/>
                      <a:pt x="15977" y="363"/>
                    </a:cubicBezTo>
                    <a:cubicBezTo>
                      <a:pt x="14201" y="134"/>
                      <a:pt x="12368" y="0"/>
                      <a:pt x="105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7"/>
              <p:cNvSpPr/>
              <p:nvPr/>
            </p:nvSpPr>
            <p:spPr>
              <a:xfrm>
                <a:off x="6814425" y="497500"/>
                <a:ext cx="468675" cy="122275"/>
              </a:xfrm>
              <a:custGeom>
                <a:avLst/>
                <a:gdLst/>
                <a:ahLst/>
                <a:cxnLst/>
                <a:rect l="l" t="t" r="r" b="b"/>
                <a:pathLst>
                  <a:path w="18747" h="4891" extrusionOk="0">
                    <a:moveTo>
                      <a:pt x="17122" y="0"/>
                    </a:moveTo>
                    <a:cubicBezTo>
                      <a:pt x="11873" y="0"/>
                      <a:pt x="6347" y="1034"/>
                      <a:pt x="1573" y="3365"/>
                    </a:cubicBezTo>
                    <a:cubicBezTo>
                      <a:pt x="95" y="4128"/>
                      <a:pt x="0" y="4891"/>
                      <a:pt x="821" y="4891"/>
                    </a:cubicBezTo>
                    <a:cubicBezTo>
                      <a:pt x="1046" y="4891"/>
                      <a:pt x="1341" y="4833"/>
                      <a:pt x="1695" y="4702"/>
                    </a:cubicBezTo>
                    <a:cubicBezTo>
                      <a:pt x="4217" y="3790"/>
                      <a:pt x="6923" y="2696"/>
                      <a:pt x="9841" y="1815"/>
                    </a:cubicBezTo>
                    <a:cubicBezTo>
                      <a:pt x="12667" y="933"/>
                      <a:pt x="15677" y="325"/>
                      <a:pt x="18412" y="204"/>
                    </a:cubicBezTo>
                    <a:cubicBezTo>
                      <a:pt x="18747" y="173"/>
                      <a:pt x="18747" y="21"/>
                      <a:pt x="18412" y="21"/>
                    </a:cubicBezTo>
                    <a:cubicBezTo>
                      <a:pt x="17984" y="7"/>
                      <a:pt x="17554" y="0"/>
                      <a:pt x="171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7"/>
              <p:cNvSpPr/>
              <p:nvPr/>
            </p:nvSpPr>
            <p:spPr>
              <a:xfrm>
                <a:off x="6725375" y="614150"/>
                <a:ext cx="365800" cy="430475"/>
              </a:xfrm>
              <a:custGeom>
                <a:avLst/>
                <a:gdLst/>
                <a:ahLst/>
                <a:cxnLst/>
                <a:rect l="l" t="t" r="r" b="b"/>
                <a:pathLst>
                  <a:path w="14632" h="17219" extrusionOk="0">
                    <a:moveTo>
                      <a:pt x="385" y="0"/>
                    </a:moveTo>
                    <a:cubicBezTo>
                      <a:pt x="47" y="0"/>
                      <a:pt x="0" y="555"/>
                      <a:pt x="484" y="1556"/>
                    </a:cubicBezTo>
                    <a:cubicBezTo>
                      <a:pt x="1852" y="4444"/>
                      <a:pt x="4010" y="7422"/>
                      <a:pt x="6503" y="10067"/>
                    </a:cubicBezTo>
                    <a:cubicBezTo>
                      <a:pt x="8995" y="12711"/>
                      <a:pt x="11761" y="15082"/>
                      <a:pt x="14315" y="17088"/>
                    </a:cubicBezTo>
                    <a:cubicBezTo>
                      <a:pt x="14428" y="17179"/>
                      <a:pt x="14512" y="17219"/>
                      <a:pt x="14557" y="17219"/>
                    </a:cubicBezTo>
                    <a:cubicBezTo>
                      <a:pt x="14631" y="17219"/>
                      <a:pt x="14596" y="17107"/>
                      <a:pt x="14406" y="16936"/>
                    </a:cubicBezTo>
                    <a:cubicBezTo>
                      <a:pt x="9451" y="12498"/>
                      <a:pt x="5257" y="6936"/>
                      <a:pt x="1791" y="1374"/>
                    </a:cubicBezTo>
                    <a:cubicBezTo>
                      <a:pt x="1207" y="433"/>
                      <a:pt x="683" y="0"/>
                      <a:pt x="3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1" name="Google Shape;861;p7"/>
            <p:cNvGrpSpPr/>
            <p:nvPr/>
          </p:nvGrpSpPr>
          <p:grpSpPr>
            <a:xfrm rot="10800000">
              <a:off x="6339425" y="4398750"/>
              <a:ext cx="986375" cy="972325"/>
              <a:chOff x="5918300" y="218850"/>
              <a:chExt cx="986375" cy="972325"/>
            </a:xfrm>
          </p:grpSpPr>
          <p:sp>
            <p:nvSpPr>
              <p:cNvPr id="862" name="Google Shape;862;p7"/>
              <p:cNvSpPr/>
              <p:nvPr/>
            </p:nvSpPr>
            <p:spPr>
              <a:xfrm>
                <a:off x="6238225" y="660625"/>
                <a:ext cx="353375" cy="5305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21222" extrusionOk="0">
                    <a:moveTo>
                      <a:pt x="7387" y="1"/>
                    </a:moveTo>
                    <a:cubicBezTo>
                      <a:pt x="4104" y="4408"/>
                      <a:pt x="760" y="9089"/>
                      <a:pt x="152" y="14530"/>
                    </a:cubicBezTo>
                    <a:cubicBezTo>
                      <a:pt x="0" y="15776"/>
                      <a:pt x="61" y="17114"/>
                      <a:pt x="578" y="18269"/>
                    </a:cubicBezTo>
                    <a:cubicBezTo>
                      <a:pt x="1125" y="19454"/>
                      <a:pt x="2219" y="20396"/>
                      <a:pt x="3466" y="20488"/>
                    </a:cubicBezTo>
                    <a:cubicBezTo>
                      <a:pt x="3492" y="20488"/>
                      <a:pt x="3518" y="20489"/>
                      <a:pt x="3544" y="20489"/>
                    </a:cubicBezTo>
                    <a:cubicBezTo>
                      <a:pt x="4611" y="20489"/>
                      <a:pt x="5641" y="19890"/>
                      <a:pt x="6353" y="19089"/>
                    </a:cubicBezTo>
                    <a:cubicBezTo>
                      <a:pt x="7083" y="18238"/>
                      <a:pt x="7539" y="17205"/>
                      <a:pt x="7995" y="16202"/>
                    </a:cubicBezTo>
                    <a:cubicBezTo>
                      <a:pt x="8177" y="17600"/>
                      <a:pt x="8359" y="19029"/>
                      <a:pt x="9271" y="20153"/>
                    </a:cubicBezTo>
                    <a:cubicBezTo>
                      <a:pt x="9825" y="20799"/>
                      <a:pt x="10716" y="21221"/>
                      <a:pt x="11547" y="21221"/>
                    </a:cubicBezTo>
                    <a:cubicBezTo>
                      <a:pt x="12085" y="21221"/>
                      <a:pt x="12598" y="21045"/>
                      <a:pt x="12979" y="20639"/>
                    </a:cubicBezTo>
                    <a:cubicBezTo>
                      <a:pt x="13496" y="20062"/>
                      <a:pt x="13648" y="19211"/>
                      <a:pt x="13679" y="18421"/>
                    </a:cubicBezTo>
                    <a:cubicBezTo>
                      <a:pt x="14134" y="11673"/>
                      <a:pt x="10791" y="5320"/>
                      <a:pt x="73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" name="Google Shape;863;p7"/>
              <p:cNvSpPr/>
              <p:nvPr/>
            </p:nvSpPr>
            <p:spPr>
              <a:xfrm>
                <a:off x="6378050" y="670500"/>
                <a:ext cx="526625" cy="378175"/>
              </a:xfrm>
              <a:custGeom>
                <a:avLst/>
                <a:gdLst/>
                <a:ahLst/>
                <a:cxnLst/>
                <a:rect l="l" t="t" r="r" b="b"/>
                <a:pathLst>
                  <a:path w="21065" h="15127" extrusionOk="0">
                    <a:moveTo>
                      <a:pt x="3528" y="1"/>
                    </a:moveTo>
                    <a:cubicBezTo>
                      <a:pt x="2335" y="1"/>
                      <a:pt x="1154" y="37"/>
                      <a:pt x="0" y="92"/>
                    </a:cubicBezTo>
                    <a:cubicBezTo>
                      <a:pt x="2189" y="5107"/>
                      <a:pt x="4560" y="10366"/>
                      <a:pt x="8967" y="13588"/>
                    </a:cubicBezTo>
                    <a:cubicBezTo>
                      <a:pt x="10000" y="14348"/>
                      <a:pt x="11186" y="14986"/>
                      <a:pt x="12432" y="15108"/>
                    </a:cubicBezTo>
                    <a:cubicBezTo>
                      <a:pt x="12563" y="15120"/>
                      <a:pt x="12695" y="15127"/>
                      <a:pt x="12829" y="15127"/>
                    </a:cubicBezTo>
                    <a:cubicBezTo>
                      <a:pt x="13964" y="15127"/>
                      <a:pt x="15150" y="14662"/>
                      <a:pt x="15776" y="13709"/>
                    </a:cubicBezTo>
                    <a:cubicBezTo>
                      <a:pt x="16384" y="12737"/>
                      <a:pt x="16353" y="11521"/>
                      <a:pt x="15988" y="10457"/>
                    </a:cubicBezTo>
                    <a:cubicBezTo>
                      <a:pt x="15654" y="9424"/>
                      <a:pt x="14985" y="8481"/>
                      <a:pt x="14317" y="7630"/>
                    </a:cubicBezTo>
                    <a:lnTo>
                      <a:pt x="14317" y="7630"/>
                    </a:lnTo>
                    <a:cubicBezTo>
                      <a:pt x="15412" y="8063"/>
                      <a:pt x="16570" y="8539"/>
                      <a:pt x="17722" y="8539"/>
                    </a:cubicBezTo>
                    <a:cubicBezTo>
                      <a:pt x="17945" y="8539"/>
                      <a:pt x="18168" y="8521"/>
                      <a:pt x="18390" y="8481"/>
                    </a:cubicBezTo>
                    <a:cubicBezTo>
                      <a:pt x="19757" y="8269"/>
                      <a:pt x="21065" y="6901"/>
                      <a:pt x="20669" y="5533"/>
                    </a:cubicBezTo>
                    <a:cubicBezTo>
                      <a:pt x="20457" y="4773"/>
                      <a:pt x="19788" y="4226"/>
                      <a:pt x="19119" y="3770"/>
                    </a:cubicBezTo>
                    <a:cubicBezTo>
                      <a:pt x="14542" y="735"/>
                      <a:pt x="8906" y="1"/>
                      <a:pt x="35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7"/>
              <p:cNvSpPr/>
              <p:nvPr/>
            </p:nvSpPr>
            <p:spPr>
              <a:xfrm>
                <a:off x="6367400" y="337075"/>
                <a:ext cx="506875" cy="394325"/>
              </a:xfrm>
              <a:custGeom>
                <a:avLst/>
                <a:gdLst/>
                <a:ahLst/>
                <a:cxnLst/>
                <a:rect l="l" t="t" r="r" b="b"/>
                <a:pathLst>
                  <a:path w="20275" h="15773" extrusionOk="0">
                    <a:moveTo>
                      <a:pt x="14574" y="1"/>
                    </a:moveTo>
                    <a:cubicBezTo>
                      <a:pt x="13964" y="1"/>
                      <a:pt x="13346" y="252"/>
                      <a:pt x="12767" y="541"/>
                    </a:cubicBezTo>
                    <a:cubicBezTo>
                      <a:pt x="6749" y="3490"/>
                      <a:pt x="2888" y="9569"/>
                      <a:pt x="1" y="15223"/>
                    </a:cubicBezTo>
                    <a:cubicBezTo>
                      <a:pt x="2492" y="15501"/>
                      <a:pt x="5048" y="15773"/>
                      <a:pt x="7568" y="15773"/>
                    </a:cubicBezTo>
                    <a:cubicBezTo>
                      <a:pt x="10550" y="15773"/>
                      <a:pt x="13483" y="15392"/>
                      <a:pt x="16202" y="14189"/>
                    </a:cubicBezTo>
                    <a:cubicBezTo>
                      <a:pt x="17387" y="13672"/>
                      <a:pt x="18512" y="12973"/>
                      <a:pt x="19241" y="11940"/>
                    </a:cubicBezTo>
                    <a:cubicBezTo>
                      <a:pt x="20001" y="10937"/>
                      <a:pt x="20275" y="9478"/>
                      <a:pt x="19697" y="8353"/>
                    </a:cubicBezTo>
                    <a:cubicBezTo>
                      <a:pt x="19211" y="7350"/>
                      <a:pt x="18086" y="6742"/>
                      <a:pt x="17022" y="6560"/>
                    </a:cubicBezTo>
                    <a:cubicBezTo>
                      <a:pt x="16596" y="6465"/>
                      <a:pt x="16170" y="6430"/>
                      <a:pt x="15741" y="6430"/>
                    </a:cubicBezTo>
                    <a:cubicBezTo>
                      <a:pt x="15067" y="6430"/>
                      <a:pt x="14384" y="6516"/>
                      <a:pt x="13679" y="6590"/>
                    </a:cubicBezTo>
                    <a:cubicBezTo>
                      <a:pt x="14803" y="5770"/>
                      <a:pt x="15958" y="4797"/>
                      <a:pt x="16475" y="3520"/>
                    </a:cubicBezTo>
                    <a:cubicBezTo>
                      <a:pt x="16962" y="2183"/>
                      <a:pt x="16414" y="390"/>
                      <a:pt x="15047" y="55"/>
                    </a:cubicBezTo>
                    <a:cubicBezTo>
                      <a:pt x="14890" y="18"/>
                      <a:pt x="14732" y="1"/>
                      <a:pt x="145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7"/>
              <p:cNvSpPr/>
              <p:nvPr/>
            </p:nvSpPr>
            <p:spPr>
              <a:xfrm>
                <a:off x="6230625" y="218850"/>
                <a:ext cx="353375" cy="5299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21198" extrusionOk="0">
                    <a:moveTo>
                      <a:pt x="2574" y="1"/>
                    </a:moveTo>
                    <a:cubicBezTo>
                      <a:pt x="2049" y="1"/>
                      <a:pt x="1551" y="170"/>
                      <a:pt x="1186" y="559"/>
                    </a:cubicBezTo>
                    <a:cubicBezTo>
                      <a:pt x="669" y="1137"/>
                      <a:pt x="517" y="1988"/>
                      <a:pt x="456" y="2778"/>
                    </a:cubicBezTo>
                    <a:cubicBezTo>
                      <a:pt x="1" y="9526"/>
                      <a:pt x="3344" y="15879"/>
                      <a:pt x="6779" y="21198"/>
                    </a:cubicBezTo>
                    <a:cubicBezTo>
                      <a:pt x="10031" y="16790"/>
                      <a:pt x="13375" y="12140"/>
                      <a:pt x="13983" y="6699"/>
                    </a:cubicBezTo>
                    <a:cubicBezTo>
                      <a:pt x="14135" y="5422"/>
                      <a:pt x="14104" y="4115"/>
                      <a:pt x="13587" y="2930"/>
                    </a:cubicBezTo>
                    <a:cubicBezTo>
                      <a:pt x="13040" y="1745"/>
                      <a:pt x="11946" y="802"/>
                      <a:pt x="10700" y="711"/>
                    </a:cubicBezTo>
                    <a:cubicBezTo>
                      <a:pt x="10673" y="710"/>
                      <a:pt x="10646" y="710"/>
                      <a:pt x="10619" y="710"/>
                    </a:cubicBezTo>
                    <a:cubicBezTo>
                      <a:pt x="9524" y="710"/>
                      <a:pt x="8495" y="1309"/>
                      <a:pt x="7812" y="2140"/>
                    </a:cubicBezTo>
                    <a:cubicBezTo>
                      <a:pt x="7083" y="2960"/>
                      <a:pt x="6627" y="3994"/>
                      <a:pt x="6171" y="5027"/>
                    </a:cubicBezTo>
                    <a:cubicBezTo>
                      <a:pt x="5988" y="3599"/>
                      <a:pt x="5776" y="2170"/>
                      <a:pt x="4864" y="1076"/>
                    </a:cubicBezTo>
                    <a:cubicBezTo>
                      <a:pt x="4305" y="424"/>
                      <a:pt x="3405" y="1"/>
                      <a:pt x="25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7"/>
              <p:cNvSpPr/>
              <p:nvPr/>
            </p:nvSpPr>
            <p:spPr>
              <a:xfrm>
                <a:off x="5918300" y="360750"/>
                <a:ext cx="526650" cy="378175"/>
              </a:xfrm>
              <a:custGeom>
                <a:avLst/>
                <a:gdLst/>
                <a:ahLst/>
                <a:cxnLst/>
                <a:rect l="l" t="t" r="r" b="b"/>
                <a:pathLst>
                  <a:path w="21066" h="15127" extrusionOk="0">
                    <a:moveTo>
                      <a:pt x="8236" y="1"/>
                    </a:moveTo>
                    <a:cubicBezTo>
                      <a:pt x="7095" y="1"/>
                      <a:pt x="5888" y="466"/>
                      <a:pt x="5290" y="1418"/>
                    </a:cubicBezTo>
                    <a:cubicBezTo>
                      <a:pt x="4682" y="2391"/>
                      <a:pt x="4712" y="3607"/>
                      <a:pt x="5047" y="4671"/>
                    </a:cubicBezTo>
                    <a:cubicBezTo>
                      <a:pt x="5381" y="5734"/>
                      <a:pt x="6080" y="6646"/>
                      <a:pt x="6718" y="7497"/>
                    </a:cubicBezTo>
                    <a:cubicBezTo>
                      <a:pt x="5649" y="7064"/>
                      <a:pt x="4473" y="6589"/>
                      <a:pt x="3315" y="6589"/>
                    </a:cubicBezTo>
                    <a:cubicBezTo>
                      <a:pt x="3091" y="6589"/>
                      <a:pt x="2867" y="6607"/>
                      <a:pt x="2645" y="6646"/>
                    </a:cubicBezTo>
                    <a:cubicBezTo>
                      <a:pt x="1278" y="6859"/>
                      <a:pt x="1" y="8227"/>
                      <a:pt x="366" y="9595"/>
                    </a:cubicBezTo>
                    <a:cubicBezTo>
                      <a:pt x="609" y="10355"/>
                      <a:pt x="1247" y="10902"/>
                      <a:pt x="1946" y="11358"/>
                    </a:cubicBezTo>
                    <a:cubicBezTo>
                      <a:pt x="6499" y="14392"/>
                      <a:pt x="12150" y="15127"/>
                      <a:pt x="17535" y="15127"/>
                    </a:cubicBezTo>
                    <a:cubicBezTo>
                      <a:pt x="18730" y="15127"/>
                      <a:pt x="19912" y="15091"/>
                      <a:pt x="21065" y="15035"/>
                    </a:cubicBezTo>
                    <a:cubicBezTo>
                      <a:pt x="18846" y="10020"/>
                      <a:pt x="16506" y="4792"/>
                      <a:pt x="12068" y="1540"/>
                    </a:cubicBezTo>
                    <a:cubicBezTo>
                      <a:pt x="11065" y="780"/>
                      <a:pt x="9879" y="142"/>
                      <a:pt x="8633" y="20"/>
                    </a:cubicBezTo>
                    <a:cubicBezTo>
                      <a:pt x="8502" y="7"/>
                      <a:pt x="8370" y="1"/>
                      <a:pt x="82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7"/>
              <p:cNvSpPr/>
              <p:nvPr/>
            </p:nvSpPr>
            <p:spPr>
              <a:xfrm>
                <a:off x="5948700" y="678300"/>
                <a:ext cx="506125" cy="394075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15763" extrusionOk="0">
                    <a:moveTo>
                      <a:pt x="12759" y="0"/>
                    </a:moveTo>
                    <a:cubicBezTo>
                      <a:pt x="9762" y="0"/>
                      <a:pt x="6809" y="380"/>
                      <a:pt x="4074" y="1574"/>
                    </a:cubicBezTo>
                    <a:cubicBezTo>
                      <a:pt x="2888" y="2121"/>
                      <a:pt x="1733" y="2789"/>
                      <a:pt x="1034" y="3823"/>
                    </a:cubicBezTo>
                    <a:cubicBezTo>
                      <a:pt x="274" y="4856"/>
                      <a:pt x="1" y="6285"/>
                      <a:pt x="578" y="7440"/>
                    </a:cubicBezTo>
                    <a:cubicBezTo>
                      <a:pt x="1065" y="8413"/>
                      <a:pt x="2159" y="9020"/>
                      <a:pt x="3223" y="9203"/>
                    </a:cubicBezTo>
                    <a:cubicBezTo>
                      <a:pt x="3649" y="9298"/>
                      <a:pt x="4079" y="9332"/>
                      <a:pt x="4513" y="9332"/>
                    </a:cubicBezTo>
                    <a:cubicBezTo>
                      <a:pt x="5193" y="9332"/>
                      <a:pt x="5879" y="9247"/>
                      <a:pt x="6566" y="9172"/>
                    </a:cubicBezTo>
                    <a:lnTo>
                      <a:pt x="6566" y="9172"/>
                    </a:lnTo>
                    <a:cubicBezTo>
                      <a:pt x="5472" y="10024"/>
                      <a:pt x="4287" y="10966"/>
                      <a:pt x="3800" y="12242"/>
                    </a:cubicBezTo>
                    <a:cubicBezTo>
                      <a:pt x="3314" y="13580"/>
                      <a:pt x="3831" y="15373"/>
                      <a:pt x="5198" y="15708"/>
                    </a:cubicBezTo>
                    <a:cubicBezTo>
                      <a:pt x="5355" y="15745"/>
                      <a:pt x="5514" y="15762"/>
                      <a:pt x="5674" y="15762"/>
                    </a:cubicBezTo>
                    <a:cubicBezTo>
                      <a:pt x="6291" y="15762"/>
                      <a:pt x="6923" y="15511"/>
                      <a:pt x="7478" y="15221"/>
                    </a:cubicBezTo>
                    <a:cubicBezTo>
                      <a:pt x="13527" y="12242"/>
                      <a:pt x="17357" y="6163"/>
                      <a:pt x="20244" y="540"/>
                    </a:cubicBezTo>
                    <a:cubicBezTo>
                      <a:pt x="17785" y="264"/>
                      <a:pt x="15257" y="0"/>
                      <a:pt x="127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7"/>
              <p:cNvSpPr/>
              <p:nvPr/>
            </p:nvSpPr>
            <p:spPr>
              <a:xfrm>
                <a:off x="6405150" y="447525"/>
                <a:ext cx="82350" cy="228425"/>
              </a:xfrm>
              <a:custGeom>
                <a:avLst/>
                <a:gdLst/>
                <a:ahLst/>
                <a:cxnLst/>
                <a:rect l="l" t="t" r="r" b="b"/>
                <a:pathLst>
                  <a:path w="3294" h="9137" extrusionOk="0">
                    <a:moveTo>
                      <a:pt x="2571" y="1"/>
                    </a:moveTo>
                    <a:cubicBezTo>
                      <a:pt x="2544" y="1"/>
                      <a:pt x="2503" y="14"/>
                      <a:pt x="2503" y="14"/>
                    </a:cubicBezTo>
                    <a:cubicBezTo>
                      <a:pt x="2290" y="1473"/>
                      <a:pt x="1956" y="2841"/>
                      <a:pt x="1530" y="4148"/>
                    </a:cubicBezTo>
                    <a:cubicBezTo>
                      <a:pt x="1135" y="5485"/>
                      <a:pt x="679" y="6732"/>
                      <a:pt x="132" y="8039"/>
                    </a:cubicBezTo>
                    <a:cubicBezTo>
                      <a:pt x="0" y="8302"/>
                      <a:pt x="1376" y="9136"/>
                      <a:pt x="1903" y="9136"/>
                    </a:cubicBezTo>
                    <a:cubicBezTo>
                      <a:pt x="1984" y="9136"/>
                      <a:pt x="2045" y="9117"/>
                      <a:pt x="2077" y="9072"/>
                    </a:cubicBezTo>
                    <a:cubicBezTo>
                      <a:pt x="2959" y="7735"/>
                      <a:pt x="3293" y="6093"/>
                      <a:pt x="3293" y="4543"/>
                    </a:cubicBezTo>
                    <a:cubicBezTo>
                      <a:pt x="3293" y="2993"/>
                      <a:pt x="2989" y="1412"/>
                      <a:pt x="2594" y="14"/>
                    </a:cubicBezTo>
                    <a:cubicBezTo>
                      <a:pt x="2594" y="4"/>
                      <a:pt x="2584" y="1"/>
                      <a:pt x="25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7"/>
              <p:cNvSpPr/>
              <p:nvPr/>
            </p:nvSpPr>
            <p:spPr>
              <a:xfrm>
                <a:off x="6380325" y="479025"/>
                <a:ext cx="67650" cy="193475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7739" extrusionOk="0">
                    <a:moveTo>
                      <a:pt x="92" y="0"/>
                    </a:moveTo>
                    <a:cubicBezTo>
                      <a:pt x="61" y="0"/>
                      <a:pt x="0" y="61"/>
                      <a:pt x="0" y="61"/>
                    </a:cubicBezTo>
                    <a:cubicBezTo>
                      <a:pt x="152" y="2584"/>
                      <a:pt x="152" y="5016"/>
                      <a:pt x="335" y="7447"/>
                    </a:cubicBezTo>
                    <a:cubicBezTo>
                      <a:pt x="352" y="7624"/>
                      <a:pt x="1067" y="7739"/>
                      <a:pt x="1675" y="7739"/>
                    </a:cubicBezTo>
                    <a:cubicBezTo>
                      <a:pt x="2114" y="7739"/>
                      <a:pt x="2498" y="7679"/>
                      <a:pt x="2523" y="7538"/>
                    </a:cubicBezTo>
                    <a:cubicBezTo>
                      <a:pt x="2706" y="6201"/>
                      <a:pt x="2402" y="4833"/>
                      <a:pt x="1915" y="3587"/>
                    </a:cubicBezTo>
                    <a:cubicBezTo>
                      <a:pt x="1429" y="2280"/>
                      <a:pt x="700" y="1125"/>
                      <a:pt x="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" name="Google Shape;870;p7"/>
              <p:cNvSpPr/>
              <p:nvPr/>
            </p:nvSpPr>
            <p:spPr>
              <a:xfrm>
                <a:off x="6319525" y="517025"/>
                <a:ext cx="102400" cy="151125"/>
              </a:xfrm>
              <a:custGeom>
                <a:avLst/>
                <a:gdLst/>
                <a:ahLst/>
                <a:cxnLst/>
                <a:rect l="l" t="t" r="r" b="b"/>
                <a:pathLst>
                  <a:path w="4096" h="6045" extrusionOk="0">
                    <a:moveTo>
                      <a:pt x="92" y="0"/>
                    </a:moveTo>
                    <a:cubicBezTo>
                      <a:pt x="62" y="0"/>
                      <a:pt x="1" y="61"/>
                      <a:pt x="1" y="61"/>
                    </a:cubicBezTo>
                    <a:cubicBezTo>
                      <a:pt x="335" y="2189"/>
                      <a:pt x="913" y="4225"/>
                      <a:pt x="2007" y="6018"/>
                    </a:cubicBezTo>
                    <a:cubicBezTo>
                      <a:pt x="2022" y="6036"/>
                      <a:pt x="2054" y="6045"/>
                      <a:pt x="2100" y="6045"/>
                    </a:cubicBezTo>
                    <a:cubicBezTo>
                      <a:pt x="2523" y="6045"/>
                      <a:pt x="4095" y="5356"/>
                      <a:pt x="4013" y="5137"/>
                    </a:cubicBezTo>
                    <a:cubicBezTo>
                      <a:pt x="3405" y="3131"/>
                      <a:pt x="1460" y="1672"/>
                      <a:pt x="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7"/>
              <p:cNvSpPr/>
              <p:nvPr/>
            </p:nvSpPr>
            <p:spPr>
              <a:xfrm>
                <a:off x="6257225" y="604400"/>
                <a:ext cx="146525" cy="102775"/>
              </a:xfrm>
              <a:custGeom>
                <a:avLst/>
                <a:gdLst/>
                <a:ahLst/>
                <a:cxnLst/>
                <a:rect l="l" t="t" r="r" b="b"/>
                <a:pathLst>
                  <a:path w="5861" h="4111" extrusionOk="0">
                    <a:moveTo>
                      <a:pt x="92" y="1"/>
                    </a:moveTo>
                    <a:cubicBezTo>
                      <a:pt x="61" y="1"/>
                      <a:pt x="0" y="92"/>
                      <a:pt x="0" y="92"/>
                    </a:cubicBezTo>
                    <a:cubicBezTo>
                      <a:pt x="1277" y="1672"/>
                      <a:pt x="2645" y="3162"/>
                      <a:pt x="4347" y="4104"/>
                    </a:cubicBezTo>
                    <a:cubicBezTo>
                      <a:pt x="4354" y="4108"/>
                      <a:pt x="4363" y="4110"/>
                      <a:pt x="4373" y="4110"/>
                    </a:cubicBezTo>
                    <a:cubicBezTo>
                      <a:pt x="4649" y="4110"/>
                      <a:pt x="5860" y="2547"/>
                      <a:pt x="5684" y="2371"/>
                    </a:cubicBezTo>
                    <a:cubicBezTo>
                      <a:pt x="4256" y="1004"/>
                      <a:pt x="1976" y="730"/>
                      <a:pt x="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7"/>
              <p:cNvSpPr/>
              <p:nvPr/>
            </p:nvSpPr>
            <p:spPr>
              <a:xfrm>
                <a:off x="6195675" y="661400"/>
                <a:ext cx="188475" cy="64425"/>
              </a:xfrm>
              <a:custGeom>
                <a:avLst/>
                <a:gdLst/>
                <a:ahLst/>
                <a:cxnLst/>
                <a:rect l="l" t="t" r="r" b="b"/>
                <a:pathLst>
                  <a:path w="7539" h="2577" extrusionOk="0">
                    <a:moveTo>
                      <a:pt x="6991" y="0"/>
                    </a:moveTo>
                    <a:cubicBezTo>
                      <a:pt x="4590" y="0"/>
                      <a:pt x="2371" y="1398"/>
                      <a:pt x="31" y="2219"/>
                    </a:cubicBezTo>
                    <a:cubicBezTo>
                      <a:pt x="0" y="2219"/>
                      <a:pt x="31" y="2341"/>
                      <a:pt x="31" y="2341"/>
                    </a:cubicBezTo>
                    <a:cubicBezTo>
                      <a:pt x="1199" y="2487"/>
                      <a:pt x="2361" y="2577"/>
                      <a:pt x="3516" y="2577"/>
                    </a:cubicBezTo>
                    <a:cubicBezTo>
                      <a:pt x="4764" y="2577"/>
                      <a:pt x="6003" y="2472"/>
                      <a:pt x="7234" y="2219"/>
                    </a:cubicBezTo>
                    <a:cubicBezTo>
                      <a:pt x="7538" y="2189"/>
                      <a:pt x="7295" y="61"/>
                      <a:pt x="69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3" name="Google Shape;873;p7"/>
              <p:cNvSpPr/>
              <p:nvPr/>
            </p:nvSpPr>
            <p:spPr>
              <a:xfrm>
                <a:off x="6190350" y="686075"/>
                <a:ext cx="208625" cy="109500"/>
              </a:xfrm>
              <a:custGeom>
                <a:avLst/>
                <a:gdLst/>
                <a:ahLst/>
                <a:cxnLst/>
                <a:rect l="l" t="t" r="r" b="b"/>
                <a:pathLst>
                  <a:path w="8345" h="4380" extrusionOk="0">
                    <a:moveTo>
                      <a:pt x="6653" y="0"/>
                    </a:moveTo>
                    <a:cubicBezTo>
                      <a:pt x="6630" y="0"/>
                      <a:pt x="6611" y="5"/>
                      <a:pt x="6596" y="16"/>
                    </a:cubicBezTo>
                    <a:cubicBezTo>
                      <a:pt x="5654" y="746"/>
                      <a:pt x="4773" y="1567"/>
                      <a:pt x="3709" y="2357"/>
                    </a:cubicBezTo>
                    <a:cubicBezTo>
                      <a:pt x="2675" y="3117"/>
                      <a:pt x="1399" y="3816"/>
                      <a:pt x="1" y="4089"/>
                    </a:cubicBezTo>
                    <a:lnTo>
                      <a:pt x="1" y="4181"/>
                    </a:lnTo>
                    <a:cubicBezTo>
                      <a:pt x="601" y="4311"/>
                      <a:pt x="1224" y="4380"/>
                      <a:pt x="1852" y="4380"/>
                    </a:cubicBezTo>
                    <a:cubicBezTo>
                      <a:pt x="2687" y="4380"/>
                      <a:pt x="3532" y="4258"/>
                      <a:pt x="4347" y="3998"/>
                    </a:cubicBezTo>
                    <a:cubicBezTo>
                      <a:pt x="5806" y="3542"/>
                      <a:pt x="7144" y="2722"/>
                      <a:pt x="8116" y="1567"/>
                    </a:cubicBezTo>
                    <a:cubicBezTo>
                      <a:pt x="8345" y="1281"/>
                      <a:pt x="7015" y="0"/>
                      <a:pt x="66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4" name="Google Shape;874;p7"/>
              <p:cNvSpPr/>
              <p:nvPr/>
            </p:nvSpPr>
            <p:spPr>
              <a:xfrm>
                <a:off x="6306625" y="713950"/>
                <a:ext cx="102600" cy="156450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6258" extrusionOk="0">
                    <a:moveTo>
                      <a:pt x="2784" y="1"/>
                    </a:moveTo>
                    <a:cubicBezTo>
                      <a:pt x="2306" y="1"/>
                      <a:pt x="1864" y="53"/>
                      <a:pt x="1824" y="148"/>
                    </a:cubicBezTo>
                    <a:cubicBezTo>
                      <a:pt x="1641" y="1059"/>
                      <a:pt x="1611" y="2002"/>
                      <a:pt x="1429" y="3066"/>
                    </a:cubicBezTo>
                    <a:cubicBezTo>
                      <a:pt x="1216" y="4129"/>
                      <a:pt x="821" y="5284"/>
                      <a:pt x="0" y="6196"/>
                    </a:cubicBezTo>
                    <a:lnTo>
                      <a:pt x="91" y="6257"/>
                    </a:lnTo>
                    <a:cubicBezTo>
                      <a:pt x="1216" y="5801"/>
                      <a:pt x="2249" y="4980"/>
                      <a:pt x="2979" y="3917"/>
                    </a:cubicBezTo>
                    <a:cubicBezTo>
                      <a:pt x="3708" y="2853"/>
                      <a:pt x="4104" y="1546"/>
                      <a:pt x="4043" y="269"/>
                    </a:cubicBezTo>
                    <a:cubicBezTo>
                      <a:pt x="4043" y="83"/>
                      <a:pt x="3384" y="1"/>
                      <a:pt x="27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7"/>
              <p:cNvSpPr/>
              <p:nvPr/>
            </p:nvSpPr>
            <p:spPr>
              <a:xfrm>
                <a:off x="6374250" y="736525"/>
                <a:ext cx="67650" cy="189675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7587" extrusionOk="0">
                    <a:moveTo>
                      <a:pt x="1578" y="0"/>
                    </a:moveTo>
                    <a:cubicBezTo>
                      <a:pt x="939" y="0"/>
                      <a:pt x="70" y="145"/>
                      <a:pt x="31" y="339"/>
                    </a:cubicBezTo>
                    <a:cubicBezTo>
                      <a:pt x="0" y="2831"/>
                      <a:pt x="1368" y="5172"/>
                      <a:pt x="2128" y="7573"/>
                    </a:cubicBezTo>
                    <a:cubicBezTo>
                      <a:pt x="2128" y="7583"/>
                      <a:pt x="2142" y="7586"/>
                      <a:pt x="2160" y="7586"/>
                    </a:cubicBezTo>
                    <a:cubicBezTo>
                      <a:pt x="2196" y="7586"/>
                      <a:pt x="2250" y="7573"/>
                      <a:pt x="2250" y="7573"/>
                    </a:cubicBezTo>
                    <a:cubicBezTo>
                      <a:pt x="2584" y="5050"/>
                      <a:pt x="2706" y="2588"/>
                      <a:pt x="2250" y="156"/>
                    </a:cubicBezTo>
                    <a:cubicBezTo>
                      <a:pt x="2228" y="47"/>
                      <a:pt x="1939" y="0"/>
                      <a:pt x="15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7"/>
              <p:cNvSpPr/>
              <p:nvPr/>
            </p:nvSpPr>
            <p:spPr>
              <a:xfrm>
                <a:off x="6406125" y="711225"/>
                <a:ext cx="112525" cy="200400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8016" extrusionOk="0">
                    <a:moveTo>
                      <a:pt x="1821" y="1"/>
                    </a:moveTo>
                    <a:cubicBezTo>
                      <a:pt x="1192" y="1"/>
                      <a:pt x="1" y="313"/>
                      <a:pt x="93" y="591"/>
                    </a:cubicBezTo>
                    <a:cubicBezTo>
                      <a:pt x="336" y="2050"/>
                      <a:pt x="975" y="3357"/>
                      <a:pt x="1765" y="4603"/>
                    </a:cubicBezTo>
                    <a:cubicBezTo>
                      <a:pt x="2555" y="5819"/>
                      <a:pt x="3558" y="6913"/>
                      <a:pt x="4440" y="8007"/>
                    </a:cubicBezTo>
                    <a:cubicBezTo>
                      <a:pt x="4440" y="8014"/>
                      <a:pt x="4442" y="8016"/>
                      <a:pt x="4446" y="8016"/>
                    </a:cubicBezTo>
                    <a:cubicBezTo>
                      <a:pt x="4462" y="8016"/>
                      <a:pt x="4500" y="7977"/>
                      <a:pt x="4500" y="7977"/>
                    </a:cubicBezTo>
                    <a:cubicBezTo>
                      <a:pt x="3710" y="5272"/>
                      <a:pt x="3072" y="2658"/>
                      <a:pt x="2190" y="105"/>
                    </a:cubicBezTo>
                    <a:cubicBezTo>
                      <a:pt x="2161" y="32"/>
                      <a:pt x="2019" y="1"/>
                      <a:pt x="1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7" name="Google Shape;877;p7"/>
              <p:cNvSpPr/>
              <p:nvPr/>
            </p:nvSpPr>
            <p:spPr>
              <a:xfrm>
                <a:off x="6424650" y="702925"/>
                <a:ext cx="183675" cy="102875"/>
              </a:xfrm>
              <a:custGeom>
                <a:avLst/>
                <a:gdLst/>
                <a:ahLst/>
                <a:cxnLst/>
                <a:rect l="l" t="t" r="r" b="b"/>
                <a:pathLst>
                  <a:path w="7347" h="4115" extrusionOk="0">
                    <a:moveTo>
                      <a:pt x="1622" y="1"/>
                    </a:moveTo>
                    <a:cubicBezTo>
                      <a:pt x="1292" y="1"/>
                      <a:pt x="0" y="1449"/>
                      <a:pt x="203" y="1652"/>
                    </a:cubicBezTo>
                    <a:cubicBezTo>
                      <a:pt x="1115" y="2595"/>
                      <a:pt x="2270" y="3172"/>
                      <a:pt x="3547" y="3507"/>
                    </a:cubicBezTo>
                    <a:cubicBezTo>
                      <a:pt x="4793" y="3841"/>
                      <a:pt x="6070" y="4023"/>
                      <a:pt x="7285" y="4114"/>
                    </a:cubicBezTo>
                    <a:lnTo>
                      <a:pt x="7346" y="4023"/>
                    </a:lnTo>
                    <a:cubicBezTo>
                      <a:pt x="6313" y="3355"/>
                      <a:pt x="5370" y="2686"/>
                      <a:pt x="4459" y="1987"/>
                    </a:cubicBezTo>
                    <a:cubicBezTo>
                      <a:pt x="3547" y="1318"/>
                      <a:pt x="2635" y="680"/>
                      <a:pt x="1662" y="11"/>
                    </a:cubicBezTo>
                    <a:cubicBezTo>
                      <a:pt x="1651" y="4"/>
                      <a:pt x="1637" y="1"/>
                      <a:pt x="16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8" name="Google Shape;878;p7"/>
              <p:cNvSpPr/>
              <p:nvPr/>
            </p:nvSpPr>
            <p:spPr>
              <a:xfrm>
                <a:off x="6470050" y="659875"/>
                <a:ext cx="201350" cy="61975"/>
              </a:xfrm>
              <a:custGeom>
                <a:avLst/>
                <a:gdLst/>
                <a:ahLst/>
                <a:cxnLst/>
                <a:rect l="l" t="t" r="r" b="b"/>
                <a:pathLst>
                  <a:path w="8054" h="2479" extrusionOk="0">
                    <a:moveTo>
                      <a:pt x="874" y="0"/>
                    </a:moveTo>
                    <a:cubicBezTo>
                      <a:pt x="597" y="0"/>
                      <a:pt x="0" y="2008"/>
                      <a:pt x="302" y="2159"/>
                    </a:cubicBezTo>
                    <a:cubicBezTo>
                      <a:pt x="947" y="2378"/>
                      <a:pt x="1627" y="2478"/>
                      <a:pt x="2309" y="2478"/>
                    </a:cubicBezTo>
                    <a:cubicBezTo>
                      <a:pt x="3041" y="2478"/>
                      <a:pt x="3774" y="2363"/>
                      <a:pt x="4466" y="2159"/>
                    </a:cubicBezTo>
                    <a:cubicBezTo>
                      <a:pt x="5773" y="1794"/>
                      <a:pt x="6989" y="1095"/>
                      <a:pt x="8053" y="426"/>
                    </a:cubicBezTo>
                    <a:cubicBezTo>
                      <a:pt x="8053" y="365"/>
                      <a:pt x="8023" y="304"/>
                      <a:pt x="8023" y="304"/>
                    </a:cubicBezTo>
                    <a:cubicBezTo>
                      <a:pt x="7320" y="390"/>
                      <a:pt x="6628" y="427"/>
                      <a:pt x="5945" y="427"/>
                    </a:cubicBezTo>
                    <a:cubicBezTo>
                      <a:pt x="5416" y="427"/>
                      <a:pt x="4893" y="405"/>
                      <a:pt x="4375" y="365"/>
                    </a:cubicBezTo>
                    <a:cubicBezTo>
                      <a:pt x="3190" y="304"/>
                      <a:pt x="2065" y="152"/>
                      <a:pt x="880" y="0"/>
                    </a:cubicBezTo>
                    <a:cubicBezTo>
                      <a:pt x="878" y="0"/>
                      <a:pt x="876" y="0"/>
                      <a:pt x="8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7"/>
              <p:cNvSpPr/>
              <p:nvPr/>
            </p:nvSpPr>
            <p:spPr>
              <a:xfrm>
                <a:off x="6449775" y="572500"/>
                <a:ext cx="216300" cy="133975"/>
              </a:xfrm>
              <a:custGeom>
                <a:avLst/>
                <a:gdLst/>
                <a:ahLst/>
                <a:cxnLst/>
                <a:rect l="l" t="t" r="r" b="b"/>
                <a:pathLst>
                  <a:path w="8652" h="5359" extrusionOk="0">
                    <a:moveTo>
                      <a:pt x="8560" y="0"/>
                    </a:moveTo>
                    <a:cubicBezTo>
                      <a:pt x="5672" y="821"/>
                      <a:pt x="2846" y="1824"/>
                      <a:pt x="292" y="3374"/>
                    </a:cubicBezTo>
                    <a:cubicBezTo>
                      <a:pt x="0" y="3608"/>
                      <a:pt x="832" y="5358"/>
                      <a:pt x="1193" y="5358"/>
                    </a:cubicBezTo>
                    <a:cubicBezTo>
                      <a:pt x="1208" y="5358"/>
                      <a:pt x="1222" y="5356"/>
                      <a:pt x="1235" y="5350"/>
                    </a:cubicBezTo>
                    <a:cubicBezTo>
                      <a:pt x="4001" y="4286"/>
                      <a:pt x="6189" y="1885"/>
                      <a:pt x="8621" y="122"/>
                    </a:cubicBezTo>
                    <a:cubicBezTo>
                      <a:pt x="8651" y="61"/>
                      <a:pt x="8560" y="0"/>
                      <a:pt x="85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0" name="Google Shape;880;p7"/>
              <p:cNvSpPr/>
              <p:nvPr/>
            </p:nvSpPr>
            <p:spPr>
              <a:xfrm>
                <a:off x="6388975" y="545125"/>
                <a:ext cx="160075" cy="166175"/>
              </a:xfrm>
              <a:custGeom>
                <a:avLst/>
                <a:gdLst/>
                <a:ahLst/>
                <a:cxnLst/>
                <a:rect l="l" t="t" r="r" b="b"/>
                <a:pathLst>
                  <a:path w="6403" h="6647" extrusionOk="0">
                    <a:moveTo>
                      <a:pt x="6342" y="1"/>
                    </a:moveTo>
                    <a:cubicBezTo>
                      <a:pt x="4062" y="1429"/>
                      <a:pt x="1873" y="3040"/>
                      <a:pt x="171" y="5046"/>
                    </a:cubicBezTo>
                    <a:cubicBezTo>
                      <a:pt x="0" y="5246"/>
                      <a:pt x="1244" y="6647"/>
                      <a:pt x="1601" y="6647"/>
                    </a:cubicBezTo>
                    <a:cubicBezTo>
                      <a:pt x="1625" y="6647"/>
                      <a:pt x="1645" y="6640"/>
                      <a:pt x="1661" y="6627"/>
                    </a:cubicBezTo>
                    <a:cubicBezTo>
                      <a:pt x="3758" y="4955"/>
                      <a:pt x="4883" y="2311"/>
                      <a:pt x="6402" y="62"/>
                    </a:cubicBezTo>
                    <a:lnTo>
                      <a:pt x="634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1" name="Google Shape;881;p7"/>
              <p:cNvSpPr/>
              <p:nvPr/>
            </p:nvSpPr>
            <p:spPr>
              <a:xfrm>
                <a:off x="6112075" y="592125"/>
                <a:ext cx="278850" cy="117175"/>
              </a:xfrm>
              <a:custGeom>
                <a:avLst/>
                <a:gdLst/>
                <a:ahLst/>
                <a:cxnLst/>
                <a:rect l="l" t="t" r="r" b="b"/>
                <a:pathLst>
                  <a:path w="11154" h="4687" extrusionOk="0">
                    <a:moveTo>
                      <a:pt x="51" y="0"/>
                    </a:moveTo>
                    <a:cubicBezTo>
                      <a:pt x="25" y="0"/>
                      <a:pt x="1" y="96"/>
                      <a:pt x="1" y="96"/>
                    </a:cubicBezTo>
                    <a:cubicBezTo>
                      <a:pt x="1429" y="1343"/>
                      <a:pt x="3071" y="2407"/>
                      <a:pt x="4834" y="3197"/>
                    </a:cubicBezTo>
                    <a:cubicBezTo>
                      <a:pt x="6566" y="3987"/>
                      <a:pt x="8481" y="4534"/>
                      <a:pt x="10396" y="4686"/>
                    </a:cubicBezTo>
                    <a:cubicBezTo>
                      <a:pt x="10400" y="4686"/>
                      <a:pt x="10403" y="4687"/>
                      <a:pt x="10407" y="4687"/>
                    </a:cubicBezTo>
                    <a:cubicBezTo>
                      <a:pt x="10916" y="4687"/>
                      <a:pt x="11153" y="2589"/>
                      <a:pt x="10761" y="2559"/>
                    </a:cubicBezTo>
                    <a:cubicBezTo>
                      <a:pt x="9028" y="2163"/>
                      <a:pt x="7296" y="1951"/>
                      <a:pt x="5472" y="1616"/>
                    </a:cubicBezTo>
                    <a:cubicBezTo>
                      <a:pt x="3648" y="1252"/>
                      <a:pt x="1794" y="796"/>
                      <a:pt x="62" y="5"/>
                    </a:cubicBezTo>
                    <a:cubicBezTo>
                      <a:pt x="58" y="2"/>
                      <a:pt x="55" y="0"/>
                      <a:pt x="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7"/>
              <p:cNvSpPr/>
              <p:nvPr/>
            </p:nvSpPr>
            <p:spPr>
              <a:xfrm>
                <a:off x="6238525" y="482900"/>
                <a:ext cx="147275" cy="186375"/>
              </a:xfrm>
              <a:custGeom>
                <a:avLst/>
                <a:gdLst/>
                <a:ahLst/>
                <a:cxnLst/>
                <a:rect l="l" t="t" r="r" b="b"/>
                <a:pathLst>
                  <a:path w="5891" h="7455" extrusionOk="0">
                    <a:moveTo>
                      <a:pt x="127" y="0"/>
                    </a:moveTo>
                    <a:cubicBezTo>
                      <a:pt x="58" y="0"/>
                      <a:pt x="1" y="59"/>
                      <a:pt x="19" y="149"/>
                    </a:cubicBezTo>
                    <a:cubicBezTo>
                      <a:pt x="384" y="1426"/>
                      <a:pt x="718" y="2885"/>
                      <a:pt x="1417" y="4253"/>
                    </a:cubicBezTo>
                    <a:cubicBezTo>
                      <a:pt x="2055" y="5590"/>
                      <a:pt x="3028" y="6806"/>
                      <a:pt x="4335" y="7383"/>
                    </a:cubicBezTo>
                    <a:cubicBezTo>
                      <a:pt x="4446" y="7433"/>
                      <a:pt x="4556" y="7455"/>
                      <a:pt x="4664" y="7455"/>
                    </a:cubicBezTo>
                    <a:cubicBezTo>
                      <a:pt x="5351" y="7455"/>
                      <a:pt x="5890" y="6546"/>
                      <a:pt x="5338" y="6046"/>
                    </a:cubicBezTo>
                    <a:cubicBezTo>
                      <a:pt x="4396" y="5225"/>
                      <a:pt x="3454" y="4344"/>
                      <a:pt x="2572" y="3341"/>
                    </a:cubicBezTo>
                    <a:cubicBezTo>
                      <a:pt x="1660" y="2368"/>
                      <a:pt x="870" y="1244"/>
                      <a:pt x="262" y="89"/>
                    </a:cubicBezTo>
                    <a:cubicBezTo>
                      <a:pt x="225" y="27"/>
                      <a:pt x="174" y="0"/>
                      <a:pt x="1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7"/>
              <p:cNvSpPr/>
              <p:nvPr/>
            </p:nvSpPr>
            <p:spPr>
              <a:xfrm>
                <a:off x="6327025" y="446450"/>
                <a:ext cx="158200" cy="263400"/>
              </a:xfrm>
              <a:custGeom>
                <a:avLst/>
                <a:gdLst/>
                <a:ahLst/>
                <a:cxnLst/>
                <a:rect l="l" t="t" r="r" b="b"/>
                <a:pathLst>
                  <a:path w="6328" h="10536" extrusionOk="0">
                    <a:moveTo>
                      <a:pt x="138" y="1"/>
                    </a:moveTo>
                    <a:cubicBezTo>
                      <a:pt x="65" y="1"/>
                      <a:pt x="0" y="70"/>
                      <a:pt x="35" y="209"/>
                    </a:cubicBezTo>
                    <a:cubicBezTo>
                      <a:pt x="278" y="1911"/>
                      <a:pt x="643" y="3917"/>
                      <a:pt x="1403" y="5802"/>
                    </a:cubicBezTo>
                    <a:cubicBezTo>
                      <a:pt x="2102" y="7656"/>
                      <a:pt x="3318" y="9358"/>
                      <a:pt x="4838" y="10361"/>
                    </a:cubicBezTo>
                    <a:cubicBezTo>
                      <a:pt x="5043" y="10482"/>
                      <a:pt x="5243" y="10535"/>
                      <a:pt x="5427" y="10535"/>
                    </a:cubicBezTo>
                    <a:cubicBezTo>
                      <a:pt x="5707" y="10535"/>
                      <a:pt x="5949" y="10411"/>
                      <a:pt x="6114" y="10209"/>
                    </a:cubicBezTo>
                    <a:cubicBezTo>
                      <a:pt x="6327" y="9905"/>
                      <a:pt x="6327" y="9449"/>
                      <a:pt x="5932" y="8993"/>
                    </a:cubicBezTo>
                    <a:cubicBezTo>
                      <a:pt x="4777" y="7717"/>
                      <a:pt x="3652" y="6410"/>
                      <a:pt x="2649" y="4920"/>
                    </a:cubicBezTo>
                    <a:cubicBezTo>
                      <a:pt x="1677" y="3431"/>
                      <a:pt x="825" y="1850"/>
                      <a:pt x="278" y="118"/>
                    </a:cubicBezTo>
                    <a:cubicBezTo>
                      <a:pt x="252" y="40"/>
                      <a:pt x="193" y="1"/>
                      <a:pt x="1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4" name="Google Shape;884;p7"/>
              <p:cNvSpPr/>
              <p:nvPr/>
            </p:nvSpPr>
            <p:spPr>
              <a:xfrm>
                <a:off x="6431725" y="472450"/>
                <a:ext cx="117850" cy="19207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683" extrusionOk="0">
                    <a:moveTo>
                      <a:pt x="4556" y="0"/>
                    </a:moveTo>
                    <a:cubicBezTo>
                      <a:pt x="4526" y="0"/>
                      <a:pt x="4497" y="15"/>
                      <a:pt x="4480" y="51"/>
                    </a:cubicBezTo>
                    <a:cubicBezTo>
                      <a:pt x="2990" y="1966"/>
                      <a:pt x="528" y="4124"/>
                      <a:pt x="103" y="6646"/>
                    </a:cubicBezTo>
                    <a:cubicBezTo>
                      <a:pt x="0" y="7219"/>
                      <a:pt x="532" y="7682"/>
                      <a:pt x="1029" y="7682"/>
                    </a:cubicBezTo>
                    <a:cubicBezTo>
                      <a:pt x="1271" y="7682"/>
                      <a:pt x="1504" y="7573"/>
                      <a:pt x="1653" y="7315"/>
                    </a:cubicBezTo>
                    <a:cubicBezTo>
                      <a:pt x="2838" y="5066"/>
                      <a:pt x="3628" y="2482"/>
                      <a:pt x="4692" y="172"/>
                    </a:cubicBezTo>
                    <a:cubicBezTo>
                      <a:pt x="4714" y="86"/>
                      <a:pt x="4629" y="0"/>
                      <a:pt x="455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5" name="Google Shape;885;p7"/>
              <p:cNvSpPr/>
              <p:nvPr/>
            </p:nvSpPr>
            <p:spPr>
              <a:xfrm>
                <a:off x="6435025" y="702700"/>
                <a:ext cx="152775" cy="52300"/>
              </a:xfrm>
              <a:custGeom>
                <a:avLst/>
                <a:gdLst/>
                <a:ahLst/>
                <a:cxnLst/>
                <a:rect l="l" t="t" r="r" b="b"/>
                <a:pathLst>
                  <a:path w="6111" h="2092" extrusionOk="0">
                    <a:moveTo>
                      <a:pt x="1551" y="1"/>
                    </a:moveTo>
                    <a:cubicBezTo>
                      <a:pt x="1433" y="1"/>
                      <a:pt x="1311" y="7"/>
                      <a:pt x="1186" y="20"/>
                    </a:cubicBezTo>
                    <a:cubicBezTo>
                      <a:pt x="609" y="111"/>
                      <a:pt x="1" y="1357"/>
                      <a:pt x="639" y="1661"/>
                    </a:cubicBezTo>
                    <a:cubicBezTo>
                      <a:pt x="1407" y="1963"/>
                      <a:pt x="2249" y="2091"/>
                      <a:pt x="3075" y="2091"/>
                    </a:cubicBezTo>
                    <a:cubicBezTo>
                      <a:pt x="3165" y="2091"/>
                      <a:pt x="3255" y="2090"/>
                      <a:pt x="3344" y="2087"/>
                    </a:cubicBezTo>
                    <a:cubicBezTo>
                      <a:pt x="4287" y="2026"/>
                      <a:pt x="5168" y="1874"/>
                      <a:pt x="6019" y="1722"/>
                    </a:cubicBezTo>
                    <a:cubicBezTo>
                      <a:pt x="6111" y="1692"/>
                      <a:pt x="6111" y="1479"/>
                      <a:pt x="6019" y="1479"/>
                    </a:cubicBezTo>
                    <a:cubicBezTo>
                      <a:pt x="5199" y="1327"/>
                      <a:pt x="4348" y="902"/>
                      <a:pt x="3588" y="567"/>
                    </a:cubicBezTo>
                    <a:cubicBezTo>
                      <a:pt x="2883" y="228"/>
                      <a:pt x="2269" y="1"/>
                      <a:pt x="15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7"/>
              <p:cNvSpPr/>
              <p:nvPr/>
            </p:nvSpPr>
            <p:spPr>
              <a:xfrm>
                <a:off x="6407950" y="722650"/>
                <a:ext cx="177650" cy="19035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7614" extrusionOk="0">
                    <a:moveTo>
                      <a:pt x="1207" y="1"/>
                    </a:moveTo>
                    <a:cubicBezTo>
                      <a:pt x="532" y="1"/>
                      <a:pt x="1" y="746"/>
                      <a:pt x="567" y="1411"/>
                    </a:cubicBezTo>
                    <a:cubicBezTo>
                      <a:pt x="2452" y="3569"/>
                      <a:pt x="4823" y="5514"/>
                      <a:pt x="6859" y="7550"/>
                    </a:cubicBezTo>
                    <a:cubicBezTo>
                      <a:pt x="6895" y="7595"/>
                      <a:pt x="6933" y="7613"/>
                      <a:pt x="6967" y="7613"/>
                    </a:cubicBezTo>
                    <a:cubicBezTo>
                      <a:pt x="7049" y="7613"/>
                      <a:pt x="7106" y="7506"/>
                      <a:pt x="7042" y="7398"/>
                    </a:cubicBezTo>
                    <a:cubicBezTo>
                      <a:pt x="5522" y="5088"/>
                      <a:pt x="4154" y="1654"/>
                      <a:pt x="1692" y="134"/>
                    </a:cubicBezTo>
                    <a:cubicBezTo>
                      <a:pt x="1530" y="42"/>
                      <a:pt x="1365" y="1"/>
                      <a:pt x="12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7" name="Google Shape;887;p7"/>
              <p:cNvSpPr/>
              <p:nvPr/>
            </p:nvSpPr>
            <p:spPr>
              <a:xfrm>
                <a:off x="6241475" y="716325"/>
                <a:ext cx="136600" cy="126025"/>
              </a:xfrm>
              <a:custGeom>
                <a:avLst/>
                <a:gdLst/>
                <a:ahLst/>
                <a:cxnLst/>
                <a:rect l="l" t="t" r="r" b="b"/>
                <a:pathLst>
                  <a:path w="5464" h="5041" extrusionOk="0">
                    <a:moveTo>
                      <a:pt x="4377" y="0"/>
                    </a:moveTo>
                    <a:cubicBezTo>
                      <a:pt x="4120" y="0"/>
                      <a:pt x="3909" y="109"/>
                      <a:pt x="3822" y="326"/>
                    </a:cubicBezTo>
                    <a:cubicBezTo>
                      <a:pt x="3518" y="1208"/>
                      <a:pt x="3092" y="2059"/>
                      <a:pt x="2485" y="2879"/>
                    </a:cubicBezTo>
                    <a:cubicBezTo>
                      <a:pt x="1907" y="3670"/>
                      <a:pt x="1086" y="4399"/>
                      <a:pt x="114" y="4794"/>
                    </a:cubicBezTo>
                    <a:cubicBezTo>
                      <a:pt x="0" y="4851"/>
                      <a:pt x="72" y="5040"/>
                      <a:pt x="156" y="5040"/>
                    </a:cubicBezTo>
                    <a:cubicBezTo>
                      <a:pt x="162" y="5040"/>
                      <a:pt x="168" y="5039"/>
                      <a:pt x="174" y="5037"/>
                    </a:cubicBezTo>
                    <a:cubicBezTo>
                      <a:pt x="722" y="4946"/>
                      <a:pt x="1299" y="4885"/>
                      <a:pt x="1846" y="4703"/>
                    </a:cubicBezTo>
                    <a:cubicBezTo>
                      <a:pt x="2424" y="4490"/>
                      <a:pt x="3032" y="4278"/>
                      <a:pt x="3579" y="3882"/>
                    </a:cubicBezTo>
                    <a:cubicBezTo>
                      <a:pt x="4126" y="3518"/>
                      <a:pt x="4582" y="3062"/>
                      <a:pt x="4947" y="2515"/>
                    </a:cubicBezTo>
                    <a:cubicBezTo>
                      <a:pt x="5281" y="1998"/>
                      <a:pt x="5463" y="1390"/>
                      <a:pt x="5463" y="782"/>
                    </a:cubicBezTo>
                    <a:cubicBezTo>
                      <a:pt x="5463" y="387"/>
                      <a:pt x="5099" y="144"/>
                      <a:pt x="4703" y="53"/>
                    </a:cubicBezTo>
                    <a:cubicBezTo>
                      <a:pt x="4590" y="18"/>
                      <a:pt x="4480" y="0"/>
                      <a:pt x="43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8" name="Google Shape;888;p7"/>
              <p:cNvSpPr/>
              <p:nvPr/>
            </p:nvSpPr>
            <p:spPr>
              <a:xfrm>
                <a:off x="6404650" y="697100"/>
                <a:ext cx="109450" cy="87675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3507" extrusionOk="0">
                    <a:moveTo>
                      <a:pt x="0" y="1"/>
                    </a:moveTo>
                    <a:cubicBezTo>
                      <a:pt x="334" y="1126"/>
                      <a:pt x="760" y="2281"/>
                      <a:pt x="1642" y="3071"/>
                    </a:cubicBezTo>
                    <a:cubicBezTo>
                      <a:pt x="1824" y="3253"/>
                      <a:pt x="2097" y="3405"/>
                      <a:pt x="2371" y="3496"/>
                    </a:cubicBezTo>
                    <a:cubicBezTo>
                      <a:pt x="2420" y="3502"/>
                      <a:pt x="2471" y="3506"/>
                      <a:pt x="2523" y="3506"/>
                    </a:cubicBezTo>
                    <a:cubicBezTo>
                      <a:pt x="2732" y="3506"/>
                      <a:pt x="2961" y="3448"/>
                      <a:pt x="3131" y="3253"/>
                    </a:cubicBezTo>
                    <a:cubicBezTo>
                      <a:pt x="3283" y="3071"/>
                      <a:pt x="3313" y="2797"/>
                      <a:pt x="3222" y="2585"/>
                    </a:cubicBezTo>
                    <a:cubicBezTo>
                      <a:pt x="3192" y="2341"/>
                      <a:pt x="3040" y="2129"/>
                      <a:pt x="2918" y="1916"/>
                    </a:cubicBezTo>
                    <a:lnTo>
                      <a:pt x="2918" y="1916"/>
                    </a:lnTo>
                    <a:cubicBezTo>
                      <a:pt x="3168" y="2055"/>
                      <a:pt x="3418" y="2193"/>
                      <a:pt x="3690" y="2193"/>
                    </a:cubicBezTo>
                    <a:cubicBezTo>
                      <a:pt x="3716" y="2193"/>
                      <a:pt x="3743" y="2192"/>
                      <a:pt x="3769" y="2189"/>
                    </a:cubicBezTo>
                    <a:cubicBezTo>
                      <a:pt x="4073" y="2159"/>
                      <a:pt x="4377" y="1916"/>
                      <a:pt x="4347" y="1612"/>
                    </a:cubicBezTo>
                    <a:cubicBezTo>
                      <a:pt x="4286" y="1460"/>
                      <a:pt x="4195" y="1308"/>
                      <a:pt x="4043" y="1186"/>
                    </a:cubicBezTo>
                    <a:cubicBezTo>
                      <a:pt x="2888" y="305"/>
                      <a:pt x="1368" y="6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7"/>
              <p:cNvSpPr/>
              <p:nvPr/>
            </p:nvSpPr>
            <p:spPr>
              <a:xfrm>
                <a:off x="6401600" y="632625"/>
                <a:ext cx="111725" cy="81700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3268" extrusionOk="0">
                    <a:moveTo>
                      <a:pt x="3402" y="1"/>
                    </a:moveTo>
                    <a:cubicBezTo>
                      <a:pt x="3279" y="1"/>
                      <a:pt x="3145" y="36"/>
                      <a:pt x="3040" y="57"/>
                    </a:cubicBezTo>
                    <a:cubicBezTo>
                      <a:pt x="1672" y="604"/>
                      <a:pt x="730" y="1820"/>
                      <a:pt x="1" y="2945"/>
                    </a:cubicBezTo>
                    <a:cubicBezTo>
                      <a:pt x="734" y="3118"/>
                      <a:pt x="1493" y="3268"/>
                      <a:pt x="2237" y="3268"/>
                    </a:cubicBezTo>
                    <a:cubicBezTo>
                      <a:pt x="2664" y="3268"/>
                      <a:pt x="3086" y="3219"/>
                      <a:pt x="3496" y="3097"/>
                    </a:cubicBezTo>
                    <a:cubicBezTo>
                      <a:pt x="3770" y="3036"/>
                      <a:pt x="4043" y="2914"/>
                      <a:pt x="4195" y="2671"/>
                    </a:cubicBezTo>
                    <a:cubicBezTo>
                      <a:pt x="4378" y="2489"/>
                      <a:pt x="4469" y="2185"/>
                      <a:pt x="4378" y="1911"/>
                    </a:cubicBezTo>
                    <a:cubicBezTo>
                      <a:pt x="4317" y="1698"/>
                      <a:pt x="4074" y="1546"/>
                      <a:pt x="3861" y="1455"/>
                    </a:cubicBezTo>
                    <a:cubicBezTo>
                      <a:pt x="3618" y="1394"/>
                      <a:pt x="3405" y="1394"/>
                      <a:pt x="3131" y="1394"/>
                    </a:cubicBezTo>
                    <a:cubicBezTo>
                      <a:pt x="3405" y="1242"/>
                      <a:pt x="3648" y="1060"/>
                      <a:pt x="3770" y="787"/>
                    </a:cubicBezTo>
                    <a:cubicBezTo>
                      <a:pt x="3922" y="513"/>
                      <a:pt x="3861" y="87"/>
                      <a:pt x="3557" y="27"/>
                    </a:cubicBezTo>
                    <a:cubicBezTo>
                      <a:pt x="3510" y="8"/>
                      <a:pt x="3457" y="1"/>
                      <a:pt x="34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7"/>
              <p:cNvSpPr/>
              <p:nvPr/>
            </p:nvSpPr>
            <p:spPr>
              <a:xfrm>
                <a:off x="6378050" y="597475"/>
                <a:ext cx="79050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3162" h="4655" extrusionOk="0">
                    <a:moveTo>
                      <a:pt x="768" y="0"/>
                    </a:moveTo>
                    <a:cubicBezTo>
                      <a:pt x="661" y="0"/>
                      <a:pt x="553" y="31"/>
                      <a:pt x="456" y="95"/>
                    </a:cubicBezTo>
                    <a:cubicBezTo>
                      <a:pt x="335" y="217"/>
                      <a:pt x="274" y="399"/>
                      <a:pt x="274" y="551"/>
                    </a:cubicBezTo>
                    <a:cubicBezTo>
                      <a:pt x="0" y="2010"/>
                      <a:pt x="578" y="3439"/>
                      <a:pt x="1216" y="4655"/>
                    </a:cubicBezTo>
                    <a:cubicBezTo>
                      <a:pt x="2006" y="3773"/>
                      <a:pt x="2827" y="2861"/>
                      <a:pt x="3070" y="1706"/>
                    </a:cubicBezTo>
                    <a:cubicBezTo>
                      <a:pt x="3161" y="1433"/>
                      <a:pt x="3161" y="1129"/>
                      <a:pt x="3070" y="886"/>
                    </a:cubicBezTo>
                    <a:cubicBezTo>
                      <a:pt x="3009" y="642"/>
                      <a:pt x="2766" y="399"/>
                      <a:pt x="2523" y="369"/>
                    </a:cubicBezTo>
                    <a:cubicBezTo>
                      <a:pt x="2492" y="365"/>
                      <a:pt x="2460" y="363"/>
                      <a:pt x="2428" y="363"/>
                    </a:cubicBezTo>
                    <a:cubicBezTo>
                      <a:pt x="2211" y="363"/>
                      <a:pt x="1987" y="449"/>
                      <a:pt x="1854" y="582"/>
                    </a:cubicBezTo>
                    <a:cubicBezTo>
                      <a:pt x="1672" y="734"/>
                      <a:pt x="1550" y="977"/>
                      <a:pt x="1429" y="1159"/>
                    </a:cubicBezTo>
                    <a:cubicBezTo>
                      <a:pt x="1429" y="855"/>
                      <a:pt x="1398" y="551"/>
                      <a:pt x="1247" y="278"/>
                    </a:cubicBezTo>
                    <a:cubicBezTo>
                      <a:pt x="1148" y="101"/>
                      <a:pt x="962" y="0"/>
                      <a:pt x="7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1" name="Google Shape;891;p7"/>
              <p:cNvSpPr/>
              <p:nvPr/>
            </p:nvSpPr>
            <p:spPr>
              <a:xfrm>
                <a:off x="6308900" y="623925"/>
                <a:ext cx="109450" cy="88400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3536" extrusionOk="0">
                    <a:moveTo>
                      <a:pt x="1840" y="0"/>
                    </a:moveTo>
                    <a:cubicBezTo>
                      <a:pt x="1616" y="0"/>
                      <a:pt x="1392" y="59"/>
                      <a:pt x="1246" y="253"/>
                    </a:cubicBezTo>
                    <a:cubicBezTo>
                      <a:pt x="1095" y="435"/>
                      <a:pt x="1064" y="709"/>
                      <a:pt x="1125" y="922"/>
                    </a:cubicBezTo>
                    <a:cubicBezTo>
                      <a:pt x="1186" y="1165"/>
                      <a:pt x="1338" y="1378"/>
                      <a:pt x="1429" y="1590"/>
                    </a:cubicBezTo>
                    <a:cubicBezTo>
                      <a:pt x="1207" y="1452"/>
                      <a:pt x="960" y="1313"/>
                      <a:pt x="687" y="1313"/>
                    </a:cubicBezTo>
                    <a:cubicBezTo>
                      <a:pt x="661" y="1313"/>
                      <a:pt x="635" y="1314"/>
                      <a:pt x="608" y="1317"/>
                    </a:cubicBezTo>
                    <a:cubicBezTo>
                      <a:pt x="304" y="1347"/>
                      <a:pt x="0" y="1590"/>
                      <a:pt x="31" y="1894"/>
                    </a:cubicBezTo>
                    <a:cubicBezTo>
                      <a:pt x="61" y="2046"/>
                      <a:pt x="183" y="2198"/>
                      <a:pt x="335" y="2320"/>
                    </a:cubicBezTo>
                    <a:cubicBezTo>
                      <a:pt x="1490" y="3262"/>
                      <a:pt x="3009" y="3445"/>
                      <a:pt x="4377" y="3536"/>
                    </a:cubicBezTo>
                    <a:cubicBezTo>
                      <a:pt x="4013" y="2411"/>
                      <a:pt x="3617" y="1226"/>
                      <a:pt x="2736" y="435"/>
                    </a:cubicBezTo>
                    <a:cubicBezTo>
                      <a:pt x="2554" y="253"/>
                      <a:pt x="2280" y="101"/>
                      <a:pt x="2006" y="10"/>
                    </a:cubicBezTo>
                    <a:cubicBezTo>
                      <a:pt x="1952" y="4"/>
                      <a:pt x="1896" y="0"/>
                      <a:pt x="18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2" name="Google Shape;892;p7"/>
              <p:cNvSpPr/>
              <p:nvPr/>
            </p:nvSpPr>
            <p:spPr>
              <a:xfrm>
                <a:off x="6309650" y="694350"/>
                <a:ext cx="110975" cy="81700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3268" extrusionOk="0">
                    <a:moveTo>
                      <a:pt x="2223" y="1"/>
                    </a:moveTo>
                    <a:cubicBezTo>
                      <a:pt x="1793" y="1"/>
                      <a:pt x="1364" y="50"/>
                      <a:pt x="943" y="172"/>
                    </a:cubicBezTo>
                    <a:cubicBezTo>
                      <a:pt x="669" y="263"/>
                      <a:pt x="426" y="354"/>
                      <a:pt x="274" y="597"/>
                    </a:cubicBezTo>
                    <a:cubicBezTo>
                      <a:pt x="92" y="780"/>
                      <a:pt x="1" y="1084"/>
                      <a:pt x="92" y="1357"/>
                    </a:cubicBezTo>
                    <a:cubicBezTo>
                      <a:pt x="153" y="1570"/>
                      <a:pt x="365" y="1722"/>
                      <a:pt x="609" y="1813"/>
                    </a:cubicBezTo>
                    <a:cubicBezTo>
                      <a:pt x="852" y="1874"/>
                      <a:pt x="1065" y="1874"/>
                      <a:pt x="1338" y="1874"/>
                    </a:cubicBezTo>
                    <a:cubicBezTo>
                      <a:pt x="1065" y="2026"/>
                      <a:pt x="791" y="2239"/>
                      <a:pt x="669" y="2482"/>
                    </a:cubicBezTo>
                    <a:cubicBezTo>
                      <a:pt x="517" y="2755"/>
                      <a:pt x="609" y="3181"/>
                      <a:pt x="913" y="3242"/>
                    </a:cubicBezTo>
                    <a:cubicBezTo>
                      <a:pt x="960" y="3260"/>
                      <a:pt x="1010" y="3268"/>
                      <a:pt x="1061" y="3268"/>
                    </a:cubicBezTo>
                    <a:cubicBezTo>
                      <a:pt x="1175" y="3268"/>
                      <a:pt x="1294" y="3232"/>
                      <a:pt x="1399" y="3211"/>
                    </a:cubicBezTo>
                    <a:cubicBezTo>
                      <a:pt x="2767" y="2695"/>
                      <a:pt x="3739" y="1479"/>
                      <a:pt x="4438" y="324"/>
                    </a:cubicBezTo>
                    <a:cubicBezTo>
                      <a:pt x="3724" y="150"/>
                      <a:pt x="2973" y="1"/>
                      <a:pt x="22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7"/>
              <p:cNvSpPr/>
              <p:nvPr/>
            </p:nvSpPr>
            <p:spPr>
              <a:xfrm>
                <a:off x="6365875" y="695600"/>
                <a:ext cx="790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4655" extrusionOk="0">
                    <a:moveTo>
                      <a:pt x="1946" y="0"/>
                    </a:moveTo>
                    <a:cubicBezTo>
                      <a:pt x="1126" y="882"/>
                      <a:pt x="335" y="1793"/>
                      <a:pt x="62" y="2979"/>
                    </a:cubicBezTo>
                    <a:cubicBezTo>
                      <a:pt x="1" y="3252"/>
                      <a:pt x="1" y="3556"/>
                      <a:pt x="62" y="3769"/>
                    </a:cubicBezTo>
                    <a:cubicBezTo>
                      <a:pt x="153" y="4043"/>
                      <a:pt x="366" y="4255"/>
                      <a:pt x="639" y="4316"/>
                    </a:cubicBezTo>
                    <a:cubicBezTo>
                      <a:pt x="665" y="4319"/>
                      <a:pt x="690" y="4321"/>
                      <a:pt x="715" y="4321"/>
                    </a:cubicBezTo>
                    <a:cubicBezTo>
                      <a:pt x="932" y="4321"/>
                      <a:pt x="1141" y="4209"/>
                      <a:pt x="1278" y="4073"/>
                    </a:cubicBezTo>
                    <a:cubicBezTo>
                      <a:pt x="1490" y="3921"/>
                      <a:pt x="1582" y="3708"/>
                      <a:pt x="1703" y="3496"/>
                    </a:cubicBezTo>
                    <a:cubicBezTo>
                      <a:pt x="1703" y="3800"/>
                      <a:pt x="1734" y="4103"/>
                      <a:pt x="1885" y="4377"/>
                    </a:cubicBezTo>
                    <a:cubicBezTo>
                      <a:pt x="1984" y="4554"/>
                      <a:pt x="2183" y="4654"/>
                      <a:pt x="2386" y="4654"/>
                    </a:cubicBezTo>
                    <a:cubicBezTo>
                      <a:pt x="2497" y="4654"/>
                      <a:pt x="2609" y="4624"/>
                      <a:pt x="2706" y="4559"/>
                    </a:cubicBezTo>
                    <a:cubicBezTo>
                      <a:pt x="2797" y="4468"/>
                      <a:pt x="2889" y="4255"/>
                      <a:pt x="2889" y="4103"/>
                    </a:cubicBezTo>
                    <a:cubicBezTo>
                      <a:pt x="3162" y="2645"/>
                      <a:pt x="2585" y="1186"/>
                      <a:pt x="19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4" name="Google Shape;894;p7"/>
              <p:cNvSpPr/>
              <p:nvPr/>
            </p:nvSpPr>
            <p:spPr>
              <a:xfrm>
                <a:off x="6357525" y="650000"/>
                <a:ext cx="107925" cy="108675"/>
              </a:xfrm>
              <a:custGeom>
                <a:avLst/>
                <a:gdLst/>
                <a:ahLst/>
                <a:cxnLst/>
                <a:rect l="l" t="t" r="r" b="b"/>
                <a:pathLst>
                  <a:path w="4317" h="4347" extrusionOk="0">
                    <a:moveTo>
                      <a:pt x="2159" y="0"/>
                    </a:moveTo>
                    <a:cubicBezTo>
                      <a:pt x="943" y="0"/>
                      <a:pt x="1" y="973"/>
                      <a:pt x="1" y="2189"/>
                    </a:cubicBezTo>
                    <a:cubicBezTo>
                      <a:pt x="1" y="3374"/>
                      <a:pt x="943" y="4347"/>
                      <a:pt x="2159" y="4347"/>
                    </a:cubicBezTo>
                    <a:cubicBezTo>
                      <a:pt x="3344" y="4347"/>
                      <a:pt x="4317" y="3374"/>
                      <a:pt x="4317" y="2189"/>
                    </a:cubicBezTo>
                    <a:cubicBezTo>
                      <a:pt x="4317" y="973"/>
                      <a:pt x="3344" y="0"/>
                      <a:pt x="21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5" name="Google Shape;895;p7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896" name="Google Shape;896;p7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7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7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9" name="Google Shape;899;p7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0" name="Google Shape;900;p7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7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7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3" name="Google Shape;903;p7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" name="Google Shape;904;p7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7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7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7" name="Google Shape;907;p7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8" name="Google Shape;908;p7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7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0" name="Google Shape;910;p7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1" name="Google Shape;911;p7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7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3" name="Google Shape;913;p7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4" name="Google Shape;914;p7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7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7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7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7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7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7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7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7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7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24" name="Google Shape;924;p7"/>
            <p:cNvGrpSpPr/>
            <p:nvPr/>
          </p:nvGrpSpPr>
          <p:grpSpPr>
            <a:xfrm>
              <a:off x="7009895" y="4293137"/>
              <a:ext cx="1352964" cy="1047482"/>
              <a:chOff x="2612025" y="1964075"/>
              <a:chExt cx="1100150" cy="851750"/>
            </a:xfrm>
          </p:grpSpPr>
          <p:sp>
            <p:nvSpPr>
              <p:cNvPr id="925" name="Google Shape;925;p7"/>
              <p:cNvSpPr/>
              <p:nvPr/>
            </p:nvSpPr>
            <p:spPr>
              <a:xfrm>
                <a:off x="2736300" y="1964075"/>
                <a:ext cx="442825" cy="768925"/>
              </a:xfrm>
              <a:custGeom>
                <a:avLst/>
                <a:gdLst/>
                <a:ahLst/>
                <a:cxnLst/>
                <a:rect l="l" t="t" r="r" b="b"/>
                <a:pathLst>
                  <a:path w="17713" h="30757" extrusionOk="0">
                    <a:moveTo>
                      <a:pt x="12696" y="1"/>
                    </a:moveTo>
                    <a:cubicBezTo>
                      <a:pt x="12623" y="1"/>
                      <a:pt x="12549" y="4"/>
                      <a:pt x="12476" y="11"/>
                    </a:cubicBezTo>
                    <a:cubicBezTo>
                      <a:pt x="11475" y="112"/>
                      <a:pt x="10508" y="1012"/>
                      <a:pt x="10574" y="2013"/>
                    </a:cubicBezTo>
                    <a:cubicBezTo>
                      <a:pt x="10057" y="1027"/>
                      <a:pt x="8974" y="460"/>
                      <a:pt x="7879" y="460"/>
                    </a:cubicBezTo>
                    <a:cubicBezTo>
                      <a:pt x="7492" y="460"/>
                      <a:pt x="7104" y="531"/>
                      <a:pt x="6738" y="679"/>
                    </a:cubicBezTo>
                    <a:cubicBezTo>
                      <a:pt x="5371" y="1279"/>
                      <a:pt x="4670" y="3014"/>
                      <a:pt x="5171" y="4381"/>
                    </a:cubicBezTo>
                    <a:cubicBezTo>
                      <a:pt x="4763" y="4138"/>
                      <a:pt x="4301" y="4028"/>
                      <a:pt x="3830" y="4028"/>
                    </a:cubicBezTo>
                    <a:cubicBezTo>
                      <a:pt x="2683" y="4028"/>
                      <a:pt x="1482" y="4679"/>
                      <a:pt x="867" y="5649"/>
                    </a:cubicBezTo>
                    <a:cubicBezTo>
                      <a:pt x="0" y="7050"/>
                      <a:pt x="34" y="8851"/>
                      <a:pt x="567" y="10452"/>
                    </a:cubicBezTo>
                    <a:cubicBezTo>
                      <a:pt x="1134" y="11987"/>
                      <a:pt x="2068" y="13354"/>
                      <a:pt x="3002" y="14722"/>
                    </a:cubicBezTo>
                    <a:cubicBezTo>
                      <a:pt x="5337" y="18224"/>
                      <a:pt x="10141" y="27398"/>
                      <a:pt x="10708" y="28599"/>
                    </a:cubicBezTo>
                    <a:cubicBezTo>
                      <a:pt x="11239" y="29691"/>
                      <a:pt x="12240" y="30757"/>
                      <a:pt x="13365" y="30757"/>
                    </a:cubicBezTo>
                    <a:cubicBezTo>
                      <a:pt x="13512" y="30757"/>
                      <a:pt x="13660" y="30738"/>
                      <a:pt x="13810" y="30700"/>
                    </a:cubicBezTo>
                    <a:cubicBezTo>
                      <a:pt x="14844" y="30400"/>
                      <a:pt x="15378" y="29199"/>
                      <a:pt x="15711" y="28165"/>
                    </a:cubicBezTo>
                    <a:cubicBezTo>
                      <a:pt x="17346" y="22928"/>
                      <a:pt x="17713" y="17424"/>
                      <a:pt x="17413" y="12020"/>
                    </a:cubicBezTo>
                    <a:cubicBezTo>
                      <a:pt x="17313" y="9351"/>
                      <a:pt x="16979" y="6683"/>
                      <a:pt x="16312" y="4081"/>
                    </a:cubicBezTo>
                    <a:cubicBezTo>
                      <a:pt x="16045" y="3080"/>
                      <a:pt x="15711" y="2080"/>
                      <a:pt x="15078" y="1312"/>
                    </a:cubicBezTo>
                    <a:cubicBezTo>
                      <a:pt x="14521" y="571"/>
                      <a:pt x="13621" y="1"/>
                      <a:pt x="126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7"/>
              <p:cNvSpPr/>
              <p:nvPr/>
            </p:nvSpPr>
            <p:spPr>
              <a:xfrm>
                <a:off x="3070700" y="1972350"/>
                <a:ext cx="527900" cy="767900"/>
              </a:xfrm>
              <a:custGeom>
                <a:avLst/>
                <a:gdLst/>
                <a:ahLst/>
                <a:cxnLst/>
                <a:rect l="l" t="t" r="r" b="b"/>
                <a:pathLst>
                  <a:path w="21116" h="30716" extrusionOk="0">
                    <a:moveTo>
                      <a:pt x="8148" y="1"/>
                    </a:moveTo>
                    <a:cubicBezTo>
                      <a:pt x="7267" y="1"/>
                      <a:pt x="6379" y="430"/>
                      <a:pt x="5704" y="1048"/>
                    </a:cubicBezTo>
                    <a:cubicBezTo>
                      <a:pt x="4937" y="1782"/>
                      <a:pt x="4437" y="2716"/>
                      <a:pt x="3970" y="3683"/>
                    </a:cubicBezTo>
                    <a:cubicBezTo>
                      <a:pt x="34" y="11889"/>
                      <a:pt x="0" y="21396"/>
                      <a:pt x="601" y="30169"/>
                    </a:cubicBezTo>
                    <a:cubicBezTo>
                      <a:pt x="907" y="30552"/>
                      <a:pt x="1379" y="30715"/>
                      <a:pt x="1870" y="30715"/>
                    </a:cubicBezTo>
                    <a:cubicBezTo>
                      <a:pt x="2234" y="30715"/>
                      <a:pt x="2609" y="30625"/>
                      <a:pt x="2936" y="30469"/>
                    </a:cubicBezTo>
                    <a:cubicBezTo>
                      <a:pt x="3670" y="30035"/>
                      <a:pt x="4170" y="29335"/>
                      <a:pt x="4670" y="28634"/>
                    </a:cubicBezTo>
                    <a:lnTo>
                      <a:pt x="12309" y="17493"/>
                    </a:lnTo>
                    <a:cubicBezTo>
                      <a:pt x="13944" y="15125"/>
                      <a:pt x="15645" y="12690"/>
                      <a:pt x="18047" y="11122"/>
                    </a:cubicBezTo>
                    <a:cubicBezTo>
                      <a:pt x="19114" y="10455"/>
                      <a:pt x="20315" y="9854"/>
                      <a:pt x="20782" y="8720"/>
                    </a:cubicBezTo>
                    <a:cubicBezTo>
                      <a:pt x="21115" y="7886"/>
                      <a:pt x="20949" y="6852"/>
                      <a:pt x="20315" y="6185"/>
                    </a:cubicBezTo>
                    <a:cubicBezTo>
                      <a:pt x="19648" y="5551"/>
                      <a:pt x="18614" y="5318"/>
                      <a:pt x="16779" y="5184"/>
                    </a:cubicBezTo>
                    <a:cubicBezTo>
                      <a:pt x="17179" y="3650"/>
                      <a:pt x="16312" y="1882"/>
                      <a:pt x="14811" y="1282"/>
                    </a:cubicBezTo>
                    <a:cubicBezTo>
                      <a:pt x="14443" y="1131"/>
                      <a:pt x="14049" y="1060"/>
                      <a:pt x="13654" y="1060"/>
                    </a:cubicBezTo>
                    <a:cubicBezTo>
                      <a:pt x="12475" y="1060"/>
                      <a:pt x="11283" y="1691"/>
                      <a:pt x="10708" y="2716"/>
                    </a:cubicBezTo>
                    <a:cubicBezTo>
                      <a:pt x="10608" y="1282"/>
                      <a:pt x="9674" y="281"/>
                      <a:pt x="8640" y="47"/>
                    </a:cubicBezTo>
                    <a:cubicBezTo>
                      <a:pt x="8477" y="16"/>
                      <a:pt x="8313" y="1"/>
                      <a:pt x="81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7"/>
              <p:cNvSpPr/>
              <p:nvPr/>
            </p:nvSpPr>
            <p:spPr>
              <a:xfrm>
                <a:off x="3091550" y="2254800"/>
                <a:ext cx="620625" cy="498375"/>
              </a:xfrm>
              <a:custGeom>
                <a:avLst/>
                <a:gdLst/>
                <a:ahLst/>
                <a:cxnLst/>
                <a:rect l="l" t="t" r="r" b="b"/>
                <a:pathLst>
                  <a:path w="24825" h="19935" extrusionOk="0">
                    <a:moveTo>
                      <a:pt x="18942" y="0"/>
                    </a:moveTo>
                    <a:cubicBezTo>
                      <a:pt x="18196" y="0"/>
                      <a:pt x="17466" y="196"/>
                      <a:pt x="16712" y="391"/>
                    </a:cubicBezTo>
                    <a:cubicBezTo>
                      <a:pt x="12843" y="1592"/>
                      <a:pt x="9440" y="4060"/>
                      <a:pt x="6672" y="7062"/>
                    </a:cubicBezTo>
                    <a:cubicBezTo>
                      <a:pt x="4003" y="10098"/>
                      <a:pt x="1935" y="13667"/>
                      <a:pt x="0" y="19038"/>
                    </a:cubicBezTo>
                    <a:cubicBezTo>
                      <a:pt x="614" y="19674"/>
                      <a:pt x="1488" y="19935"/>
                      <a:pt x="2365" y="19935"/>
                    </a:cubicBezTo>
                    <a:cubicBezTo>
                      <a:pt x="2822" y="19935"/>
                      <a:pt x="3280" y="19864"/>
                      <a:pt x="3703" y="19738"/>
                    </a:cubicBezTo>
                    <a:cubicBezTo>
                      <a:pt x="4971" y="19371"/>
                      <a:pt x="6105" y="18571"/>
                      <a:pt x="7205" y="17870"/>
                    </a:cubicBezTo>
                    <a:cubicBezTo>
                      <a:pt x="10541" y="15869"/>
                      <a:pt x="14444" y="14768"/>
                      <a:pt x="18313" y="14768"/>
                    </a:cubicBezTo>
                    <a:cubicBezTo>
                      <a:pt x="18794" y="14768"/>
                      <a:pt x="19285" y="14784"/>
                      <a:pt x="19776" y="14784"/>
                    </a:cubicBezTo>
                    <a:cubicBezTo>
                      <a:pt x="20512" y="14784"/>
                      <a:pt x="21249" y="14748"/>
                      <a:pt x="21949" y="14568"/>
                    </a:cubicBezTo>
                    <a:cubicBezTo>
                      <a:pt x="23117" y="14268"/>
                      <a:pt x="24284" y="13500"/>
                      <a:pt x="24551" y="12266"/>
                    </a:cubicBezTo>
                    <a:cubicBezTo>
                      <a:pt x="24824" y="11203"/>
                      <a:pt x="24103" y="9892"/>
                      <a:pt x="22838" y="9892"/>
                    </a:cubicBezTo>
                    <a:cubicBezTo>
                      <a:pt x="22714" y="9892"/>
                      <a:pt x="22584" y="9904"/>
                      <a:pt x="22450" y="9931"/>
                    </a:cubicBezTo>
                    <a:cubicBezTo>
                      <a:pt x="23184" y="9264"/>
                      <a:pt x="23884" y="8497"/>
                      <a:pt x="24284" y="7529"/>
                    </a:cubicBezTo>
                    <a:cubicBezTo>
                      <a:pt x="24651" y="6562"/>
                      <a:pt x="24651" y="5428"/>
                      <a:pt x="24118" y="4594"/>
                    </a:cubicBezTo>
                    <a:cubicBezTo>
                      <a:pt x="23710" y="3971"/>
                      <a:pt x="22994" y="3555"/>
                      <a:pt x="22177" y="3555"/>
                    </a:cubicBezTo>
                    <a:cubicBezTo>
                      <a:pt x="21857" y="3555"/>
                      <a:pt x="21521" y="3619"/>
                      <a:pt x="21182" y="3760"/>
                    </a:cubicBezTo>
                    <a:cubicBezTo>
                      <a:pt x="21949" y="3260"/>
                      <a:pt x="22116" y="2126"/>
                      <a:pt x="21649" y="1358"/>
                    </a:cubicBezTo>
                    <a:cubicBezTo>
                      <a:pt x="21182" y="558"/>
                      <a:pt x="20315" y="91"/>
                      <a:pt x="19381" y="24"/>
                    </a:cubicBezTo>
                    <a:cubicBezTo>
                      <a:pt x="19234" y="8"/>
                      <a:pt x="19087" y="0"/>
                      <a:pt x="189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7"/>
              <p:cNvSpPr/>
              <p:nvPr/>
            </p:nvSpPr>
            <p:spPr>
              <a:xfrm>
                <a:off x="2612025" y="2249825"/>
                <a:ext cx="463700" cy="487950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9518" extrusionOk="0">
                    <a:moveTo>
                      <a:pt x="7132" y="0"/>
                    </a:moveTo>
                    <a:cubicBezTo>
                      <a:pt x="6643" y="0"/>
                      <a:pt x="6166" y="141"/>
                      <a:pt x="5772" y="457"/>
                    </a:cubicBezTo>
                    <a:cubicBezTo>
                      <a:pt x="5105" y="957"/>
                      <a:pt x="4938" y="2091"/>
                      <a:pt x="5505" y="2692"/>
                    </a:cubicBezTo>
                    <a:cubicBezTo>
                      <a:pt x="4827" y="2546"/>
                      <a:pt x="4180" y="2463"/>
                      <a:pt x="3583" y="2463"/>
                    </a:cubicBezTo>
                    <a:cubicBezTo>
                      <a:pt x="2534" y="2463"/>
                      <a:pt x="1639" y="2721"/>
                      <a:pt x="1002" y="3359"/>
                    </a:cubicBezTo>
                    <a:cubicBezTo>
                      <a:pt x="201" y="4193"/>
                      <a:pt x="1" y="5427"/>
                      <a:pt x="268" y="6561"/>
                    </a:cubicBezTo>
                    <a:cubicBezTo>
                      <a:pt x="501" y="7695"/>
                      <a:pt x="1102" y="8696"/>
                      <a:pt x="1669" y="9630"/>
                    </a:cubicBezTo>
                    <a:cubicBezTo>
                      <a:pt x="1102" y="9930"/>
                      <a:pt x="668" y="10297"/>
                      <a:pt x="435" y="10764"/>
                    </a:cubicBezTo>
                    <a:cubicBezTo>
                      <a:pt x="201" y="11231"/>
                      <a:pt x="134" y="11865"/>
                      <a:pt x="468" y="12265"/>
                    </a:cubicBezTo>
                    <a:cubicBezTo>
                      <a:pt x="781" y="12676"/>
                      <a:pt x="1265" y="12777"/>
                      <a:pt x="1794" y="12777"/>
                    </a:cubicBezTo>
                    <a:cubicBezTo>
                      <a:pt x="2168" y="12777"/>
                      <a:pt x="2564" y="12726"/>
                      <a:pt x="2936" y="12699"/>
                    </a:cubicBezTo>
                    <a:cubicBezTo>
                      <a:pt x="3095" y="12685"/>
                      <a:pt x="3253" y="12678"/>
                      <a:pt x="3412" y="12678"/>
                    </a:cubicBezTo>
                    <a:cubicBezTo>
                      <a:pt x="5157" y="12678"/>
                      <a:pt x="6903" y="13494"/>
                      <a:pt x="8340" y="14533"/>
                    </a:cubicBezTo>
                    <a:cubicBezTo>
                      <a:pt x="9975" y="15634"/>
                      <a:pt x="11342" y="17035"/>
                      <a:pt x="13010" y="18069"/>
                    </a:cubicBezTo>
                    <a:cubicBezTo>
                      <a:pt x="14326" y="18902"/>
                      <a:pt x="15879" y="19518"/>
                      <a:pt x="17427" y="19518"/>
                    </a:cubicBezTo>
                    <a:cubicBezTo>
                      <a:pt x="17802" y="19518"/>
                      <a:pt x="18177" y="19482"/>
                      <a:pt x="18548" y="19403"/>
                    </a:cubicBezTo>
                    <a:cubicBezTo>
                      <a:pt x="18481" y="12032"/>
                      <a:pt x="15112" y="6027"/>
                      <a:pt x="10208" y="1591"/>
                    </a:cubicBezTo>
                    <a:cubicBezTo>
                      <a:pt x="9608" y="1024"/>
                      <a:pt x="8941" y="457"/>
                      <a:pt x="8140" y="190"/>
                    </a:cubicBezTo>
                    <a:cubicBezTo>
                      <a:pt x="7813" y="67"/>
                      <a:pt x="7470" y="0"/>
                      <a:pt x="71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7"/>
              <p:cNvSpPr/>
              <p:nvPr/>
            </p:nvSpPr>
            <p:spPr>
              <a:xfrm>
                <a:off x="2690875" y="2423375"/>
                <a:ext cx="322300" cy="246300"/>
              </a:xfrm>
              <a:custGeom>
                <a:avLst/>
                <a:gdLst/>
                <a:ahLst/>
                <a:cxnLst/>
                <a:rect l="l" t="t" r="r" b="b"/>
                <a:pathLst>
                  <a:path w="12892" h="9852" extrusionOk="0">
                    <a:moveTo>
                      <a:pt x="73" y="0"/>
                    </a:moveTo>
                    <a:cubicBezTo>
                      <a:pt x="1" y="0"/>
                      <a:pt x="0" y="80"/>
                      <a:pt x="149" y="186"/>
                    </a:cubicBezTo>
                    <a:cubicBezTo>
                      <a:pt x="1017" y="987"/>
                      <a:pt x="1884" y="1854"/>
                      <a:pt x="2818" y="2654"/>
                    </a:cubicBezTo>
                    <a:cubicBezTo>
                      <a:pt x="3719" y="3455"/>
                      <a:pt x="4686" y="4256"/>
                      <a:pt x="5587" y="4989"/>
                    </a:cubicBezTo>
                    <a:lnTo>
                      <a:pt x="6320" y="5590"/>
                    </a:lnTo>
                    <a:cubicBezTo>
                      <a:pt x="6554" y="5790"/>
                      <a:pt x="6821" y="5957"/>
                      <a:pt x="7021" y="6157"/>
                    </a:cubicBezTo>
                    <a:cubicBezTo>
                      <a:pt x="7521" y="6524"/>
                      <a:pt x="8022" y="6924"/>
                      <a:pt x="8522" y="7258"/>
                    </a:cubicBezTo>
                    <a:cubicBezTo>
                      <a:pt x="9022" y="7591"/>
                      <a:pt x="9489" y="7958"/>
                      <a:pt x="9990" y="8292"/>
                    </a:cubicBezTo>
                    <a:cubicBezTo>
                      <a:pt x="10490" y="8659"/>
                      <a:pt x="10924" y="9026"/>
                      <a:pt x="11391" y="9426"/>
                    </a:cubicBezTo>
                    <a:cubicBezTo>
                      <a:pt x="11491" y="9493"/>
                      <a:pt x="11557" y="9526"/>
                      <a:pt x="11658" y="9593"/>
                    </a:cubicBezTo>
                    <a:lnTo>
                      <a:pt x="11891" y="9693"/>
                    </a:lnTo>
                    <a:cubicBezTo>
                      <a:pt x="12024" y="9793"/>
                      <a:pt x="12158" y="9793"/>
                      <a:pt x="12225" y="9826"/>
                    </a:cubicBezTo>
                    <a:cubicBezTo>
                      <a:pt x="12308" y="9843"/>
                      <a:pt x="12391" y="9851"/>
                      <a:pt x="12471" y="9851"/>
                    </a:cubicBezTo>
                    <a:cubicBezTo>
                      <a:pt x="12550" y="9851"/>
                      <a:pt x="12625" y="9843"/>
                      <a:pt x="12692" y="9826"/>
                    </a:cubicBezTo>
                    <a:cubicBezTo>
                      <a:pt x="12825" y="9793"/>
                      <a:pt x="12892" y="9659"/>
                      <a:pt x="12892" y="9426"/>
                    </a:cubicBezTo>
                    <a:cubicBezTo>
                      <a:pt x="12892" y="9293"/>
                      <a:pt x="12825" y="9159"/>
                      <a:pt x="12725" y="9026"/>
                    </a:cubicBezTo>
                    <a:cubicBezTo>
                      <a:pt x="12658" y="8959"/>
                      <a:pt x="12525" y="8792"/>
                      <a:pt x="12391" y="8659"/>
                    </a:cubicBezTo>
                    <a:cubicBezTo>
                      <a:pt x="12191" y="8459"/>
                      <a:pt x="11991" y="8258"/>
                      <a:pt x="11791" y="8092"/>
                    </a:cubicBezTo>
                    <a:cubicBezTo>
                      <a:pt x="11557" y="7858"/>
                      <a:pt x="11357" y="7691"/>
                      <a:pt x="11124" y="7491"/>
                    </a:cubicBezTo>
                    <a:cubicBezTo>
                      <a:pt x="10657" y="7091"/>
                      <a:pt x="10123" y="6691"/>
                      <a:pt x="9623" y="6357"/>
                    </a:cubicBezTo>
                    <a:cubicBezTo>
                      <a:pt x="9056" y="6024"/>
                      <a:pt x="8555" y="5657"/>
                      <a:pt x="8022" y="5323"/>
                    </a:cubicBezTo>
                    <a:cubicBezTo>
                      <a:pt x="7788" y="5156"/>
                      <a:pt x="7488" y="4989"/>
                      <a:pt x="7221" y="4823"/>
                    </a:cubicBezTo>
                    <a:cubicBezTo>
                      <a:pt x="6988" y="4656"/>
                      <a:pt x="6687" y="4456"/>
                      <a:pt x="6420" y="4289"/>
                    </a:cubicBezTo>
                    <a:cubicBezTo>
                      <a:pt x="5353" y="3588"/>
                      <a:pt x="4219" y="2921"/>
                      <a:pt x="3185" y="2187"/>
                    </a:cubicBezTo>
                    <a:cubicBezTo>
                      <a:pt x="2151" y="1520"/>
                      <a:pt x="1183" y="753"/>
                      <a:pt x="249" y="86"/>
                    </a:cubicBezTo>
                    <a:cubicBezTo>
                      <a:pt x="177" y="26"/>
                      <a:pt x="113" y="0"/>
                      <a:pt x="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7"/>
              <p:cNvSpPr/>
              <p:nvPr/>
            </p:nvSpPr>
            <p:spPr>
              <a:xfrm>
                <a:off x="2739625" y="2407675"/>
                <a:ext cx="272725" cy="237225"/>
              </a:xfrm>
              <a:custGeom>
                <a:avLst/>
                <a:gdLst/>
                <a:ahLst/>
                <a:cxnLst/>
                <a:rect l="l" t="t" r="r" b="b"/>
                <a:pathLst>
                  <a:path w="10909" h="9489" extrusionOk="0">
                    <a:moveTo>
                      <a:pt x="108" y="0"/>
                    </a:moveTo>
                    <a:cubicBezTo>
                      <a:pt x="36" y="0"/>
                      <a:pt x="1" y="31"/>
                      <a:pt x="1" y="80"/>
                    </a:cubicBezTo>
                    <a:cubicBezTo>
                      <a:pt x="1" y="114"/>
                      <a:pt x="34" y="147"/>
                      <a:pt x="167" y="180"/>
                    </a:cubicBezTo>
                    <a:cubicBezTo>
                      <a:pt x="401" y="314"/>
                      <a:pt x="568" y="480"/>
                      <a:pt x="835" y="614"/>
                    </a:cubicBezTo>
                    <a:cubicBezTo>
                      <a:pt x="1035" y="781"/>
                      <a:pt x="1235" y="914"/>
                      <a:pt x="1435" y="1081"/>
                    </a:cubicBezTo>
                    <a:lnTo>
                      <a:pt x="2069" y="1581"/>
                    </a:lnTo>
                    <a:cubicBezTo>
                      <a:pt x="2269" y="1748"/>
                      <a:pt x="2436" y="1948"/>
                      <a:pt x="2669" y="2115"/>
                    </a:cubicBezTo>
                    <a:cubicBezTo>
                      <a:pt x="3436" y="2849"/>
                      <a:pt x="4204" y="3616"/>
                      <a:pt x="5004" y="4350"/>
                    </a:cubicBezTo>
                    <a:cubicBezTo>
                      <a:pt x="5771" y="5117"/>
                      <a:pt x="6505" y="5851"/>
                      <a:pt x="7239" y="6652"/>
                    </a:cubicBezTo>
                    <a:cubicBezTo>
                      <a:pt x="7606" y="7018"/>
                      <a:pt x="8006" y="7452"/>
                      <a:pt x="8340" y="7819"/>
                    </a:cubicBezTo>
                    <a:cubicBezTo>
                      <a:pt x="8507" y="8019"/>
                      <a:pt x="8707" y="8219"/>
                      <a:pt x="8907" y="8419"/>
                    </a:cubicBezTo>
                    <a:cubicBezTo>
                      <a:pt x="9107" y="8620"/>
                      <a:pt x="9274" y="8786"/>
                      <a:pt x="9507" y="8953"/>
                    </a:cubicBezTo>
                    <a:cubicBezTo>
                      <a:pt x="9897" y="9319"/>
                      <a:pt x="10251" y="9488"/>
                      <a:pt x="10505" y="9488"/>
                    </a:cubicBezTo>
                    <a:cubicBezTo>
                      <a:pt x="10599" y="9488"/>
                      <a:pt x="10679" y="9465"/>
                      <a:pt x="10742" y="9420"/>
                    </a:cubicBezTo>
                    <a:cubicBezTo>
                      <a:pt x="10908" y="9253"/>
                      <a:pt x="10908" y="8786"/>
                      <a:pt x="10508" y="8286"/>
                    </a:cubicBezTo>
                    <a:cubicBezTo>
                      <a:pt x="10175" y="7886"/>
                      <a:pt x="9841" y="7485"/>
                      <a:pt x="9507" y="7119"/>
                    </a:cubicBezTo>
                    <a:cubicBezTo>
                      <a:pt x="9174" y="6752"/>
                      <a:pt x="8774" y="6318"/>
                      <a:pt x="8373" y="5951"/>
                    </a:cubicBezTo>
                    <a:cubicBezTo>
                      <a:pt x="7573" y="5150"/>
                      <a:pt x="6705" y="4417"/>
                      <a:pt x="5771" y="3683"/>
                    </a:cubicBezTo>
                    <a:lnTo>
                      <a:pt x="3036" y="1681"/>
                    </a:lnTo>
                    <a:cubicBezTo>
                      <a:pt x="2836" y="1515"/>
                      <a:pt x="2569" y="1348"/>
                      <a:pt x="2336" y="1181"/>
                    </a:cubicBezTo>
                    <a:cubicBezTo>
                      <a:pt x="2069" y="1014"/>
                      <a:pt x="1869" y="914"/>
                      <a:pt x="1602" y="747"/>
                    </a:cubicBezTo>
                    <a:cubicBezTo>
                      <a:pt x="1368" y="614"/>
                      <a:pt x="1168" y="480"/>
                      <a:pt x="901" y="347"/>
                    </a:cubicBezTo>
                    <a:cubicBezTo>
                      <a:pt x="701" y="247"/>
                      <a:pt x="434" y="114"/>
                      <a:pt x="201" y="13"/>
                    </a:cubicBezTo>
                    <a:cubicBezTo>
                      <a:pt x="165" y="5"/>
                      <a:pt x="134" y="0"/>
                      <a:pt x="1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7"/>
              <p:cNvSpPr/>
              <p:nvPr/>
            </p:nvSpPr>
            <p:spPr>
              <a:xfrm>
                <a:off x="2825350" y="2373325"/>
                <a:ext cx="224525" cy="277100"/>
              </a:xfrm>
              <a:custGeom>
                <a:avLst/>
                <a:gdLst/>
                <a:ahLst/>
                <a:cxnLst/>
                <a:rect l="l" t="t" r="r" b="b"/>
                <a:pathLst>
                  <a:path w="8981" h="11084" extrusionOk="0">
                    <a:moveTo>
                      <a:pt x="62" y="1"/>
                    </a:moveTo>
                    <a:cubicBezTo>
                      <a:pt x="3" y="1"/>
                      <a:pt x="1" y="80"/>
                      <a:pt x="107" y="187"/>
                    </a:cubicBezTo>
                    <a:cubicBezTo>
                      <a:pt x="474" y="587"/>
                      <a:pt x="808" y="987"/>
                      <a:pt x="1175" y="1354"/>
                    </a:cubicBezTo>
                    <a:cubicBezTo>
                      <a:pt x="1342" y="1588"/>
                      <a:pt x="1542" y="1754"/>
                      <a:pt x="1709" y="1955"/>
                    </a:cubicBezTo>
                    <a:lnTo>
                      <a:pt x="2276" y="2522"/>
                    </a:lnTo>
                    <a:cubicBezTo>
                      <a:pt x="2976" y="3289"/>
                      <a:pt x="3643" y="4123"/>
                      <a:pt x="4277" y="4990"/>
                    </a:cubicBezTo>
                    <a:lnTo>
                      <a:pt x="4744" y="5624"/>
                    </a:lnTo>
                    <a:cubicBezTo>
                      <a:pt x="4911" y="5824"/>
                      <a:pt x="5078" y="6091"/>
                      <a:pt x="5178" y="6258"/>
                    </a:cubicBezTo>
                    <a:cubicBezTo>
                      <a:pt x="5311" y="6458"/>
                      <a:pt x="5445" y="6658"/>
                      <a:pt x="5611" y="6925"/>
                    </a:cubicBezTo>
                    <a:lnTo>
                      <a:pt x="5845" y="7292"/>
                    </a:lnTo>
                    <a:cubicBezTo>
                      <a:pt x="5878" y="7325"/>
                      <a:pt x="5945" y="7425"/>
                      <a:pt x="5978" y="7458"/>
                    </a:cubicBezTo>
                    <a:lnTo>
                      <a:pt x="6112" y="7625"/>
                    </a:lnTo>
                    <a:cubicBezTo>
                      <a:pt x="6412" y="7992"/>
                      <a:pt x="6612" y="8426"/>
                      <a:pt x="6912" y="8859"/>
                    </a:cubicBezTo>
                    <a:cubicBezTo>
                      <a:pt x="6979" y="8993"/>
                      <a:pt x="7079" y="9126"/>
                      <a:pt x="7112" y="9260"/>
                    </a:cubicBezTo>
                    <a:lnTo>
                      <a:pt x="7313" y="9593"/>
                    </a:lnTo>
                    <a:cubicBezTo>
                      <a:pt x="7446" y="9793"/>
                      <a:pt x="7579" y="9994"/>
                      <a:pt x="7680" y="10160"/>
                    </a:cubicBezTo>
                    <a:cubicBezTo>
                      <a:pt x="7846" y="10461"/>
                      <a:pt x="8013" y="10761"/>
                      <a:pt x="8247" y="10928"/>
                    </a:cubicBezTo>
                    <a:cubicBezTo>
                      <a:pt x="8372" y="11032"/>
                      <a:pt x="8497" y="11084"/>
                      <a:pt x="8606" y="11084"/>
                    </a:cubicBezTo>
                    <a:cubicBezTo>
                      <a:pt x="8671" y="11084"/>
                      <a:pt x="8730" y="11065"/>
                      <a:pt x="8780" y="11028"/>
                    </a:cubicBezTo>
                    <a:cubicBezTo>
                      <a:pt x="8914" y="10994"/>
                      <a:pt x="8980" y="10828"/>
                      <a:pt x="8980" y="10661"/>
                    </a:cubicBezTo>
                    <a:cubicBezTo>
                      <a:pt x="8947" y="10494"/>
                      <a:pt x="8947" y="10294"/>
                      <a:pt x="8814" y="9960"/>
                    </a:cubicBezTo>
                    <a:lnTo>
                      <a:pt x="8680" y="9593"/>
                    </a:lnTo>
                    <a:cubicBezTo>
                      <a:pt x="8647" y="9460"/>
                      <a:pt x="8547" y="9326"/>
                      <a:pt x="8513" y="9193"/>
                    </a:cubicBezTo>
                    <a:cubicBezTo>
                      <a:pt x="8380" y="8960"/>
                      <a:pt x="8280" y="8759"/>
                      <a:pt x="8147" y="8493"/>
                    </a:cubicBezTo>
                    <a:cubicBezTo>
                      <a:pt x="8013" y="8292"/>
                      <a:pt x="7913" y="8026"/>
                      <a:pt x="7780" y="7825"/>
                    </a:cubicBezTo>
                    <a:cubicBezTo>
                      <a:pt x="7646" y="7592"/>
                      <a:pt x="7479" y="7325"/>
                      <a:pt x="7313" y="7092"/>
                    </a:cubicBezTo>
                    <a:cubicBezTo>
                      <a:pt x="7246" y="6958"/>
                      <a:pt x="7112" y="6825"/>
                      <a:pt x="7012" y="6691"/>
                    </a:cubicBezTo>
                    <a:cubicBezTo>
                      <a:pt x="6946" y="6625"/>
                      <a:pt x="6846" y="6524"/>
                      <a:pt x="6812" y="6424"/>
                    </a:cubicBezTo>
                    <a:cubicBezTo>
                      <a:pt x="6645" y="6191"/>
                      <a:pt x="6512" y="5991"/>
                      <a:pt x="6312" y="5757"/>
                    </a:cubicBezTo>
                    <a:cubicBezTo>
                      <a:pt x="6245" y="5624"/>
                      <a:pt x="6145" y="5490"/>
                      <a:pt x="6012" y="5357"/>
                    </a:cubicBezTo>
                    <a:lnTo>
                      <a:pt x="5912" y="5190"/>
                    </a:lnTo>
                    <a:lnTo>
                      <a:pt x="5778" y="5023"/>
                    </a:lnTo>
                    <a:cubicBezTo>
                      <a:pt x="5578" y="4823"/>
                      <a:pt x="5411" y="4623"/>
                      <a:pt x="5178" y="4390"/>
                    </a:cubicBezTo>
                    <a:cubicBezTo>
                      <a:pt x="4377" y="3556"/>
                      <a:pt x="3543" y="2788"/>
                      <a:pt x="2676" y="2088"/>
                    </a:cubicBezTo>
                    <a:cubicBezTo>
                      <a:pt x="2476" y="1888"/>
                      <a:pt x="2209" y="1721"/>
                      <a:pt x="2009" y="1588"/>
                    </a:cubicBezTo>
                    <a:lnTo>
                      <a:pt x="1375" y="1087"/>
                    </a:lnTo>
                    <a:cubicBezTo>
                      <a:pt x="975" y="754"/>
                      <a:pt x="608" y="420"/>
                      <a:pt x="208" y="87"/>
                    </a:cubicBezTo>
                    <a:cubicBezTo>
                      <a:pt x="147" y="26"/>
                      <a:pt x="96" y="1"/>
                      <a:pt x="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7"/>
              <p:cNvSpPr/>
              <p:nvPr/>
            </p:nvSpPr>
            <p:spPr>
              <a:xfrm>
                <a:off x="2877325" y="2185200"/>
                <a:ext cx="168375" cy="499700"/>
              </a:xfrm>
              <a:custGeom>
                <a:avLst/>
                <a:gdLst/>
                <a:ahLst/>
                <a:cxnLst/>
                <a:rect l="l" t="t" r="r" b="b"/>
                <a:pathLst>
                  <a:path w="6735" h="19988" extrusionOk="0">
                    <a:moveTo>
                      <a:pt x="76" y="1"/>
                    </a:moveTo>
                    <a:cubicBezTo>
                      <a:pt x="15" y="1"/>
                      <a:pt x="1" y="115"/>
                      <a:pt x="97" y="306"/>
                    </a:cubicBezTo>
                    <a:cubicBezTo>
                      <a:pt x="430" y="1007"/>
                      <a:pt x="730" y="1741"/>
                      <a:pt x="1097" y="2475"/>
                    </a:cubicBezTo>
                    <a:cubicBezTo>
                      <a:pt x="1498" y="3175"/>
                      <a:pt x="1865" y="3876"/>
                      <a:pt x="2198" y="4576"/>
                    </a:cubicBezTo>
                    <a:cubicBezTo>
                      <a:pt x="2365" y="4976"/>
                      <a:pt x="2532" y="5310"/>
                      <a:pt x="2698" y="5677"/>
                    </a:cubicBezTo>
                    <a:cubicBezTo>
                      <a:pt x="2865" y="6044"/>
                      <a:pt x="2999" y="6377"/>
                      <a:pt x="3099" y="6744"/>
                    </a:cubicBezTo>
                    <a:cubicBezTo>
                      <a:pt x="3366" y="7511"/>
                      <a:pt x="3532" y="8245"/>
                      <a:pt x="3699" y="9046"/>
                    </a:cubicBezTo>
                    <a:cubicBezTo>
                      <a:pt x="3866" y="9846"/>
                      <a:pt x="4033" y="10580"/>
                      <a:pt x="4200" y="11381"/>
                    </a:cubicBezTo>
                    <a:cubicBezTo>
                      <a:pt x="4266" y="11748"/>
                      <a:pt x="4366" y="12181"/>
                      <a:pt x="4500" y="12548"/>
                    </a:cubicBezTo>
                    <a:cubicBezTo>
                      <a:pt x="4566" y="12915"/>
                      <a:pt x="4700" y="13349"/>
                      <a:pt x="4767" y="13716"/>
                    </a:cubicBezTo>
                    <a:cubicBezTo>
                      <a:pt x="5000" y="14483"/>
                      <a:pt x="5167" y="15217"/>
                      <a:pt x="5267" y="15984"/>
                    </a:cubicBezTo>
                    <a:cubicBezTo>
                      <a:pt x="5400" y="16718"/>
                      <a:pt x="5467" y="17485"/>
                      <a:pt x="5534" y="18219"/>
                    </a:cubicBezTo>
                    <a:lnTo>
                      <a:pt x="5534" y="18586"/>
                    </a:lnTo>
                    <a:cubicBezTo>
                      <a:pt x="5534" y="18753"/>
                      <a:pt x="5567" y="18886"/>
                      <a:pt x="5567" y="18986"/>
                    </a:cubicBezTo>
                    <a:cubicBezTo>
                      <a:pt x="5601" y="19186"/>
                      <a:pt x="5634" y="19353"/>
                      <a:pt x="5701" y="19487"/>
                    </a:cubicBezTo>
                    <a:cubicBezTo>
                      <a:pt x="5767" y="19687"/>
                      <a:pt x="5867" y="19820"/>
                      <a:pt x="5934" y="19887"/>
                    </a:cubicBezTo>
                    <a:cubicBezTo>
                      <a:pt x="5967" y="19920"/>
                      <a:pt x="6068" y="19987"/>
                      <a:pt x="6134" y="19987"/>
                    </a:cubicBezTo>
                    <a:cubicBezTo>
                      <a:pt x="6234" y="19987"/>
                      <a:pt x="6301" y="19920"/>
                      <a:pt x="6434" y="19820"/>
                    </a:cubicBezTo>
                    <a:cubicBezTo>
                      <a:pt x="6535" y="19687"/>
                      <a:pt x="6601" y="19520"/>
                      <a:pt x="6635" y="19353"/>
                    </a:cubicBezTo>
                    <a:cubicBezTo>
                      <a:pt x="6668" y="19053"/>
                      <a:pt x="6701" y="18820"/>
                      <a:pt x="6701" y="18619"/>
                    </a:cubicBezTo>
                    <a:cubicBezTo>
                      <a:pt x="6701" y="18519"/>
                      <a:pt x="6701" y="18453"/>
                      <a:pt x="6735" y="18353"/>
                    </a:cubicBezTo>
                    <a:lnTo>
                      <a:pt x="6735" y="18052"/>
                    </a:lnTo>
                    <a:lnTo>
                      <a:pt x="6735" y="17485"/>
                    </a:lnTo>
                    <a:cubicBezTo>
                      <a:pt x="6735" y="17052"/>
                      <a:pt x="6701" y="16685"/>
                      <a:pt x="6668" y="16284"/>
                    </a:cubicBezTo>
                    <a:cubicBezTo>
                      <a:pt x="6601" y="15851"/>
                      <a:pt x="6568" y="15450"/>
                      <a:pt x="6501" y="15017"/>
                    </a:cubicBezTo>
                    <a:cubicBezTo>
                      <a:pt x="6401" y="14617"/>
                      <a:pt x="6334" y="14183"/>
                      <a:pt x="6201" y="13816"/>
                    </a:cubicBezTo>
                    <a:cubicBezTo>
                      <a:pt x="6068" y="13382"/>
                      <a:pt x="6001" y="13015"/>
                      <a:pt x="5867" y="12615"/>
                    </a:cubicBezTo>
                    <a:cubicBezTo>
                      <a:pt x="5734" y="12215"/>
                      <a:pt x="5601" y="11815"/>
                      <a:pt x="5534" y="11381"/>
                    </a:cubicBezTo>
                    <a:cubicBezTo>
                      <a:pt x="5267" y="10614"/>
                      <a:pt x="5067" y="9780"/>
                      <a:pt x="4833" y="8979"/>
                    </a:cubicBezTo>
                    <a:cubicBezTo>
                      <a:pt x="4566" y="8145"/>
                      <a:pt x="4266" y="7345"/>
                      <a:pt x="3933" y="6511"/>
                    </a:cubicBezTo>
                    <a:cubicBezTo>
                      <a:pt x="3766" y="6077"/>
                      <a:pt x="3566" y="5710"/>
                      <a:pt x="3366" y="5343"/>
                    </a:cubicBezTo>
                    <a:cubicBezTo>
                      <a:pt x="3165" y="4976"/>
                      <a:pt x="2932" y="4576"/>
                      <a:pt x="2732" y="4242"/>
                    </a:cubicBezTo>
                    <a:cubicBezTo>
                      <a:pt x="2532" y="3876"/>
                      <a:pt x="2332" y="3542"/>
                      <a:pt x="2065" y="3208"/>
                    </a:cubicBezTo>
                    <a:cubicBezTo>
                      <a:pt x="1865" y="2875"/>
                      <a:pt x="1598" y="2541"/>
                      <a:pt x="1398" y="2208"/>
                    </a:cubicBezTo>
                    <a:cubicBezTo>
                      <a:pt x="997" y="1541"/>
                      <a:pt x="597" y="873"/>
                      <a:pt x="263" y="206"/>
                    </a:cubicBezTo>
                    <a:cubicBezTo>
                      <a:pt x="192" y="64"/>
                      <a:pt x="121" y="1"/>
                      <a:pt x="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7"/>
              <p:cNvSpPr/>
              <p:nvPr/>
            </p:nvSpPr>
            <p:spPr>
              <a:xfrm>
                <a:off x="2949775" y="2123625"/>
                <a:ext cx="133450" cy="548275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21931" extrusionOk="0">
                    <a:moveTo>
                      <a:pt x="67" y="1"/>
                    </a:moveTo>
                    <a:cubicBezTo>
                      <a:pt x="34" y="1"/>
                      <a:pt x="1" y="134"/>
                      <a:pt x="67" y="301"/>
                    </a:cubicBezTo>
                    <a:cubicBezTo>
                      <a:pt x="167" y="501"/>
                      <a:pt x="301" y="668"/>
                      <a:pt x="401" y="835"/>
                    </a:cubicBezTo>
                    <a:cubicBezTo>
                      <a:pt x="534" y="1001"/>
                      <a:pt x="634" y="1235"/>
                      <a:pt x="701" y="1402"/>
                    </a:cubicBezTo>
                    <a:cubicBezTo>
                      <a:pt x="868" y="1769"/>
                      <a:pt x="1001" y="2169"/>
                      <a:pt x="1135" y="2569"/>
                    </a:cubicBezTo>
                    <a:cubicBezTo>
                      <a:pt x="1235" y="2969"/>
                      <a:pt x="1335" y="3403"/>
                      <a:pt x="1402" y="3770"/>
                    </a:cubicBezTo>
                    <a:lnTo>
                      <a:pt x="1668" y="5004"/>
                    </a:lnTo>
                    <a:lnTo>
                      <a:pt x="2169" y="7506"/>
                    </a:lnTo>
                    <a:cubicBezTo>
                      <a:pt x="2236" y="7940"/>
                      <a:pt x="2336" y="8340"/>
                      <a:pt x="2369" y="8774"/>
                    </a:cubicBezTo>
                    <a:lnTo>
                      <a:pt x="2636" y="10008"/>
                    </a:lnTo>
                    <a:cubicBezTo>
                      <a:pt x="2803" y="10842"/>
                      <a:pt x="3003" y="11676"/>
                      <a:pt x="3136" y="12510"/>
                    </a:cubicBezTo>
                    <a:cubicBezTo>
                      <a:pt x="3236" y="13344"/>
                      <a:pt x="3403" y="14177"/>
                      <a:pt x="3536" y="15011"/>
                    </a:cubicBezTo>
                    <a:cubicBezTo>
                      <a:pt x="3637" y="15445"/>
                      <a:pt x="3670" y="15845"/>
                      <a:pt x="3737" y="16279"/>
                    </a:cubicBezTo>
                    <a:lnTo>
                      <a:pt x="3837" y="16913"/>
                    </a:lnTo>
                    <a:cubicBezTo>
                      <a:pt x="3870" y="17113"/>
                      <a:pt x="3870" y="17280"/>
                      <a:pt x="3903" y="17480"/>
                    </a:cubicBezTo>
                    <a:cubicBezTo>
                      <a:pt x="4003" y="18280"/>
                      <a:pt x="4003" y="19081"/>
                      <a:pt x="3970" y="19915"/>
                    </a:cubicBezTo>
                    <a:cubicBezTo>
                      <a:pt x="3903" y="21116"/>
                      <a:pt x="4170" y="21783"/>
                      <a:pt x="4404" y="21916"/>
                    </a:cubicBezTo>
                    <a:cubicBezTo>
                      <a:pt x="4438" y="21926"/>
                      <a:pt x="4471" y="21930"/>
                      <a:pt x="4503" y="21930"/>
                    </a:cubicBezTo>
                    <a:cubicBezTo>
                      <a:pt x="4819" y="21930"/>
                      <a:pt x="5050" y="21484"/>
                      <a:pt x="5171" y="20515"/>
                    </a:cubicBezTo>
                    <a:cubicBezTo>
                      <a:pt x="5238" y="19748"/>
                      <a:pt x="5338" y="18914"/>
                      <a:pt x="5338" y="18014"/>
                    </a:cubicBezTo>
                    <a:cubicBezTo>
                      <a:pt x="5338" y="17580"/>
                      <a:pt x="5304" y="17146"/>
                      <a:pt x="5204" y="16679"/>
                    </a:cubicBezTo>
                    <a:cubicBezTo>
                      <a:pt x="5171" y="16479"/>
                      <a:pt x="5138" y="16279"/>
                      <a:pt x="5071" y="16012"/>
                    </a:cubicBezTo>
                    <a:lnTo>
                      <a:pt x="4971" y="15412"/>
                    </a:lnTo>
                    <a:cubicBezTo>
                      <a:pt x="4804" y="14511"/>
                      <a:pt x="4637" y="13677"/>
                      <a:pt x="4404" y="12810"/>
                    </a:cubicBezTo>
                    <a:cubicBezTo>
                      <a:pt x="4370" y="12610"/>
                      <a:pt x="4337" y="12343"/>
                      <a:pt x="4237" y="12143"/>
                    </a:cubicBezTo>
                    <a:cubicBezTo>
                      <a:pt x="4204" y="11943"/>
                      <a:pt x="4137" y="11676"/>
                      <a:pt x="4070" y="11476"/>
                    </a:cubicBezTo>
                    <a:cubicBezTo>
                      <a:pt x="3970" y="11009"/>
                      <a:pt x="3837" y="10608"/>
                      <a:pt x="3703" y="10175"/>
                    </a:cubicBezTo>
                    <a:cubicBezTo>
                      <a:pt x="3570" y="9774"/>
                      <a:pt x="3470" y="9341"/>
                      <a:pt x="3336" y="8907"/>
                    </a:cubicBezTo>
                    <a:cubicBezTo>
                      <a:pt x="3203" y="8440"/>
                      <a:pt x="3069" y="8006"/>
                      <a:pt x="2969" y="7573"/>
                    </a:cubicBezTo>
                    <a:cubicBezTo>
                      <a:pt x="2703" y="6672"/>
                      <a:pt x="2469" y="5805"/>
                      <a:pt x="2202" y="4971"/>
                    </a:cubicBezTo>
                    <a:lnTo>
                      <a:pt x="1835" y="3737"/>
                    </a:lnTo>
                    <a:cubicBezTo>
                      <a:pt x="1702" y="3303"/>
                      <a:pt x="1568" y="2903"/>
                      <a:pt x="1402" y="2469"/>
                    </a:cubicBezTo>
                    <a:cubicBezTo>
                      <a:pt x="1235" y="2069"/>
                      <a:pt x="1068" y="1669"/>
                      <a:pt x="901" y="1302"/>
                    </a:cubicBezTo>
                    <a:cubicBezTo>
                      <a:pt x="868" y="1235"/>
                      <a:pt x="835" y="1135"/>
                      <a:pt x="734" y="1001"/>
                    </a:cubicBezTo>
                    <a:cubicBezTo>
                      <a:pt x="701" y="935"/>
                      <a:pt x="634" y="801"/>
                      <a:pt x="568" y="735"/>
                    </a:cubicBezTo>
                    <a:cubicBezTo>
                      <a:pt x="468" y="568"/>
                      <a:pt x="334" y="401"/>
                      <a:pt x="234" y="268"/>
                    </a:cubicBezTo>
                    <a:cubicBezTo>
                      <a:pt x="167" y="101"/>
                      <a:pt x="134" y="1"/>
                      <a:pt x="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7"/>
              <p:cNvSpPr/>
              <p:nvPr/>
            </p:nvSpPr>
            <p:spPr>
              <a:xfrm>
                <a:off x="3035675" y="2144475"/>
                <a:ext cx="66725" cy="526375"/>
              </a:xfrm>
              <a:custGeom>
                <a:avLst/>
                <a:gdLst/>
                <a:ahLst/>
                <a:cxnLst/>
                <a:rect l="l" t="t" r="r" b="b"/>
                <a:pathLst>
                  <a:path w="2669" h="21055" extrusionOk="0">
                    <a:moveTo>
                      <a:pt x="67" y="1"/>
                    </a:moveTo>
                    <a:cubicBezTo>
                      <a:pt x="67" y="1"/>
                      <a:pt x="34" y="1"/>
                      <a:pt x="0" y="101"/>
                    </a:cubicBezTo>
                    <a:lnTo>
                      <a:pt x="0" y="301"/>
                    </a:lnTo>
                    <a:cubicBezTo>
                      <a:pt x="34" y="401"/>
                      <a:pt x="67" y="468"/>
                      <a:pt x="100" y="601"/>
                    </a:cubicBezTo>
                    <a:cubicBezTo>
                      <a:pt x="167" y="668"/>
                      <a:pt x="167" y="768"/>
                      <a:pt x="201" y="868"/>
                    </a:cubicBezTo>
                    <a:cubicBezTo>
                      <a:pt x="234" y="1101"/>
                      <a:pt x="267" y="1268"/>
                      <a:pt x="367" y="1468"/>
                    </a:cubicBezTo>
                    <a:cubicBezTo>
                      <a:pt x="501" y="1835"/>
                      <a:pt x="668" y="2236"/>
                      <a:pt x="768" y="2602"/>
                    </a:cubicBezTo>
                    <a:cubicBezTo>
                      <a:pt x="868" y="2769"/>
                      <a:pt x="901" y="2969"/>
                      <a:pt x="934" y="3136"/>
                    </a:cubicBezTo>
                    <a:cubicBezTo>
                      <a:pt x="1001" y="3303"/>
                      <a:pt x="1001" y="3503"/>
                      <a:pt x="1034" y="3737"/>
                    </a:cubicBezTo>
                    <a:cubicBezTo>
                      <a:pt x="1068" y="4104"/>
                      <a:pt x="1101" y="4504"/>
                      <a:pt x="1168" y="4904"/>
                    </a:cubicBezTo>
                    <a:cubicBezTo>
                      <a:pt x="1235" y="6472"/>
                      <a:pt x="1201" y="8073"/>
                      <a:pt x="1268" y="9674"/>
                    </a:cubicBezTo>
                    <a:lnTo>
                      <a:pt x="1401" y="12076"/>
                    </a:lnTo>
                    <a:cubicBezTo>
                      <a:pt x="1401" y="12443"/>
                      <a:pt x="1401" y="12810"/>
                      <a:pt x="1368" y="13243"/>
                    </a:cubicBezTo>
                    <a:cubicBezTo>
                      <a:pt x="1368" y="13644"/>
                      <a:pt x="1335" y="14011"/>
                      <a:pt x="1335" y="14444"/>
                    </a:cubicBezTo>
                    <a:cubicBezTo>
                      <a:pt x="1335" y="14845"/>
                      <a:pt x="1268" y="15245"/>
                      <a:pt x="1268" y="15645"/>
                    </a:cubicBezTo>
                    <a:cubicBezTo>
                      <a:pt x="1268" y="16012"/>
                      <a:pt x="1235" y="16446"/>
                      <a:pt x="1235" y="16813"/>
                    </a:cubicBezTo>
                    <a:cubicBezTo>
                      <a:pt x="1201" y="17613"/>
                      <a:pt x="1168" y="18347"/>
                      <a:pt x="1068" y="19148"/>
                    </a:cubicBezTo>
                    <a:cubicBezTo>
                      <a:pt x="934" y="20282"/>
                      <a:pt x="1101" y="20916"/>
                      <a:pt x="1401" y="21016"/>
                    </a:cubicBezTo>
                    <a:cubicBezTo>
                      <a:pt x="1432" y="21041"/>
                      <a:pt x="1468" y="21054"/>
                      <a:pt x="1507" y="21054"/>
                    </a:cubicBezTo>
                    <a:cubicBezTo>
                      <a:pt x="1720" y="21054"/>
                      <a:pt x="2033" y="20661"/>
                      <a:pt x="2202" y="19815"/>
                    </a:cubicBezTo>
                    <a:cubicBezTo>
                      <a:pt x="2369" y="19081"/>
                      <a:pt x="2502" y="18280"/>
                      <a:pt x="2536" y="17480"/>
                    </a:cubicBezTo>
                    <a:cubicBezTo>
                      <a:pt x="2602" y="16679"/>
                      <a:pt x="2669" y="15845"/>
                      <a:pt x="2669" y="15011"/>
                    </a:cubicBezTo>
                    <a:lnTo>
                      <a:pt x="2669" y="13777"/>
                    </a:lnTo>
                    <a:lnTo>
                      <a:pt x="2669" y="13143"/>
                    </a:lnTo>
                    <a:lnTo>
                      <a:pt x="2669" y="12810"/>
                    </a:lnTo>
                    <a:lnTo>
                      <a:pt x="2669" y="12476"/>
                    </a:lnTo>
                    <a:cubicBezTo>
                      <a:pt x="2602" y="11609"/>
                      <a:pt x="2502" y="10742"/>
                      <a:pt x="2369" y="9908"/>
                    </a:cubicBezTo>
                    <a:cubicBezTo>
                      <a:pt x="2102" y="8240"/>
                      <a:pt x="2035" y="6505"/>
                      <a:pt x="1735" y="4837"/>
                    </a:cubicBezTo>
                    <a:cubicBezTo>
                      <a:pt x="1668" y="4437"/>
                      <a:pt x="1602" y="4003"/>
                      <a:pt x="1501" y="3603"/>
                    </a:cubicBezTo>
                    <a:cubicBezTo>
                      <a:pt x="1435" y="3403"/>
                      <a:pt x="1401" y="3170"/>
                      <a:pt x="1335" y="2969"/>
                    </a:cubicBezTo>
                    <a:cubicBezTo>
                      <a:pt x="1235" y="2769"/>
                      <a:pt x="1201" y="2569"/>
                      <a:pt x="1101" y="2402"/>
                    </a:cubicBezTo>
                    <a:cubicBezTo>
                      <a:pt x="934" y="2002"/>
                      <a:pt x="734" y="1668"/>
                      <a:pt x="601" y="1302"/>
                    </a:cubicBezTo>
                    <a:cubicBezTo>
                      <a:pt x="534" y="1135"/>
                      <a:pt x="501" y="968"/>
                      <a:pt x="401" y="768"/>
                    </a:cubicBezTo>
                    <a:cubicBezTo>
                      <a:pt x="367" y="668"/>
                      <a:pt x="334" y="601"/>
                      <a:pt x="334" y="468"/>
                    </a:cubicBezTo>
                    <a:lnTo>
                      <a:pt x="201" y="234"/>
                    </a:lnTo>
                    <a:cubicBezTo>
                      <a:pt x="100" y="101"/>
                      <a:pt x="100" y="1"/>
                      <a:pt x="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7"/>
              <p:cNvSpPr/>
              <p:nvPr/>
            </p:nvSpPr>
            <p:spPr>
              <a:xfrm>
                <a:off x="3045675" y="2090825"/>
                <a:ext cx="209350" cy="583225"/>
              </a:xfrm>
              <a:custGeom>
                <a:avLst/>
                <a:gdLst/>
                <a:ahLst/>
                <a:cxnLst/>
                <a:rect l="l" t="t" r="r" b="b"/>
                <a:pathLst>
                  <a:path w="8374" h="23329" extrusionOk="0">
                    <a:moveTo>
                      <a:pt x="8337" y="0"/>
                    </a:moveTo>
                    <a:cubicBezTo>
                      <a:pt x="8282" y="0"/>
                      <a:pt x="8184" y="49"/>
                      <a:pt x="8106" y="179"/>
                    </a:cubicBezTo>
                    <a:lnTo>
                      <a:pt x="7873" y="479"/>
                    </a:lnTo>
                    <a:lnTo>
                      <a:pt x="7639" y="746"/>
                    </a:lnTo>
                    <a:lnTo>
                      <a:pt x="7139" y="1246"/>
                    </a:lnTo>
                    <a:lnTo>
                      <a:pt x="6639" y="1746"/>
                    </a:lnTo>
                    <a:cubicBezTo>
                      <a:pt x="6472" y="1913"/>
                      <a:pt x="6339" y="2113"/>
                      <a:pt x="6172" y="2280"/>
                    </a:cubicBezTo>
                    <a:cubicBezTo>
                      <a:pt x="5872" y="2647"/>
                      <a:pt x="5638" y="3081"/>
                      <a:pt x="5371" y="3481"/>
                    </a:cubicBezTo>
                    <a:lnTo>
                      <a:pt x="5004" y="4081"/>
                    </a:lnTo>
                    <a:lnTo>
                      <a:pt x="4637" y="4682"/>
                    </a:lnTo>
                    <a:cubicBezTo>
                      <a:pt x="4437" y="5149"/>
                      <a:pt x="4304" y="5616"/>
                      <a:pt x="4104" y="6016"/>
                    </a:cubicBezTo>
                    <a:cubicBezTo>
                      <a:pt x="4037" y="6116"/>
                      <a:pt x="4004" y="6250"/>
                      <a:pt x="3937" y="6316"/>
                    </a:cubicBezTo>
                    <a:lnTo>
                      <a:pt x="3770" y="6650"/>
                    </a:lnTo>
                    <a:lnTo>
                      <a:pt x="3436" y="7284"/>
                    </a:lnTo>
                    <a:cubicBezTo>
                      <a:pt x="3203" y="7684"/>
                      <a:pt x="2969" y="8118"/>
                      <a:pt x="2769" y="8585"/>
                    </a:cubicBezTo>
                    <a:cubicBezTo>
                      <a:pt x="2536" y="8985"/>
                      <a:pt x="2336" y="9418"/>
                      <a:pt x="2136" y="9919"/>
                    </a:cubicBezTo>
                    <a:cubicBezTo>
                      <a:pt x="1769" y="10819"/>
                      <a:pt x="1502" y="11787"/>
                      <a:pt x="1302" y="12687"/>
                    </a:cubicBezTo>
                    <a:cubicBezTo>
                      <a:pt x="1101" y="13621"/>
                      <a:pt x="835" y="14522"/>
                      <a:pt x="634" y="15456"/>
                    </a:cubicBezTo>
                    <a:cubicBezTo>
                      <a:pt x="434" y="16357"/>
                      <a:pt x="201" y="17324"/>
                      <a:pt x="134" y="18325"/>
                    </a:cubicBezTo>
                    <a:cubicBezTo>
                      <a:pt x="34" y="19292"/>
                      <a:pt x="34" y="20260"/>
                      <a:pt x="1" y="21194"/>
                    </a:cubicBezTo>
                    <a:cubicBezTo>
                      <a:pt x="1" y="21594"/>
                      <a:pt x="34" y="21861"/>
                      <a:pt x="101" y="22128"/>
                    </a:cubicBezTo>
                    <a:cubicBezTo>
                      <a:pt x="134" y="22361"/>
                      <a:pt x="167" y="22528"/>
                      <a:pt x="167" y="22695"/>
                    </a:cubicBezTo>
                    <a:cubicBezTo>
                      <a:pt x="234" y="22995"/>
                      <a:pt x="301" y="23195"/>
                      <a:pt x="401" y="23295"/>
                    </a:cubicBezTo>
                    <a:cubicBezTo>
                      <a:pt x="468" y="23328"/>
                      <a:pt x="534" y="23328"/>
                      <a:pt x="634" y="23328"/>
                    </a:cubicBezTo>
                    <a:cubicBezTo>
                      <a:pt x="701" y="23295"/>
                      <a:pt x="801" y="23262"/>
                      <a:pt x="868" y="23128"/>
                    </a:cubicBezTo>
                    <a:cubicBezTo>
                      <a:pt x="1168" y="22961"/>
                      <a:pt x="1302" y="22461"/>
                      <a:pt x="1335" y="21894"/>
                    </a:cubicBezTo>
                    <a:cubicBezTo>
                      <a:pt x="1335" y="21661"/>
                      <a:pt x="1335" y="21427"/>
                      <a:pt x="1368" y="21227"/>
                    </a:cubicBezTo>
                    <a:cubicBezTo>
                      <a:pt x="1368" y="20993"/>
                      <a:pt x="1402" y="20760"/>
                      <a:pt x="1402" y="20560"/>
                    </a:cubicBezTo>
                    <a:lnTo>
                      <a:pt x="1535" y="19159"/>
                    </a:lnTo>
                    <a:cubicBezTo>
                      <a:pt x="1602" y="18725"/>
                      <a:pt x="1635" y="18258"/>
                      <a:pt x="1702" y="17791"/>
                    </a:cubicBezTo>
                    <a:lnTo>
                      <a:pt x="1969" y="16423"/>
                    </a:lnTo>
                    <a:cubicBezTo>
                      <a:pt x="2136" y="15489"/>
                      <a:pt x="2336" y="14489"/>
                      <a:pt x="2536" y="13488"/>
                    </a:cubicBezTo>
                    <a:cubicBezTo>
                      <a:pt x="2703" y="12487"/>
                      <a:pt x="2869" y="11520"/>
                      <a:pt x="3136" y="10619"/>
                    </a:cubicBezTo>
                    <a:cubicBezTo>
                      <a:pt x="3203" y="10419"/>
                      <a:pt x="3270" y="10152"/>
                      <a:pt x="3336" y="9952"/>
                    </a:cubicBezTo>
                    <a:cubicBezTo>
                      <a:pt x="3436" y="9752"/>
                      <a:pt x="3503" y="9485"/>
                      <a:pt x="3603" y="9252"/>
                    </a:cubicBezTo>
                    <a:cubicBezTo>
                      <a:pt x="3770" y="8785"/>
                      <a:pt x="3970" y="8318"/>
                      <a:pt x="4170" y="7851"/>
                    </a:cubicBezTo>
                    <a:cubicBezTo>
                      <a:pt x="4370" y="7417"/>
                      <a:pt x="4537" y="6950"/>
                      <a:pt x="4771" y="6483"/>
                    </a:cubicBezTo>
                    <a:cubicBezTo>
                      <a:pt x="4971" y="5983"/>
                      <a:pt x="5038" y="5482"/>
                      <a:pt x="5204" y="5082"/>
                    </a:cubicBezTo>
                    <a:cubicBezTo>
                      <a:pt x="5304" y="4849"/>
                      <a:pt x="5371" y="4648"/>
                      <a:pt x="5505" y="4448"/>
                    </a:cubicBezTo>
                    <a:cubicBezTo>
                      <a:pt x="5638" y="4248"/>
                      <a:pt x="5705" y="4015"/>
                      <a:pt x="5838" y="3781"/>
                    </a:cubicBezTo>
                    <a:cubicBezTo>
                      <a:pt x="6038" y="3347"/>
                      <a:pt x="6272" y="2947"/>
                      <a:pt x="6505" y="2514"/>
                    </a:cubicBezTo>
                    <a:cubicBezTo>
                      <a:pt x="6639" y="2313"/>
                      <a:pt x="6772" y="2147"/>
                      <a:pt x="6872" y="1980"/>
                    </a:cubicBezTo>
                    <a:cubicBezTo>
                      <a:pt x="7039" y="1813"/>
                      <a:pt x="7172" y="1613"/>
                      <a:pt x="7339" y="1446"/>
                    </a:cubicBezTo>
                    <a:cubicBezTo>
                      <a:pt x="7506" y="1279"/>
                      <a:pt x="7639" y="1113"/>
                      <a:pt x="7806" y="912"/>
                    </a:cubicBezTo>
                    <a:cubicBezTo>
                      <a:pt x="7873" y="812"/>
                      <a:pt x="7973" y="746"/>
                      <a:pt x="8006" y="612"/>
                    </a:cubicBezTo>
                    <a:cubicBezTo>
                      <a:pt x="8073" y="512"/>
                      <a:pt x="8140" y="445"/>
                      <a:pt x="8207" y="312"/>
                    </a:cubicBezTo>
                    <a:cubicBezTo>
                      <a:pt x="8340" y="145"/>
                      <a:pt x="8373" y="78"/>
                      <a:pt x="8373" y="12"/>
                    </a:cubicBezTo>
                    <a:cubicBezTo>
                      <a:pt x="8366" y="4"/>
                      <a:pt x="8353" y="0"/>
                      <a:pt x="83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7"/>
              <p:cNvSpPr/>
              <p:nvPr/>
            </p:nvSpPr>
            <p:spPr>
              <a:xfrm>
                <a:off x="3056525" y="2127500"/>
                <a:ext cx="260200" cy="550725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22029" extrusionOk="0">
                    <a:moveTo>
                      <a:pt x="10342" y="1"/>
                    </a:moveTo>
                    <a:cubicBezTo>
                      <a:pt x="10293" y="1"/>
                      <a:pt x="10203" y="50"/>
                      <a:pt x="10074" y="179"/>
                    </a:cubicBezTo>
                    <a:cubicBezTo>
                      <a:pt x="9507" y="913"/>
                      <a:pt x="8940" y="1614"/>
                      <a:pt x="8373" y="2314"/>
                    </a:cubicBezTo>
                    <a:cubicBezTo>
                      <a:pt x="8073" y="2681"/>
                      <a:pt x="7773" y="3015"/>
                      <a:pt x="7439" y="3348"/>
                    </a:cubicBezTo>
                    <a:lnTo>
                      <a:pt x="6939" y="3849"/>
                    </a:lnTo>
                    <a:cubicBezTo>
                      <a:pt x="6772" y="4015"/>
                      <a:pt x="6605" y="4182"/>
                      <a:pt x="6505" y="4416"/>
                    </a:cubicBezTo>
                    <a:cubicBezTo>
                      <a:pt x="6205" y="4783"/>
                      <a:pt x="5905" y="5116"/>
                      <a:pt x="5604" y="5483"/>
                    </a:cubicBezTo>
                    <a:cubicBezTo>
                      <a:pt x="5337" y="5850"/>
                      <a:pt x="5037" y="6250"/>
                      <a:pt x="4770" y="6617"/>
                    </a:cubicBezTo>
                    <a:cubicBezTo>
                      <a:pt x="4537" y="6984"/>
                      <a:pt x="4237" y="7418"/>
                      <a:pt x="4037" y="7818"/>
                    </a:cubicBezTo>
                    <a:cubicBezTo>
                      <a:pt x="3770" y="8252"/>
                      <a:pt x="3570" y="8652"/>
                      <a:pt x="3369" y="9086"/>
                    </a:cubicBezTo>
                    <a:cubicBezTo>
                      <a:pt x="2936" y="9920"/>
                      <a:pt x="2535" y="10753"/>
                      <a:pt x="2169" y="11621"/>
                    </a:cubicBezTo>
                    <a:cubicBezTo>
                      <a:pt x="1768" y="12488"/>
                      <a:pt x="1501" y="13355"/>
                      <a:pt x="1201" y="14256"/>
                    </a:cubicBezTo>
                    <a:lnTo>
                      <a:pt x="1001" y="14923"/>
                    </a:lnTo>
                    <a:cubicBezTo>
                      <a:pt x="901" y="15157"/>
                      <a:pt x="868" y="15357"/>
                      <a:pt x="768" y="15624"/>
                    </a:cubicBezTo>
                    <a:cubicBezTo>
                      <a:pt x="667" y="16091"/>
                      <a:pt x="567" y="16524"/>
                      <a:pt x="434" y="16991"/>
                    </a:cubicBezTo>
                    <a:cubicBezTo>
                      <a:pt x="367" y="17425"/>
                      <a:pt x="234" y="17859"/>
                      <a:pt x="167" y="18326"/>
                    </a:cubicBezTo>
                    <a:lnTo>
                      <a:pt x="34" y="19093"/>
                    </a:lnTo>
                    <a:cubicBezTo>
                      <a:pt x="0" y="19326"/>
                      <a:pt x="0" y="19626"/>
                      <a:pt x="0" y="19827"/>
                    </a:cubicBezTo>
                    <a:lnTo>
                      <a:pt x="0" y="20294"/>
                    </a:lnTo>
                    <a:cubicBezTo>
                      <a:pt x="0" y="20427"/>
                      <a:pt x="0" y="20527"/>
                      <a:pt x="34" y="20694"/>
                    </a:cubicBezTo>
                    <a:cubicBezTo>
                      <a:pt x="67" y="20961"/>
                      <a:pt x="67" y="21194"/>
                      <a:pt x="167" y="21428"/>
                    </a:cubicBezTo>
                    <a:cubicBezTo>
                      <a:pt x="267" y="21828"/>
                      <a:pt x="501" y="22028"/>
                      <a:pt x="601" y="22028"/>
                    </a:cubicBezTo>
                    <a:cubicBezTo>
                      <a:pt x="768" y="22028"/>
                      <a:pt x="868" y="21928"/>
                      <a:pt x="934" y="21661"/>
                    </a:cubicBezTo>
                    <a:cubicBezTo>
                      <a:pt x="1001" y="21528"/>
                      <a:pt x="1034" y="21361"/>
                      <a:pt x="1068" y="21161"/>
                    </a:cubicBezTo>
                    <a:cubicBezTo>
                      <a:pt x="1034" y="20994"/>
                      <a:pt x="1068" y="20761"/>
                      <a:pt x="1101" y="20460"/>
                    </a:cubicBezTo>
                    <a:cubicBezTo>
                      <a:pt x="1168" y="19993"/>
                      <a:pt x="1168" y="19593"/>
                      <a:pt x="1235" y="19193"/>
                    </a:cubicBezTo>
                    <a:cubicBezTo>
                      <a:pt x="1335" y="18793"/>
                      <a:pt x="1435" y="18359"/>
                      <a:pt x="1568" y="17959"/>
                    </a:cubicBezTo>
                    <a:cubicBezTo>
                      <a:pt x="1601" y="17758"/>
                      <a:pt x="1702" y="17492"/>
                      <a:pt x="1735" y="17258"/>
                    </a:cubicBezTo>
                    <a:cubicBezTo>
                      <a:pt x="1768" y="17025"/>
                      <a:pt x="1868" y="16791"/>
                      <a:pt x="1902" y="16591"/>
                    </a:cubicBezTo>
                    <a:cubicBezTo>
                      <a:pt x="2035" y="16124"/>
                      <a:pt x="2102" y="15690"/>
                      <a:pt x="2235" y="15257"/>
                    </a:cubicBezTo>
                    <a:cubicBezTo>
                      <a:pt x="2535" y="14323"/>
                      <a:pt x="2769" y="13422"/>
                      <a:pt x="3103" y="12521"/>
                    </a:cubicBezTo>
                    <a:cubicBezTo>
                      <a:pt x="3269" y="12088"/>
                      <a:pt x="3436" y="11621"/>
                      <a:pt x="3603" y="11187"/>
                    </a:cubicBezTo>
                    <a:cubicBezTo>
                      <a:pt x="3770" y="10753"/>
                      <a:pt x="3936" y="10286"/>
                      <a:pt x="4170" y="9853"/>
                    </a:cubicBezTo>
                    <a:cubicBezTo>
                      <a:pt x="4337" y="9419"/>
                      <a:pt x="4537" y="8986"/>
                      <a:pt x="4737" y="8519"/>
                    </a:cubicBezTo>
                    <a:cubicBezTo>
                      <a:pt x="4937" y="8085"/>
                      <a:pt x="5171" y="7651"/>
                      <a:pt x="5404" y="7251"/>
                    </a:cubicBezTo>
                    <a:lnTo>
                      <a:pt x="6171" y="5983"/>
                    </a:lnTo>
                    <a:cubicBezTo>
                      <a:pt x="6405" y="5583"/>
                      <a:pt x="6705" y="5149"/>
                      <a:pt x="6939" y="4783"/>
                    </a:cubicBezTo>
                    <a:cubicBezTo>
                      <a:pt x="7072" y="4582"/>
                      <a:pt x="7205" y="4416"/>
                      <a:pt x="7372" y="4249"/>
                    </a:cubicBezTo>
                    <a:cubicBezTo>
                      <a:pt x="7506" y="4082"/>
                      <a:pt x="7672" y="3849"/>
                      <a:pt x="7839" y="3682"/>
                    </a:cubicBezTo>
                    <a:cubicBezTo>
                      <a:pt x="8006" y="3515"/>
                      <a:pt x="8106" y="3315"/>
                      <a:pt x="8273" y="3115"/>
                    </a:cubicBezTo>
                    <a:cubicBezTo>
                      <a:pt x="8406" y="2915"/>
                      <a:pt x="8540" y="2748"/>
                      <a:pt x="8707" y="2514"/>
                    </a:cubicBezTo>
                    <a:cubicBezTo>
                      <a:pt x="9240" y="1780"/>
                      <a:pt x="9741" y="1013"/>
                      <a:pt x="10241" y="313"/>
                    </a:cubicBezTo>
                    <a:cubicBezTo>
                      <a:pt x="10374" y="146"/>
                      <a:pt x="10408" y="79"/>
                      <a:pt x="10374" y="12"/>
                    </a:cubicBezTo>
                    <a:cubicBezTo>
                      <a:pt x="10367" y="5"/>
                      <a:pt x="10356" y="1"/>
                      <a:pt x="103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7"/>
              <p:cNvSpPr/>
              <p:nvPr/>
            </p:nvSpPr>
            <p:spPr>
              <a:xfrm>
                <a:off x="3064850" y="2225650"/>
                <a:ext cx="263775" cy="445575"/>
              </a:xfrm>
              <a:custGeom>
                <a:avLst/>
                <a:gdLst/>
                <a:ahLst/>
                <a:cxnLst/>
                <a:rect l="l" t="t" r="r" b="b"/>
                <a:pathLst>
                  <a:path w="10551" h="17823" extrusionOk="0">
                    <a:moveTo>
                      <a:pt x="10475" y="1"/>
                    </a:moveTo>
                    <a:cubicBezTo>
                      <a:pt x="10431" y="1"/>
                      <a:pt x="10352" y="37"/>
                      <a:pt x="10242" y="123"/>
                    </a:cubicBezTo>
                    <a:lnTo>
                      <a:pt x="9374" y="890"/>
                    </a:lnTo>
                    <a:cubicBezTo>
                      <a:pt x="9074" y="1123"/>
                      <a:pt x="8774" y="1424"/>
                      <a:pt x="8540" y="1724"/>
                    </a:cubicBezTo>
                    <a:cubicBezTo>
                      <a:pt x="8240" y="2024"/>
                      <a:pt x="8007" y="2258"/>
                      <a:pt x="7706" y="2524"/>
                    </a:cubicBezTo>
                    <a:cubicBezTo>
                      <a:pt x="7373" y="2758"/>
                      <a:pt x="7073" y="3025"/>
                      <a:pt x="6772" y="3292"/>
                    </a:cubicBezTo>
                    <a:cubicBezTo>
                      <a:pt x="6205" y="3859"/>
                      <a:pt x="5672" y="4426"/>
                      <a:pt x="5171" y="5060"/>
                    </a:cubicBezTo>
                    <a:cubicBezTo>
                      <a:pt x="4904" y="5360"/>
                      <a:pt x="4671" y="5693"/>
                      <a:pt x="4437" y="6027"/>
                    </a:cubicBezTo>
                    <a:cubicBezTo>
                      <a:pt x="4204" y="6360"/>
                      <a:pt x="4004" y="6694"/>
                      <a:pt x="3737" y="7028"/>
                    </a:cubicBezTo>
                    <a:cubicBezTo>
                      <a:pt x="3337" y="7728"/>
                      <a:pt x="2936" y="8429"/>
                      <a:pt x="2603" y="9129"/>
                    </a:cubicBezTo>
                    <a:cubicBezTo>
                      <a:pt x="2269" y="9863"/>
                      <a:pt x="1902" y="10530"/>
                      <a:pt x="1569" y="11264"/>
                    </a:cubicBezTo>
                    <a:cubicBezTo>
                      <a:pt x="1402" y="11631"/>
                      <a:pt x="1235" y="11964"/>
                      <a:pt x="1068" y="12398"/>
                    </a:cubicBezTo>
                    <a:cubicBezTo>
                      <a:pt x="902" y="12765"/>
                      <a:pt x="768" y="13199"/>
                      <a:pt x="668" y="13566"/>
                    </a:cubicBezTo>
                    <a:cubicBezTo>
                      <a:pt x="535" y="13933"/>
                      <a:pt x="435" y="14299"/>
                      <a:pt x="368" y="14700"/>
                    </a:cubicBezTo>
                    <a:lnTo>
                      <a:pt x="234" y="15233"/>
                    </a:lnTo>
                    <a:lnTo>
                      <a:pt x="101" y="15867"/>
                    </a:lnTo>
                    <a:cubicBezTo>
                      <a:pt x="1" y="16468"/>
                      <a:pt x="68" y="16935"/>
                      <a:pt x="168" y="17268"/>
                    </a:cubicBezTo>
                    <a:cubicBezTo>
                      <a:pt x="234" y="17602"/>
                      <a:pt x="368" y="17769"/>
                      <a:pt x="501" y="17802"/>
                    </a:cubicBezTo>
                    <a:cubicBezTo>
                      <a:pt x="522" y="17816"/>
                      <a:pt x="546" y="17823"/>
                      <a:pt x="572" y="17823"/>
                    </a:cubicBezTo>
                    <a:cubicBezTo>
                      <a:pt x="669" y="17823"/>
                      <a:pt x="796" y="17727"/>
                      <a:pt x="902" y="17568"/>
                    </a:cubicBezTo>
                    <a:cubicBezTo>
                      <a:pt x="935" y="17268"/>
                      <a:pt x="1068" y="16935"/>
                      <a:pt x="1168" y="16501"/>
                    </a:cubicBezTo>
                    <a:cubicBezTo>
                      <a:pt x="1235" y="16134"/>
                      <a:pt x="1335" y="15834"/>
                      <a:pt x="1435" y="15500"/>
                    </a:cubicBezTo>
                    <a:cubicBezTo>
                      <a:pt x="1569" y="15100"/>
                      <a:pt x="1702" y="14733"/>
                      <a:pt x="1769" y="14400"/>
                    </a:cubicBezTo>
                    <a:cubicBezTo>
                      <a:pt x="1902" y="14033"/>
                      <a:pt x="2002" y="13632"/>
                      <a:pt x="2102" y="13332"/>
                    </a:cubicBezTo>
                    <a:cubicBezTo>
                      <a:pt x="2169" y="13165"/>
                      <a:pt x="2236" y="12999"/>
                      <a:pt x="2336" y="12765"/>
                    </a:cubicBezTo>
                    <a:cubicBezTo>
                      <a:pt x="2403" y="12598"/>
                      <a:pt x="2503" y="12398"/>
                      <a:pt x="2536" y="12231"/>
                    </a:cubicBezTo>
                    <a:cubicBezTo>
                      <a:pt x="2836" y="11531"/>
                      <a:pt x="3203" y="10764"/>
                      <a:pt x="3537" y="9963"/>
                    </a:cubicBezTo>
                    <a:cubicBezTo>
                      <a:pt x="3870" y="9196"/>
                      <a:pt x="4171" y="8429"/>
                      <a:pt x="4504" y="7728"/>
                    </a:cubicBezTo>
                    <a:cubicBezTo>
                      <a:pt x="4571" y="7561"/>
                      <a:pt x="4671" y="7361"/>
                      <a:pt x="4771" y="7194"/>
                    </a:cubicBezTo>
                    <a:cubicBezTo>
                      <a:pt x="4871" y="7028"/>
                      <a:pt x="5004" y="6861"/>
                      <a:pt x="5071" y="6627"/>
                    </a:cubicBezTo>
                    <a:cubicBezTo>
                      <a:pt x="5271" y="6294"/>
                      <a:pt x="5505" y="5927"/>
                      <a:pt x="5705" y="5593"/>
                    </a:cubicBezTo>
                    <a:cubicBezTo>
                      <a:pt x="6172" y="4926"/>
                      <a:pt x="6606" y="4259"/>
                      <a:pt x="7106" y="3692"/>
                    </a:cubicBezTo>
                    <a:cubicBezTo>
                      <a:pt x="7373" y="3392"/>
                      <a:pt x="7673" y="3091"/>
                      <a:pt x="7940" y="2858"/>
                    </a:cubicBezTo>
                    <a:cubicBezTo>
                      <a:pt x="8273" y="2558"/>
                      <a:pt x="8540" y="2224"/>
                      <a:pt x="8774" y="1924"/>
                    </a:cubicBezTo>
                    <a:lnTo>
                      <a:pt x="9541" y="1057"/>
                    </a:lnTo>
                    <a:cubicBezTo>
                      <a:pt x="9841" y="790"/>
                      <a:pt x="10075" y="523"/>
                      <a:pt x="10375" y="256"/>
                    </a:cubicBezTo>
                    <a:cubicBezTo>
                      <a:pt x="10523" y="108"/>
                      <a:pt x="10550" y="1"/>
                      <a:pt x="104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7"/>
              <p:cNvSpPr/>
              <p:nvPr/>
            </p:nvSpPr>
            <p:spPr>
              <a:xfrm>
                <a:off x="3099875" y="2339625"/>
                <a:ext cx="320275" cy="376625"/>
              </a:xfrm>
              <a:custGeom>
                <a:avLst/>
                <a:gdLst/>
                <a:ahLst/>
                <a:cxnLst/>
                <a:rect l="l" t="t" r="r" b="b"/>
                <a:pathLst>
                  <a:path w="12811" h="15065" extrusionOk="0">
                    <a:moveTo>
                      <a:pt x="12743" y="0"/>
                    </a:moveTo>
                    <a:cubicBezTo>
                      <a:pt x="12710" y="0"/>
                      <a:pt x="12710" y="34"/>
                      <a:pt x="12677" y="34"/>
                    </a:cubicBezTo>
                    <a:cubicBezTo>
                      <a:pt x="12643" y="100"/>
                      <a:pt x="12577" y="100"/>
                      <a:pt x="12510" y="134"/>
                    </a:cubicBezTo>
                    <a:cubicBezTo>
                      <a:pt x="12476" y="134"/>
                      <a:pt x="12476" y="134"/>
                      <a:pt x="12410" y="167"/>
                    </a:cubicBezTo>
                    <a:cubicBezTo>
                      <a:pt x="12243" y="267"/>
                      <a:pt x="12076" y="300"/>
                      <a:pt x="11943" y="367"/>
                    </a:cubicBezTo>
                    <a:lnTo>
                      <a:pt x="11442" y="634"/>
                    </a:lnTo>
                    <a:cubicBezTo>
                      <a:pt x="11109" y="801"/>
                      <a:pt x="10775" y="934"/>
                      <a:pt x="10442" y="1101"/>
                    </a:cubicBezTo>
                    <a:cubicBezTo>
                      <a:pt x="9775" y="1435"/>
                      <a:pt x="9141" y="1835"/>
                      <a:pt x="8507" y="2335"/>
                    </a:cubicBezTo>
                    <a:cubicBezTo>
                      <a:pt x="7940" y="2802"/>
                      <a:pt x="7339" y="3303"/>
                      <a:pt x="6772" y="3803"/>
                    </a:cubicBezTo>
                    <a:cubicBezTo>
                      <a:pt x="6205" y="4303"/>
                      <a:pt x="5638" y="4804"/>
                      <a:pt x="5105" y="5337"/>
                    </a:cubicBezTo>
                    <a:cubicBezTo>
                      <a:pt x="4804" y="5571"/>
                      <a:pt x="4537" y="5871"/>
                      <a:pt x="4304" y="6171"/>
                    </a:cubicBezTo>
                    <a:cubicBezTo>
                      <a:pt x="4037" y="6471"/>
                      <a:pt x="3804" y="6772"/>
                      <a:pt x="3537" y="7072"/>
                    </a:cubicBezTo>
                    <a:cubicBezTo>
                      <a:pt x="3103" y="7706"/>
                      <a:pt x="2669" y="8373"/>
                      <a:pt x="2303" y="9007"/>
                    </a:cubicBezTo>
                    <a:cubicBezTo>
                      <a:pt x="2102" y="9340"/>
                      <a:pt x="1869" y="9640"/>
                      <a:pt x="1702" y="9974"/>
                    </a:cubicBezTo>
                    <a:cubicBezTo>
                      <a:pt x="1502" y="10308"/>
                      <a:pt x="1302" y="10641"/>
                      <a:pt x="1135" y="10975"/>
                    </a:cubicBezTo>
                    <a:cubicBezTo>
                      <a:pt x="968" y="11308"/>
                      <a:pt x="801" y="11675"/>
                      <a:pt x="635" y="12042"/>
                    </a:cubicBezTo>
                    <a:cubicBezTo>
                      <a:pt x="535" y="12209"/>
                      <a:pt x="501" y="12409"/>
                      <a:pt x="435" y="12609"/>
                    </a:cubicBezTo>
                    <a:lnTo>
                      <a:pt x="268" y="13143"/>
                    </a:lnTo>
                    <a:cubicBezTo>
                      <a:pt x="68" y="13643"/>
                      <a:pt x="1" y="14144"/>
                      <a:pt x="34" y="14477"/>
                    </a:cubicBezTo>
                    <a:cubicBezTo>
                      <a:pt x="68" y="14811"/>
                      <a:pt x="201" y="15011"/>
                      <a:pt x="368" y="15044"/>
                    </a:cubicBezTo>
                    <a:cubicBezTo>
                      <a:pt x="396" y="15058"/>
                      <a:pt x="425" y="15065"/>
                      <a:pt x="455" y="15065"/>
                    </a:cubicBezTo>
                    <a:cubicBezTo>
                      <a:pt x="569" y="15065"/>
                      <a:pt x="696" y="14969"/>
                      <a:pt x="801" y="14811"/>
                    </a:cubicBezTo>
                    <a:cubicBezTo>
                      <a:pt x="1035" y="14677"/>
                      <a:pt x="1168" y="14444"/>
                      <a:pt x="1369" y="14010"/>
                    </a:cubicBezTo>
                    <a:cubicBezTo>
                      <a:pt x="1469" y="13843"/>
                      <a:pt x="1502" y="13677"/>
                      <a:pt x="1602" y="13510"/>
                    </a:cubicBezTo>
                    <a:cubicBezTo>
                      <a:pt x="1669" y="13343"/>
                      <a:pt x="1702" y="13176"/>
                      <a:pt x="1802" y="13009"/>
                    </a:cubicBezTo>
                    <a:cubicBezTo>
                      <a:pt x="1936" y="12676"/>
                      <a:pt x="2102" y="12376"/>
                      <a:pt x="2202" y="12042"/>
                    </a:cubicBezTo>
                    <a:cubicBezTo>
                      <a:pt x="2369" y="11709"/>
                      <a:pt x="2536" y="11442"/>
                      <a:pt x="2703" y="11141"/>
                    </a:cubicBezTo>
                    <a:cubicBezTo>
                      <a:pt x="2803" y="10975"/>
                      <a:pt x="2870" y="10841"/>
                      <a:pt x="3003" y="10674"/>
                    </a:cubicBezTo>
                    <a:cubicBezTo>
                      <a:pt x="3070" y="10508"/>
                      <a:pt x="3203" y="10341"/>
                      <a:pt x="3303" y="10174"/>
                    </a:cubicBezTo>
                    <a:cubicBezTo>
                      <a:pt x="3704" y="9507"/>
                      <a:pt x="4070" y="8840"/>
                      <a:pt x="4471" y="8173"/>
                    </a:cubicBezTo>
                    <a:cubicBezTo>
                      <a:pt x="4671" y="7839"/>
                      <a:pt x="4871" y="7539"/>
                      <a:pt x="5071" y="7205"/>
                    </a:cubicBezTo>
                    <a:cubicBezTo>
                      <a:pt x="5305" y="6938"/>
                      <a:pt x="5538" y="6605"/>
                      <a:pt x="5805" y="6305"/>
                    </a:cubicBezTo>
                    <a:cubicBezTo>
                      <a:pt x="6305" y="5704"/>
                      <a:pt x="6839" y="5137"/>
                      <a:pt x="7339" y="4503"/>
                    </a:cubicBezTo>
                    <a:cubicBezTo>
                      <a:pt x="7840" y="3936"/>
                      <a:pt x="8374" y="3336"/>
                      <a:pt x="8907" y="2802"/>
                    </a:cubicBezTo>
                    <a:cubicBezTo>
                      <a:pt x="9474" y="2268"/>
                      <a:pt x="10041" y="1801"/>
                      <a:pt x="10675" y="1435"/>
                    </a:cubicBezTo>
                    <a:cubicBezTo>
                      <a:pt x="10975" y="1201"/>
                      <a:pt x="11309" y="1034"/>
                      <a:pt x="11643" y="867"/>
                    </a:cubicBezTo>
                    <a:cubicBezTo>
                      <a:pt x="11809" y="801"/>
                      <a:pt x="11976" y="667"/>
                      <a:pt x="12076" y="601"/>
                    </a:cubicBezTo>
                    <a:cubicBezTo>
                      <a:pt x="12243" y="501"/>
                      <a:pt x="12376" y="434"/>
                      <a:pt x="12543" y="334"/>
                    </a:cubicBezTo>
                    <a:cubicBezTo>
                      <a:pt x="12543" y="334"/>
                      <a:pt x="12577" y="334"/>
                      <a:pt x="12577" y="300"/>
                    </a:cubicBezTo>
                    <a:cubicBezTo>
                      <a:pt x="12643" y="300"/>
                      <a:pt x="12677" y="267"/>
                      <a:pt x="12710" y="200"/>
                    </a:cubicBezTo>
                    <a:cubicBezTo>
                      <a:pt x="12743" y="167"/>
                      <a:pt x="12810" y="134"/>
                      <a:pt x="12810" y="100"/>
                    </a:cubicBezTo>
                    <a:cubicBezTo>
                      <a:pt x="12810" y="0"/>
                      <a:pt x="12810" y="0"/>
                      <a:pt x="127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7"/>
              <p:cNvSpPr/>
              <p:nvPr/>
            </p:nvSpPr>
            <p:spPr>
              <a:xfrm>
                <a:off x="3100725" y="2443525"/>
                <a:ext cx="376125" cy="281075"/>
              </a:xfrm>
              <a:custGeom>
                <a:avLst/>
                <a:gdLst/>
                <a:ahLst/>
                <a:cxnLst/>
                <a:rect l="l" t="t" r="r" b="b"/>
                <a:pathLst>
                  <a:path w="15045" h="11243" extrusionOk="0">
                    <a:moveTo>
                      <a:pt x="14932" y="0"/>
                    </a:moveTo>
                    <a:cubicBezTo>
                      <a:pt x="14900" y="0"/>
                      <a:pt x="14860" y="4"/>
                      <a:pt x="14811" y="14"/>
                    </a:cubicBezTo>
                    <a:cubicBezTo>
                      <a:pt x="14477" y="81"/>
                      <a:pt x="14144" y="214"/>
                      <a:pt x="13810" y="347"/>
                    </a:cubicBezTo>
                    <a:cubicBezTo>
                      <a:pt x="13477" y="481"/>
                      <a:pt x="13143" y="548"/>
                      <a:pt x="12809" y="648"/>
                    </a:cubicBezTo>
                    <a:cubicBezTo>
                      <a:pt x="12476" y="714"/>
                      <a:pt x="12109" y="848"/>
                      <a:pt x="11775" y="981"/>
                    </a:cubicBezTo>
                    <a:cubicBezTo>
                      <a:pt x="11442" y="1115"/>
                      <a:pt x="11108" y="1215"/>
                      <a:pt x="10775" y="1381"/>
                    </a:cubicBezTo>
                    <a:cubicBezTo>
                      <a:pt x="10441" y="1515"/>
                      <a:pt x="10107" y="1682"/>
                      <a:pt x="9774" y="1848"/>
                    </a:cubicBezTo>
                    <a:cubicBezTo>
                      <a:pt x="9440" y="2015"/>
                      <a:pt x="9140" y="2215"/>
                      <a:pt x="8807" y="2416"/>
                    </a:cubicBezTo>
                    <a:lnTo>
                      <a:pt x="7939" y="3049"/>
                    </a:lnTo>
                    <a:cubicBezTo>
                      <a:pt x="7639" y="3249"/>
                      <a:pt x="7339" y="3450"/>
                      <a:pt x="7039" y="3650"/>
                    </a:cubicBezTo>
                    <a:cubicBezTo>
                      <a:pt x="6472" y="4050"/>
                      <a:pt x="5838" y="4450"/>
                      <a:pt x="5271" y="4851"/>
                    </a:cubicBezTo>
                    <a:lnTo>
                      <a:pt x="4370" y="5484"/>
                    </a:lnTo>
                    <a:lnTo>
                      <a:pt x="3503" y="6118"/>
                    </a:lnTo>
                    <a:cubicBezTo>
                      <a:pt x="2936" y="6518"/>
                      <a:pt x="2335" y="6985"/>
                      <a:pt x="1802" y="7519"/>
                    </a:cubicBezTo>
                    <a:cubicBezTo>
                      <a:pt x="1268" y="8053"/>
                      <a:pt x="767" y="8653"/>
                      <a:pt x="367" y="9354"/>
                    </a:cubicBezTo>
                    <a:cubicBezTo>
                      <a:pt x="100" y="9854"/>
                      <a:pt x="0" y="10321"/>
                      <a:pt x="0" y="10655"/>
                    </a:cubicBezTo>
                    <a:cubicBezTo>
                      <a:pt x="0" y="10988"/>
                      <a:pt x="134" y="11188"/>
                      <a:pt x="267" y="11222"/>
                    </a:cubicBezTo>
                    <a:cubicBezTo>
                      <a:pt x="288" y="11236"/>
                      <a:pt x="313" y="11243"/>
                      <a:pt x="339" y="11243"/>
                    </a:cubicBezTo>
                    <a:cubicBezTo>
                      <a:pt x="437" y="11243"/>
                      <a:pt x="562" y="11153"/>
                      <a:pt x="667" y="11022"/>
                    </a:cubicBezTo>
                    <a:cubicBezTo>
                      <a:pt x="801" y="10822"/>
                      <a:pt x="968" y="10555"/>
                      <a:pt x="1168" y="10221"/>
                    </a:cubicBezTo>
                    <a:cubicBezTo>
                      <a:pt x="1501" y="9687"/>
                      <a:pt x="1935" y="9220"/>
                      <a:pt x="2402" y="8720"/>
                    </a:cubicBezTo>
                    <a:cubicBezTo>
                      <a:pt x="2836" y="8286"/>
                      <a:pt x="3403" y="7853"/>
                      <a:pt x="3936" y="7386"/>
                    </a:cubicBezTo>
                    <a:lnTo>
                      <a:pt x="5671" y="6018"/>
                    </a:lnTo>
                    <a:cubicBezTo>
                      <a:pt x="6271" y="5551"/>
                      <a:pt x="6838" y="5051"/>
                      <a:pt x="7439" y="4617"/>
                    </a:cubicBezTo>
                    <a:lnTo>
                      <a:pt x="7839" y="4217"/>
                    </a:lnTo>
                    <a:cubicBezTo>
                      <a:pt x="8006" y="4083"/>
                      <a:pt x="8139" y="3983"/>
                      <a:pt x="8306" y="3850"/>
                    </a:cubicBezTo>
                    <a:lnTo>
                      <a:pt x="9173" y="3083"/>
                    </a:lnTo>
                    <a:cubicBezTo>
                      <a:pt x="9474" y="2849"/>
                      <a:pt x="9774" y="2649"/>
                      <a:pt x="10041" y="2416"/>
                    </a:cubicBezTo>
                    <a:cubicBezTo>
                      <a:pt x="10341" y="2215"/>
                      <a:pt x="10675" y="2015"/>
                      <a:pt x="10975" y="1848"/>
                    </a:cubicBezTo>
                    <a:cubicBezTo>
                      <a:pt x="11308" y="1682"/>
                      <a:pt x="11609" y="1515"/>
                      <a:pt x="11942" y="1348"/>
                    </a:cubicBezTo>
                    <a:cubicBezTo>
                      <a:pt x="12276" y="1181"/>
                      <a:pt x="12543" y="1048"/>
                      <a:pt x="12876" y="948"/>
                    </a:cubicBezTo>
                    <a:lnTo>
                      <a:pt x="13877" y="548"/>
                    </a:lnTo>
                    <a:cubicBezTo>
                      <a:pt x="14210" y="414"/>
                      <a:pt x="14511" y="281"/>
                      <a:pt x="14844" y="181"/>
                    </a:cubicBezTo>
                    <a:cubicBezTo>
                      <a:pt x="15011" y="147"/>
                      <a:pt x="15044" y="114"/>
                      <a:pt x="15044" y="47"/>
                    </a:cubicBezTo>
                    <a:cubicBezTo>
                      <a:pt x="15044" y="24"/>
                      <a:pt x="15011" y="0"/>
                      <a:pt x="149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7"/>
              <p:cNvSpPr/>
              <p:nvPr/>
            </p:nvSpPr>
            <p:spPr>
              <a:xfrm>
                <a:off x="3116575" y="2528075"/>
                <a:ext cx="390300" cy="183900"/>
              </a:xfrm>
              <a:custGeom>
                <a:avLst/>
                <a:gdLst/>
                <a:ahLst/>
                <a:cxnLst/>
                <a:rect l="l" t="t" r="r" b="b"/>
                <a:pathLst>
                  <a:path w="15612" h="7356" extrusionOk="0">
                    <a:moveTo>
                      <a:pt x="15544" y="1"/>
                    </a:moveTo>
                    <a:cubicBezTo>
                      <a:pt x="15511" y="1"/>
                      <a:pt x="15511" y="1"/>
                      <a:pt x="15478" y="68"/>
                    </a:cubicBezTo>
                    <a:cubicBezTo>
                      <a:pt x="15444" y="101"/>
                      <a:pt x="15378" y="101"/>
                      <a:pt x="15344" y="134"/>
                    </a:cubicBezTo>
                    <a:cubicBezTo>
                      <a:pt x="15044" y="268"/>
                      <a:pt x="14711" y="234"/>
                      <a:pt x="14444" y="268"/>
                    </a:cubicBezTo>
                    <a:cubicBezTo>
                      <a:pt x="14110" y="301"/>
                      <a:pt x="13810" y="301"/>
                      <a:pt x="13476" y="334"/>
                    </a:cubicBezTo>
                    <a:cubicBezTo>
                      <a:pt x="12809" y="435"/>
                      <a:pt x="12175" y="568"/>
                      <a:pt x="11508" y="668"/>
                    </a:cubicBezTo>
                    <a:cubicBezTo>
                      <a:pt x="10207" y="968"/>
                      <a:pt x="8973" y="1435"/>
                      <a:pt x="7772" y="1902"/>
                    </a:cubicBezTo>
                    <a:cubicBezTo>
                      <a:pt x="6505" y="2303"/>
                      <a:pt x="5304" y="2836"/>
                      <a:pt x="4103" y="3470"/>
                    </a:cubicBezTo>
                    <a:cubicBezTo>
                      <a:pt x="3503" y="3770"/>
                      <a:pt x="2935" y="4070"/>
                      <a:pt x="2335" y="4404"/>
                    </a:cubicBezTo>
                    <a:lnTo>
                      <a:pt x="2135" y="4504"/>
                    </a:lnTo>
                    <a:cubicBezTo>
                      <a:pt x="2035" y="4571"/>
                      <a:pt x="1968" y="4604"/>
                      <a:pt x="1868" y="4671"/>
                    </a:cubicBezTo>
                    <a:cubicBezTo>
                      <a:pt x="1701" y="4804"/>
                      <a:pt x="1601" y="4904"/>
                      <a:pt x="1434" y="5004"/>
                    </a:cubicBezTo>
                    <a:cubicBezTo>
                      <a:pt x="1134" y="5271"/>
                      <a:pt x="867" y="5505"/>
                      <a:pt x="667" y="5772"/>
                    </a:cubicBezTo>
                    <a:cubicBezTo>
                      <a:pt x="334" y="6139"/>
                      <a:pt x="167" y="6439"/>
                      <a:pt x="100" y="6672"/>
                    </a:cubicBezTo>
                    <a:cubicBezTo>
                      <a:pt x="0" y="6939"/>
                      <a:pt x="0" y="7106"/>
                      <a:pt x="100" y="7239"/>
                    </a:cubicBezTo>
                    <a:cubicBezTo>
                      <a:pt x="144" y="7305"/>
                      <a:pt x="229" y="7356"/>
                      <a:pt x="339" y="7356"/>
                    </a:cubicBezTo>
                    <a:cubicBezTo>
                      <a:pt x="398" y="7356"/>
                      <a:pt x="464" y="7341"/>
                      <a:pt x="534" y="7306"/>
                    </a:cubicBezTo>
                    <a:cubicBezTo>
                      <a:pt x="801" y="7139"/>
                      <a:pt x="1034" y="6973"/>
                      <a:pt x="1334" y="6739"/>
                    </a:cubicBezTo>
                    <a:cubicBezTo>
                      <a:pt x="1801" y="6305"/>
                      <a:pt x="2202" y="5938"/>
                      <a:pt x="2702" y="5638"/>
                    </a:cubicBezTo>
                    <a:cubicBezTo>
                      <a:pt x="2769" y="5605"/>
                      <a:pt x="2835" y="5605"/>
                      <a:pt x="2869" y="5572"/>
                    </a:cubicBezTo>
                    <a:lnTo>
                      <a:pt x="3102" y="5438"/>
                    </a:lnTo>
                    <a:cubicBezTo>
                      <a:pt x="3202" y="5338"/>
                      <a:pt x="3369" y="5271"/>
                      <a:pt x="3503" y="5238"/>
                    </a:cubicBezTo>
                    <a:cubicBezTo>
                      <a:pt x="3803" y="5071"/>
                      <a:pt x="4103" y="4938"/>
                      <a:pt x="4370" y="4771"/>
                    </a:cubicBezTo>
                    <a:cubicBezTo>
                      <a:pt x="5537" y="4137"/>
                      <a:pt x="6705" y="3470"/>
                      <a:pt x="7939" y="2903"/>
                    </a:cubicBezTo>
                    <a:cubicBezTo>
                      <a:pt x="9173" y="2303"/>
                      <a:pt x="10374" y="1669"/>
                      <a:pt x="11642" y="1235"/>
                    </a:cubicBezTo>
                    <a:cubicBezTo>
                      <a:pt x="12275" y="968"/>
                      <a:pt x="12876" y="801"/>
                      <a:pt x="13510" y="668"/>
                    </a:cubicBezTo>
                    <a:cubicBezTo>
                      <a:pt x="13843" y="601"/>
                      <a:pt x="14143" y="568"/>
                      <a:pt x="14477" y="501"/>
                    </a:cubicBezTo>
                    <a:cubicBezTo>
                      <a:pt x="14777" y="435"/>
                      <a:pt x="15111" y="435"/>
                      <a:pt x="15444" y="268"/>
                    </a:cubicBezTo>
                    <a:cubicBezTo>
                      <a:pt x="15511" y="234"/>
                      <a:pt x="15544" y="134"/>
                      <a:pt x="15611" y="101"/>
                    </a:cubicBezTo>
                    <a:cubicBezTo>
                      <a:pt x="15611" y="1"/>
                      <a:pt x="15611" y="1"/>
                      <a:pt x="155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7"/>
              <p:cNvSpPr/>
              <p:nvPr/>
            </p:nvSpPr>
            <p:spPr>
              <a:xfrm>
                <a:off x="3110725" y="2437300"/>
                <a:ext cx="263550" cy="2460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9842" extrusionOk="0">
                    <a:moveTo>
                      <a:pt x="10431" y="1"/>
                    </a:moveTo>
                    <a:cubicBezTo>
                      <a:pt x="10403" y="1"/>
                      <a:pt x="10372" y="9"/>
                      <a:pt x="10341" y="29"/>
                    </a:cubicBezTo>
                    <a:cubicBezTo>
                      <a:pt x="10208" y="63"/>
                      <a:pt x="10074" y="129"/>
                      <a:pt x="9941" y="196"/>
                    </a:cubicBezTo>
                    <a:cubicBezTo>
                      <a:pt x="9908" y="229"/>
                      <a:pt x="9841" y="229"/>
                      <a:pt x="9774" y="263"/>
                    </a:cubicBezTo>
                    <a:lnTo>
                      <a:pt x="9574" y="296"/>
                    </a:lnTo>
                    <a:cubicBezTo>
                      <a:pt x="9341" y="396"/>
                      <a:pt x="9040" y="463"/>
                      <a:pt x="8773" y="596"/>
                    </a:cubicBezTo>
                    <a:cubicBezTo>
                      <a:pt x="8273" y="863"/>
                      <a:pt x="7906" y="1264"/>
                      <a:pt x="7439" y="1464"/>
                    </a:cubicBezTo>
                    <a:cubicBezTo>
                      <a:pt x="7339" y="1564"/>
                      <a:pt x="7206" y="1597"/>
                      <a:pt x="7072" y="1697"/>
                    </a:cubicBezTo>
                    <a:cubicBezTo>
                      <a:pt x="6939" y="1764"/>
                      <a:pt x="6872" y="1864"/>
                      <a:pt x="6739" y="1964"/>
                    </a:cubicBezTo>
                    <a:cubicBezTo>
                      <a:pt x="6539" y="2198"/>
                      <a:pt x="6372" y="2364"/>
                      <a:pt x="6172" y="2531"/>
                    </a:cubicBezTo>
                    <a:lnTo>
                      <a:pt x="4937" y="3599"/>
                    </a:lnTo>
                    <a:cubicBezTo>
                      <a:pt x="4103" y="4299"/>
                      <a:pt x="3270" y="5033"/>
                      <a:pt x="2536" y="5767"/>
                    </a:cubicBezTo>
                    <a:cubicBezTo>
                      <a:pt x="1702" y="6567"/>
                      <a:pt x="1035" y="7468"/>
                      <a:pt x="434" y="8402"/>
                    </a:cubicBezTo>
                    <a:cubicBezTo>
                      <a:pt x="34" y="9036"/>
                      <a:pt x="1" y="9536"/>
                      <a:pt x="201" y="9736"/>
                    </a:cubicBezTo>
                    <a:cubicBezTo>
                      <a:pt x="269" y="9804"/>
                      <a:pt x="363" y="9841"/>
                      <a:pt x="476" y="9841"/>
                    </a:cubicBezTo>
                    <a:cubicBezTo>
                      <a:pt x="695" y="9841"/>
                      <a:pt x="981" y="9700"/>
                      <a:pt x="1268" y="9369"/>
                    </a:cubicBezTo>
                    <a:cubicBezTo>
                      <a:pt x="2002" y="8602"/>
                      <a:pt x="2602" y="7735"/>
                      <a:pt x="3270" y="6968"/>
                    </a:cubicBezTo>
                    <a:cubicBezTo>
                      <a:pt x="3670" y="6601"/>
                      <a:pt x="4037" y="6200"/>
                      <a:pt x="4404" y="5767"/>
                    </a:cubicBezTo>
                    <a:cubicBezTo>
                      <a:pt x="4771" y="5366"/>
                      <a:pt x="5204" y="4933"/>
                      <a:pt x="5571" y="4533"/>
                    </a:cubicBezTo>
                    <a:cubicBezTo>
                      <a:pt x="5938" y="4099"/>
                      <a:pt x="6338" y="3632"/>
                      <a:pt x="6705" y="3232"/>
                    </a:cubicBezTo>
                    <a:lnTo>
                      <a:pt x="6839" y="3065"/>
                    </a:lnTo>
                    <a:lnTo>
                      <a:pt x="6939" y="2898"/>
                    </a:lnTo>
                    <a:lnTo>
                      <a:pt x="7206" y="2564"/>
                    </a:lnTo>
                    <a:cubicBezTo>
                      <a:pt x="7272" y="2464"/>
                      <a:pt x="7372" y="2364"/>
                      <a:pt x="7439" y="2264"/>
                    </a:cubicBezTo>
                    <a:cubicBezTo>
                      <a:pt x="7539" y="2198"/>
                      <a:pt x="7606" y="2097"/>
                      <a:pt x="7739" y="2031"/>
                    </a:cubicBezTo>
                    <a:cubicBezTo>
                      <a:pt x="7873" y="1931"/>
                      <a:pt x="8006" y="1864"/>
                      <a:pt x="8106" y="1731"/>
                    </a:cubicBezTo>
                    <a:cubicBezTo>
                      <a:pt x="8240" y="1630"/>
                      <a:pt x="8340" y="1530"/>
                      <a:pt x="8407" y="1430"/>
                    </a:cubicBezTo>
                    <a:cubicBezTo>
                      <a:pt x="8607" y="1230"/>
                      <a:pt x="8773" y="1063"/>
                      <a:pt x="9007" y="930"/>
                    </a:cubicBezTo>
                    <a:cubicBezTo>
                      <a:pt x="9207" y="763"/>
                      <a:pt x="9407" y="696"/>
                      <a:pt x="9674" y="596"/>
                    </a:cubicBezTo>
                    <a:lnTo>
                      <a:pt x="9874" y="530"/>
                    </a:lnTo>
                    <a:cubicBezTo>
                      <a:pt x="9941" y="463"/>
                      <a:pt x="10008" y="430"/>
                      <a:pt x="10074" y="396"/>
                    </a:cubicBezTo>
                    <a:cubicBezTo>
                      <a:pt x="10208" y="296"/>
                      <a:pt x="10275" y="263"/>
                      <a:pt x="10408" y="196"/>
                    </a:cubicBezTo>
                    <a:cubicBezTo>
                      <a:pt x="10508" y="129"/>
                      <a:pt x="10541" y="96"/>
                      <a:pt x="10541" y="63"/>
                    </a:cubicBezTo>
                    <a:cubicBezTo>
                      <a:pt x="10541" y="40"/>
                      <a:pt x="10494" y="1"/>
                      <a:pt x="104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7"/>
              <p:cNvSpPr/>
              <p:nvPr/>
            </p:nvSpPr>
            <p:spPr>
              <a:xfrm>
                <a:off x="3116575" y="2577275"/>
                <a:ext cx="324400" cy="134300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5372" extrusionOk="0">
                    <a:moveTo>
                      <a:pt x="12809" y="1"/>
                    </a:moveTo>
                    <a:cubicBezTo>
                      <a:pt x="12542" y="1"/>
                      <a:pt x="12275" y="101"/>
                      <a:pt x="12009" y="168"/>
                    </a:cubicBezTo>
                    <a:cubicBezTo>
                      <a:pt x="11942" y="168"/>
                      <a:pt x="11875" y="201"/>
                      <a:pt x="11842" y="201"/>
                    </a:cubicBezTo>
                    <a:cubicBezTo>
                      <a:pt x="11775" y="201"/>
                      <a:pt x="11708" y="268"/>
                      <a:pt x="11642" y="268"/>
                    </a:cubicBezTo>
                    <a:lnTo>
                      <a:pt x="11275" y="368"/>
                    </a:lnTo>
                    <a:cubicBezTo>
                      <a:pt x="11041" y="468"/>
                      <a:pt x="10774" y="468"/>
                      <a:pt x="10508" y="535"/>
                    </a:cubicBezTo>
                    <a:cubicBezTo>
                      <a:pt x="10441" y="535"/>
                      <a:pt x="10374" y="601"/>
                      <a:pt x="10307" y="601"/>
                    </a:cubicBezTo>
                    <a:lnTo>
                      <a:pt x="10107" y="635"/>
                    </a:lnTo>
                    <a:lnTo>
                      <a:pt x="9707" y="768"/>
                    </a:lnTo>
                    <a:cubicBezTo>
                      <a:pt x="8706" y="1035"/>
                      <a:pt x="7672" y="1369"/>
                      <a:pt x="6671" y="1769"/>
                    </a:cubicBezTo>
                    <a:cubicBezTo>
                      <a:pt x="6438" y="1836"/>
                      <a:pt x="6171" y="1969"/>
                      <a:pt x="5938" y="2102"/>
                    </a:cubicBezTo>
                    <a:cubicBezTo>
                      <a:pt x="5671" y="2203"/>
                      <a:pt x="5437" y="2336"/>
                      <a:pt x="5204" y="2469"/>
                    </a:cubicBezTo>
                    <a:cubicBezTo>
                      <a:pt x="4970" y="2603"/>
                      <a:pt x="4770" y="2703"/>
                      <a:pt x="4537" y="2803"/>
                    </a:cubicBezTo>
                    <a:cubicBezTo>
                      <a:pt x="4336" y="2870"/>
                      <a:pt x="4103" y="2970"/>
                      <a:pt x="3869" y="3036"/>
                    </a:cubicBezTo>
                    <a:cubicBezTo>
                      <a:pt x="3436" y="3203"/>
                      <a:pt x="2935" y="3337"/>
                      <a:pt x="2368" y="3503"/>
                    </a:cubicBezTo>
                    <a:lnTo>
                      <a:pt x="2168" y="3604"/>
                    </a:lnTo>
                    <a:cubicBezTo>
                      <a:pt x="2135" y="3604"/>
                      <a:pt x="2102" y="3637"/>
                      <a:pt x="2001" y="3637"/>
                    </a:cubicBezTo>
                    <a:cubicBezTo>
                      <a:pt x="1868" y="3670"/>
                      <a:pt x="1801" y="3704"/>
                      <a:pt x="1668" y="3704"/>
                    </a:cubicBezTo>
                    <a:cubicBezTo>
                      <a:pt x="1434" y="3804"/>
                      <a:pt x="1134" y="3837"/>
                      <a:pt x="834" y="3970"/>
                    </a:cubicBezTo>
                    <a:cubicBezTo>
                      <a:pt x="767" y="4004"/>
                      <a:pt x="701" y="4004"/>
                      <a:pt x="667" y="4037"/>
                    </a:cubicBezTo>
                    <a:cubicBezTo>
                      <a:pt x="634" y="4104"/>
                      <a:pt x="534" y="4104"/>
                      <a:pt x="467" y="4137"/>
                    </a:cubicBezTo>
                    <a:cubicBezTo>
                      <a:pt x="367" y="4171"/>
                      <a:pt x="334" y="4204"/>
                      <a:pt x="267" y="4271"/>
                    </a:cubicBezTo>
                    <a:cubicBezTo>
                      <a:pt x="167" y="4304"/>
                      <a:pt x="133" y="4337"/>
                      <a:pt x="100" y="4371"/>
                    </a:cubicBezTo>
                    <a:cubicBezTo>
                      <a:pt x="0" y="4471"/>
                      <a:pt x="100" y="4504"/>
                      <a:pt x="100" y="4538"/>
                    </a:cubicBezTo>
                    <a:cubicBezTo>
                      <a:pt x="100" y="4604"/>
                      <a:pt x="33" y="4671"/>
                      <a:pt x="33" y="4771"/>
                    </a:cubicBezTo>
                    <a:cubicBezTo>
                      <a:pt x="33" y="4838"/>
                      <a:pt x="0" y="4871"/>
                      <a:pt x="33" y="4971"/>
                    </a:cubicBezTo>
                    <a:cubicBezTo>
                      <a:pt x="100" y="5038"/>
                      <a:pt x="133" y="5105"/>
                      <a:pt x="200" y="5171"/>
                    </a:cubicBezTo>
                    <a:cubicBezTo>
                      <a:pt x="334" y="5205"/>
                      <a:pt x="467" y="5205"/>
                      <a:pt x="600" y="5205"/>
                    </a:cubicBezTo>
                    <a:cubicBezTo>
                      <a:pt x="634" y="5371"/>
                      <a:pt x="767" y="5371"/>
                      <a:pt x="934" y="5371"/>
                    </a:cubicBezTo>
                    <a:cubicBezTo>
                      <a:pt x="1001" y="5371"/>
                      <a:pt x="1034" y="5338"/>
                      <a:pt x="1134" y="5338"/>
                    </a:cubicBezTo>
                    <a:cubicBezTo>
                      <a:pt x="1168" y="5338"/>
                      <a:pt x="1201" y="5338"/>
                      <a:pt x="1268" y="5305"/>
                    </a:cubicBezTo>
                    <a:cubicBezTo>
                      <a:pt x="1301" y="5305"/>
                      <a:pt x="1301" y="5305"/>
                      <a:pt x="1334" y="5271"/>
                    </a:cubicBezTo>
                    <a:cubicBezTo>
                      <a:pt x="1434" y="5205"/>
                      <a:pt x="1534" y="5205"/>
                      <a:pt x="1668" y="5171"/>
                    </a:cubicBezTo>
                    <a:cubicBezTo>
                      <a:pt x="1935" y="5138"/>
                      <a:pt x="2168" y="5105"/>
                      <a:pt x="2468" y="5005"/>
                    </a:cubicBezTo>
                    <a:lnTo>
                      <a:pt x="3202" y="4771"/>
                    </a:lnTo>
                    <a:lnTo>
                      <a:pt x="3970" y="4504"/>
                    </a:lnTo>
                    <a:cubicBezTo>
                      <a:pt x="4203" y="4437"/>
                      <a:pt x="4503" y="4304"/>
                      <a:pt x="4803" y="4171"/>
                    </a:cubicBezTo>
                    <a:cubicBezTo>
                      <a:pt x="5104" y="4037"/>
                      <a:pt x="5337" y="3870"/>
                      <a:pt x="5604" y="3770"/>
                    </a:cubicBezTo>
                    <a:cubicBezTo>
                      <a:pt x="6104" y="3470"/>
                      <a:pt x="6505" y="3137"/>
                      <a:pt x="6972" y="2870"/>
                    </a:cubicBezTo>
                    <a:cubicBezTo>
                      <a:pt x="7939" y="2336"/>
                      <a:pt x="8940" y="1869"/>
                      <a:pt x="9874" y="1369"/>
                    </a:cubicBezTo>
                    <a:cubicBezTo>
                      <a:pt x="10007" y="1335"/>
                      <a:pt x="10141" y="1269"/>
                      <a:pt x="10274" y="1202"/>
                    </a:cubicBezTo>
                    <a:lnTo>
                      <a:pt x="10441" y="1135"/>
                    </a:lnTo>
                    <a:cubicBezTo>
                      <a:pt x="10474" y="1102"/>
                      <a:pt x="10541" y="1102"/>
                      <a:pt x="10608" y="1035"/>
                    </a:cubicBezTo>
                    <a:lnTo>
                      <a:pt x="10975" y="935"/>
                    </a:lnTo>
                    <a:cubicBezTo>
                      <a:pt x="11108" y="868"/>
                      <a:pt x="11275" y="835"/>
                      <a:pt x="11375" y="768"/>
                    </a:cubicBezTo>
                    <a:cubicBezTo>
                      <a:pt x="11508" y="701"/>
                      <a:pt x="11642" y="635"/>
                      <a:pt x="11708" y="601"/>
                    </a:cubicBezTo>
                    <a:cubicBezTo>
                      <a:pt x="11775" y="535"/>
                      <a:pt x="11842" y="535"/>
                      <a:pt x="11875" y="501"/>
                    </a:cubicBezTo>
                    <a:cubicBezTo>
                      <a:pt x="11975" y="468"/>
                      <a:pt x="12009" y="468"/>
                      <a:pt x="12109" y="435"/>
                    </a:cubicBezTo>
                    <a:cubicBezTo>
                      <a:pt x="12342" y="335"/>
                      <a:pt x="12542" y="201"/>
                      <a:pt x="12809" y="168"/>
                    </a:cubicBezTo>
                    <a:cubicBezTo>
                      <a:pt x="12943" y="168"/>
                      <a:pt x="12976" y="134"/>
                      <a:pt x="12976" y="101"/>
                    </a:cubicBezTo>
                    <a:cubicBezTo>
                      <a:pt x="12976" y="34"/>
                      <a:pt x="12943" y="1"/>
                      <a:pt x="128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7"/>
              <p:cNvSpPr/>
              <p:nvPr/>
            </p:nvSpPr>
            <p:spPr>
              <a:xfrm>
                <a:off x="3042350" y="2200350"/>
                <a:ext cx="62575" cy="497050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9882" extrusionOk="0">
                    <a:moveTo>
                      <a:pt x="167" y="1"/>
                    </a:moveTo>
                    <a:lnTo>
                      <a:pt x="0" y="34"/>
                    </a:lnTo>
                    <a:cubicBezTo>
                      <a:pt x="2102" y="6338"/>
                      <a:pt x="2302" y="13377"/>
                      <a:pt x="667" y="19848"/>
                    </a:cubicBezTo>
                    <a:lnTo>
                      <a:pt x="834" y="19881"/>
                    </a:lnTo>
                    <a:cubicBezTo>
                      <a:pt x="2502" y="13377"/>
                      <a:pt x="2269" y="6338"/>
                      <a:pt x="167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7"/>
              <p:cNvSpPr/>
              <p:nvPr/>
            </p:nvSpPr>
            <p:spPr>
              <a:xfrm>
                <a:off x="3060700" y="2276250"/>
                <a:ext cx="77575" cy="43450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17380" extrusionOk="0">
                    <a:moveTo>
                      <a:pt x="2235" y="0"/>
                    </a:moveTo>
                    <a:cubicBezTo>
                      <a:pt x="2902" y="5838"/>
                      <a:pt x="2168" y="11842"/>
                      <a:pt x="0" y="17346"/>
                    </a:cubicBezTo>
                    <a:lnTo>
                      <a:pt x="167" y="17379"/>
                    </a:lnTo>
                    <a:cubicBezTo>
                      <a:pt x="2368" y="11875"/>
                      <a:pt x="3102" y="5838"/>
                      <a:pt x="2402" y="0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7"/>
              <p:cNvSpPr/>
              <p:nvPr/>
            </p:nvSpPr>
            <p:spPr>
              <a:xfrm>
                <a:off x="3036500" y="2292075"/>
                <a:ext cx="34225" cy="392825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5713" extrusionOk="0">
                    <a:moveTo>
                      <a:pt x="168" y="1"/>
                    </a:moveTo>
                    <a:lnTo>
                      <a:pt x="1" y="34"/>
                    </a:lnTo>
                    <a:cubicBezTo>
                      <a:pt x="968" y="5205"/>
                      <a:pt x="1202" y="10442"/>
                      <a:pt x="801" y="15712"/>
                    </a:cubicBezTo>
                    <a:lnTo>
                      <a:pt x="968" y="15712"/>
                    </a:lnTo>
                    <a:cubicBezTo>
                      <a:pt x="1368" y="10442"/>
                      <a:pt x="1068" y="5171"/>
                      <a:pt x="1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7"/>
              <p:cNvSpPr/>
              <p:nvPr/>
            </p:nvSpPr>
            <p:spPr>
              <a:xfrm>
                <a:off x="3085700" y="2226200"/>
                <a:ext cx="105100" cy="455350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18214" extrusionOk="0">
                    <a:moveTo>
                      <a:pt x="3970" y="1"/>
                    </a:moveTo>
                    <a:cubicBezTo>
                      <a:pt x="4037" y="6205"/>
                      <a:pt x="2669" y="12510"/>
                      <a:pt x="1" y="18147"/>
                    </a:cubicBezTo>
                    <a:lnTo>
                      <a:pt x="168" y="18214"/>
                    </a:lnTo>
                    <a:cubicBezTo>
                      <a:pt x="2836" y="12543"/>
                      <a:pt x="4204" y="6238"/>
                      <a:pt x="4170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7"/>
              <p:cNvSpPr/>
              <p:nvPr/>
            </p:nvSpPr>
            <p:spPr>
              <a:xfrm>
                <a:off x="3087375" y="2293750"/>
                <a:ext cx="161800" cy="42532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17013" extrusionOk="0">
                    <a:moveTo>
                      <a:pt x="6305" y="1"/>
                    </a:moveTo>
                    <a:cubicBezTo>
                      <a:pt x="6205" y="6172"/>
                      <a:pt x="4003" y="12176"/>
                      <a:pt x="1" y="16946"/>
                    </a:cubicBezTo>
                    <a:lnTo>
                      <a:pt x="134" y="17013"/>
                    </a:lnTo>
                    <a:cubicBezTo>
                      <a:pt x="4137" y="12276"/>
                      <a:pt x="6372" y="6205"/>
                      <a:pt x="6472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7"/>
              <p:cNvSpPr/>
              <p:nvPr/>
            </p:nvSpPr>
            <p:spPr>
              <a:xfrm>
                <a:off x="3095725" y="2172825"/>
                <a:ext cx="140125" cy="5162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20649" extrusionOk="0">
                    <a:moveTo>
                      <a:pt x="5237" y="1"/>
                    </a:moveTo>
                    <a:cubicBezTo>
                      <a:pt x="5471" y="7139"/>
                      <a:pt x="3569" y="14444"/>
                      <a:pt x="0" y="20549"/>
                    </a:cubicBezTo>
                    <a:lnTo>
                      <a:pt x="134" y="20649"/>
                    </a:lnTo>
                    <a:cubicBezTo>
                      <a:pt x="3703" y="14478"/>
                      <a:pt x="5604" y="7139"/>
                      <a:pt x="5437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7"/>
              <p:cNvSpPr/>
              <p:nvPr/>
            </p:nvSpPr>
            <p:spPr>
              <a:xfrm>
                <a:off x="3095725" y="2163650"/>
                <a:ext cx="65050" cy="492875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9715" extrusionOk="0">
                    <a:moveTo>
                      <a:pt x="1134" y="1"/>
                    </a:moveTo>
                    <a:lnTo>
                      <a:pt x="967" y="34"/>
                    </a:lnTo>
                    <a:cubicBezTo>
                      <a:pt x="2435" y="6539"/>
                      <a:pt x="2102" y="13344"/>
                      <a:pt x="0" y="19682"/>
                    </a:cubicBezTo>
                    <a:lnTo>
                      <a:pt x="167" y="19715"/>
                    </a:lnTo>
                    <a:cubicBezTo>
                      <a:pt x="2268" y="13344"/>
                      <a:pt x="2602" y="6505"/>
                      <a:pt x="1134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7"/>
              <p:cNvSpPr/>
              <p:nvPr/>
            </p:nvSpPr>
            <p:spPr>
              <a:xfrm>
                <a:off x="2964800" y="2518900"/>
                <a:ext cx="154300" cy="291900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11676" extrusionOk="0">
                    <a:moveTo>
                      <a:pt x="1368" y="1"/>
                    </a:moveTo>
                    <a:cubicBezTo>
                      <a:pt x="0" y="3937"/>
                      <a:pt x="1268" y="8640"/>
                      <a:pt x="5104" y="11676"/>
                    </a:cubicBezTo>
                    <a:cubicBezTo>
                      <a:pt x="6038" y="9641"/>
                      <a:pt x="6171" y="7206"/>
                      <a:pt x="5437" y="5038"/>
                    </a:cubicBezTo>
                    <a:cubicBezTo>
                      <a:pt x="4737" y="2936"/>
                      <a:pt x="3202" y="1035"/>
                      <a:pt x="13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1" name="Google Shape;951;p7"/>
              <p:cNvSpPr/>
              <p:nvPr/>
            </p:nvSpPr>
            <p:spPr>
              <a:xfrm>
                <a:off x="3061525" y="2502225"/>
                <a:ext cx="19682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12544" extrusionOk="0">
                    <a:moveTo>
                      <a:pt x="7873" y="1"/>
                    </a:moveTo>
                    <a:lnTo>
                      <a:pt x="7873" y="1"/>
                    </a:lnTo>
                    <a:cubicBezTo>
                      <a:pt x="4971" y="168"/>
                      <a:pt x="2235" y="2002"/>
                      <a:pt x="1035" y="4637"/>
                    </a:cubicBezTo>
                    <a:cubicBezTo>
                      <a:pt x="0" y="6939"/>
                      <a:pt x="167" y="9975"/>
                      <a:pt x="1301" y="12543"/>
                    </a:cubicBezTo>
                    <a:cubicBezTo>
                      <a:pt x="5171" y="9608"/>
                      <a:pt x="7639" y="4871"/>
                      <a:pt x="78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7"/>
              <p:cNvSpPr/>
              <p:nvPr/>
            </p:nvSpPr>
            <p:spPr>
              <a:xfrm>
                <a:off x="3013150" y="2179500"/>
                <a:ext cx="5257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02" extrusionOk="0">
                    <a:moveTo>
                      <a:pt x="1068" y="1"/>
                    </a:moveTo>
                    <a:cubicBezTo>
                      <a:pt x="1" y="1"/>
                      <a:pt x="1" y="1602"/>
                      <a:pt x="1068" y="1602"/>
                    </a:cubicBezTo>
                    <a:cubicBezTo>
                      <a:pt x="2102" y="1602"/>
                      <a:pt x="2102" y="1"/>
                      <a:pt x="1068" y="1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3" name="Google Shape;953;p7"/>
              <p:cNvSpPr/>
              <p:nvPr/>
            </p:nvSpPr>
            <p:spPr>
              <a:xfrm>
                <a:off x="3099050" y="2143650"/>
                <a:ext cx="5172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635" extrusionOk="0">
                    <a:moveTo>
                      <a:pt x="1035" y="0"/>
                    </a:moveTo>
                    <a:cubicBezTo>
                      <a:pt x="1" y="0"/>
                      <a:pt x="1" y="1635"/>
                      <a:pt x="1035" y="1635"/>
                    </a:cubicBezTo>
                    <a:cubicBezTo>
                      <a:pt x="2035" y="1601"/>
                      <a:pt x="2069" y="0"/>
                      <a:pt x="1035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4" name="Google Shape;954;p7"/>
              <p:cNvSpPr/>
              <p:nvPr/>
            </p:nvSpPr>
            <p:spPr>
              <a:xfrm>
                <a:off x="3161600" y="2212850"/>
                <a:ext cx="51725" cy="4007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603" extrusionOk="0">
                    <a:moveTo>
                      <a:pt x="1034" y="1"/>
                    </a:moveTo>
                    <a:cubicBezTo>
                      <a:pt x="0" y="1"/>
                      <a:pt x="0" y="1602"/>
                      <a:pt x="1034" y="1602"/>
                    </a:cubicBezTo>
                    <a:cubicBezTo>
                      <a:pt x="2068" y="1602"/>
                      <a:pt x="2068" y="1"/>
                      <a:pt x="1034" y="1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7"/>
              <p:cNvSpPr/>
              <p:nvPr/>
            </p:nvSpPr>
            <p:spPr>
              <a:xfrm>
                <a:off x="3092375" y="2248725"/>
                <a:ext cx="5257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35" extrusionOk="0">
                    <a:moveTo>
                      <a:pt x="1068" y="0"/>
                    </a:moveTo>
                    <a:cubicBezTo>
                      <a:pt x="1" y="0"/>
                      <a:pt x="1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6" name="Google Shape;956;p7"/>
              <p:cNvSpPr/>
              <p:nvPr/>
            </p:nvSpPr>
            <p:spPr>
              <a:xfrm>
                <a:off x="3200800" y="2155325"/>
                <a:ext cx="52550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635" extrusionOk="0">
                    <a:moveTo>
                      <a:pt x="1068" y="0"/>
                    </a:moveTo>
                    <a:cubicBezTo>
                      <a:pt x="0" y="0"/>
                      <a:pt x="0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7" name="Google Shape;957;p7"/>
              <p:cNvSpPr/>
              <p:nvPr/>
            </p:nvSpPr>
            <p:spPr>
              <a:xfrm>
                <a:off x="3221650" y="2269575"/>
                <a:ext cx="52550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635" extrusionOk="0">
                    <a:moveTo>
                      <a:pt x="1067" y="0"/>
                    </a:moveTo>
                    <a:cubicBezTo>
                      <a:pt x="0" y="0"/>
                      <a:pt x="0" y="1635"/>
                      <a:pt x="1067" y="1635"/>
                    </a:cubicBezTo>
                    <a:cubicBezTo>
                      <a:pt x="2102" y="1635"/>
                      <a:pt x="2102" y="0"/>
                      <a:pt x="1067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7"/>
              <p:cNvSpPr/>
              <p:nvPr/>
            </p:nvSpPr>
            <p:spPr>
              <a:xfrm>
                <a:off x="3013150" y="2269575"/>
                <a:ext cx="5257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35" extrusionOk="0">
                    <a:moveTo>
                      <a:pt x="1068" y="0"/>
                    </a:moveTo>
                    <a:cubicBezTo>
                      <a:pt x="1" y="0"/>
                      <a:pt x="1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9" name="Google Shape;959;p7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960" name="Google Shape;960;p7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1" name="Google Shape;961;p7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2" name="Google Shape;962;p7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3" name="Google Shape;963;p7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4" name="Google Shape;964;p7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7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6" name="Google Shape;966;p7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7" name="Google Shape;967;p7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8" name="Google Shape;968;p7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9" name="Google Shape;969;p7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7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7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7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7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4" name="Google Shape;974;p7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5" name="Google Shape;975;p7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6" name="Google Shape;976;p7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7" name="Google Shape;977;p7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8" name="Google Shape;978;p7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9" name="Google Shape;979;p7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0" name="Google Shape;980;p7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1" name="Google Shape;981;p7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2" name="Google Shape;982;p7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3" name="Google Shape;983;p7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4" name="Google Shape;984;p7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5" name="Google Shape;985;p7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86" name="Google Shape;986;p7"/>
            <p:cNvGrpSpPr/>
            <p:nvPr/>
          </p:nvGrpSpPr>
          <p:grpSpPr>
            <a:xfrm>
              <a:off x="8175688" y="4427800"/>
              <a:ext cx="916500" cy="914225"/>
              <a:chOff x="5318975" y="1933800"/>
              <a:chExt cx="916500" cy="914225"/>
            </a:xfrm>
          </p:grpSpPr>
          <p:sp>
            <p:nvSpPr>
              <p:cNvPr id="987" name="Google Shape;987;p7"/>
              <p:cNvSpPr/>
              <p:nvPr/>
            </p:nvSpPr>
            <p:spPr>
              <a:xfrm>
                <a:off x="5318975" y="1933800"/>
                <a:ext cx="916500" cy="914225"/>
              </a:xfrm>
              <a:custGeom>
                <a:avLst/>
                <a:gdLst/>
                <a:ahLst/>
                <a:cxnLst/>
                <a:rect l="l" t="t" r="r" b="b"/>
                <a:pathLst>
                  <a:path w="36660" h="36569" extrusionOk="0">
                    <a:moveTo>
                      <a:pt x="31091" y="1"/>
                    </a:moveTo>
                    <a:cubicBezTo>
                      <a:pt x="28232" y="1"/>
                      <a:pt x="25429" y="1129"/>
                      <a:pt x="22283" y="2257"/>
                    </a:cubicBezTo>
                    <a:cubicBezTo>
                      <a:pt x="12909" y="5759"/>
                      <a:pt x="5004" y="13064"/>
                      <a:pt x="901" y="22204"/>
                    </a:cubicBezTo>
                    <a:cubicBezTo>
                      <a:pt x="334" y="23405"/>
                      <a:pt x="0" y="25206"/>
                      <a:pt x="1234" y="25807"/>
                    </a:cubicBezTo>
                    <a:cubicBezTo>
                      <a:pt x="1447" y="25917"/>
                      <a:pt x="1672" y="25964"/>
                      <a:pt x="1902" y="25964"/>
                    </a:cubicBezTo>
                    <a:cubicBezTo>
                      <a:pt x="2503" y="25964"/>
                      <a:pt x="3139" y="25644"/>
                      <a:pt x="3670" y="25306"/>
                    </a:cubicBezTo>
                    <a:cubicBezTo>
                      <a:pt x="5804" y="24005"/>
                      <a:pt x="7739" y="22271"/>
                      <a:pt x="9807" y="20436"/>
                    </a:cubicBezTo>
                    <a:lnTo>
                      <a:pt x="9807" y="20436"/>
                    </a:lnTo>
                    <a:cubicBezTo>
                      <a:pt x="8673" y="24572"/>
                      <a:pt x="7572" y="28842"/>
                      <a:pt x="7939" y="33079"/>
                    </a:cubicBezTo>
                    <a:cubicBezTo>
                      <a:pt x="8006" y="33912"/>
                      <a:pt x="8139" y="34746"/>
                      <a:pt x="8606" y="35447"/>
                    </a:cubicBezTo>
                    <a:cubicBezTo>
                      <a:pt x="9025" y="36075"/>
                      <a:pt x="9684" y="36568"/>
                      <a:pt x="10417" y="36568"/>
                    </a:cubicBezTo>
                    <a:cubicBezTo>
                      <a:pt x="10502" y="36568"/>
                      <a:pt x="10588" y="36562"/>
                      <a:pt x="10675" y="36548"/>
                    </a:cubicBezTo>
                    <a:cubicBezTo>
                      <a:pt x="11642" y="36381"/>
                      <a:pt x="12276" y="35447"/>
                      <a:pt x="12676" y="34580"/>
                    </a:cubicBezTo>
                    <a:cubicBezTo>
                      <a:pt x="14611" y="30510"/>
                      <a:pt x="14777" y="25840"/>
                      <a:pt x="14944" y="21370"/>
                    </a:cubicBezTo>
                    <a:cubicBezTo>
                      <a:pt x="15845" y="25106"/>
                      <a:pt x="16812" y="29009"/>
                      <a:pt x="19281" y="32011"/>
                    </a:cubicBezTo>
                    <a:cubicBezTo>
                      <a:pt x="20049" y="32933"/>
                      <a:pt x="21129" y="33798"/>
                      <a:pt x="22311" y="33798"/>
                    </a:cubicBezTo>
                    <a:cubicBezTo>
                      <a:pt x="22412" y="33798"/>
                      <a:pt x="22514" y="33792"/>
                      <a:pt x="22616" y="33779"/>
                    </a:cubicBezTo>
                    <a:cubicBezTo>
                      <a:pt x="24151" y="33579"/>
                      <a:pt x="25052" y="31944"/>
                      <a:pt x="25318" y="30410"/>
                    </a:cubicBezTo>
                    <a:cubicBezTo>
                      <a:pt x="25719" y="27942"/>
                      <a:pt x="25018" y="25440"/>
                      <a:pt x="23851" y="23272"/>
                    </a:cubicBezTo>
                    <a:cubicBezTo>
                      <a:pt x="22650" y="21103"/>
                      <a:pt x="20982" y="19235"/>
                      <a:pt x="19047" y="17267"/>
                    </a:cubicBezTo>
                    <a:lnTo>
                      <a:pt x="19047" y="17267"/>
                    </a:lnTo>
                    <a:cubicBezTo>
                      <a:pt x="21607" y="19445"/>
                      <a:pt x="24983" y="20611"/>
                      <a:pt x="28351" y="20611"/>
                    </a:cubicBezTo>
                    <a:cubicBezTo>
                      <a:pt x="29987" y="20611"/>
                      <a:pt x="31620" y="20336"/>
                      <a:pt x="33157" y="19769"/>
                    </a:cubicBezTo>
                    <a:cubicBezTo>
                      <a:pt x="34025" y="19435"/>
                      <a:pt x="34959" y="19002"/>
                      <a:pt x="35292" y="18101"/>
                    </a:cubicBezTo>
                    <a:cubicBezTo>
                      <a:pt x="35692" y="17034"/>
                      <a:pt x="35092" y="15833"/>
                      <a:pt x="34291" y="14999"/>
                    </a:cubicBezTo>
                    <a:cubicBezTo>
                      <a:pt x="32790" y="13398"/>
                      <a:pt x="30656" y="12531"/>
                      <a:pt x="28521" y="12097"/>
                    </a:cubicBezTo>
                    <a:cubicBezTo>
                      <a:pt x="26419" y="11697"/>
                      <a:pt x="24184" y="11763"/>
                      <a:pt x="21783" y="11530"/>
                    </a:cubicBezTo>
                    <a:cubicBezTo>
                      <a:pt x="25519" y="11029"/>
                      <a:pt x="29255" y="9862"/>
                      <a:pt x="32590" y="8061"/>
                    </a:cubicBezTo>
                    <a:cubicBezTo>
                      <a:pt x="33691" y="7427"/>
                      <a:pt x="34825" y="6760"/>
                      <a:pt x="35592" y="5726"/>
                    </a:cubicBezTo>
                    <a:cubicBezTo>
                      <a:pt x="36326" y="4692"/>
                      <a:pt x="36660" y="3257"/>
                      <a:pt x="36093" y="2090"/>
                    </a:cubicBezTo>
                    <a:cubicBezTo>
                      <a:pt x="35359" y="722"/>
                      <a:pt x="33691" y="188"/>
                      <a:pt x="32157" y="55"/>
                    </a:cubicBezTo>
                    <a:cubicBezTo>
                      <a:pt x="31800" y="18"/>
                      <a:pt x="31445" y="1"/>
                      <a:pt x="310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" name="Google Shape;988;p7"/>
              <p:cNvSpPr/>
              <p:nvPr/>
            </p:nvSpPr>
            <p:spPr>
              <a:xfrm>
                <a:off x="5583325" y="2316375"/>
                <a:ext cx="68250" cy="35787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14315" extrusionOk="0">
                    <a:moveTo>
                      <a:pt x="1792" y="1"/>
                    </a:moveTo>
                    <a:cubicBezTo>
                      <a:pt x="1422" y="1"/>
                      <a:pt x="1031" y="282"/>
                      <a:pt x="901" y="930"/>
                    </a:cubicBezTo>
                    <a:cubicBezTo>
                      <a:pt x="101" y="5300"/>
                      <a:pt x="0" y="9770"/>
                      <a:pt x="201" y="14140"/>
                    </a:cubicBezTo>
                    <a:cubicBezTo>
                      <a:pt x="201" y="14256"/>
                      <a:pt x="251" y="14315"/>
                      <a:pt x="301" y="14315"/>
                    </a:cubicBezTo>
                    <a:cubicBezTo>
                      <a:pt x="351" y="14315"/>
                      <a:pt x="401" y="14256"/>
                      <a:pt x="401" y="14140"/>
                    </a:cubicBezTo>
                    <a:cubicBezTo>
                      <a:pt x="601" y="9770"/>
                      <a:pt x="1401" y="5433"/>
                      <a:pt x="2502" y="1264"/>
                    </a:cubicBezTo>
                    <a:cubicBezTo>
                      <a:pt x="2730" y="487"/>
                      <a:pt x="2279" y="1"/>
                      <a:pt x="17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" name="Google Shape;989;p7"/>
              <p:cNvSpPr/>
              <p:nvPr/>
            </p:nvSpPr>
            <p:spPr>
              <a:xfrm>
                <a:off x="5659300" y="2299700"/>
                <a:ext cx="195575" cy="318400"/>
              </a:xfrm>
              <a:custGeom>
                <a:avLst/>
                <a:gdLst/>
                <a:ahLst/>
                <a:cxnLst/>
                <a:rect l="l" t="t" r="r" b="b"/>
                <a:pathLst>
                  <a:path w="7823" h="12736" extrusionOk="0">
                    <a:moveTo>
                      <a:pt x="1073" y="1"/>
                    </a:moveTo>
                    <a:cubicBezTo>
                      <a:pt x="449" y="1"/>
                      <a:pt x="1" y="743"/>
                      <a:pt x="631" y="1530"/>
                    </a:cubicBezTo>
                    <a:cubicBezTo>
                      <a:pt x="3233" y="4966"/>
                      <a:pt x="5634" y="8702"/>
                      <a:pt x="7569" y="12638"/>
                    </a:cubicBezTo>
                    <a:cubicBezTo>
                      <a:pt x="7609" y="12706"/>
                      <a:pt x="7661" y="12735"/>
                      <a:pt x="7705" y="12735"/>
                    </a:cubicBezTo>
                    <a:cubicBezTo>
                      <a:pt x="7771" y="12735"/>
                      <a:pt x="7822" y="12671"/>
                      <a:pt x="7803" y="12572"/>
                    </a:cubicBezTo>
                    <a:cubicBezTo>
                      <a:pt x="6235" y="8435"/>
                      <a:pt x="4367" y="4366"/>
                      <a:pt x="1998" y="596"/>
                    </a:cubicBezTo>
                    <a:cubicBezTo>
                      <a:pt x="1716" y="173"/>
                      <a:pt x="1374" y="1"/>
                      <a:pt x="10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" name="Google Shape;990;p7"/>
              <p:cNvSpPr/>
              <p:nvPr/>
            </p:nvSpPr>
            <p:spPr>
              <a:xfrm>
                <a:off x="5720925" y="2246800"/>
                <a:ext cx="366575" cy="121300"/>
              </a:xfrm>
              <a:custGeom>
                <a:avLst/>
                <a:gdLst/>
                <a:ahLst/>
                <a:cxnLst/>
                <a:rect l="l" t="t" r="r" b="b"/>
                <a:pathLst>
                  <a:path w="14663" h="4852" extrusionOk="0">
                    <a:moveTo>
                      <a:pt x="1363" y="1"/>
                    </a:moveTo>
                    <a:cubicBezTo>
                      <a:pt x="184" y="1"/>
                      <a:pt x="0" y="1435"/>
                      <a:pt x="1368" y="1678"/>
                    </a:cubicBezTo>
                    <a:cubicBezTo>
                      <a:pt x="5738" y="2479"/>
                      <a:pt x="10108" y="3480"/>
                      <a:pt x="14411" y="4847"/>
                    </a:cubicBezTo>
                    <a:cubicBezTo>
                      <a:pt x="14429" y="4850"/>
                      <a:pt x="14445" y="4852"/>
                      <a:pt x="14461" y="4852"/>
                    </a:cubicBezTo>
                    <a:cubicBezTo>
                      <a:pt x="14621" y="4852"/>
                      <a:pt x="14663" y="4708"/>
                      <a:pt x="14511" y="4647"/>
                    </a:cubicBezTo>
                    <a:cubicBezTo>
                      <a:pt x="10375" y="2846"/>
                      <a:pt x="6105" y="1245"/>
                      <a:pt x="1735" y="44"/>
                    </a:cubicBezTo>
                    <a:cubicBezTo>
                      <a:pt x="1602" y="14"/>
                      <a:pt x="1478" y="1"/>
                      <a:pt x="13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" name="Google Shape;991;p7"/>
              <p:cNvSpPr/>
              <p:nvPr/>
            </p:nvSpPr>
            <p:spPr>
              <a:xfrm>
                <a:off x="5747025" y="2039300"/>
                <a:ext cx="338325" cy="1407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5628" extrusionOk="0">
                    <a:moveTo>
                      <a:pt x="13376" y="1"/>
                    </a:moveTo>
                    <a:cubicBezTo>
                      <a:pt x="13363" y="1"/>
                      <a:pt x="13349" y="2"/>
                      <a:pt x="13333" y="5"/>
                    </a:cubicBezTo>
                    <a:cubicBezTo>
                      <a:pt x="9064" y="538"/>
                      <a:pt x="4861" y="1839"/>
                      <a:pt x="1025" y="3974"/>
                    </a:cubicBezTo>
                    <a:cubicBezTo>
                      <a:pt x="0" y="4604"/>
                      <a:pt x="403" y="5627"/>
                      <a:pt x="1190" y="5627"/>
                    </a:cubicBezTo>
                    <a:cubicBezTo>
                      <a:pt x="1403" y="5627"/>
                      <a:pt x="1643" y="5553"/>
                      <a:pt x="1892" y="5375"/>
                    </a:cubicBezTo>
                    <a:cubicBezTo>
                      <a:pt x="5361" y="3040"/>
                      <a:pt x="9230" y="1205"/>
                      <a:pt x="13367" y="205"/>
                    </a:cubicBezTo>
                    <a:cubicBezTo>
                      <a:pt x="13521" y="174"/>
                      <a:pt x="13533" y="1"/>
                      <a:pt x="133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2" name="Google Shape;992;p7"/>
              <p:cNvSpPr/>
              <p:nvPr/>
            </p:nvSpPr>
            <p:spPr>
              <a:xfrm>
                <a:off x="5421825" y="2272875"/>
                <a:ext cx="174650" cy="195575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7823" extrusionOk="0">
                    <a:moveTo>
                      <a:pt x="5783" y="0"/>
                    </a:moveTo>
                    <a:cubicBezTo>
                      <a:pt x="5635" y="0"/>
                      <a:pt x="5480" y="50"/>
                      <a:pt x="5326" y="168"/>
                    </a:cubicBezTo>
                    <a:cubicBezTo>
                      <a:pt x="2858" y="2170"/>
                      <a:pt x="1123" y="4838"/>
                      <a:pt x="23" y="7674"/>
                    </a:cubicBezTo>
                    <a:cubicBezTo>
                      <a:pt x="0" y="7763"/>
                      <a:pt x="67" y="7822"/>
                      <a:pt x="134" y="7822"/>
                    </a:cubicBezTo>
                    <a:cubicBezTo>
                      <a:pt x="167" y="7822"/>
                      <a:pt x="200" y="7807"/>
                      <a:pt x="223" y="7774"/>
                    </a:cubicBezTo>
                    <a:cubicBezTo>
                      <a:pt x="1690" y="5139"/>
                      <a:pt x="3892" y="3004"/>
                      <a:pt x="6327" y="1469"/>
                    </a:cubicBezTo>
                    <a:cubicBezTo>
                      <a:pt x="6986" y="1085"/>
                      <a:pt x="6470" y="0"/>
                      <a:pt x="5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" name="Google Shape;993;p7"/>
              <p:cNvSpPr/>
              <p:nvPr/>
            </p:nvSpPr>
            <p:spPr>
              <a:xfrm>
                <a:off x="5491600" y="1945225"/>
                <a:ext cx="367775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14711" h="16639" extrusionOk="0">
                    <a:moveTo>
                      <a:pt x="4903" y="0"/>
                    </a:moveTo>
                    <a:cubicBezTo>
                      <a:pt x="4681" y="0"/>
                      <a:pt x="4459" y="20"/>
                      <a:pt x="4237" y="65"/>
                    </a:cubicBezTo>
                    <a:cubicBezTo>
                      <a:pt x="3036" y="298"/>
                      <a:pt x="2002" y="1199"/>
                      <a:pt x="1368" y="2267"/>
                    </a:cubicBezTo>
                    <a:cubicBezTo>
                      <a:pt x="734" y="3367"/>
                      <a:pt x="501" y="4602"/>
                      <a:pt x="367" y="5869"/>
                    </a:cubicBezTo>
                    <a:cubicBezTo>
                      <a:pt x="0" y="9038"/>
                      <a:pt x="267" y="12274"/>
                      <a:pt x="1535" y="15810"/>
                    </a:cubicBezTo>
                    <a:cubicBezTo>
                      <a:pt x="2734" y="16365"/>
                      <a:pt x="4048" y="16639"/>
                      <a:pt x="5366" y="16639"/>
                    </a:cubicBezTo>
                    <a:cubicBezTo>
                      <a:pt x="7053" y="16639"/>
                      <a:pt x="8746" y="16190"/>
                      <a:pt x="10207" y="15309"/>
                    </a:cubicBezTo>
                    <a:cubicBezTo>
                      <a:pt x="12776" y="13775"/>
                      <a:pt x="14511" y="10906"/>
                      <a:pt x="14711" y="8204"/>
                    </a:cubicBezTo>
                    <a:cubicBezTo>
                      <a:pt x="13243" y="5235"/>
                      <a:pt x="10908" y="2734"/>
                      <a:pt x="8073" y="1066"/>
                    </a:cubicBezTo>
                    <a:cubicBezTo>
                      <a:pt x="7100" y="510"/>
                      <a:pt x="6011" y="0"/>
                      <a:pt x="49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94" name="Google Shape;994;p7"/>
            <p:cNvGrpSpPr/>
            <p:nvPr/>
          </p:nvGrpSpPr>
          <p:grpSpPr>
            <a:xfrm>
              <a:off x="-484971" y="116561"/>
              <a:ext cx="9798976" cy="3456814"/>
              <a:chOff x="-484971" y="116561"/>
              <a:chExt cx="9798976" cy="3456814"/>
            </a:xfrm>
          </p:grpSpPr>
          <p:sp>
            <p:nvSpPr>
              <p:cNvPr id="995" name="Google Shape;995;p7"/>
              <p:cNvSpPr/>
              <p:nvPr/>
            </p:nvSpPr>
            <p:spPr>
              <a:xfrm>
                <a:off x="7701475" y="33996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" name="Google Shape;996;p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" name="Google Shape;997;p7"/>
              <p:cNvSpPr/>
              <p:nvPr/>
            </p:nvSpPr>
            <p:spPr>
              <a:xfrm>
                <a:off x="-484971" y="2074675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" name="Google Shape;998;p7"/>
              <p:cNvSpPr/>
              <p:nvPr/>
            </p:nvSpPr>
            <p:spPr>
              <a:xfrm>
                <a:off x="8721799" y="107017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" name="Google Shape;999;p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00" name="Google Shape;1000;p7"/>
          <p:cNvSpPr txBox="1">
            <a:spLocks noGrp="1"/>
          </p:cNvSpPr>
          <p:nvPr>
            <p:ph type="body" idx="1"/>
          </p:nvPr>
        </p:nvSpPr>
        <p:spPr>
          <a:xfrm>
            <a:off x="960000" y="1866233"/>
            <a:ext cx="5898000" cy="3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rgbClr val="F76DB2"/>
              </a:buClr>
              <a:buSzPts val="1400"/>
              <a:buFont typeface="Barlow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400"/>
              <a:buFont typeface="Barlow"/>
              <a:buChar char="○"/>
              <a:defRPr/>
            </a:lvl2pPr>
            <a:lvl3pPr marL="1828754" lvl="2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733"/>
            </a:lvl3pPr>
            <a:lvl4pPr marL="2438339" lvl="3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●"/>
              <a:defRPr sz="1733"/>
            </a:lvl4pPr>
            <a:lvl5pPr marL="3047924" lvl="4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○"/>
              <a:defRPr sz="1733"/>
            </a:lvl5pPr>
            <a:lvl6pPr marL="3657509" lvl="5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733"/>
            </a:lvl6pPr>
            <a:lvl7pPr marL="4267093" lvl="6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●"/>
              <a:defRPr sz="1733"/>
            </a:lvl7pPr>
            <a:lvl8pPr marL="4876678" lvl="7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○"/>
              <a:defRPr sz="1733"/>
            </a:lvl8pPr>
            <a:lvl9pPr marL="5486263" lvl="8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733"/>
            </a:lvl9pPr>
          </a:lstStyle>
          <a:p>
            <a:endParaRPr/>
          </a:p>
        </p:txBody>
      </p:sp>
      <p:sp>
        <p:nvSpPr>
          <p:cNvPr id="1001" name="Google Shape;1001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0607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2" name="Google Shape;1332;p9"/>
          <p:cNvGrpSpPr/>
          <p:nvPr/>
        </p:nvGrpSpPr>
        <p:grpSpPr>
          <a:xfrm>
            <a:off x="-507023" y="779700"/>
            <a:ext cx="12901852" cy="6516184"/>
            <a:chOff x="-380268" y="584775"/>
            <a:chExt cx="9676389" cy="4887138"/>
          </a:xfrm>
        </p:grpSpPr>
        <p:sp>
          <p:nvSpPr>
            <p:cNvPr id="1333" name="Google Shape;1333;p9"/>
            <p:cNvSpPr/>
            <p:nvPr/>
          </p:nvSpPr>
          <p:spPr>
            <a:xfrm>
              <a:off x="-38725" y="3994776"/>
              <a:ext cx="9209436" cy="11876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9"/>
            <p:cNvSpPr/>
            <p:nvPr/>
          </p:nvSpPr>
          <p:spPr>
            <a:xfrm>
              <a:off x="-65450" y="4046402"/>
              <a:ext cx="9209483" cy="113579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9"/>
            <p:cNvSpPr/>
            <p:nvPr/>
          </p:nvSpPr>
          <p:spPr>
            <a:xfrm>
              <a:off x="1418994" y="5847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9"/>
            <p:cNvSpPr/>
            <p:nvPr/>
          </p:nvSpPr>
          <p:spPr>
            <a:xfrm>
              <a:off x="8255722" y="2125916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9"/>
            <p:cNvSpPr/>
            <p:nvPr/>
          </p:nvSpPr>
          <p:spPr>
            <a:xfrm>
              <a:off x="0" y="2515286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38" name="Google Shape;1338;p9"/>
            <p:cNvGrpSpPr/>
            <p:nvPr/>
          </p:nvGrpSpPr>
          <p:grpSpPr>
            <a:xfrm flipH="1">
              <a:off x="325231" y="1022596"/>
              <a:ext cx="297026" cy="390176"/>
              <a:chOff x="4906125" y="1207000"/>
              <a:chExt cx="520550" cy="683800"/>
            </a:xfrm>
          </p:grpSpPr>
          <p:sp>
            <p:nvSpPr>
              <p:cNvPr id="1339" name="Google Shape;1339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" name="Google Shape;1349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" name="Google Shape;1355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" name="Google Shape;1375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4" name="Google Shape;1384;p9"/>
            <p:cNvGrpSpPr/>
            <p:nvPr/>
          </p:nvGrpSpPr>
          <p:grpSpPr>
            <a:xfrm rot="-1067620" flipH="1">
              <a:off x="516673" y="1549204"/>
              <a:ext cx="180904" cy="237637"/>
              <a:chOff x="4906125" y="1207000"/>
              <a:chExt cx="520550" cy="683800"/>
            </a:xfrm>
          </p:grpSpPr>
          <p:sp>
            <p:nvSpPr>
              <p:cNvPr id="1385" name="Google Shape;1385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9" name="Google Shape;1429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0" name="Google Shape;1430;p9"/>
            <p:cNvGrpSpPr/>
            <p:nvPr/>
          </p:nvGrpSpPr>
          <p:grpSpPr>
            <a:xfrm rot="1558693">
              <a:off x="501026" y="4007466"/>
              <a:ext cx="579086" cy="1102701"/>
              <a:chOff x="4648125" y="579200"/>
              <a:chExt cx="579125" cy="1102775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3" name="Google Shape;1433;p9"/>
            <p:cNvGrpSpPr/>
            <p:nvPr/>
          </p:nvGrpSpPr>
          <p:grpSpPr>
            <a:xfrm rot="-341917">
              <a:off x="-300692" y="3173252"/>
              <a:ext cx="1154984" cy="1660288"/>
              <a:chOff x="-281361" y="3012568"/>
              <a:chExt cx="1154935" cy="1660217"/>
            </a:xfrm>
          </p:grpSpPr>
          <p:sp>
            <p:nvSpPr>
              <p:cNvPr id="1434" name="Google Shape;1434;p9"/>
              <p:cNvSpPr/>
              <p:nvPr/>
            </p:nvSpPr>
            <p:spPr>
              <a:xfrm rot="-549552">
                <a:off x="328027" y="3679692"/>
                <a:ext cx="393741" cy="284703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435" name="Google Shape;1435;p9"/>
              <p:cNvGrpSpPr/>
              <p:nvPr/>
            </p:nvGrpSpPr>
            <p:grpSpPr>
              <a:xfrm rot="-730137">
                <a:off x="-131395" y="3085674"/>
                <a:ext cx="855002" cy="1514006"/>
                <a:chOff x="207725" y="2276150"/>
                <a:chExt cx="1299425" cy="2300975"/>
              </a:xfrm>
            </p:grpSpPr>
            <p:sp>
              <p:nvSpPr>
                <p:cNvPr id="1436" name="Google Shape;1436;p9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7" name="Google Shape;1437;p9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8" name="Google Shape;1438;p9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9" name="Google Shape;1439;p9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0" name="Google Shape;1440;p9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1" name="Google Shape;1441;p9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2" name="Google Shape;1442;p9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3" name="Google Shape;1443;p9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4" name="Google Shape;1444;p9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5" name="Google Shape;1445;p9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6" name="Google Shape;1446;p9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7" name="Google Shape;1447;p9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8" name="Google Shape;1448;p9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449" name="Google Shape;1449;p9"/>
            <p:cNvGrpSpPr/>
            <p:nvPr/>
          </p:nvGrpSpPr>
          <p:grpSpPr>
            <a:xfrm>
              <a:off x="-150500" y="4161825"/>
              <a:ext cx="1024075" cy="1011725"/>
              <a:chOff x="2649575" y="3055425"/>
              <a:chExt cx="1024075" cy="1011725"/>
            </a:xfrm>
          </p:grpSpPr>
          <p:sp>
            <p:nvSpPr>
              <p:cNvPr id="1450" name="Google Shape;1450;p9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1" name="Google Shape;1451;p9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3" name="Google Shape;1453;p9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4" name="Google Shape;1454;p9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7" name="Google Shape;1457;p9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8" name="Google Shape;1458;p9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0" name="Google Shape;1460;p9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1" name="Google Shape;1461;p9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4" name="Google Shape;1464;p9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9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9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9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9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9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9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9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6" name="Google Shape;1476;p9"/>
            <p:cNvGrpSpPr/>
            <p:nvPr/>
          </p:nvGrpSpPr>
          <p:grpSpPr>
            <a:xfrm>
              <a:off x="8509725" y="3646213"/>
              <a:ext cx="577950" cy="1825700"/>
              <a:chOff x="5612500" y="3325575"/>
              <a:chExt cx="577950" cy="1825700"/>
            </a:xfrm>
          </p:grpSpPr>
          <p:sp>
            <p:nvSpPr>
              <p:cNvPr id="1477" name="Google Shape;1477;p9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9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9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9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9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9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9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9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9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9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9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867357" y="2000848"/>
            <a:ext cx="6453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2867367" y="3063007"/>
            <a:ext cx="6453200" cy="1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365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1"/>
        </a:solidFill>
        <a:effectLst/>
      </p:bgPr>
    </p:bg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1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9" name="Google Shape;1499;p10"/>
          <p:cNvSpPr/>
          <p:nvPr/>
        </p:nvSpPr>
        <p:spPr>
          <a:xfrm>
            <a:off x="11150366" y="539230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265601" y="222781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 flipH="1">
            <a:off x="519036" y="1795601"/>
            <a:ext cx="1003533" cy="1004700"/>
            <a:chOff x="1200675" y="4314750"/>
            <a:chExt cx="752650" cy="753525"/>
          </a:xfrm>
        </p:grpSpPr>
        <p:sp>
          <p:nvSpPr>
            <p:cNvPr id="1502" name="Google Shape;1502;p10"/>
            <p:cNvSpPr/>
            <p:nvPr/>
          </p:nvSpPr>
          <p:spPr>
            <a:xfrm>
              <a:off x="1200675" y="43147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0"/>
            <p:cNvSpPr/>
            <p:nvPr/>
          </p:nvSpPr>
          <p:spPr>
            <a:xfrm>
              <a:off x="1677625" y="4820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4" name="Google Shape;1504;p10"/>
          <p:cNvGrpSpPr/>
          <p:nvPr/>
        </p:nvGrpSpPr>
        <p:grpSpPr>
          <a:xfrm>
            <a:off x="-496871" y="3882233"/>
            <a:ext cx="13281308" cy="3682355"/>
            <a:chOff x="-372654" y="2911675"/>
            <a:chExt cx="9960981" cy="2761766"/>
          </a:xfrm>
        </p:grpSpPr>
        <p:grpSp>
          <p:nvGrpSpPr>
            <p:cNvPr id="1505" name="Google Shape;1505;p10"/>
            <p:cNvGrpSpPr/>
            <p:nvPr/>
          </p:nvGrpSpPr>
          <p:grpSpPr>
            <a:xfrm flipH="1">
              <a:off x="469483" y="3989911"/>
              <a:ext cx="592242" cy="581335"/>
              <a:chOff x="5672100" y="3575250"/>
              <a:chExt cx="1054750" cy="1035325"/>
            </a:xfrm>
          </p:grpSpPr>
          <p:sp>
            <p:nvSpPr>
              <p:cNvPr id="1506" name="Google Shape;1506;p10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10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10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10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10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4" name="Google Shape;1514;p10"/>
            <p:cNvGrpSpPr/>
            <p:nvPr/>
          </p:nvGrpSpPr>
          <p:grpSpPr>
            <a:xfrm>
              <a:off x="8288902" y="2911675"/>
              <a:ext cx="1299425" cy="2300975"/>
              <a:chOff x="207725" y="2276150"/>
              <a:chExt cx="1299425" cy="2300975"/>
            </a:xfrm>
          </p:grpSpPr>
          <p:sp>
            <p:nvSpPr>
              <p:cNvPr id="1515" name="Google Shape;1515;p10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516" name="Google Shape;1516;p10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1517" name="Google Shape;1517;p10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8" name="Google Shape;1518;p10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9" name="Google Shape;1519;p10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0" name="Google Shape;1520;p10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1" name="Google Shape;1521;p10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2" name="Google Shape;1522;p10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3" name="Google Shape;1523;p10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4" name="Google Shape;1524;p10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5" name="Google Shape;1525;p10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6" name="Google Shape;1526;p10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7" name="Google Shape;1527;p10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8" name="Google Shape;1528;p10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9" name="Google Shape;1529;p10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530" name="Google Shape;1530;p10"/>
            <p:cNvGrpSpPr/>
            <p:nvPr/>
          </p:nvGrpSpPr>
          <p:grpSpPr>
            <a:xfrm rot="1734738">
              <a:off x="7983474" y="3869617"/>
              <a:ext cx="1428294" cy="1064074"/>
              <a:chOff x="5065700" y="3436875"/>
              <a:chExt cx="1984875" cy="1478725"/>
            </a:xfrm>
          </p:grpSpPr>
          <p:sp>
            <p:nvSpPr>
              <p:cNvPr id="1531" name="Google Shape;1531;p10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2" name="Google Shape;1532;p10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5" name="Google Shape;1535;p10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6" name="Google Shape;1536;p10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9" name="Google Shape;1539;p10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0" name="Google Shape;1540;p10"/>
            <p:cNvGrpSpPr/>
            <p:nvPr/>
          </p:nvGrpSpPr>
          <p:grpSpPr>
            <a:xfrm>
              <a:off x="7251641" y="4675225"/>
              <a:ext cx="1198098" cy="613801"/>
              <a:chOff x="4976050" y="4611525"/>
              <a:chExt cx="1664950" cy="852975"/>
            </a:xfrm>
          </p:grpSpPr>
          <p:sp>
            <p:nvSpPr>
              <p:cNvPr id="1541" name="Google Shape;1541;p1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2" name="Google Shape;1542;p1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3" name="Google Shape;1543;p10"/>
            <p:cNvGrpSpPr/>
            <p:nvPr/>
          </p:nvGrpSpPr>
          <p:grpSpPr>
            <a:xfrm rot="749415" flipH="1">
              <a:off x="1040199" y="3849763"/>
              <a:ext cx="583337" cy="1417573"/>
              <a:chOff x="1535425" y="492925"/>
              <a:chExt cx="524575" cy="1274775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7" name="Google Shape;1547;p10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8" name="Google Shape;1548;p10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0" name="Google Shape;1550;p10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1" name="Google Shape;1551;p10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4" name="Google Shape;1554;p10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5" name="Google Shape;1555;p10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7" name="Google Shape;1557;p10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8" name="Google Shape;1558;p10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0" name="Google Shape;1560;p10"/>
            <p:cNvGrpSpPr/>
            <p:nvPr/>
          </p:nvGrpSpPr>
          <p:grpSpPr>
            <a:xfrm flipH="1">
              <a:off x="77042" y="3222086"/>
              <a:ext cx="494643" cy="2036537"/>
              <a:chOff x="6248875" y="1941050"/>
              <a:chExt cx="827300" cy="3406150"/>
            </a:xfrm>
          </p:grpSpPr>
          <p:sp>
            <p:nvSpPr>
              <p:cNvPr id="1561" name="Google Shape;1561;p10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2" name="Google Shape;1562;p10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3" name="Google Shape;1563;p10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6" name="Google Shape;1566;p10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7" name="Google Shape;1567;p10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9" name="Google Shape;1569;p10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0" name="Google Shape;1570;p10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3" name="Google Shape;1573;p10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4" name="Google Shape;1574;p10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5" name="Google Shape;1575;p10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6" name="Google Shape;1576;p10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9" name="Google Shape;1579;p10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0" name="Google Shape;1580;p10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2" name="Google Shape;1582;p10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3" name="Google Shape;1583;p10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10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10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8" name="Google Shape;1588;p10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0" name="Google Shape;1590;p10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1" name="Google Shape;1591;p10"/>
            <p:cNvGrpSpPr/>
            <p:nvPr/>
          </p:nvGrpSpPr>
          <p:grpSpPr>
            <a:xfrm rot="-1719346" flipH="1">
              <a:off x="-100170" y="4180104"/>
              <a:ext cx="889403" cy="1363591"/>
              <a:chOff x="2235100" y="548200"/>
              <a:chExt cx="759725" cy="1164775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10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10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8" name="Google Shape;1598;p10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9" name="Google Shape;1599;p10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1" name="Google Shape;1601;p10"/>
            <p:cNvGrpSpPr/>
            <p:nvPr/>
          </p:nvGrpSpPr>
          <p:grpSpPr>
            <a:xfrm flipH="1">
              <a:off x="199207" y="4447303"/>
              <a:ext cx="250313" cy="312391"/>
              <a:chOff x="5920600" y="4383325"/>
              <a:chExt cx="334375" cy="417300"/>
            </a:xfrm>
          </p:grpSpPr>
          <p:sp>
            <p:nvSpPr>
              <p:cNvPr id="1602" name="Google Shape;1602;p10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3" name="Google Shape;1603;p10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10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10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8" name="Google Shape;1608;p10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1" name="Google Shape;1611;p10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2" name="Google Shape;1612;p10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4" name="Google Shape;1614;p10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5" name="Google Shape;1615;p10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8" name="Google Shape;1618;p10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9" name="Google Shape;1619;p10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1" name="Google Shape;1621;p10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2" name="Google Shape;1622;p10"/>
            <p:cNvGrpSpPr/>
            <p:nvPr/>
          </p:nvGrpSpPr>
          <p:grpSpPr>
            <a:xfrm>
              <a:off x="616636" y="3054714"/>
              <a:ext cx="590152" cy="2371267"/>
              <a:chOff x="5161950" y="1889450"/>
              <a:chExt cx="926600" cy="4128250"/>
            </a:xfrm>
          </p:grpSpPr>
          <p:sp>
            <p:nvSpPr>
              <p:cNvPr id="1623" name="Google Shape;1623;p10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5" name="Google Shape;1625;p10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6" name="Google Shape;1626;p10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8" name="Google Shape;1628;p10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9" name="Google Shape;1629;p10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2" name="Google Shape;1632;p10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3" name="Google Shape;1633;p10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5" name="Google Shape;1635;p10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6" name="Google Shape;1636;p10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7" name="Google Shape;1637;p10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0" name="Google Shape;1640;p10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1" name="Google Shape;1641;p10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3" name="Google Shape;1643;p10"/>
            <p:cNvGrpSpPr/>
            <p:nvPr/>
          </p:nvGrpSpPr>
          <p:grpSpPr>
            <a:xfrm flipH="1">
              <a:off x="8212691" y="4414341"/>
              <a:ext cx="988324" cy="895098"/>
              <a:chOff x="4048900" y="1919750"/>
              <a:chExt cx="1060775" cy="960715"/>
            </a:xfrm>
          </p:grpSpPr>
          <p:sp>
            <p:nvSpPr>
              <p:cNvPr id="1644" name="Google Shape;1644;p10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5" name="Google Shape;1645;p10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" name="Google Shape;1648;p10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" name="Google Shape;1649;p10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" name="Google Shape;1651;p10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" name="Google Shape;1652;p10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" name="Google Shape;1654;p10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" name="Google Shape;1655;p10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" name="Google Shape;1656;p10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" name="Google Shape;1657;p10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" name="Google Shape;1658;p10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" name="Google Shape;1659;p10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0" name="Google Shape;1660;p10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1" name="Google Shape;1661;p10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2" name="Google Shape;1662;p10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3" name="Google Shape;1663;p10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4" name="Google Shape;1664;p10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0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0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0"/>
            <p:cNvGrpSpPr/>
            <p:nvPr/>
          </p:nvGrpSpPr>
          <p:grpSpPr>
            <a:xfrm flipH="1">
              <a:off x="571678" y="4494159"/>
              <a:ext cx="954154" cy="975956"/>
              <a:chOff x="1356975" y="1865675"/>
              <a:chExt cx="1024100" cy="1047500"/>
            </a:xfrm>
          </p:grpSpPr>
          <p:sp>
            <p:nvSpPr>
              <p:cNvPr id="1668" name="Google Shape;1668;p10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0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0" name="Google Shape;1670;p10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1" name="Google Shape;1671;p10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0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0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4" name="Google Shape;1674;p10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5" name="Google Shape;1675;p10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6" name="Google Shape;1676;p10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0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0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9" name="Google Shape;1679;p10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0" name="Google Shape;1680;p10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0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0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3" name="Google Shape;1683;p10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4" name="Google Shape;1684;p10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5" name="Google Shape;1685;p10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0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0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8" name="Google Shape;1688;p10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9" name="Google Shape;1689;p10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0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1" name="Google Shape;1691;p10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2" name="Google Shape;1692;p10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0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0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5" name="Google Shape;1695;p10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20207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842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6" name="Google Shape;2126;p14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2127" name="Google Shape;2127;p14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14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29" name="Google Shape;2129;p14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2130" name="Google Shape;2130;p14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1" name="Google Shape;2131;p14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4" name="Google Shape;2134;p14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5" name="Google Shape;2135;p14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2136" name="Google Shape;2136;p14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2137" name="Google Shape;2137;p14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8" name="Google Shape;2138;p14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9" name="Google Shape;2139;p14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0" name="Google Shape;2140;p14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1" name="Google Shape;2141;p14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2" name="Google Shape;2142;p14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43" name="Google Shape;2143;p14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2144" name="Google Shape;2144;p14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5" name="Google Shape;2145;p14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6" name="Google Shape;2146;p14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7" name="Google Shape;2147;p14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8" name="Google Shape;2148;p14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9" name="Google Shape;2149;p14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0" name="Google Shape;2150;p14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1" name="Google Shape;2151;p14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52" name="Google Shape;2152;p14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2153" name="Google Shape;2153;p14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4" name="Google Shape;2154;p14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5" name="Google Shape;2155;p14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6" name="Google Shape;2156;p14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7" name="Google Shape;2157;p14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8" name="Google Shape;2158;p14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9" name="Google Shape;2159;p14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0" name="Google Shape;2160;p14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1" name="Google Shape;2161;p14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62" name="Google Shape;2162;p14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2163" name="Google Shape;2163;p14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2164" name="Google Shape;2164;p14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2165" name="Google Shape;2165;p14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6" name="Google Shape;2166;p14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7" name="Google Shape;2167;p14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8" name="Google Shape;2168;p14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9" name="Google Shape;2169;p14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0" name="Google Shape;2170;p14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1" name="Google Shape;2171;p14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2" name="Google Shape;2172;p14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3" name="Google Shape;2173;p14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4" name="Google Shape;2174;p14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5" name="Google Shape;2175;p14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6" name="Google Shape;2176;p14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7" name="Google Shape;2177;p14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2178" name="Google Shape;2178;p14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2179" name="Google Shape;2179;p14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0" name="Google Shape;2180;p14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1" name="Google Shape;2181;p14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2" name="Google Shape;2182;p14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3" name="Google Shape;2183;p14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4" name="Google Shape;2184;p14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85" name="Google Shape;2185;p14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2186" name="Google Shape;2186;p14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7" name="Google Shape;2187;p14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8" name="Google Shape;2188;p14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9" name="Google Shape;2189;p14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0" name="Google Shape;2190;p14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1" name="Google Shape;2191;p14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2" name="Google Shape;2192;p14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3" name="Google Shape;2193;p14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4" name="Google Shape;2194;p14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5" name="Google Shape;2195;p14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6" name="Google Shape;2196;p14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7" name="Google Shape;2197;p14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8" name="Google Shape;2198;p14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9" name="Google Shape;2199;p14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0" name="Google Shape;2200;p14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1" name="Google Shape;2201;p14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02" name="Google Shape;2202;p14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2203" name="Google Shape;2203;p14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4" name="Google Shape;2204;p14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5" name="Google Shape;2205;p14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6" name="Google Shape;2206;p14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7" name="Google Shape;2207;p14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8" name="Google Shape;2208;p14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9" name="Google Shape;2209;p14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0" name="Google Shape;2210;p14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1" name="Google Shape;2211;p14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2" name="Google Shape;2212;p14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3" name="Google Shape;2213;p14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4" name="Google Shape;2214;p14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5" name="Google Shape;2215;p14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6" name="Google Shape;2216;p14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7" name="Google Shape;2217;p14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8" name="Google Shape;2218;p14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9" name="Google Shape;2219;p14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0" name="Google Shape;2220;p14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1" name="Google Shape;2221;p14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2" name="Google Shape;2222;p14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3" name="Google Shape;2223;p14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4" name="Google Shape;2224;p14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5" name="Google Shape;2225;p14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6" name="Google Shape;2226;p14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7" name="Google Shape;2227;p14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8" name="Google Shape;2228;p14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9" name="Google Shape;2229;p14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0" name="Google Shape;2230;p14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1" name="Google Shape;2231;p14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2" name="Google Shape;2232;p14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3" name="Google Shape;2233;p14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4" name="Google Shape;2234;p14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5" name="Google Shape;2235;p14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6" name="Google Shape;2236;p14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7" name="Google Shape;2237;p14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8" name="Google Shape;2238;p14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9" name="Google Shape;2239;p14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0" name="Google Shape;2240;p14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1" name="Google Shape;2241;p14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2" name="Google Shape;2242;p14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3" name="Google Shape;2243;p14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4" name="Google Shape;2244;p14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5" name="Google Shape;2245;p14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6" name="Google Shape;2246;p14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7" name="Google Shape;2247;p14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8" name="Google Shape;2248;p14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9" name="Google Shape;2249;p14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0" name="Google Shape;2250;p14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1" name="Google Shape;2251;p14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52" name="Google Shape;2252;p14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2253" name="Google Shape;2253;p14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4" name="Google Shape;2254;p14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5" name="Google Shape;2255;p14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6" name="Google Shape;2256;p14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7" name="Google Shape;2257;p14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8" name="Google Shape;2258;p14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9" name="Google Shape;2259;p14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0" name="Google Shape;2260;p14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1" name="Google Shape;2261;p14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2" name="Google Shape;2262;p14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3" name="Google Shape;2263;p14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4" name="Google Shape;2264;p14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5" name="Google Shape;2265;p14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6" name="Google Shape;2266;p14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7" name="Google Shape;2267;p14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8" name="Google Shape;2268;p14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9" name="Google Shape;2269;p14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0" name="Google Shape;2270;p14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1" name="Google Shape;2271;p14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2" name="Google Shape;2272;p14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3" name="Google Shape;2273;p14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4" name="Google Shape;2274;p14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5" name="Google Shape;2275;p14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6" name="Google Shape;2276;p14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7" name="Google Shape;2277;p14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8" name="Google Shape;2278;p14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9" name="Google Shape;2279;p14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0" name="Google Shape;2280;p14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1" name="Google Shape;2281;p14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2" name="Google Shape;2282;p14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3" name="Google Shape;2283;p14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4" name="Google Shape;2284;p14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5" name="Google Shape;2285;p14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86" name="Google Shape;2286;p14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2287" name="Google Shape;2287;p14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8" name="Google Shape;2288;p14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9" name="Google Shape;2289;p14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0" name="Google Shape;2290;p14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1" name="Google Shape;2291;p14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2" name="Google Shape;2292;p14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3" name="Google Shape;2293;p14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294" name="Google Shape;2294;p14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2295" name="Google Shape;2295;p14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2296" name="Google Shape;2296;p14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7" name="Google Shape;2297;p14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8" name="Google Shape;2298;p14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9" name="Google Shape;2299;p14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0" name="Google Shape;2300;p14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1" name="Google Shape;2301;p14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2" name="Google Shape;2302;p14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3" name="Google Shape;2303;p14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4" name="Google Shape;2304;p14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2305" name="Google Shape;2305;p14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6" name="Google Shape;2306;p14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7" name="Google Shape;2307;p14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2308" name="Google Shape;2308;p14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9" name="Google Shape;2309;p14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0" name="Google Shape;2310;p14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1" name="Google Shape;2311;p14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2" name="Google Shape;2312;p14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3" name="Google Shape;2313;p14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4" name="Google Shape;2314;p14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5" name="Google Shape;2315;p14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6" name="Google Shape;2316;p14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7" name="Google Shape;2317;p14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8" name="Google Shape;2318;p14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9" name="Google Shape;2319;p14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0" name="Google Shape;2320;p14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1" name="Google Shape;2321;p14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2" name="Google Shape;2322;p14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3" name="Google Shape;2323;p14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24" name="Google Shape;2324;p14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2325" name="Google Shape;2325;p14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6" name="Google Shape;2326;p14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7" name="Google Shape;2327;p14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8" name="Google Shape;2328;p14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9" name="Google Shape;2329;p14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0" name="Google Shape;2330;p14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1" name="Google Shape;2331;p14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2" name="Google Shape;2332;p14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3" name="Google Shape;2333;p14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4" name="Google Shape;2334;p14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5" name="Google Shape;2335;p14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6" name="Google Shape;2336;p14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7" name="Google Shape;2337;p14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8" name="Google Shape;2338;p14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9" name="Google Shape;2339;p14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0" name="Google Shape;2340;p14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1" name="Google Shape;2341;p14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2" name="Google Shape;2342;p14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3" name="Google Shape;2343;p14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4" name="Google Shape;2344;p14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5" name="Google Shape;2345;p14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6" name="Google Shape;2346;p14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7" name="Google Shape;2347;p14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8" name="Google Shape;2348;p14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9" name="Google Shape;2349;p14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0" name="Google Shape;2350;p14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1" name="Google Shape;2351;p14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2" name="Google Shape;2352;p14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53" name="Google Shape;2353;p14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2354" name="Google Shape;2354;p14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5" name="Google Shape;2355;p14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6" name="Google Shape;2356;p14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7" name="Google Shape;2357;p14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8" name="Google Shape;2358;p14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9" name="Google Shape;2359;p14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0" name="Google Shape;2360;p14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1" name="Google Shape;2361;p14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2" name="Google Shape;2362;p14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3" name="Google Shape;2363;p14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4" name="Google Shape;2364;p14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5" name="Google Shape;2365;p14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6" name="Google Shape;2366;p14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7" name="Google Shape;2367;p14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8" name="Google Shape;2368;p14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9" name="Google Shape;2369;p14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0" name="Google Shape;2370;p14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1" name="Google Shape;2371;p14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2" name="Google Shape;2372;p14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3" name="Google Shape;2373;p14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4" name="Google Shape;2374;p14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5" name="Google Shape;2375;p14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6" name="Google Shape;2376;p14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7" name="Google Shape;2377;p14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8" name="Google Shape;2378;p14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9" name="Google Shape;2379;p14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0" name="Google Shape;2380;p14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1" name="Google Shape;2381;p14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2" name="Google Shape;2382;p14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3" name="Google Shape;2383;p14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4" name="Google Shape;2384;p14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5" name="Google Shape;2385;p14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6" name="Google Shape;2386;p14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7" name="Google Shape;2387;p14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88" name="Google Shape;2388;p14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2389" name="Google Shape;2389;p14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0" name="Google Shape;2390;p14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1" name="Google Shape;2391;p14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2" name="Google Shape;2392;p14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3" name="Google Shape;2393;p14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4" name="Google Shape;2394;p14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5" name="Google Shape;2395;p14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6" name="Google Shape;2396;p14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7" name="Google Shape;2397;p14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8" name="Google Shape;2398;p14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9" name="Google Shape;2399;p14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0" name="Google Shape;2400;p14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1" name="Google Shape;2401;p14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2" name="Google Shape;2402;p14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3" name="Google Shape;2403;p14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4" name="Google Shape;2404;p14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5" name="Google Shape;2405;p14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6" name="Google Shape;2406;p14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7" name="Google Shape;2407;p14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8" name="Google Shape;2408;p14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9" name="Google Shape;2409;p14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0" name="Google Shape;2410;p14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1" name="Google Shape;2411;p14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2" name="Google Shape;2412;p14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3" name="Google Shape;2413;p14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4" name="Google Shape;2414;p14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415" name="Google Shape;2415;p14"/>
          <p:cNvSpPr txBox="1">
            <a:spLocks noGrp="1"/>
          </p:cNvSpPr>
          <p:nvPr>
            <p:ph type="title"/>
          </p:nvPr>
        </p:nvSpPr>
        <p:spPr>
          <a:xfrm>
            <a:off x="1888857" y="29061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16" name="Google Shape;2416;p14"/>
          <p:cNvSpPr txBox="1">
            <a:spLocks noGrp="1"/>
          </p:cNvSpPr>
          <p:nvPr>
            <p:ph type="title" idx="2" hasCustomPrompt="1"/>
          </p:nvPr>
        </p:nvSpPr>
        <p:spPr>
          <a:xfrm>
            <a:off x="1888857" y="1758081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17" name="Google Shape;2417;p14"/>
          <p:cNvSpPr txBox="1">
            <a:spLocks noGrp="1"/>
          </p:cNvSpPr>
          <p:nvPr>
            <p:ph type="subTitle" idx="1"/>
          </p:nvPr>
        </p:nvSpPr>
        <p:spPr>
          <a:xfrm>
            <a:off x="2547000" y="4006133"/>
            <a:ext cx="3543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3856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2" name="Google Shape;2582;p16"/>
          <p:cNvSpPr/>
          <p:nvPr/>
        </p:nvSpPr>
        <p:spPr>
          <a:xfrm>
            <a:off x="9184372" y="345701"/>
            <a:ext cx="1517568" cy="748596"/>
          </a:xfrm>
          <a:custGeom>
            <a:avLst/>
            <a:gdLst/>
            <a:ahLst/>
            <a:cxnLst/>
            <a:rect l="l" t="t" r="r" b="b"/>
            <a:pathLst>
              <a:path w="19748" h="9741" extrusionOk="0">
                <a:moveTo>
                  <a:pt x="13943" y="0"/>
                </a:moveTo>
                <a:cubicBezTo>
                  <a:pt x="13209" y="67"/>
                  <a:pt x="12442" y="234"/>
                  <a:pt x="11742" y="567"/>
                </a:cubicBezTo>
                <a:cubicBezTo>
                  <a:pt x="10407" y="1135"/>
                  <a:pt x="9407" y="2169"/>
                  <a:pt x="9073" y="3336"/>
                </a:cubicBezTo>
                <a:cubicBezTo>
                  <a:pt x="8840" y="2836"/>
                  <a:pt x="8539" y="2435"/>
                  <a:pt x="8206" y="2069"/>
                </a:cubicBezTo>
                <a:cubicBezTo>
                  <a:pt x="7906" y="1768"/>
                  <a:pt x="7605" y="1501"/>
                  <a:pt x="7272" y="1335"/>
                </a:cubicBezTo>
                <a:cubicBezTo>
                  <a:pt x="7105" y="1268"/>
                  <a:pt x="6938" y="1168"/>
                  <a:pt x="6772" y="1135"/>
                </a:cubicBezTo>
                <a:cubicBezTo>
                  <a:pt x="6605" y="1101"/>
                  <a:pt x="6438" y="1034"/>
                  <a:pt x="6204" y="1001"/>
                </a:cubicBezTo>
                <a:lnTo>
                  <a:pt x="5904" y="1001"/>
                </a:lnTo>
                <a:cubicBezTo>
                  <a:pt x="5604" y="1001"/>
                  <a:pt x="5337" y="1068"/>
                  <a:pt x="5004" y="1135"/>
                </a:cubicBezTo>
                <a:cubicBezTo>
                  <a:pt x="4570" y="1268"/>
                  <a:pt x="4170" y="1468"/>
                  <a:pt x="3669" y="1768"/>
                </a:cubicBezTo>
                <a:cubicBezTo>
                  <a:pt x="2769" y="2335"/>
                  <a:pt x="2202" y="3103"/>
                  <a:pt x="2001" y="3903"/>
                </a:cubicBezTo>
                <a:cubicBezTo>
                  <a:pt x="1901" y="4203"/>
                  <a:pt x="1868" y="4604"/>
                  <a:pt x="1901" y="5004"/>
                </a:cubicBezTo>
                <a:cubicBezTo>
                  <a:pt x="1935" y="5338"/>
                  <a:pt x="2068" y="5738"/>
                  <a:pt x="2268" y="6071"/>
                </a:cubicBezTo>
                <a:cubicBezTo>
                  <a:pt x="2435" y="6405"/>
                  <a:pt x="2702" y="6672"/>
                  <a:pt x="3036" y="7005"/>
                </a:cubicBezTo>
                <a:cubicBezTo>
                  <a:pt x="3102" y="7105"/>
                  <a:pt x="3202" y="7172"/>
                  <a:pt x="3336" y="7272"/>
                </a:cubicBezTo>
                <a:lnTo>
                  <a:pt x="3002" y="7272"/>
                </a:lnTo>
                <a:cubicBezTo>
                  <a:pt x="2402" y="7339"/>
                  <a:pt x="1901" y="7439"/>
                  <a:pt x="1501" y="7606"/>
                </a:cubicBezTo>
                <a:cubicBezTo>
                  <a:pt x="1234" y="7673"/>
                  <a:pt x="1034" y="7806"/>
                  <a:pt x="834" y="7939"/>
                </a:cubicBezTo>
                <a:cubicBezTo>
                  <a:pt x="600" y="8039"/>
                  <a:pt x="434" y="8206"/>
                  <a:pt x="267" y="8440"/>
                </a:cubicBezTo>
                <a:cubicBezTo>
                  <a:pt x="167" y="8607"/>
                  <a:pt x="67" y="8807"/>
                  <a:pt x="33" y="9007"/>
                </a:cubicBezTo>
                <a:cubicBezTo>
                  <a:pt x="0" y="9207"/>
                  <a:pt x="0" y="9474"/>
                  <a:pt x="67" y="9741"/>
                </a:cubicBezTo>
                <a:lnTo>
                  <a:pt x="19714" y="9741"/>
                </a:lnTo>
                <a:cubicBezTo>
                  <a:pt x="19714" y="9641"/>
                  <a:pt x="19747" y="9541"/>
                  <a:pt x="19747" y="9474"/>
                </a:cubicBezTo>
                <a:cubicBezTo>
                  <a:pt x="19747" y="9340"/>
                  <a:pt x="19747" y="9174"/>
                  <a:pt x="19714" y="8973"/>
                </a:cubicBezTo>
                <a:cubicBezTo>
                  <a:pt x="19681" y="8807"/>
                  <a:pt x="19614" y="8673"/>
                  <a:pt x="19547" y="8506"/>
                </a:cubicBezTo>
                <a:cubicBezTo>
                  <a:pt x="19447" y="8340"/>
                  <a:pt x="19381" y="8240"/>
                  <a:pt x="19280" y="8140"/>
                </a:cubicBezTo>
                <a:cubicBezTo>
                  <a:pt x="19114" y="7939"/>
                  <a:pt x="18880" y="7773"/>
                  <a:pt x="18580" y="7673"/>
                </a:cubicBezTo>
                <a:cubicBezTo>
                  <a:pt x="18513" y="7639"/>
                  <a:pt x="18413" y="7639"/>
                  <a:pt x="18280" y="7639"/>
                </a:cubicBezTo>
                <a:cubicBezTo>
                  <a:pt x="18880" y="6505"/>
                  <a:pt x="19047" y="5171"/>
                  <a:pt x="18780" y="3803"/>
                </a:cubicBezTo>
                <a:cubicBezTo>
                  <a:pt x="18680" y="3069"/>
                  <a:pt x="18346" y="2335"/>
                  <a:pt x="17913" y="1735"/>
                </a:cubicBezTo>
                <a:cubicBezTo>
                  <a:pt x="17446" y="1101"/>
                  <a:pt x="16845" y="601"/>
                  <a:pt x="16112" y="267"/>
                </a:cubicBezTo>
                <a:cubicBezTo>
                  <a:pt x="15578" y="134"/>
                  <a:pt x="14944" y="0"/>
                  <a:pt x="14277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3" name="Google Shape;2583;p16"/>
          <p:cNvSpPr/>
          <p:nvPr/>
        </p:nvSpPr>
        <p:spPr>
          <a:xfrm>
            <a:off x="11093133" y="3863863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4" name="Google Shape;2584;p16"/>
          <p:cNvSpPr/>
          <p:nvPr/>
        </p:nvSpPr>
        <p:spPr>
          <a:xfrm>
            <a:off x="5979134" y="1373448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4" name="Google Shape;2694;p16"/>
          <p:cNvSpPr txBox="1">
            <a:spLocks noGrp="1"/>
          </p:cNvSpPr>
          <p:nvPr userDrawn="1">
            <p:ph type="subTitle" idx="1"/>
          </p:nvPr>
        </p:nvSpPr>
        <p:spPr>
          <a:xfrm>
            <a:off x="960000" y="3863867"/>
            <a:ext cx="44956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5" name="Google Shape;2695;p16"/>
          <p:cNvSpPr txBox="1">
            <a:spLocks noGrp="1"/>
          </p:cNvSpPr>
          <p:nvPr userDrawn="1">
            <p:ph type="title"/>
          </p:nvPr>
        </p:nvSpPr>
        <p:spPr>
          <a:xfrm>
            <a:off x="960000" y="1844757"/>
            <a:ext cx="5136000" cy="20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3604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7" name="Google Shape;2697;p17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2698" name="Google Shape;2698;p17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9" name="Google Shape;2699;p17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0" name="Google Shape;2700;p17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2701" name="Google Shape;2701;p17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2702" name="Google Shape;2702;p1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3" name="Google Shape;2703;p1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4" name="Google Shape;2704;p1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5" name="Google Shape;2705;p1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6" name="Google Shape;2706;p1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7" name="Google Shape;2707;p1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8" name="Google Shape;2708;p1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9" name="Google Shape;2709;p1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10" name="Google Shape;2710;p17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2711" name="Google Shape;2711;p17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2" name="Google Shape;2712;p17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3" name="Google Shape;2713;p17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4" name="Google Shape;2714;p17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5" name="Google Shape;2715;p17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6" name="Google Shape;2716;p17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7" name="Google Shape;2717;p17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8" name="Google Shape;2718;p17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9" name="Google Shape;2719;p17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0" name="Google Shape;2720;p17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1" name="Google Shape;2721;p17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2" name="Google Shape;2722;p17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3" name="Google Shape;2723;p17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4" name="Google Shape;2724;p17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5" name="Google Shape;2725;p17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6" name="Google Shape;2726;p17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7" name="Google Shape;2727;p17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8" name="Google Shape;2728;p17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9" name="Google Shape;2729;p17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0" name="Google Shape;2730;p17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1" name="Google Shape;2731;p17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2" name="Google Shape;2732;p17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3" name="Google Shape;2733;p17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4" name="Google Shape;2734;p17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5" name="Google Shape;2735;p17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6" name="Google Shape;2736;p17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7" name="Google Shape;2737;p17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8" name="Google Shape;2738;p17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9" name="Google Shape;2739;p17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0" name="Google Shape;2740;p17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1" name="Google Shape;2741;p17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2" name="Google Shape;2742;p17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3" name="Google Shape;2743;p17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4" name="Google Shape;2744;p17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5" name="Google Shape;2745;p17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6" name="Google Shape;2746;p17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7" name="Google Shape;2747;p17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8" name="Google Shape;2748;p17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9" name="Google Shape;2749;p17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0" name="Google Shape;2750;p17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1" name="Google Shape;2751;p17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2" name="Google Shape;2752;p17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3" name="Google Shape;2753;p17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4" name="Google Shape;2754;p17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5" name="Google Shape;2755;p17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6" name="Google Shape;2756;p17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7" name="Google Shape;2757;p17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8" name="Google Shape;2758;p17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9" name="Google Shape;2759;p17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0" name="Google Shape;2760;p17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1" name="Google Shape;2761;p17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2" name="Google Shape;2762;p17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3" name="Google Shape;2763;p17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64" name="Google Shape;2764;p17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2765" name="Google Shape;2765;p17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6" name="Google Shape;2766;p17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7" name="Google Shape;2767;p17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8" name="Google Shape;2768;p17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9" name="Google Shape;2769;p17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0" name="Google Shape;2770;p17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1" name="Google Shape;2771;p17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2" name="Google Shape;2772;p17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3" name="Google Shape;2773;p17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4" name="Google Shape;2774;p17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5" name="Google Shape;2775;p17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6" name="Google Shape;2776;p17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7" name="Google Shape;2777;p17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8" name="Google Shape;2778;p17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9" name="Google Shape;2779;p17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0" name="Google Shape;2780;p17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1" name="Google Shape;2781;p17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2" name="Google Shape;2782;p17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3" name="Google Shape;2783;p17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4" name="Google Shape;2784;p17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5" name="Google Shape;2785;p17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6" name="Google Shape;2786;p17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7" name="Google Shape;2787;p17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8" name="Google Shape;2788;p17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9" name="Google Shape;2789;p17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0" name="Google Shape;2790;p17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1" name="Google Shape;2791;p17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2" name="Google Shape;2792;p17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3" name="Google Shape;2793;p17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4" name="Google Shape;2794;p17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5" name="Google Shape;2795;p17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6" name="Google Shape;2796;p17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7" name="Google Shape;2797;p17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8" name="Google Shape;2798;p17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9" name="Google Shape;2799;p17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0" name="Google Shape;2800;p17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1" name="Google Shape;2801;p17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2" name="Google Shape;2802;p17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3" name="Google Shape;2803;p17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4" name="Google Shape;2804;p17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5" name="Google Shape;2805;p17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6" name="Google Shape;2806;p17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7" name="Google Shape;2807;p17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8" name="Google Shape;2808;p17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9" name="Google Shape;2809;p17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0" name="Google Shape;2810;p17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1" name="Google Shape;2811;p17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2" name="Google Shape;2812;p17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3" name="Google Shape;2813;p17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4" name="Google Shape;2814;p17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5" name="Google Shape;2815;p17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6" name="Google Shape;2816;p17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7" name="Google Shape;2817;p17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18" name="Google Shape;2818;p17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2819" name="Google Shape;2819;p17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0" name="Google Shape;2820;p17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21" name="Google Shape;2821;p17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2822" name="Google Shape;2822;p17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3" name="Google Shape;2823;p17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4" name="Google Shape;2824;p17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5" name="Google Shape;2825;p17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6" name="Google Shape;2826;p17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7" name="Google Shape;2827;p17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8" name="Google Shape;2828;p17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9" name="Google Shape;2829;p17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0" name="Google Shape;2830;p17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1" name="Google Shape;2831;p17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2" name="Google Shape;2832;p17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3" name="Google Shape;2833;p17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4" name="Google Shape;2834;p17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5" name="Google Shape;2835;p17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6" name="Google Shape;2836;p17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7" name="Google Shape;2837;p17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8" name="Google Shape;2838;p17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9" name="Google Shape;2839;p17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0" name="Google Shape;2840;p17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1" name="Google Shape;2841;p17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2" name="Google Shape;2842;p17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3" name="Google Shape;2843;p17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4" name="Google Shape;2844;p17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5" name="Google Shape;2845;p17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6" name="Google Shape;2846;p17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7" name="Google Shape;2847;p17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8" name="Google Shape;2848;p17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9" name="Google Shape;2849;p17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2850" name="Google Shape;2850;p17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1" name="Google Shape;2851;p17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2" name="Google Shape;2852;p17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3" name="Google Shape;2853;p17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4" name="Google Shape;2854;p17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55" name="Google Shape;2855;p17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2856" name="Google Shape;2856;p17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2857" name="Google Shape;2857;p17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8" name="Google Shape;2858;p17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9" name="Google Shape;2859;p17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0" name="Google Shape;2860;p17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1" name="Google Shape;2861;p17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2" name="Google Shape;2862;p17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3" name="Google Shape;2863;p17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4" name="Google Shape;2864;p17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5" name="Google Shape;2865;p17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6" name="Google Shape;2866;p17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7" name="Google Shape;2867;p17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8" name="Google Shape;2868;p17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9" name="Google Shape;2869;p17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0" name="Google Shape;2870;p17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1" name="Google Shape;2871;p17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2" name="Google Shape;2872;p17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2873" name="Google Shape;2873;p17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4" name="Google Shape;2874;p17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5" name="Google Shape;2875;p17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6" name="Google Shape;2876;p17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7" name="Google Shape;2877;p17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8" name="Google Shape;2878;p17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9" name="Google Shape;2879;p17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2880" name="Google Shape;2880;p17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1" name="Google Shape;2881;p17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2" name="Google Shape;2882;p17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3" name="Google Shape;2883;p17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4" name="Google Shape;2884;p17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5" name="Google Shape;2885;p17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6" name="Google Shape;2886;p17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7" name="Google Shape;2887;p17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8" name="Google Shape;2888;p17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9" name="Google Shape;2889;p17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90" name="Google Shape;2890;p17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2891" name="Google Shape;2891;p1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2" name="Google Shape;2892;p1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3" name="Google Shape;2893;p1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4" name="Google Shape;2894;p1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5" name="Google Shape;2895;p1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6" name="Google Shape;2896;p1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7" name="Google Shape;2897;p1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8" name="Google Shape;2898;p1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9" name="Google Shape;2899;p1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0" name="Google Shape;2900;p1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1" name="Google Shape;2901;p1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2" name="Google Shape;2902;p1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3" name="Google Shape;2903;p1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4" name="Google Shape;2904;p1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5" name="Google Shape;2905;p1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6" name="Google Shape;2906;p1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7" name="Google Shape;2907;p1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8" name="Google Shape;2908;p1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9" name="Google Shape;2909;p1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0" name="Google Shape;2910;p1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1" name="Google Shape;2911;p1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2" name="Google Shape;2912;p1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3" name="Google Shape;2913;p1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4" name="Google Shape;2914;p1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5" name="Google Shape;2915;p1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6" name="Google Shape;2916;p1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7" name="Google Shape;2917;p1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8" name="Google Shape;2918;p1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9" name="Google Shape;2919;p1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0" name="Google Shape;2920;p1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1" name="Google Shape;2921;p1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2" name="Google Shape;2922;p1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3" name="Google Shape;2923;p1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924" name="Google Shape;2924;p17"/>
          <p:cNvSpPr txBox="1">
            <a:spLocks noGrp="1"/>
          </p:cNvSpPr>
          <p:nvPr>
            <p:ph type="title"/>
          </p:nvPr>
        </p:nvSpPr>
        <p:spPr>
          <a:xfrm>
            <a:off x="968567" y="1610433"/>
            <a:ext cx="4759200" cy="12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25" name="Google Shape;2925;p17"/>
          <p:cNvSpPr txBox="1">
            <a:spLocks noGrp="1"/>
          </p:cNvSpPr>
          <p:nvPr>
            <p:ph type="subTitle" idx="1"/>
          </p:nvPr>
        </p:nvSpPr>
        <p:spPr>
          <a:xfrm>
            <a:off x="968567" y="2885324"/>
            <a:ext cx="3689200" cy="17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61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F2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3405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00FF0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F2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57344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3" r:id="rId2"/>
    <p:sldLayoutId id="2147483684" r:id="rId3"/>
    <p:sldLayoutId id="2147483685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00FF0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88" name="Google Shape;6788;p45"/>
          <p:cNvGrpSpPr/>
          <p:nvPr/>
        </p:nvGrpSpPr>
        <p:grpSpPr>
          <a:xfrm>
            <a:off x="1925434" y="4861633"/>
            <a:ext cx="1025167" cy="1271400"/>
            <a:chOff x="2202700" y="6693000"/>
            <a:chExt cx="768875" cy="953550"/>
          </a:xfrm>
        </p:grpSpPr>
        <p:sp>
          <p:nvSpPr>
            <p:cNvPr id="6789" name="Google Shape;6789;p45"/>
            <p:cNvSpPr/>
            <p:nvPr/>
          </p:nvSpPr>
          <p:spPr>
            <a:xfrm>
              <a:off x="2202700" y="6693000"/>
              <a:ext cx="768875" cy="953550"/>
            </a:xfrm>
            <a:custGeom>
              <a:avLst/>
              <a:gdLst/>
              <a:ahLst/>
              <a:cxnLst/>
              <a:rect l="l" t="t" r="r" b="b"/>
              <a:pathLst>
                <a:path w="30755" h="38142" extrusionOk="0">
                  <a:moveTo>
                    <a:pt x="15926" y="1"/>
                  </a:moveTo>
                  <a:cubicBezTo>
                    <a:pt x="15659" y="1"/>
                    <a:pt x="15391" y="27"/>
                    <a:pt x="15124" y="27"/>
                  </a:cubicBezTo>
                  <a:cubicBezTo>
                    <a:pt x="14963" y="27"/>
                    <a:pt x="14802" y="81"/>
                    <a:pt x="14669" y="108"/>
                  </a:cubicBezTo>
                  <a:cubicBezTo>
                    <a:pt x="9369" y="563"/>
                    <a:pt x="5140" y="3239"/>
                    <a:pt x="3025" y="7468"/>
                  </a:cubicBezTo>
                  <a:cubicBezTo>
                    <a:pt x="1" y="13490"/>
                    <a:pt x="991" y="21065"/>
                    <a:pt x="5274" y="25080"/>
                  </a:cubicBezTo>
                  <a:cubicBezTo>
                    <a:pt x="6291" y="26044"/>
                    <a:pt x="6906" y="27248"/>
                    <a:pt x="7147" y="28881"/>
                  </a:cubicBezTo>
                  <a:cubicBezTo>
                    <a:pt x="5301" y="30085"/>
                    <a:pt x="5060" y="31771"/>
                    <a:pt x="5060" y="32548"/>
                  </a:cubicBezTo>
                  <a:cubicBezTo>
                    <a:pt x="5060" y="35893"/>
                    <a:pt x="8646" y="38142"/>
                    <a:pt x="13999" y="38142"/>
                  </a:cubicBezTo>
                  <a:cubicBezTo>
                    <a:pt x="19352" y="38142"/>
                    <a:pt x="22939" y="35893"/>
                    <a:pt x="22939" y="32548"/>
                  </a:cubicBezTo>
                  <a:cubicBezTo>
                    <a:pt x="22939" y="31584"/>
                    <a:pt x="22591" y="30674"/>
                    <a:pt x="22002" y="29951"/>
                  </a:cubicBezTo>
                  <a:cubicBezTo>
                    <a:pt x="22002" y="29791"/>
                    <a:pt x="21949" y="29630"/>
                    <a:pt x="21895" y="29443"/>
                  </a:cubicBezTo>
                  <a:cubicBezTo>
                    <a:pt x="21868" y="28720"/>
                    <a:pt x="21788" y="27971"/>
                    <a:pt x="21654" y="27275"/>
                  </a:cubicBezTo>
                  <a:cubicBezTo>
                    <a:pt x="21681" y="27007"/>
                    <a:pt x="21654" y="26739"/>
                    <a:pt x="21601" y="26499"/>
                  </a:cubicBezTo>
                  <a:cubicBezTo>
                    <a:pt x="21521" y="26231"/>
                    <a:pt x="21467" y="25963"/>
                    <a:pt x="21387" y="25642"/>
                  </a:cubicBezTo>
                  <a:cubicBezTo>
                    <a:pt x="21333" y="25374"/>
                    <a:pt x="21199" y="25134"/>
                    <a:pt x="21065" y="24893"/>
                  </a:cubicBezTo>
                  <a:cubicBezTo>
                    <a:pt x="20718" y="23929"/>
                    <a:pt x="20316" y="22992"/>
                    <a:pt x="19808" y="22136"/>
                  </a:cubicBezTo>
                  <a:cubicBezTo>
                    <a:pt x="19754" y="21868"/>
                    <a:pt x="19620" y="21627"/>
                    <a:pt x="19486" y="21386"/>
                  </a:cubicBezTo>
                  <a:cubicBezTo>
                    <a:pt x="19352" y="21145"/>
                    <a:pt x="19192" y="20958"/>
                    <a:pt x="19005" y="20717"/>
                  </a:cubicBezTo>
                  <a:cubicBezTo>
                    <a:pt x="18844" y="20476"/>
                    <a:pt x="18657" y="20316"/>
                    <a:pt x="18442" y="20155"/>
                  </a:cubicBezTo>
                  <a:cubicBezTo>
                    <a:pt x="18309" y="19968"/>
                    <a:pt x="18148" y="19780"/>
                    <a:pt x="17987" y="19620"/>
                  </a:cubicBezTo>
                  <a:cubicBezTo>
                    <a:pt x="17854" y="19379"/>
                    <a:pt x="17666" y="19138"/>
                    <a:pt x="17506" y="18977"/>
                  </a:cubicBezTo>
                  <a:lnTo>
                    <a:pt x="17452" y="18897"/>
                  </a:lnTo>
                  <a:lnTo>
                    <a:pt x="17211" y="18683"/>
                  </a:lnTo>
                  <a:cubicBezTo>
                    <a:pt x="17104" y="18603"/>
                    <a:pt x="17051" y="18496"/>
                    <a:pt x="16970" y="18442"/>
                  </a:cubicBezTo>
                  <a:cubicBezTo>
                    <a:pt x="16837" y="18308"/>
                    <a:pt x="16703" y="18174"/>
                    <a:pt x="16542" y="18067"/>
                  </a:cubicBezTo>
                  <a:lnTo>
                    <a:pt x="16328" y="17559"/>
                  </a:lnTo>
                  <a:cubicBezTo>
                    <a:pt x="16274" y="17425"/>
                    <a:pt x="16194" y="17264"/>
                    <a:pt x="16141" y="17131"/>
                  </a:cubicBezTo>
                  <a:cubicBezTo>
                    <a:pt x="16114" y="17024"/>
                    <a:pt x="16060" y="16943"/>
                    <a:pt x="16007" y="16836"/>
                  </a:cubicBezTo>
                  <a:lnTo>
                    <a:pt x="16007" y="16488"/>
                  </a:lnTo>
                  <a:lnTo>
                    <a:pt x="16007" y="16167"/>
                  </a:lnTo>
                  <a:lnTo>
                    <a:pt x="16007" y="15819"/>
                  </a:lnTo>
                  <a:cubicBezTo>
                    <a:pt x="16060" y="15739"/>
                    <a:pt x="16114" y="15658"/>
                    <a:pt x="16141" y="15551"/>
                  </a:cubicBezTo>
                  <a:cubicBezTo>
                    <a:pt x="16167" y="15471"/>
                    <a:pt x="16248" y="15364"/>
                    <a:pt x="16301" y="15257"/>
                  </a:cubicBezTo>
                  <a:cubicBezTo>
                    <a:pt x="16328" y="15203"/>
                    <a:pt x="16408" y="15123"/>
                    <a:pt x="16435" y="15070"/>
                  </a:cubicBezTo>
                  <a:cubicBezTo>
                    <a:pt x="16596" y="14936"/>
                    <a:pt x="16783" y="14856"/>
                    <a:pt x="16944" y="14856"/>
                  </a:cubicBezTo>
                  <a:cubicBezTo>
                    <a:pt x="17077" y="14856"/>
                    <a:pt x="17211" y="14882"/>
                    <a:pt x="17345" y="14963"/>
                  </a:cubicBezTo>
                  <a:cubicBezTo>
                    <a:pt x="19085" y="15873"/>
                    <a:pt x="20798" y="16301"/>
                    <a:pt x="22431" y="16301"/>
                  </a:cubicBezTo>
                  <a:cubicBezTo>
                    <a:pt x="25294" y="16301"/>
                    <a:pt x="27810" y="14856"/>
                    <a:pt x="29122" y="12447"/>
                  </a:cubicBezTo>
                  <a:cubicBezTo>
                    <a:pt x="30755" y="9583"/>
                    <a:pt x="29952" y="6638"/>
                    <a:pt x="28265" y="4604"/>
                  </a:cubicBezTo>
                  <a:cubicBezTo>
                    <a:pt x="28212" y="4149"/>
                    <a:pt x="27998" y="3748"/>
                    <a:pt x="27730" y="3400"/>
                  </a:cubicBezTo>
                  <a:cubicBezTo>
                    <a:pt x="26927" y="2276"/>
                    <a:pt x="25642" y="1928"/>
                    <a:pt x="24920" y="1821"/>
                  </a:cubicBezTo>
                  <a:cubicBezTo>
                    <a:pt x="24759" y="1767"/>
                    <a:pt x="24599" y="1767"/>
                    <a:pt x="24384" y="1740"/>
                  </a:cubicBezTo>
                  <a:cubicBezTo>
                    <a:pt x="23528" y="1339"/>
                    <a:pt x="22591" y="1018"/>
                    <a:pt x="21574" y="750"/>
                  </a:cubicBezTo>
                  <a:cubicBezTo>
                    <a:pt x="19915" y="268"/>
                    <a:pt x="18175" y="27"/>
                    <a:pt x="16462" y="27"/>
                  </a:cubicBezTo>
                  <a:cubicBezTo>
                    <a:pt x="16301" y="1"/>
                    <a:pt x="16167" y="1"/>
                    <a:pt x="160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0" name="Google Shape;6790;p45"/>
            <p:cNvSpPr/>
            <p:nvPr/>
          </p:nvSpPr>
          <p:spPr>
            <a:xfrm>
              <a:off x="2396100" y="7445775"/>
              <a:ext cx="312500" cy="133850"/>
            </a:xfrm>
            <a:custGeom>
              <a:avLst/>
              <a:gdLst/>
              <a:ahLst/>
              <a:cxnLst/>
              <a:rect l="l" t="t" r="r" b="b"/>
              <a:pathLst>
                <a:path w="12500" h="5354" extrusionOk="0">
                  <a:moveTo>
                    <a:pt x="6263" y="1"/>
                  </a:moveTo>
                  <a:cubicBezTo>
                    <a:pt x="2811" y="1"/>
                    <a:pt x="0" y="643"/>
                    <a:pt x="0" y="2463"/>
                  </a:cubicBezTo>
                  <a:cubicBezTo>
                    <a:pt x="0" y="4230"/>
                    <a:pt x="2811" y="5354"/>
                    <a:pt x="6263" y="5354"/>
                  </a:cubicBezTo>
                  <a:cubicBezTo>
                    <a:pt x="9716" y="5354"/>
                    <a:pt x="12500" y="4257"/>
                    <a:pt x="12500" y="2463"/>
                  </a:cubicBezTo>
                  <a:cubicBezTo>
                    <a:pt x="12500" y="643"/>
                    <a:pt x="9743" y="1"/>
                    <a:pt x="62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1" name="Google Shape;6791;p45"/>
            <p:cNvSpPr/>
            <p:nvPr/>
          </p:nvSpPr>
          <p:spPr>
            <a:xfrm>
              <a:off x="2272975" y="6759525"/>
              <a:ext cx="632350" cy="783650"/>
            </a:xfrm>
            <a:custGeom>
              <a:avLst/>
              <a:gdLst/>
              <a:ahLst/>
              <a:cxnLst/>
              <a:rect l="l" t="t" r="r" b="b"/>
              <a:pathLst>
                <a:path w="25294" h="31346" extrusionOk="0">
                  <a:moveTo>
                    <a:pt x="13558" y="0"/>
                  </a:moveTo>
                  <a:cubicBezTo>
                    <a:pt x="8932" y="0"/>
                    <a:pt x="4649" y="1987"/>
                    <a:pt x="2650" y="5985"/>
                  </a:cubicBezTo>
                  <a:cubicBezTo>
                    <a:pt x="0" y="11258"/>
                    <a:pt x="1124" y="17414"/>
                    <a:pt x="4363" y="20438"/>
                  </a:cubicBezTo>
                  <a:cubicBezTo>
                    <a:pt x="8003" y="23918"/>
                    <a:pt x="6959" y="28869"/>
                    <a:pt x="7147" y="30315"/>
                  </a:cubicBezTo>
                  <a:cubicBezTo>
                    <a:pt x="8182" y="30861"/>
                    <a:pt x="9571" y="31345"/>
                    <a:pt x="11258" y="31345"/>
                  </a:cubicBezTo>
                  <a:cubicBezTo>
                    <a:pt x="12713" y="31345"/>
                    <a:pt x="14388" y="30985"/>
                    <a:pt x="16247" y="29994"/>
                  </a:cubicBezTo>
                  <a:cubicBezTo>
                    <a:pt x="16247" y="29994"/>
                    <a:pt x="17746" y="22847"/>
                    <a:pt x="12500" y="17922"/>
                  </a:cubicBezTo>
                  <a:cubicBezTo>
                    <a:pt x="8544" y="14242"/>
                    <a:pt x="10932" y="9455"/>
                    <a:pt x="14162" y="9455"/>
                  </a:cubicBezTo>
                  <a:cubicBezTo>
                    <a:pt x="14691" y="9455"/>
                    <a:pt x="15242" y="9584"/>
                    <a:pt x="15792" y="9866"/>
                  </a:cubicBezTo>
                  <a:cubicBezTo>
                    <a:pt x="17220" y="10595"/>
                    <a:pt x="18529" y="10914"/>
                    <a:pt x="19678" y="10914"/>
                  </a:cubicBezTo>
                  <a:cubicBezTo>
                    <a:pt x="21693" y="10914"/>
                    <a:pt x="23218" y="9931"/>
                    <a:pt x="24036" y="8447"/>
                  </a:cubicBezTo>
                  <a:cubicBezTo>
                    <a:pt x="25294" y="6145"/>
                    <a:pt x="24571" y="2398"/>
                    <a:pt x="18121" y="632"/>
                  </a:cubicBezTo>
                  <a:cubicBezTo>
                    <a:pt x="16608" y="211"/>
                    <a:pt x="15065" y="0"/>
                    <a:pt x="135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2" name="Google Shape;6792;p45"/>
            <p:cNvSpPr/>
            <p:nvPr/>
          </p:nvSpPr>
          <p:spPr>
            <a:xfrm>
              <a:off x="2576750" y="6759250"/>
              <a:ext cx="37500" cy="240900"/>
            </a:xfrm>
            <a:custGeom>
              <a:avLst/>
              <a:gdLst/>
              <a:ahLst/>
              <a:cxnLst/>
              <a:rect l="l" t="t" r="r" b="b"/>
              <a:pathLst>
                <a:path w="1500" h="9636" extrusionOk="0">
                  <a:moveTo>
                    <a:pt x="1072" y="0"/>
                  </a:moveTo>
                  <a:cubicBezTo>
                    <a:pt x="831" y="0"/>
                    <a:pt x="617" y="0"/>
                    <a:pt x="402" y="27"/>
                  </a:cubicBezTo>
                  <a:cubicBezTo>
                    <a:pt x="376" y="161"/>
                    <a:pt x="376" y="295"/>
                    <a:pt x="349" y="429"/>
                  </a:cubicBezTo>
                  <a:cubicBezTo>
                    <a:pt x="135" y="1687"/>
                    <a:pt x="1" y="2838"/>
                    <a:pt x="1" y="4096"/>
                  </a:cubicBezTo>
                  <a:cubicBezTo>
                    <a:pt x="1" y="5354"/>
                    <a:pt x="28" y="6558"/>
                    <a:pt x="295" y="7789"/>
                  </a:cubicBezTo>
                  <a:cubicBezTo>
                    <a:pt x="429" y="8378"/>
                    <a:pt x="590" y="8913"/>
                    <a:pt x="831" y="9449"/>
                  </a:cubicBezTo>
                  <a:lnTo>
                    <a:pt x="938" y="9636"/>
                  </a:lnTo>
                  <a:cubicBezTo>
                    <a:pt x="1152" y="9582"/>
                    <a:pt x="1312" y="9502"/>
                    <a:pt x="1500" y="9475"/>
                  </a:cubicBezTo>
                  <a:cubicBezTo>
                    <a:pt x="1312" y="8994"/>
                    <a:pt x="1179" y="8458"/>
                    <a:pt x="1045" y="8003"/>
                  </a:cubicBezTo>
                  <a:cubicBezTo>
                    <a:pt x="697" y="6826"/>
                    <a:pt x="670" y="5701"/>
                    <a:pt x="670" y="4497"/>
                  </a:cubicBezTo>
                  <a:cubicBezTo>
                    <a:pt x="670" y="3319"/>
                    <a:pt x="670" y="2115"/>
                    <a:pt x="938" y="964"/>
                  </a:cubicBezTo>
                  <a:cubicBezTo>
                    <a:pt x="964" y="670"/>
                    <a:pt x="1018" y="348"/>
                    <a:pt x="10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3" name="Google Shape;6793;p45"/>
            <p:cNvSpPr/>
            <p:nvPr/>
          </p:nvSpPr>
          <p:spPr>
            <a:xfrm>
              <a:off x="2436250" y="6798725"/>
              <a:ext cx="120450" cy="254975"/>
            </a:xfrm>
            <a:custGeom>
              <a:avLst/>
              <a:gdLst/>
              <a:ahLst/>
              <a:cxnLst/>
              <a:rect l="l" t="t" r="r" b="b"/>
              <a:pathLst>
                <a:path w="4818" h="10199" extrusionOk="0">
                  <a:moveTo>
                    <a:pt x="509" y="1"/>
                  </a:moveTo>
                  <a:lnTo>
                    <a:pt x="0" y="295"/>
                  </a:lnTo>
                  <a:cubicBezTo>
                    <a:pt x="402" y="2463"/>
                    <a:pt x="1338" y="4470"/>
                    <a:pt x="2275" y="6531"/>
                  </a:cubicBezTo>
                  <a:cubicBezTo>
                    <a:pt x="2784" y="7629"/>
                    <a:pt x="3453" y="9101"/>
                    <a:pt x="4390" y="10198"/>
                  </a:cubicBezTo>
                  <a:cubicBezTo>
                    <a:pt x="4524" y="9931"/>
                    <a:pt x="4657" y="9663"/>
                    <a:pt x="4818" y="9422"/>
                  </a:cubicBezTo>
                  <a:cubicBezTo>
                    <a:pt x="4684" y="9288"/>
                    <a:pt x="4550" y="9128"/>
                    <a:pt x="4443" y="8967"/>
                  </a:cubicBezTo>
                  <a:cubicBezTo>
                    <a:pt x="3774" y="8057"/>
                    <a:pt x="3292" y="6986"/>
                    <a:pt x="2811" y="5996"/>
                  </a:cubicBezTo>
                  <a:cubicBezTo>
                    <a:pt x="1874" y="4015"/>
                    <a:pt x="1044" y="2062"/>
                    <a:pt x="5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4" name="Google Shape;6794;p45"/>
            <p:cNvSpPr/>
            <p:nvPr/>
          </p:nvSpPr>
          <p:spPr>
            <a:xfrm>
              <a:off x="2303075" y="7057675"/>
              <a:ext cx="249625" cy="103750"/>
            </a:xfrm>
            <a:custGeom>
              <a:avLst/>
              <a:gdLst/>
              <a:ahLst/>
              <a:cxnLst/>
              <a:rect l="l" t="t" r="r" b="b"/>
              <a:pathLst>
                <a:path w="9985" h="4150" extrusionOk="0">
                  <a:moveTo>
                    <a:pt x="54" y="1"/>
                  </a:moveTo>
                  <a:cubicBezTo>
                    <a:pt x="1" y="188"/>
                    <a:pt x="1" y="376"/>
                    <a:pt x="54" y="536"/>
                  </a:cubicBezTo>
                  <a:cubicBezTo>
                    <a:pt x="1660" y="1955"/>
                    <a:pt x="3989" y="2517"/>
                    <a:pt x="5943" y="3132"/>
                  </a:cubicBezTo>
                  <a:cubicBezTo>
                    <a:pt x="7201" y="3534"/>
                    <a:pt x="8566" y="3935"/>
                    <a:pt x="9984" y="4150"/>
                  </a:cubicBezTo>
                  <a:cubicBezTo>
                    <a:pt x="9851" y="3882"/>
                    <a:pt x="9717" y="3614"/>
                    <a:pt x="9610" y="3347"/>
                  </a:cubicBezTo>
                  <a:cubicBezTo>
                    <a:pt x="8539" y="3159"/>
                    <a:pt x="7468" y="2892"/>
                    <a:pt x="6425" y="2597"/>
                  </a:cubicBezTo>
                  <a:cubicBezTo>
                    <a:pt x="4283" y="1982"/>
                    <a:pt x="1821" y="1419"/>
                    <a:pt x="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5" name="Google Shape;6795;p45"/>
            <p:cNvSpPr/>
            <p:nvPr/>
          </p:nvSpPr>
          <p:spPr>
            <a:xfrm>
              <a:off x="2331175" y="6918500"/>
              <a:ext cx="205450" cy="190725"/>
            </a:xfrm>
            <a:custGeom>
              <a:avLst/>
              <a:gdLst/>
              <a:ahLst/>
              <a:cxnLst/>
              <a:rect l="l" t="t" r="r" b="b"/>
              <a:pathLst>
                <a:path w="8218" h="7629" extrusionOk="0">
                  <a:moveTo>
                    <a:pt x="188" y="1"/>
                  </a:moveTo>
                  <a:lnTo>
                    <a:pt x="1" y="482"/>
                  </a:lnTo>
                  <a:cubicBezTo>
                    <a:pt x="429" y="1098"/>
                    <a:pt x="938" y="1660"/>
                    <a:pt x="1420" y="2195"/>
                  </a:cubicBezTo>
                  <a:cubicBezTo>
                    <a:pt x="2544" y="3373"/>
                    <a:pt x="3775" y="4417"/>
                    <a:pt x="5033" y="5380"/>
                  </a:cubicBezTo>
                  <a:cubicBezTo>
                    <a:pt x="6077" y="6183"/>
                    <a:pt x="7121" y="6960"/>
                    <a:pt x="8218" y="7629"/>
                  </a:cubicBezTo>
                  <a:lnTo>
                    <a:pt x="8218" y="6879"/>
                  </a:lnTo>
                  <a:cubicBezTo>
                    <a:pt x="7442" y="6371"/>
                    <a:pt x="6746" y="5836"/>
                    <a:pt x="6050" y="5354"/>
                  </a:cubicBezTo>
                  <a:cubicBezTo>
                    <a:pt x="3962" y="3801"/>
                    <a:pt x="1767" y="2062"/>
                    <a:pt x="1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6" name="Google Shape;6796;p45"/>
            <p:cNvSpPr/>
            <p:nvPr/>
          </p:nvSpPr>
          <p:spPr>
            <a:xfrm>
              <a:off x="2337200" y="7197525"/>
              <a:ext cx="256975" cy="29000"/>
            </a:xfrm>
            <a:custGeom>
              <a:avLst/>
              <a:gdLst/>
              <a:ahLst/>
              <a:cxnLst/>
              <a:rect l="l" t="t" r="r" b="b"/>
              <a:pathLst>
                <a:path w="10279" h="1160" extrusionOk="0">
                  <a:moveTo>
                    <a:pt x="9636" y="1"/>
                  </a:moveTo>
                  <a:cubicBezTo>
                    <a:pt x="8539" y="215"/>
                    <a:pt x="7415" y="349"/>
                    <a:pt x="6291" y="402"/>
                  </a:cubicBezTo>
                  <a:cubicBezTo>
                    <a:pt x="5188" y="488"/>
                    <a:pt x="4069" y="544"/>
                    <a:pt x="2944" y="544"/>
                  </a:cubicBezTo>
                  <a:cubicBezTo>
                    <a:pt x="1967" y="544"/>
                    <a:pt x="984" y="502"/>
                    <a:pt x="1" y="402"/>
                  </a:cubicBezTo>
                  <a:lnTo>
                    <a:pt x="1" y="402"/>
                  </a:lnTo>
                  <a:cubicBezTo>
                    <a:pt x="108" y="616"/>
                    <a:pt x="215" y="777"/>
                    <a:pt x="322" y="964"/>
                  </a:cubicBezTo>
                  <a:cubicBezTo>
                    <a:pt x="1385" y="1108"/>
                    <a:pt x="2456" y="1159"/>
                    <a:pt x="3530" y="1159"/>
                  </a:cubicBezTo>
                  <a:cubicBezTo>
                    <a:pt x="4457" y="1159"/>
                    <a:pt x="5387" y="1121"/>
                    <a:pt x="6318" y="1071"/>
                  </a:cubicBezTo>
                  <a:cubicBezTo>
                    <a:pt x="7576" y="991"/>
                    <a:pt x="8941" y="884"/>
                    <a:pt x="10279" y="643"/>
                  </a:cubicBezTo>
                  <a:lnTo>
                    <a:pt x="10011" y="376"/>
                  </a:lnTo>
                  <a:lnTo>
                    <a:pt x="96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7" name="Google Shape;6797;p45"/>
            <p:cNvSpPr/>
            <p:nvPr/>
          </p:nvSpPr>
          <p:spPr>
            <a:xfrm>
              <a:off x="2420850" y="7249725"/>
              <a:ext cx="212800" cy="78975"/>
            </a:xfrm>
            <a:custGeom>
              <a:avLst/>
              <a:gdLst/>
              <a:ahLst/>
              <a:cxnLst/>
              <a:rect l="l" t="t" r="r" b="b"/>
              <a:pathLst>
                <a:path w="8512" h="3159" extrusionOk="0">
                  <a:moveTo>
                    <a:pt x="8137" y="1"/>
                  </a:moveTo>
                  <a:cubicBezTo>
                    <a:pt x="7334" y="429"/>
                    <a:pt x="6531" y="830"/>
                    <a:pt x="5728" y="1205"/>
                  </a:cubicBezTo>
                  <a:cubicBezTo>
                    <a:pt x="4497" y="1767"/>
                    <a:pt x="3186" y="2195"/>
                    <a:pt x="1847" y="2436"/>
                  </a:cubicBezTo>
                  <a:cubicBezTo>
                    <a:pt x="1259" y="2570"/>
                    <a:pt x="616" y="2624"/>
                    <a:pt x="1" y="2731"/>
                  </a:cubicBezTo>
                  <a:cubicBezTo>
                    <a:pt x="81" y="2865"/>
                    <a:pt x="188" y="2998"/>
                    <a:pt x="241" y="3159"/>
                  </a:cubicBezTo>
                  <a:cubicBezTo>
                    <a:pt x="1981" y="2945"/>
                    <a:pt x="3694" y="2624"/>
                    <a:pt x="5380" y="2008"/>
                  </a:cubicBezTo>
                  <a:cubicBezTo>
                    <a:pt x="6451" y="1553"/>
                    <a:pt x="7468" y="1071"/>
                    <a:pt x="8512" y="536"/>
                  </a:cubicBezTo>
                  <a:cubicBezTo>
                    <a:pt x="8378" y="349"/>
                    <a:pt x="8271" y="161"/>
                    <a:pt x="81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8" name="Google Shape;6798;p45"/>
            <p:cNvSpPr/>
            <p:nvPr/>
          </p:nvSpPr>
          <p:spPr>
            <a:xfrm>
              <a:off x="2450300" y="7351425"/>
              <a:ext cx="227525" cy="61575"/>
            </a:xfrm>
            <a:custGeom>
              <a:avLst/>
              <a:gdLst/>
              <a:ahLst/>
              <a:cxnLst/>
              <a:rect l="l" t="t" r="r" b="b"/>
              <a:pathLst>
                <a:path w="9101" h="2463" extrusionOk="0">
                  <a:moveTo>
                    <a:pt x="8940" y="1"/>
                  </a:moveTo>
                  <a:cubicBezTo>
                    <a:pt x="7843" y="510"/>
                    <a:pt x="6692" y="938"/>
                    <a:pt x="5487" y="1286"/>
                  </a:cubicBezTo>
                  <a:cubicBezTo>
                    <a:pt x="3955" y="1704"/>
                    <a:pt x="2342" y="2061"/>
                    <a:pt x="735" y="2061"/>
                  </a:cubicBezTo>
                  <a:cubicBezTo>
                    <a:pt x="490" y="2061"/>
                    <a:pt x="245" y="2053"/>
                    <a:pt x="0" y="2035"/>
                  </a:cubicBezTo>
                  <a:lnTo>
                    <a:pt x="0" y="2035"/>
                  </a:lnTo>
                  <a:cubicBezTo>
                    <a:pt x="54" y="2169"/>
                    <a:pt x="54" y="2276"/>
                    <a:pt x="54" y="2410"/>
                  </a:cubicBezTo>
                  <a:cubicBezTo>
                    <a:pt x="442" y="2446"/>
                    <a:pt x="830" y="2463"/>
                    <a:pt x="1219" y="2463"/>
                  </a:cubicBezTo>
                  <a:cubicBezTo>
                    <a:pt x="2571" y="2463"/>
                    <a:pt x="3928" y="2255"/>
                    <a:pt x="5300" y="1901"/>
                  </a:cubicBezTo>
                  <a:cubicBezTo>
                    <a:pt x="6531" y="1607"/>
                    <a:pt x="7869" y="1232"/>
                    <a:pt x="9101" y="697"/>
                  </a:cubicBezTo>
                  <a:cubicBezTo>
                    <a:pt x="9047" y="483"/>
                    <a:pt x="8993" y="242"/>
                    <a:pt x="8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9" name="Google Shape;6799;p45"/>
            <p:cNvSpPr/>
            <p:nvPr/>
          </p:nvSpPr>
          <p:spPr>
            <a:xfrm>
              <a:off x="2453650" y="7447800"/>
              <a:ext cx="233550" cy="50200"/>
            </a:xfrm>
            <a:custGeom>
              <a:avLst/>
              <a:gdLst/>
              <a:ahLst/>
              <a:cxnLst/>
              <a:rect l="l" t="t" r="r" b="b"/>
              <a:pathLst>
                <a:path w="9342" h="2008" extrusionOk="0">
                  <a:moveTo>
                    <a:pt x="9314" y="0"/>
                  </a:moveTo>
                  <a:lnTo>
                    <a:pt x="9020" y="107"/>
                  </a:lnTo>
                  <a:cubicBezTo>
                    <a:pt x="7575" y="643"/>
                    <a:pt x="6103" y="964"/>
                    <a:pt x="4604" y="1178"/>
                  </a:cubicBezTo>
                  <a:cubicBezTo>
                    <a:pt x="4233" y="1227"/>
                    <a:pt x="2171" y="1368"/>
                    <a:pt x="423" y="1368"/>
                  </a:cubicBezTo>
                  <a:cubicBezTo>
                    <a:pt x="280" y="1368"/>
                    <a:pt x="138" y="1367"/>
                    <a:pt x="0" y="1365"/>
                  </a:cubicBezTo>
                  <a:lnTo>
                    <a:pt x="0" y="1981"/>
                  </a:lnTo>
                  <a:cubicBezTo>
                    <a:pt x="241" y="1981"/>
                    <a:pt x="509" y="2008"/>
                    <a:pt x="749" y="2008"/>
                  </a:cubicBezTo>
                  <a:cubicBezTo>
                    <a:pt x="2088" y="2008"/>
                    <a:pt x="3426" y="1981"/>
                    <a:pt x="4764" y="1847"/>
                  </a:cubicBezTo>
                  <a:cubicBezTo>
                    <a:pt x="6236" y="1660"/>
                    <a:pt x="7682" y="1338"/>
                    <a:pt x="9074" y="857"/>
                  </a:cubicBezTo>
                  <a:cubicBezTo>
                    <a:pt x="9181" y="830"/>
                    <a:pt x="9234" y="803"/>
                    <a:pt x="9341" y="776"/>
                  </a:cubicBezTo>
                  <a:cubicBezTo>
                    <a:pt x="9314" y="509"/>
                    <a:pt x="9314" y="268"/>
                    <a:pt x="93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0" name="Google Shape;6800;p45"/>
            <p:cNvSpPr/>
            <p:nvPr/>
          </p:nvSpPr>
          <p:spPr>
            <a:xfrm>
              <a:off x="2740025" y="6926950"/>
              <a:ext cx="48875" cy="30100"/>
            </a:xfrm>
            <a:custGeom>
              <a:avLst/>
              <a:gdLst/>
              <a:ahLst/>
              <a:cxnLst/>
              <a:rect l="l" t="t" r="r" b="b"/>
              <a:pathLst>
                <a:path w="1955" h="1204" extrusionOk="0">
                  <a:moveTo>
                    <a:pt x="1029" y="1"/>
                  </a:moveTo>
                  <a:cubicBezTo>
                    <a:pt x="974" y="1"/>
                    <a:pt x="917" y="4"/>
                    <a:pt x="857" y="11"/>
                  </a:cubicBezTo>
                  <a:cubicBezTo>
                    <a:pt x="750" y="11"/>
                    <a:pt x="697" y="64"/>
                    <a:pt x="590" y="64"/>
                  </a:cubicBezTo>
                  <a:cubicBezTo>
                    <a:pt x="456" y="91"/>
                    <a:pt x="322" y="118"/>
                    <a:pt x="215" y="171"/>
                  </a:cubicBezTo>
                  <a:lnTo>
                    <a:pt x="54" y="171"/>
                  </a:lnTo>
                  <a:cubicBezTo>
                    <a:pt x="28" y="225"/>
                    <a:pt x="1" y="251"/>
                    <a:pt x="28" y="305"/>
                  </a:cubicBezTo>
                  <a:cubicBezTo>
                    <a:pt x="221" y="765"/>
                    <a:pt x="634" y="1203"/>
                    <a:pt x="1167" y="1203"/>
                  </a:cubicBezTo>
                  <a:cubicBezTo>
                    <a:pt x="1223" y="1203"/>
                    <a:pt x="1280" y="1198"/>
                    <a:pt x="1339" y="1188"/>
                  </a:cubicBezTo>
                  <a:cubicBezTo>
                    <a:pt x="1419" y="1161"/>
                    <a:pt x="1553" y="1108"/>
                    <a:pt x="1660" y="1054"/>
                  </a:cubicBezTo>
                  <a:cubicBezTo>
                    <a:pt x="1714" y="1054"/>
                    <a:pt x="1714" y="1028"/>
                    <a:pt x="1741" y="1028"/>
                  </a:cubicBezTo>
                  <a:cubicBezTo>
                    <a:pt x="1794" y="974"/>
                    <a:pt x="1821" y="947"/>
                    <a:pt x="1874" y="894"/>
                  </a:cubicBezTo>
                  <a:cubicBezTo>
                    <a:pt x="1901" y="840"/>
                    <a:pt x="1928" y="787"/>
                    <a:pt x="1955" y="733"/>
                  </a:cubicBezTo>
                  <a:cubicBezTo>
                    <a:pt x="1955" y="653"/>
                    <a:pt x="1955" y="599"/>
                    <a:pt x="1928" y="519"/>
                  </a:cubicBezTo>
                  <a:cubicBezTo>
                    <a:pt x="1928" y="492"/>
                    <a:pt x="1901" y="439"/>
                    <a:pt x="1901" y="412"/>
                  </a:cubicBezTo>
                  <a:cubicBezTo>
                    <a:pt x="1874" y="385"/>
                    <a:pt x="1874" y="359"/>
                    <a:pt x="1821" y="332"/>
                  </a:cubicBezTo>
                  <a:cubicBezTo>
                    <a:pt x="1741" y="225"/>
                    <a:pt x="1607" y="118"/>
                    <a:pt x="1473" y="91"/>
                  </a:cubicBezTo>
                  <a:cubicBezTo>
                    <a:pt x="1332" y="31"/>
                    <a:pt x="1192" y="1"/>
                    <a:pt x="1029" y="1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1" name="Google Shape;6801;p45"/>
            <p:cNvSpPr/>
            <p:nvPr/>
          </p:nvSpPr>
          <p:spPr>
            <a:xfrm>
              <a:off x="2640325" y="6831125"/>
              <a:ext cx="56225" cy="42100"/>
            </a:xfrm>
            <a:custGeom>
              <a:avLst/>
              <a:gdLst/>
              <a:ahLst/>
              <a:cxnLst/>
              <a:rect l="l" t="t" r="r" b="b"/>
              <a:pathLst>
                <a:path w="2249" h="1684" extrusionOk="0">
                  <a:moveTo>
                    <a:pt x="1793" y="0"/>
                  </a:moveTo>
                  <a:cubicBezTo>
                    <a:pt x="1570" y="0"/>
                    <a:pt x="1276" y="96"/>
                    <a:pt x="964" y="284"/>
                  </a:cubicBezTo>
                  <a:cubicBezTo>
                    <a:pt x="937" y="310"/>
                    <a:pt x="884" y="337"/>
                    <a:pt x="804" y="364"/>
                  </a:cubicBezTo>
                  <a:cubicBezTo>
                    <a:pt x="536" y="578"/>
                    <a:pt x="295" y="766"/>
                    <a:pt x="161" y="1006"/>
                  </a:cubicBezTo>
                  <a:cubicBezTo>
                    <a:pt x="27" y="1247"/>
                    <a:pt x="1" y="1408"/>
                    <a:pt x="108" y="1542"/>
                  </a:cubicBezTo>
                  <a:cubicBezTo>
                    <a:pt x="172" y="1639"/>
                    <a:pt x="289" y="1683"/>
                    <a:pt x="440" y="1683"/>
                  </a:cubicBezTo>
                  <a:cubicBezTo>
                    <a:pt x="664" y="1683"/>
                    <a:pt x="965" y="1584"/>
                    <a:pt x="1285" y="1408"/>
                  </a:cubicBezTo>
                  <a:cubicBezTo>
                    <a:pt x="1339" y="1381"/>
                    <a:pt x="1366" y="1328"/>
                    <a:pt x="1446" y="1301"/>
                  </a:cubicBezTo>
                  <a:cubicBezTo>
                    <a:pt x="1714" y="1113"/>
                    <a:pt x="1955" y="899"/>
                    <a:pt x="2088" y="685"/>
                  </a:cubicBezTo>
                  <a:cubicBezTo>
                    <a:pt x="2222" y="444"/>
                    <a:pt x="2249" y="284"/>
                    <a:pt x="2142" y="150"/>
                  </a:cubicBezTo>
                  <a:cubicBezTo>
                    <a:pt x="2075" y="49"/>
                    <a:pt x="1952" y="0"/>
                    <a:pt x="1793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2" name="Google Shape;6802;p45"/>
            <p:cNvSpPr/>
            <p:nvPr/>
          </p:nvSpPr>
          <p:spPr>
            <a:xfrm>
              <a:off x="2782850" y="6803625"/>
              <a:ext cx="61600" cy="28550"/>
            </a:xfrm>
            <a:custGeom>
              <a:avLst/>
              <a:gdLst/>
              <a:ahLst/>
              <a:cxnLst/>
              <a:rect l="l" t="t" r="r" b="b"/>
              <a:pathLst>
                <a:path w="2464" h="1142" extrusionOk="0">
                  <a:moveTo>
                    <a:pt x="845" y="0"/>
                  </a:moveTo>
                  <a:cubicBezTo>
                    <a:pt x="585" y="0"/>
                    <a:pt x="355" y="42"/>
                    <a:pt x="188" y="126"/>
                  </a:cubicBezTo>
                  <a:cubicBezTo>
                    <a:pt x="81" y="206"/>
                    <a:pt x="28" y="313"/>
                    <a:pt x="1" y="367"/>
                  </a:cubicBezTo>
                  <a:cubicBezTo>
                    <a:pt x="1" y="447"/>
                    <a:pt x="1" y="527"/>
                    <a:pt x="54" y="608"/>
                  </a:cubicBezTo>
                  <a:cubicBezTo>
                    <a:pt x="215" y="848"/>
                    <a:pt x="616" y="1036"/>
                    <a:pt x="1125" y="1116"/>
                  </a:cubicBezTo>
                  <a:cubicBezTo>
                    <a:pt x="1260" y="1133"/>
                    <a:pt x="1399" y="1142"/>
                    <a:pt x="1532" y="1142"/>
                  </a:cubicBezTo>
                  <a:cubicBezTo>
                    <a:pt x="1820" y="1142"/>
                    <a:pt x="2084" y="1100"/>
                    <a:pt x="2249" y="1009"/>
                  </a:cubicBezTo>
                  <a:cubicBezTo>
                    <a:pt x="2356" y="929"/>
                    <a:pt x="2436" y="875"/>
                    <a:pt x="2463" y="768"/>
                  </a:cubicBezTo>
                  <a:cubicBezTo>
                    <a:pt x="2463" y="715"/>
                    <a:pt x="2463" y="608"/>
                    <a:pt x="2383" y="527"/>
                  </a:cubicBezTo>
                  <a:cubicBezTo>
                    <a:pt x="2222" y="313"/>
                    <a:pt x="1821" y="99"/>
                    <a:pt x="1339" y="45"/>
                  </a:cubicBezTo>
                  <a:cubicBezTo>
                    <a:pt x="1168" y="15"/>
                    <a:pt x="1002" y="0"/>
                    <a:pt x="845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3" name="Google Shape;6803;p45"/>
            <p:cNvSpPr/>
            <p:nvPr/>
          </p:nvSpPr>
          <p:spPr>
            <a:xfrm>
              <a:off x="2731325" y="6897100"/>
              <a:ext cx="65600" cy="59575"/>
            </a:xfrm>
            <a:custGeom>
              <a:avLst/>
              <a:gdLst/>
              <a:ahLst/>
              <a:cxnLst/>
              <a:rect l="l" t="t" r="r" b="b"/>
              <a:pathLst>
                <a:path w="2624" h="2383" extrusionOk="0">
                  <a:moveTo>
                    <a:pt x="1289" y="1211"/>
                  </a:moveTo>
                  <a:cubicBezTo>
                    <a:pt x="1339" y="1211"/>
                    <a:pt x="1393" y="1218"/>
                    <a:pt x="1446" y="1231"/>
                  </a:cubicBezTo>
                  <a:cubicBezTo>
                    <a:pt x="1553" y="1231"/>
                    <a:pt x="1633" y="1285"/>
                    <a:pt x="1714" y="1312"/>
                  </a:cubicBezTo>
                  <a:cubicBezTo>
                    <a:pt x="1767" y="1365"/>
                    <a:pt x="1874" y="1419"/>
                    <a:pt x="1955" y="1472"/>
                  </a:cubicBezTo>
                  <a:cubicBezTo>
                    <a:pt x="2035" y="1579"/>
                    <a:pt x="2115" y="1633"/>
                    <a:pt x="2169" y="1740"/>
                  </a:cubicBezTo>
                  <a:lnTo>
                    <a:pt x="2169" y="1713"/>
                  </a:lnTo>
                  <a:lnTo>
                    <a:pt x="2222" y="1767"/>
                  </a:lnTo>
                  <a:lnTo>
                    <a:pt x="2249" y="1847"/>
                  </a:lnTo>
                  <a:lnTo>
                    <a:pt x="2249" y="1874"/>
                  </a:lnTo>
                  <a:cubicBezTo>
                    <a:pt x="2249" y="1900"/>
                    <a:pt x="2222" y="1900"/>
                    <a:pt x="2222" y="1954"/>
                  </a:cubicBezTo>
                  <a:cubicBezTo>
                    <a:pt x="2142" y="2008"/>
                    <a:pt x="2115" y="2088"/>
                    <a:pt x="2035" y="2115"/>
                  </a:cubicBezTo>
                  <a:cubicBezTo>
                    <a:pt x="2008" y="2141"/>
                    <a:pt x="1981" y="2141"/>
                    <a:pt x="1955" y="2168"/>
                  </a:cubicBezTo>
                  <a:cubicBezTo>
                    <a:pt x="1901" y="2168"/>
                    <a:pt x="1901" y="2222"/>
                    <a:pt x="1874" y="2222"/>
                  </a:cubicBezTo>
                  <a:cubicBezTo>
                    <a:pt x="1821" y="2248"/>
                    <a:pt x="1741" y="2275"/>
                    <a:pt x="1633" y="2275"/>
                  </a:cubicBezTo>
                  <a:lnTo>
                    <a:pt x="1419" y="2275"/>
                  </a:lnTo>
                  <a:cubicBezTo>
                    <a:pt x="1312" y="2248"/>
                    <a:pt x="1232" y="2248"/>
                    <a:pt x="1178" y="2222"/>
                  </a:cubicBezTo>
                  <a:cubicBezTo>
                    <a:pt x="1071" y="2168"/>
                    <a:pt x="1018" y="2141"/>
                    <a:pt x="938" y="2088"/>
                  </a:cubicBezTo>
                  <a:cubicBezTo>
                    <a:pt x="857" y="1981"/>
                    <a:pt x="750" y="1927"/>
                    <a:pt x="643" y="1793"/>
                  </a:cubicBezTo>
                  <a:cubicBezTo>
                    <a:pt x="590" y="1686"/>
                    <a:pt x="509" y="1579"/>
                    <a:pt x="509" y="1472"/>
                  </a:cubicBezTo>
                  <a:cubicBezTo>
                    <a:pt x="616" y="1419"/>
                    <a:pt x="670" y="1365"/>
                    <a:pt x="777" y="1338"/>
                  </a:cubicBezTo>
                  <a:cubicBezTo>
                    <a:pt x="911" y="1285"/>
                    <a:pt x="1018" y="1231"/>
                    <a:pt x="1152" y="1231"/>
                  </a:cubicBezTo>
                  <a:cubicBezTo>
                    <a:pt x="1192" y="1218"/>
                    <a:pt x="1239" y="1211"/>
                    <a:pt x="1289" y="1211"/>
                  </a:cubicBezTo>
                  <a:close/>
                  <a:moveTo>
                    <a:pt x="2517" y="0"/>
                  </a:moveTo>
                  <a:cubicBezTo>
                    <a:pt x="2490" y="27"/>
                    <a:pt x="2463" y="27"/>
                    <a:pt x="2410" y="80"/>
                  </a:cubicBezTo>
                  <a:cubicBezTo>
                    <a:pt x="2383" y="107"/>
                    <a:pt x="2356" y="107"/>
                    <a:pt x="2329" y="134"/>
                  </a:cubicBezTo>
                  <a:cubicBezTo>
                    <a:pt x="2222" y="214"/>
                    <a:pt x="2142" y="241"/>
                    <a:pt x="2062" y="268"/>
                  </a:cubicBezTo>
                  <a:cubicBezTo>
                    <a:pt x="1848" y="375"/>
                    <a:pt x="1607" y="455"/>
                    <a:pt x="1339" y="509"/>
                  </a:cubicBezTo>
                  <a:cubicBezTo>
                    <a:pt x="1071" y="589"/>
                    <a:pt x="831" y="616"/>
                    <a:pt x="563" y="616"/>
                  </a:cubicBezTo>
                  <a:lnTo>
                    <a:pt x="1" y="616"/>
                  </a:lnTo>
                  <a:cubicBezTo>
                    <a:pt x="54" y="857"/>
                    <a:pt x="108" y="1071"/>
                    <a:pt x="215" y="1312"/>
                  </a:cubicBezTo>
                  <a:cubicBezTo>
                    <a:pt x="349" y="1553"/>
                    <a:pt x="483" y="1793"/>
                    <a:pt x="670" y="1954"/>
                  </a:cubicBezTo>
                  <a:cubicBezTo>
                    <a:pt x="750" y="2008"/>
                    <a:pt x="857" y="2115"/>
                    <a:pt x="938" y="2168"/>
                  </a:cubicBezTo>
                  <a:cubicBezTo>
                    <a:pt x="1045" y="2248"/>
                    <a:pt x="1152" y="2302"/>
                    <a:pt x="1286" y="2355"/>
                  </a:cubicBezTo>
                  <a:cubicBezTo>
                    <a:pt x="1393" y="2382"/>
                    <a:pt x="1526" y="2382"/>
                    <a:pt x="1660" y="2382"/>
                  </a:cubicBezTo>
                  <a:cubicBezTo>
                    <a:pt x="1794" y="2355"/>
                    <a:pt x="1928" y="2329"/>
                    <a:pt x="2062" y="2248"/>
                  </a:cubicBezTo>
                  <a:cubicBezTo>
                    <a:pt x="2196" y="2141"/>
                    <a:pt x="2329" y="2008"/>
                    <a:pt x="2410" y="1847"/>
                  </a:cubicBezTo>
                  <a:cubicBezTo>
                    <a:pt x="2463" y="1793"/>
                    <a:pt x="2490" y="1686"/>
                    <a:pt x="2517" y="1579"/>
                  </a:cubicBezTo>
                  <a:cubicBezTo>
                    <a:pt x="2544" y="1472"/>
                    <a:pt x="2544" y="1365"/>
                    <a:pt x="2597" y="1285"/>
                  </a:cubicBezTo>
                  <a:cubicBezTo>
                    <a:pt x="2624" y="1124"/>
                    <a:pt x="2624" y="910"/>
                    <a:pt x="2624" y="696"/>
                  </a:cubicBezTo>
                  <a:cubicBezTo>
                    <a:pt x="2624" y="616"/>
                    <a:pt x="2597" y="509"/>
                    <a:pt x="2597" y="375"/>
                  </a:cubicBezTo>
                  <a:cubicBezTo>
                    <a:pt x="2597" y="268"/>
                    <a:pt x="2597" y="161"/>
                    <a:pt x="2544" y="80"/>
                  </a:cubicBezTo>
                  <a:lnTo>
                    <a:pt x="2517" y="0"/>
                  </a:ln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4" name="Google Shape;6804;p45"/>
            <p:cNvSpPr/>
            <p:nvPr/>
          </p:nvSpPr>
          <p:spPr>
            <a:xfrm>
              <a:off x="2813625" y="6863475"/>
              <a:ext cx="27475" cy="42500"/>
            </a:xfrm>
            <a:custGeom>
              <a:avLst/>
              <a:gdLst/>
              <a:ahLst/>
              <a:cxnLst/>
              <a:rect l="l" t="t" r="r" b="b"/>
              <a:pathLst>
                <a:path w="1099" h="1700" extrusionOk="0">
                  <a:moveTo>
                    <a:pt x="389" y="0"/>
                  </a:moveTo>
                  <a:cubicBezTo>
                    <a:pt x="367" y="0"/>
                    <a:pt x="344" y="2"/>
                    <a:pt x="322" y="7"/>
                  </a:cubicBezTo>
                  <a:cubicBezTo>
                    <a:pt x="295" y="7"/>
                    <a:pt x="269" y="34"/>
                    <a:pt x="269" y="34"/>
                  </a:cubicBezTo>
                  <a:cubicBezTo>
                    <a:pt x="54" y="141"/>
                    <a:pt x="1" y="542"/>
                    <a:pt x="54" y="944"/>
                  </a:cubicBezTo>
                  <a:cubicBezTo>
                    <a:pt x="108" y="1185"/>
                    <a:pt x="188" y="1372"/>
                    <a:pt x="322" y="1532"/>
                  </a:cubicBezTo>
                  <a:cubicBezTo>
                    <a:pt x="434" y="1644"/>
                    <a:pt x="545" y="1700"/>
                    <a:pt x="657" y="1700"/>
                  </a:cubicBezTo>
                  <a:cubicBezTo>
                    <a:pt x="679" y="1700"/>
                    <a:pt x="701" y="1698"/>
                    <a:pt x="724" y="1693"/>
                  </a:cubicBezTo>
                  <a:cubicBezTo>
                    <a:pt x="777" y="1693"/>
                    <a:pt x="804" y="1666"/>
                    <a:pt x="804" y="1666"/>
                  </a:cubicBezTo>
                  <a:cubicBezTo>
                    <a:pt x="991" y="1532"/>
                    <a:pt x="1098" y="1158"/>
                    <a:pt x="991" y="756"/>
                  </a:cubicBezTo>
                  <a:cubicBezTo>
                    <a:pt x="965" y="515"/>
                    <a:pt x="857" y="328"/>
                    <a:pt x="724" y="167"/>
                  </a:cubicBezTo>
                  <a:cubicBezTo>
                    <a:pt x="612" y="56"/>
                    <a:pt x="501" y="0"/>
                    <a:pt x="389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5" name="Google Shape;6805;p45"/>
            <p:cNvSpPr/>
            <p:nvPr/>
          </p:nvSpPr>
          <p:spPr>
            <a:xfrm>
              <a:off x="2677125" y="6899600"/>
              <a:ext cx="27475" cy="42475"/>
            </a:xfrm>
            <a:custGeom>
              <a:avLst/>
              <a:gdLst/>
              <a:ahLst/>
              <a:cxnLst/>
              <a:rect l="l" t="t" r="r" b="b"/>
              <a:pathLst>
                <a:path w="1099" h="1699" extrusionOk="0">
                  <a:moveTo>
                    <a:pt x="416" y="0"/>
                  </a:moveTo>
                  <a:cubicBezTo>
                    <a:pt x="393" y="0"/>
                    <a:pt x="371" y="3"/>
                    <a:pt x="349" y="7"/>
                  </a:cubicBezTo>
                  <a:cubicBezTo>
                    <a:pt x="295" y="7"/>
                    <a:pt x="268" y="34"/>
                    <a:pt x="268" y="34"/>
                  </a:cubicBezTo>
                  <a:cubicBezTo>
                    <a:pt x="81" y="168"/>
                    <a:pt x="1" y="542"/>
                    <a:pt x="81" y="944"/>
                  </a:cubicBezTo>
                  <a:cubicBezTo>
                    <a:pt x="108" y="1185"/>
                    <a:pt x="215" y="1372"/>
                    <a:pt x="349" y="1506"/>
                  </a:cubicBezTo>
                  <a:cubicBezTo>
                    <a:pt x="465" y="1623"/>
                    <a:pt x="582" y="1699"/>
                    <a:pt x="698" y="1699"/>
                  </a:cubicBezTo>
                  <a:cubicBezTo>
                    <a:pt x="716" y="1699"/>
                    <a:pt x="733" y="1697"/>
                    <a:pt x="750" y="1693"/>
                  </a:cubicBezTo>
                  <a:cubicBezTo>
                    <a:pt x="777" y="1693"/>
                    <a:pt x="804" y="1640"/>
                    <a:pt x="804" y="1640"/>
                  </a:cubicBezTo>
                  <a:cubicBezTo>
                    <a:pt x="1018" y="1506"/>
                    <a:pt x="1098" y="1158"/>
                    <a:pt x="1018" y="730"/>
                  </a:cubicBezTo>
                  <a:cubicBezTo>
                    <a:pt x="964" y="516"/>
                    <a:pt x="884" y="302"/>
                    <a:pt x="750" y="168"/>
                  </a:cubicBezTo>
                  <a:cubicBezTo>
                    <a:pt x="639" y="56"/>
                    <a:pt x="527" y="0"/>
                    <a:pt x="416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806" name="Google Shape;6806;p45"/>
          <p:cNvGrpSpPr/>
          <p:nvPr/>
        </p:nvGrpSpPr>
        <p:grpSpPr>
          <a:xfrm>
            <a:off x="7961658" y="4889784"/>
            <a:ext cx="1194828" cy="1215085"/>
            <a:chOff x="2293050" y="8738575"/>
            <a:chExt cx="1223875" cy="1244625"/>
          </a:xfrm>
        </p:grpSpPr>
        <p:sp>
          <p:nvSpPr>
            <p:cNvPr id="6807" name="Google Shape;6807;p45"/>
            <p:cNvSpPr/>
            <p:nvPr/>
          </p:nvSpPr>
          <p:spPr>
            <a:xfrm>
              <a:off x="2293050" y="8738575"/>
              <a:ext cx="1223875" cy="1244625"/>
            </a:xfrm>
            <a:custGeom>
              <a:avLst/>
              <a:gdLst/>
              <a:ahLst/>
              <a:cxnLst/>
              <a:rect l="l" t="t" r="r" b="b"/>
              <a:pathLst>
                <a:path w="48955" h="49785" extrusionOk="0">
                  <a:moveTo>
                    <a:pt x="34260" y="41246"/>
                  </a:moveTo>
                  <a:lnTo>
                    <a:pt x="34260" y="41273"/>
                  </a:lnTo>
                  <a:cubicBezTo>
                    <a:pt x="33997" y="42125"/>
                    <a:pt x="34038" y="43058"/>
                    <a:pt x="34380" y="43884"/>
                  </a:cubicBezTo>
                  <a:lnTo>
                    <a:pt x="34380" y="43884"/>
                  </a:lnTo>
                  <a:cubicBezTo>
                    <a:pt x="34146" y="43448"/>
                    <a:pt x="33829" y="43050"/>
                    <a:pt x="33431" y="42718"/>
                  </a:cubicBezTo>
                  <a:cubicBezTo>
                    <a:pt x="33324" y="42370"/>
                    <a:pt x="33243" y="42049"/>
                    <a:pt x="33056" y="41701"/>
                  </a:cubicBezTo>
                  <a:cubicBezTo>
                    <a:pt x="33270" y="41621"/>
                    <a:pt x="33457" y="41487"/>
                    <a:pt x="33671" y="41353"/>
                  </a:cubicBezTo>
                  <a:lnTo>
                    <a:pt x="34260" y="41246"/>
                  </a:lnTo>
                  <a:close/>
                  <a:moveTo>
                    <a:pt x="11643" y="0"/>
                  </a:moveTo>
                  <a:cubicBezTo>
                    <a:pt x="10091" y="0"/>
                    <a:pt x="8699" y="1071"/>
                    <a:pt x="8298" y="2570"/>
                  </a:cubicBezTo>
                  <a:cubicBezTo>
                    <a:pt x="7976" y="3908"/>
                    <a:pt x="8485" y="5273"/>
                    <a:pt x="9502" y="6103"/>
                  </a:cubicBezTo>
                  <a:lnTo>
                    <a:pt x="9502" y="6183"/>
                  </a:lnTo>
                  <a:cubicBezTo>
                    <a:pt x="5193" y="7575"/>
                    <a:pt x="1847" y="11135"/>
                    <a:pt x="803" y="15658"/>
                  </a:cubicBezTo>
                  <a:cubicBezTo>
                    <a:pt x="0" y="19057"/>
                    <a:pt x="616" y="22537"/>
                    <a:pt x="2463" y="25508"/>
                  </a:cubicBezTo>
                  <a:cubicBezTo>
                    <a:pt x="4283" y="28452"/>
                    <a:pt x="7200" y="30540"/>
                    <a:pt x="10573" y="31343"/>
                  </a:cubicBezTo>
                  <a:cubicBezTo>
                    <a:pt x="10626" y="31343"/>
                    <a:pt x="10653" y="31343"/>
                    <a:pt x="10653" y="31369"/>
                  </a:cubicBezTo>
                  <a:cubicBezTo>
                    <a:pt x="10894" y="33350"/>
                    <a:pt x="11831" y="35117"/>
                    <a:pt x="13249" y="36401"/>
                  </a:cubicBezTo>
                  <a:cubicBezTo>
                    <a:pt x="11750" y="38221"/>
                    <a:pt x="10894" y="40149"/>
                    <a:pt x="10412" y="41621"/>
                  </a:cubicBezTo>
                  <a:cubicBezTo>
                    <a:pt x="8913" y="42905"/>
                    <a:pt x="8646" y="45180"/>
                    <a:pt x="9850" y="46840"/>
                  </a:cubicBezTo>
                  <a:cubicBezTo>
                    <a:pt x="10573" y="47804"/>
                    <a:pt x="11724" y="48392"/>
                    <a:pt x="12955" y="48392"/>
                  </a:cubicBezTo>
                  <a:cubicBezTo>
                    <a:pt x="13785" y="48392"/>
                    <a:pt x="14588" y="48125"/>
                    <a:pt x="15257" y="47643"/>
                  </a:cubicBezTo>
                  <a:cubicBezTo>
                    <a:pt x="16033" y="47054"/>
                    <a:pt x="16568" y="46224"/>
                    <a:pt x="16729" y="45288"/>
                  </a:cubicBezTo>
                  <a:cubicBezTo>
                    <a:pt x="16809" y="45421"/>
                    <a:pt x="16916" y="45555"/>
                    <a:pt x="16996" y="45689"/>
                  </a:cubicBezTo>
                  <a:cubicBezTo>
                    <a:pt x="17719" y="46626"/>
                    <a:pt x="18843" y="47188"/>
                    <a:pt x="20021" y="47188"/>
                  </a:cubicBezTo>
                  <a:cubicBezTo>
                    <a:pt x="20824" y="47188"/>
                    <a:pt x="21600" y="46920"/>
                    <a:pt x="22269" y="46465"/>
                  </a:cubicBezTo>
                  <a:cubicBezTo>
                    <a:pt x="22858" y="46037"/>
                    <a:pt x="23286" y="45421"/>
                    <a:pt x="23527" y="44752"/>
                  </a:cubicBezTo>
                  <a:cubicBezTo>
                    <a:pt x="24196" y="45582"/>
                    <a:pt x="25240" y="46117"/>
                    <a:pt x="26311" y="46117"/>
                  </a:cubicBezTo>
                  <a:cubicBezTo>
                    <a:pt x="26498" y="46117"/>
                    <a:pt x="26712" y="46117"/>
                    <a:pt x="26873" y="46091"/>
                  </a:cubicBezTo>
                  <a:cubicBezTo>
                    <a:pt x="26980" y="47188"/>
                    <a:pt x="27515" y="48259"/>
                    <a:pt x="28479" y="48981"/>
                  </a:cubicBezTo>
                  <a:cubicBezTo>
                    <a:pt x="29175" y="49463"/>
                    <a:pt x="29978" y="49784"/>
                    <a:pt x="30861" y="49784"/>
                  </a:cubicBezTo>
                  <a:cubicBezTo>
                    <a:pt x="32119" y="49784"/>
                    <a:pt x="33324" y="49169"/>
                    <a:pt x="34073" y="48178"/>
                  </a:cubicBezTo>
                  <a:cubicBezTo>
                    <a:pt x="34938" y="47000"/>
                    <a:pt x="35069" y="45493"/>
                    <a:pt x="34544" y="44231"/>
                  </a:cubicBezTo>
                  <a:lnTo>
                    <a:pt x="34544" y="44231"/>
                  </a:lnTo>
                  <a:cubicBezTo>
                    <a:pt x="34793" y="44694"/>
                    <a:pt x="35145" y="45113"/>
                    <a:pt x="35599" y="45448"/>
                  </a:cubicBezTo>
                  <a:cubicBezTo>
                    <a:pt x="36268" y="45957"/>
                    <a:pt x="37044" y="46198"/>
                    <a:pt x="37847" y="46198"/>
                  </a:cubicBezTo>
                  <a:cubicBezTo>
                    <a:pt x="39025" y="46198"/>
                    <a:pt x="40149" y="45635"/>
                    <a:pt x="40871" y="44699"/>
                  </a:cubicBezTo>
                  <a:cubicBezTo>
                    <a:pt x="41487" y="43815"/>
                    <a:pt x="41701" y="42772"/>
                    <a:pt x="41567" y="41808"/>
                  </a:cubicBezTo>
                  <a:lnTo>
                    <a:pt x="41567" y="41808"/>
                  </a:lnTo>
                  <a:cubicBezTo>
                    <a:pt x="41889" y="41915"/>
                    <a:pt x="42236" y="41942"/>
                    <a:pt x="42558" y="41942"/>
                  </a:cubicBezTo>
                  <a:cubicBezTo>
                    <a:pt x="43682" y="41942"/>
                    <a:pt x="44752" y="41407"/>
                    <a:pt x="45422" y="40496"/>
                  </a:cubicBezTo>
                  <a:cubicBezTo>
                    <a:pt x="46492" y="39078"/>
                    <a:pt x="46278" y="37070"/>
                    <a:pt x="45047" y="35866"/>
                  </a:cubicBezTo>
                  <a:cubicBezTo>
                    <a:pt x="44806" y="35143"/>
                    <a:pt x="44485" y="34340"/>
                    <a:pt x="43976" y="33511"/>
                  </a:cubicBezTo>
                  <a:cubicBezTo>
                    <a:pt x="44297" y="32975"/>
                    <a:pt x="44538" y="32387"/>
                    <a:pt x="44699" y="31771"/>
                  </a:cubicBezTo>
                  <a:cubicBezTo>
                    <a:pt x="45341" y="31048"/>
                    <a:pt x="45823" y="30165"/>
                    <a:pt x="46091" y="29201"/>
                  </a:cubicBezTo>
                  <a:cubicBezTo>
                    <a:pt x="46144" y="28987"/>
                    <a:pt x="46171" y="28800"/>
                    <a:pt x="46225" y="28586"/>
                  </a:cubicBezTo>
                  <a:cubicBezTo>
                    <a:pt x="47108" y="27836"/>
                    <a:pt x="47777" y="26819"/>
                    <a:pt x="48098" y="25615"/>
                  </a:cubicBezTo>
                  <a:cubicBezTo>
                    <a:pt x="48955" y="22564"/>
                    <a:pt x="47108" y="19459"/>
                    <a:pt x="44083" y="18656"/>
                  </a:cubicBezTo>
                  <a:cubicBezTo>
                    <a:pt x="43602" y="18522"/>
                    <a:pt x="43147" y="18495"/>
                    <a:pt x="42638" y="18495"/>
                  </a:cubicBezTo>
                  <a:cubicBezTo>
                    <a:pt x="40283" y="18495"/>
                    <a:pt x="38222" y="19940"/>
                    <a:pt x="37338" y="22028"/>
                  </a:cubicBezTo>
                  <a:cubicBezTo>
                    <a:pt x="36161" y="22617"/>
                    <a:pt x="35197" y="23554"/>
                    <a:pt x="34608" y="24678"/>
                  </a:cubicBezTo>
                  <a:cubicBezTo>
                    <a:pt x="34314" y="24892"/>
                    <a:pt x="33993" y="25160"/>
                    <a:pt x="33725" y="25427"/>
                  </a:cubicBezTo>
                  <a:cubicBezTo>
                    <a:pt x="33002" y="25642"/>
                    <a:pt x="32280" y="25990"/>
                    <a:pt x="31691" y="26445"/>
                  </a:cubicBezTo>
                  <a:cubicBezTo>
                    <a:pt x="31289" y="26525"/>
                    <a:pt x="30915" y="26578"/>
                    <a:pt x="30540" y="26685"/>
                  </a:cubicBezTo>
                  <a:cubicBezTo>
                    <a:pt x="30192" y="26632"/>
                    <a:pt x="29790" y="26578"/>
                    <a:pt x="29416" y="26578"/>
                  </a:cubicBezTo>
                  <a:cubicBezTo>
                    <a:pt x="28506" y="26578"/>
                    <a:pt x="27622" y="26766"/>
                    <a:pt x="26739" y="27060"/>
                  </a:cubicBezTo>
                  <a:cubicBezTo>
                    <a:pt x="26338" y="26685"/>
                    <a:pt x="25936" y="26391"/>
                    <a:pt x="25454" y="26123"/>
                  </a:cubicBezTo>
                  <a:cubicBezTo>
                    <a:pt x="25401" y="25588"/>
                    <a:pt x="25294" y="25079"/>
                    <a:pt x="25133" y="24571"/>
                  </a:cubicBezTo>
                  <a:cubicBezTo>
                    <a:pt x="25642" y="23634"/>
                    <a:pt x="25990" y="22617"/>
                    <a:pt x="26231" y="21573"/>
                  </a:cubicBezTo>
                  <a:cubicBezTo>
                    <a:pt x="27435" y="16381"/>
                    <a:pt x="25321" y="11135"/>
                    <a:pt x="21279" y="8110"/>
                  </a:cubicBezTo>
                  <a:cubicBezTo>
                    <a:pt x="21895" y="7655"/>
                    <a:pt x="22350" y="6986"/>
                    <a:pt x="22564" y="6210"/>
                  </a:cubicBezTo>
                  <a:cubicBezTo>
                    <a:pt x="22778" y="5300"/>
                    <a:pt x="22644" y="4416"/>
                    <a:pt x="22189" y="3613"/>
                  </a:cubicBezTo>
                  <a:cubicBezTo>
                    <a:pt x="21707" y="2810"/>
                    <a:pt x="20985" y="2275"/>
                    <a:pt x="20075" y="2034"/>
                  </a:cubicBezTo>
                  <a:cubicBezTo>
                    <a:pt x="19807" y="1954"/>
                    <a:pt x="19512" y="1927"/>
                    <a:pt x="19245" y="1927"/>
                  </a:cubicBezTo>
                  <a:cubicBezTo>
                    <a:pt x="17826" y="1927"/>
                    <a:pt x="16622" y="2757"/>
                    <a:pt x="16086" y="4015"/>
                  </a:cubicBezTo>
                  <a:cubicBezTo>
                    <a:pt x="15872" y="4202"/>
                    <a:pt x="15631" y="4443"/>
                    <a:pt x="15364" y="4711"/>
                  </a:cubicBezTo>
                  <a:cubicBezTo>
                    <a:pt x="15257" y="4363"/>
                    <a:pt x="15150" y="4042"/>
                    <a:pt x="15069" y="3747"/>
                  </a:cubicBezTo>
                  <a:cubicBezTo>
                    <a:pt x="15123" y="3025"/>
                    <a:pt x="14962" y="2302"/>
                    <a:pt x="14588" y="1660"/>
                  </a:cubicBezTo>
                  <a:cubicBezTo>
                    <a:pt x="14133" y="857"/>
                    <a:pt x="13383" y="321"/>
                    <a:pt x="12500" y="80"/>
                  </a:cubicBezTo>
                  <a:cubicBezTo>
                    <a:pt x="12232" y="27"/>
                    <a:pt x="11911" y="0"/>
                    <a:pt x="116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8" name="Google Shape;6808;p45"/>
            <p:cNvSpPr/>
            <p:nvPr/>
          </p:nvSpPr>
          <p:spPr>
            <a:xfrm>
              <a:off x="2583450" y="9635225"/>
              <a:ext cx="170650" cy="245875"/>
            </a:xfrm>
            <a:custGeom>
              <a:avLst/>
              <a:gdLst/>
              <a:ahLst/>
              <a:cxnLst/>
              <a:rect l="l" t="t" r="r" b="b"/>
              <a:pathLst>
                <a:path w="6826" h="9835" extrusionOk="0">
                  <a:moveTo>
                    <a:pt x="6130" y="0"/>
                  </a:moveTo>
                  <a:cubicBezTo>
                    <a:pt x="2704" y="2409"/>
                    <a:pt x="1499" y="5701"/>
                    <a:pt x="1098" y="7494"/>
                  </a:cubicBezTo>
                  <a:cubicBezTo>
                    <a:pt x="937" y="7521"/>
                    <a:pt x="777" y="7575"/>
                    <a:pt x="643" y="7682"/>
                  </a:cubicBezTo>
                  <a:cubicBezTo>
                    <a:pt x="134" y="8083"/>
                    <a:pt x="1" y="8833"/>
                    <a:pt x="402" y="9368"/>
                  </a:cubicBezTo>
                  <a:cubicBezTo>
                    <a:pt x="634" y="9678"/>
                    <a:pt x="983" y="9835"/>
                    <a:pt x="1329" y="9835"/>
                  </a:cubicBezTo>
                  <a:cubicBezTo>
                    <a:pt x="1581" y="9835"/>
                    <a:pt x="1832" y="9751"/>
                    <a:pt x="2035" y="9582"/>
                  </a:cubicBezTo>
                  <a:cubicBezTo>
                    <a:pt x="2543" y="9181"/>
                    <a:pt x="2677" y="8458"/>
                    <a:pt x="2276" y="7923"/>
                  </a:cubicBezTo>
                  <a:lnTo>
                    <a:pt x="2088" y="7709"/>
                  </a:lnTo>
                  <a:cubicBezTo>
                    <a:pt x="2918" y="3828"/>
                    <a:pt x="6826" y="428"/>
                    <a:pt x="6826" y="428"/>
                  </a:cubicBezTo>
                  <a:lnTo>
                    <a:pt x="61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9" name="Google Shape;6809;p45"/>
            <p:cNvSpPr/>
            <p:nvPr/>
          </p:nvSpPr>
          <p:spPr>
            <a:xfrm>
              <a:off x="2762125" y="9628525"/>
              <a:ext cx="155925" cy="222975"/>
            </a:xfrm>
            <a:custGeom>
              <a:avLst/>
              <a:gdLst/>
              <a:ahLst/>
              <a:cxnLst/>
              <a:rect l="l" t="t" r="r" b="b"/>
              <a:pathLst>
                <a:path w="6237" h="8919" extrusionOk="0">
                  <a:moveTo>
                    <a:pt x="5594" y="0"/>
                  </a:moveTo>
                  <a:cubicBezTo>
                    <a:pt x="2516" y="2168"/>
                    <a:pt x="1419" y="5166"/>
                    <a:pt x="1044" y="6772"/>
                  </a:cubicBezTo>
                  <a:cubicBezTo>
                    <a:pt x="883" y="6826"/>
                    <a:pt x="749" y="6879"/>
                    <a:pt x="616" y="6986"/>
                  </a:cubicBezTo>
                  <a:cubicBezTo>
                    <a:pt x="107" y="7361"/>
                    <a:pt x="0" y="8030"/>
                    <a:pt x="375" y="8485"/>
                  </a:cubicBezTo>
                  <a:cubicBezTo>
                    <a:pt x="600" y="8774"/>
                    <a:pt x="930" y="8919"/>
                    <a:pt x="1263" y="8919"/>
                  </a:cubicBezTo>
                  <a:cubicBezTo>
                    <a:pt x="1485" y="8919"/>
                    <a:pt x="1708" y="8854"/>
                    <a:pt x="1900" y="8726"/>
                  </a:cubicBezTo>
                  <a:cubicBezTo>
                    <a:pt x="2382" y="8351"/>
                    <a:pt x="2489" y="7682"/>
                    <a:pt x="2114" y="7227"/>
                  </a:cubicBezTo>
                  <a:cubicBezTo>
                    <a:pt x="2061" y="7120"/>
                    <a:pt x="1981" y="7093"/>
                    <a:pt x="1927" y="7013"/>
                  </a:cubicBezTo>
                  <a:cubicBezTo>
                    <a:pt x="2677" y="3507"/>
                    <a:pt x="6236" y="402"/>
                    <a:pt x="6236" y="402"/>
                  </a:cubicBezTo>
                  <a:lnTo>
                    <a:pt x="55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0" name="Google Shape;6810;p45"/>
            <p:cNvSpPr/>
            <p:nvPr/>
          </p:nvSpPr>
          <p:spPr>
            <a:xfrm>
              <a:off x="2926725" y="9642575"/>
              <a:ext cx="125150" cy="182025"/>
            </a:xfrm>
            <a:custGeom>
              <a:avLst/>
              <a:gdLst/>
              <a:ahLst/>
              <a:cxnLst/>
              <a:rect l="l" t="t" r="r" b="b"/>
              <a:pathLst>
                <a:path w="5006" h="7281" extrusionOk="0">
                  <a:moveTo>
                    <a:pt x="4470" y="0"/>
                  </a:moveTo>
                  <a:cubicBezTo>
                    <a:pt x="2008" y="1767"/>
                    <a:pt x="1098" y="4203"/>
                    <a:pt x="803" y="5514"/>
                  </a:cubicBezTo>
                  <a:cubicBezTo>
                    <a:pt x="696" y="5541"/>
                    <a:pt x="562" y="5621"/>
                    <a:pt x="455" y="5675"/>
                  </a:cubicBezTo>
                  <a:cubicBezTo>
                    <a:pt x="81" y="5996"/>
                    <a:pt x="0" y="6531"/>
                    <a:pt x="295" y="6933"/>
                  </a:cubicBezTo>
                  <a:cubicBezTo>
                    <a:pt x="449" y="7164"/>
                    <a:pt x="702" y="7280"/>
                    <a:pt x="965" y="7280"/>
                  </a:cubicBezTo>
                  <a:cubicBezTo>
                    <a:pt x="1158" y="7280"/>
                    <a:pt x="1356" y="7218"/>
                    <a:pt x="1526" y="7093"/>
                  </a:cubicBezTo>
                  <a:cubicBezTo>
                    <a:pt x="1901" y="6799"/>
                    <a:pt x="2008" y="6264"/>
                    <a:pt x="1687" y="5862"/>
                  </a:cubicBezTo>
                  <a:cubicBezTo>
                    <a:pt x="1633" y="5782"/>
                    <a:pt x="1606" y="5728"/>
                    <a:pt x="1526" y="5675"/>
                  </a:cubicBezTo>
                  <a:cubicBezTo>
                    <a:pt x="2142" y="2838"/>
                    <a:pt x="5006" y="322"/>
                    <a:pt x="5006" y="322"/>
                  </a:cubicBezTo>
                  <a:lnTo>
                    <a:pt x="44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1" name="Google Shape;6811;p45"/>
            <p:cNvSpPr/>
            <p:nvPr/>
          </p:nvSpPr>
          <p:spPr>
            <a:xfrm>
              <a:off x="3276025" y="9267750"/>
              <a:ext cx="166625" cy="150950"/>
            </a:xfrm>
            <a:custGeom>
              <a:avLst/>
              <a:gdLst/>
              <a:ahLst/>
              <a:cxnLst/>
              <a:rect l="l" t="t" r="r" b="b"/>
              <a:pathLst>
                <a:path w="6665" h="6038" extrusionOk="0">
                  <a:moveTo>
                    <a:pt x="3281" y="1"/>
                  </a:moveTo>
                  <a:cubicBezTo>
                    <a:pt x="1931" y="1"/>
                    <a:pt x="737" y="916"/>
                    <a:pt x="402" y="2280"/>
                  </a:cubicBezTo>
                  <a:cubicBezTo>
                    <a:pt x="0" y="3886"/>
                    <a:pt x="964" y="5545"/>
                    <a:pt x="2570" y="5947"/>
                  </a:cubicBezTo>
                  <a:cubicBezTo>
                    <a:pt x="2816" y="6008"/>
                    <a:pt x="3063" y="6038"/>
                    <a:pt x="3307" y="6038"/>
                  </a:cubicBezTo>
                  <a:cubicBezTo>
                    <a:pt x="4655" y="6038"/>
                    <a:pt x="5901" y="5138"/>
                    <a:pt x="6263" y="3779"/>
                  </a:cubicBezTo>
                  <a:cubicBezTo>
                    <a:pt x="6665" y="2173"/>
                    <a:pt x="5701" y="540"/>
                    <a:pt x="4095" y="112"/>
                  </a:cubicBezTo>
                  <a:cubicBezTo>
                    <a:pt x="3821" y="37"/>
                    <a:pt x="3548" y="1"/>
                    <a:pt x="3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2" name="Google Shape;6812;p45"/>
            <p:cNvSpPr/>
            <p:nvPr/>
          </p:nvSpPr>
          <p:spPr>
            <a:xfrm>
              <a:off x="3197725" y="9340025"/>
              <a:ext cx="196075" cy="177550"/>
            </a:xfrm>
            <a:custGeom>
              <a:avLst/>
              <a:gdLst/>
              <a:ahLst/>
              <a:cxnLst/>
              <a:rect l="l" t="t" r="r" b="b"/>
              <a:pathLst>
                <a:path w="7843" h="7102" extrusionOk="0">
                  <a:moveTo>
                    <a:pt x="3920" y="0"/>
                  </a:moveTo>
                  <a:cubicBezTo>
                    <a:pt x="2324" y="0"/>
                    <a:pt x="889" y="1051"/>
                    <a:pt x="482" y="2654"/>
                  </a:cubicBezTo>
                  <a:cubicBezTo>
                    <a:pt x="0" y="4528"/>
                    <a:pt x="1125" y="6482"/>
                    <a:pt x="3025" y="6990"/>
                  </a:cubicBezTo>
                  <a:cubicBezTo>
                    <a:pt x="3318" y="7066"/>
                    <a:pt x="3613" y="7102"/>
                    <a:pt x="3904" y="7102"/>
                  </a:cubicBezTo>
                  <a:cubicBezTo>
                    <a:pt x="5474" y="7102"/>
                    <a:pt x="6932" y="6051"/>
                    <a:pt x="7361" y="4447"/>
                  </a:cubicBezTo>
                  <a:cubicBezTo>
                    <a:pt x="7843" y="2574"/>
                    <a:pt x="6719" y="620"/>
                    <a:pt x="4818" y="111"/>
                  </a:cubicBezTo>
                  <a:cubicBezTo>
                    <a:pt x="4517" y="36"/>
                    <a:pt x="4216" y="0"/>
                    <a:pt x="3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3" name="Google Shape;6813;p45"/>
            <p:cNvSpPr/>
            <p:nvPr/>
          </p:nvSpPr>
          <p:spPr>
            <a:xfrm>
              <a:off x="3145525" y="9392550"/>
              <a:ext cx="216175" cy="195575"/>
            </a:xfrm>
            <a:custGeom>
              <a:avLst/>
              <a:gdLst/>
              <a:ahLst/>
              <a:cxnLst/>
              <a:rect l="l" t="t" r="r" b="b"/>
              <a:pathLst>
                <a:path w="8647" h="7823" extrusionOk="0">
                  <a:moveTo>
                    <a:pt x="4306" y="0"/>
                  </a:moveTo>
                  <a:cubicBezTo>
                    <a:pt x="2558" y="0"/>
                    <a:pt x="987" y="1154"/>
                    <a:pt x="536" y="2935"/>
                  </a:cubicBezTo>
                  <a:cubicBezTo>
                    <a:pt x="1" y="5023"/>
                    <a:pt x="1285" y="7164"/>
                    <a:pt x="3346" y="7700"/>
                  </a:cubicBezTo>
                  <a:cubicBezTo>
                    <a:pt x="3667" y="7783"/>
                    <a:pt x="3990" y="7823"/>
                    <a:pt x="4309" y="7823"/>
                  </a:cubicBezTo>
                  <a:cubicBezTo>
                    <a:pt x="6036" y="7823"/>
                    <a:pt x="7632" y="6652"/>
                    <a:pt x="8084" y="4889"/>
                  </a:cubicBezTo>
                  <a:cubicBezTo>
                    <a:pt x="8646" y="2802"/>
                    <a:pt x="7388" y="660"/>
                    <a:pt x="5300" y="125"/>
                  </a:cubicBezTo>
                  <a:cubicBezTo>
                    <a:pt x="4967" y="40"/>
                    <a:pt x="4633" y="0"/>
                    <a:pt x="43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4" name="Google Shape;6814;p45"/>
            <p:cNvSpPr/>
            <p:nvPr/>
          </p:nvSpPr>
          <p:spPr>
            <a:xfrm>
              <a:off x="3257950" y="9538200"/>
              <a:ext cx="125150" cy="181575"/>
            </a:xfrm>
            <a:custGeom>
              <a:avLst/>
              <a:gdLst/>
              <a:ahLst/>
              <a:cxnLst/>
              <a:rect l="l" t="t" r="r" b="b"/>
              <a:pathLst>
                <a:path w="5006" h="7263" extrusionOk="0">
                  <a:moveTo>
                    <a:pt x="536" y="0"/>
                  </a:moveTo>
                  <a:lnTo>
                    <a:pt x="0" y="321"/>
                  </a:lnTo>
                  <a:cubicBezTo>
                    <a:pt x="0" y="321"/>
                    <a:pt x="2864" y="2837"/>
                    <a:pt x="3480" y="5674"/>
                  </a:cubicBezTo>
                  <a:cubicBezTo>
                    <a:pt x="3400" y="5701"/>
                    <a:pt x="3373" y="5781"/>
                    <a:pt x="3293" y="5835"/>
                  </a:cubicBezTo>
                  <a:cubicBezTo>
                    <a:pt x="2998" y="6236"/>
                    <a:pt x="3105" y="6772"/>
                    <a:pt x="3480" y="7093"/>
                  </a:cubicBezTo>
                  <a:cubicBezTo>
                    <a:pt x="3637" y="7208"/>
                    <a:pt x="3820" y="7262"/>
                    <a:pt x="3999" y="7262"/>
                  </a:cubicBezTo>
                  <a:cubicBezTo>
                    <a:pt x="4277" y="7262"/>
                    <a:pt x="4548" y="7133"/>
                    <a:pt x="4711" y="6906"/>
                  </a:cubicBezTo>
                  <a:cubicBezTo>
                    <a:pt x="5006" y="6504"/>
                    <a:pt x="4898" y="5969"/>
                    <a:pt x="4551" y="5674"/>
                  </a:cubicBezTo>
                  <a:cubicBezTo>
                    <a:pt x="4443" y="5621"/>
                    <a:pt x="4310" y="5541"/>
                    <a:pt x="4203" y="5514"/>
                  </a:cubicBezTo>
                  <a:cubicBezTo>
                    <a:pt x="3908" y="4202"/>
                    <a:pt x="2998" y="1767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5" name="Google Shape;6815;p45"/>
            <p:cNvSpPr/>
            <p:nvPr/>
          </p:nvSpPr>
          <p:spPr>
            <a:xfrm>
              <a:off x="3068575" y="9432450"/>
              <a:ext cx="241600" cy="218425"/>
            </a:xfrm>
            <a:custGeom>
              <a:avLst/>
              <a:gdLst/>
              <a:ahLst/>
              <a:cxnLst/>
              <a:rect l="l" t="t" r="r" b="b"/>
              <a:pathLst>
                <a:path w="9664" h="8737" extrusionOk="0">
                  <a:moveTo>
                    <a:pt x="4837" y="0"/>
                  </a:moveTo>
                  <a:cubicBezTo>
                    <a:pt x="2893" y="0"/>
                    <a:pt x="1114" y="1302"/>
                    <a:pt x="616" y="3293"/>
                  </a:cubicBezTo>
                  <a:cubicBezTo>
                    <a:pt x="1" y="5622"/>
                    <a:pt x="1419" y="8004"/>
                    <a:pt x="3748" y="8593"/>
                  </a:cubicBezTo>
                  <a:cubicBezTo>
                    <a:pt x="4121" y="8690"/>
                    <a:pt x="4493" y="8737"/>
                    <a:pt x="4859" y="8737"/>
                  </a:cubicBezTo>
                  <a:cubicBezTo>
                    <a:pt x="6805" y="8737"/>
                    <a:pt x="8556" y="7421"/>
                    <a:pt x="9074" y="5461"/>
                  </a:cubicBezTo>
                  <a:cubicBezTo>
                    <a:pt x="9663" y="3106"/>
                    <a:pt x="8271" y="750"/>
                    <a:pt x="5916" y="135"/>
                  </a:cubicBezTo>
                  <a:cubicBezTo>
                    <a:pt x="5555" y="44"/>
                    <a:pt x="5194" y="0"/>
                    <a:pt x="48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6" name="Google Shape;6816;p45"/>
            <p:cNvSpPr/>
            <p:nvPr/>
          </p:nvSpPr>
          <p:spPr>
            <a:xfrm>
              <a:off x="2976250" y="9464750"/>
              <a:ext cx="267000" cy="241300"/>
            </a:xfrm>
            <a:custGeom>
              <a:avLst/>
              <a:gdLst/>
              <a:ahLst/>
              <a:cxnLst/>
              <a:rect l="l" t="t" r="r" b="b"/>
              <a:pathLst>
                <a:path w="10680" h="9652" extrusionOk="0">
                  <a:moveTo>
                    <a:pt x="5377" y="0"/>
                  </a:moveTo>
                  <a:cubicBezTo>
                    <a:pt x="3218" y="0"/>
                    <a:pt x="1261" y="1460"/>
                    <a:pt x="696" y="3607"/>
                  </a:cubicBezTo>
                  <a:cubicBezTo>
                    <a:pt x="0" y="6177"/>
                    <a:pt x="1552" y="8826"/>
                    <a:pt x="4122" y="9496"/>
                  </a:cubicBezTo>
                  <a:cubicBezTo>
                    <a:pt x="4530" y="9601"/>
                    <a:pt x="4939" y="9651"/>
                    <a:pt x="5341" y="9651"/>
                  </a:cubicBezTo>
                  <a:cubicBezTo>
                    <a:pt x="7495" y="9651"/>
                    <a:pt x="9446" y="8208"/>
                    <a:pt x="10010" y="6043"/>
                  </a:cubicBezTo>
                  <a:cubicBezTo>
                    <a:pt x="10680" y="3473"/>
                    <a:pt x="9154" y="824"/>
                    <a:pt x="6584" y="154"/>
                  </a:cubicBezTo>
                  <a:cubicBezTo>
                    <a:pt x="6180" y="50"/>
                    <a:pt x="5775" y="0"/>
                    <a:pt x="53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7" name="Google Shape;6817;p45"/>
            <p:cNvSpPr/>
            <p:nvPr/>
          </p:nvSpPr>
          <p:spPr>
            <a:xfrm>
              <a:off x="3115425" y="9602425"/>
              <a:ext cx="155925" cy="223275"/>
            </a:xfrm>
            <a:custGeom>
              <a:avLst/>
              <a:gdLst/>
              <a:ahLst/>
              <a:cxnLst/>
              <a:rect l="l" t="t" r="r" b="b"/>
              <a:pathLst>
                <a:path w="6237" h="8931" extrusionOk="0">
                  <a:moveTo>
                    <a:pt x="643" y="1"/>
                  </a:moveTo>
                  <a:lnTo>
                    <a:pt x="0" y="402"/>
                  </a:lnTo>
                  <a:cubicBezTo>
                    <a:pt x="0" y="402"/>
                    <a:pt x="3560" y="3507"/>
                    <a:pt x="4310" y="7013"/>
                  </a:cubicBezTo>
                  <a:cubicBezTo>
                    <a:pt x="4256" y="7093"/>
                    <a:pt x="4176" y="7120"/>
                    <a:pt x="4122" y="7227"/>
                  </a:cubicBezTo>
                  <a:cubicBezTo>
                    <a:pt x="3747" y="7682"/>
                    <a:pt x="3855" y="8351"/>
                    <a:pt x="4336" y="8726"/>
                  </a:cubicBezTo>
                  <a:cubicBezTo>
                    <a:pt x="4538" y="8864"/>
                    <a:pt x="4764" y="8930"/>
                    <a:pt x="4986" y="8930"/>
                  </a:cubicBezTo>
                  <a:cubicBezTo>
                    <a:pt x="5325" y="8930"/>
                    <a:pt x="5652" y="8776"/>
                    <a:pt x="5862" y="8485"/>
                  </a:cubicBezTo>
                  <a:cubicBezTo>
                    <a:pt x="6237" y="8030"/>
                    <a:pt x="6130" y="7361"/>
                    <a:pt x="5621" y="6986"/>
                  </a:cubicBezTo>
                  <a:cubicBezTo>
                    <a:pt x="5487" y="6879"/>
                    <a:pt x="5353" y="6826"/>
                    <a:pt x="5193" y="6799"/>
                  </a:cubicBezTo>
                  <a:cubicBezTo>
                    <a:pt x="4818" y="5193"/>
                    <a:pt x="3721" y="2169"/>
                    <a:pt x="6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8" name="Google Shape;6818;p45"/>
            <p:cNvSpPr/>
            <p:nvPr/>
          </p:nvSpPr>
          <p:spPr>
            <a:xfrm>
              <a:off x="2881225" y="9470875"/>
              <a:ext cx="293775" cy="265125"/>
            </a:xfrm>
            <a:custGeom>
              <a:avLst/>
              <a:gdLst/>
              <a:ahLst/>
              <a:cxnLst/>
              <a:rect l="l" t="t" r="r" b="b"/>
              <a:pathLst>
                <a:path w="11751" h="10605" extrusionOk="0">
                  <a:moveTo>
                    <a:pt x="5851" y="1"/>
                  </a:moveTo>
                  <a:cubicBezTo>
                    <a:pt x="3498" y="1"/>
                    <a:pt x="1357" y="1592"/>
                    <a:pt x="750" y="3978"/>
                  </a:cubicBezTo>
                  <a:cubicBezTo>
                    <a:pt x="0" y="6788"/>
                    <a:pt x="1713" y="9706"/>
                    <a:pt x="4550" y="10428"/>
                  </a:cubicBezTo>
                  <a:cubicBezTo>
                    <a:pt x="4997" y="10547"/>
                    <a:pt x="5447" y="10604"/>
                    <a:pt x="5890" y="10604"/>
                  </a:cubicBezTo>
                  <a:cubicBezTo>
                    <a:pt x="8233" y="10604"/>
                    <a:pt x="10393" y="9013"/>
                    <a:pt x="11001" y="6628"/>
                  </a:cubicBezTo>
                  <a:cubicBezTo>
                    <a:pt x="11750" y="3817"/>
                    <a:pt x="10037" y="900"/>
                    <a:pt x="7200" y="177"/>
                  </a:cubicBezTo>
                  <a:cubicBezTo>
                    <a:pt x="6749" y="58"/>
                    <a:pt x="6296" y="1"/>
                    <a:pt x="5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9" name="Google Shape;6819;p45"/>
            <p:cNvSpPr/>
            <p:nvPr/>
          </p:nvSpPr>
          <p:spPr>
            <a:xfrm>
              <a:off x="2812300" y="9485875"/>
              <a:ext cx="293775" cy="265500"/>
            </a:xfrm>
            <a:custGeom>
              <a:avLst/>
              <a:gdLst/>
              <a:ahLst/>
              <a:cxnLst/>
              <a:rect l="l" t="t" r="r" b="b"/>
              <a:pathLst>
                <a:path w="11751" h="10620" extrusionOk="0">
                  <a:moveTo>
                    <a:pt x="5889" y="1"/>
                  </a:moveTo>
                  <a:cubicBezTo>
                    <a:pt x="3527" y="1"/>
                    <a:pt x="1383" y="1595"/>
                    <a:pt x="750" y="3993"/>
                  </a:cubicBezTo>
                  <a:cubicBezTo>
                    <a:pt x="0" y="6804"/>
                    <a:pt x="1713" y="9721"/>
                    <a:pt x="4551" y="10444"/>
                  </a:cubicBezTo>
                  <a:cubicBezTo>
                    <a:pt x="5002" y="10563"/>
                    <a:pt x="5454" y="10620"/>
                    <a:pt x="5900" y="10620"/>
                  </a:cubicBezTo>
                  <a:cubicBezTo>
                    <a:pt x="8253" y="10620"/>
                    <a:pt x="10398" y="9029"/>
                    <a:pt x="11028" y="6643"/>
                  </a:cubicBezTo>
                  <a:cubicBezTo>
                    <a:pt x="11751" y="3833"/>
                    <a:pt x="10064" y="915"/>
                    <a:pt x="7200" y="166"/>
                  </a:cubicBezTo>
                  <a:cubicBezTo>
                    <a:pt x="6761" y="54"/>
                    <a:pt x="6321" y="1"/>
                    <a:pt x="58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0" name="Google Shape;6820;p45"/>
            <p:cNvSpPr/>
            <p:nvPr/>
          </p:nvSpPr>
          <p:spPr>
            <a:xfrm>
              <a:off x="2725975" y="9472550"/>
              <a:ext cx="301800" cy="265750"/>
            </a:xfrm>
            <a:custGeom>
              <a:avLst/>
              <a:gdLst/>
              <a:ahLst/>
              <a:cxnLst/>
              <a:rect l="l" t="t" r="r" b="b"/>
              <a:pathLst>
                <a:path w="12072" h="10630" extrusionOk="0">
                  <a:moveTo>
                    <a:pt x="6036" y="1"/>
                  </a:moveTo>
                  <a:cubicBezTo>
                    <a:pt x="5003" y="1"/>
                    <a:pt x="3955" y="297"/>
                    <a:pt x="3025" y="913"/>
                  </a:cubicBezTo>
                  <a:cubicBezTo>
                    <a:pt x="590" y="2572"/>
                    <a:pt x="1" y="5891"/>
                    <a:pt x="1633" y="8300"/>
                  </a:cubicBezTo>
                  <a:cubicBezTo>
                    <a:pt x="2668" y="9819"/>
                    <a:pt x="4347" y="10630"/>
                    <a:pt x="6049" y="10630"/>
                  </a:cubicBezTo>
                  <a:cubicBezTo>
                    <a:pt x="7077" y="10630"/>
                    <a:pt x="8113" y="10334"/>
                    <a:pt x="9021" y="9719"/>
                  </a:cubicBezTo>
                  <a:cubicBezTo>
                    <a:pt x="11456" y="8033"/>
                    <a:pt x="12072" y="4714"/>
                    <a:pt x="10439" y="2305"/>
                  </a:cubicBezTo>
                  <a:cubicBezTo>
                    <a:pt x="9406" y="805"/>
                    <a:pt x="7741" y="1"/>
                    <a:pt x="6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1" name="Google Shape;6821;p45"/>
            <p:cNvSpPr/>
            <p:nvPr/>
          </p:nvSpPr>
          <p:spPr>
            <a:xfrm>
              <a:off x="2913350" y="9640575"/>
              <a:ext cx="189375" cy="274675"/>
            </a:xfrm>
            <a:custGeom>
              <a:avLst/>
              <a:gdLst/>
              <a:ahLst/>
              <a:cxnLst/>
              <a:rect l="l" t="t" r="r" b="b"/>
              <a:pathLst>
                <a:path w="7575" h="10987" extrusionOk="0">
                  <a:moveTo>
                    <a:pt x="803" y="0"/>
                  </a:moveTo>
                  <a:lnTo>
                    <a:pt x="0" y="509"/>
                  </a:lnTo>
                  <a:cubicBezTo>
                    <a:pt x="0" y="509"/>
                    <a:pt x="4336" y="4309"/>
                    <a:pt x="5273" y="8645"/>
                  </a:cubicBezTo>
                  <a:cubicBezTo>
                    <a:pt x="5166" y="8699"/>
                    <a:pt x="5112" y="8779"/>
                    <a:pt x="5032" y="8886"/>
                  </a:cubicBezTo>
                  <a:cubicBezTo>
                    <a:pt x="4604" y="9475"/>
                    <a:pt x="4738" y="10278"/>
                    <a:pt x="5300" y="10706"/>
                  </a:cubicBezTo>
                  <a:cubicBezTo>
                    <a:pt x="5543" y="10894"/>
                    <a:pt x="5827" y="10986"/>
                    <a:pt x="6107" y="10986"/>
                  </a:cubicBezTo>
                  <a:cubicBezTo>
                    <a:pt x="6505" y="10986"/>
                    <a:pt x="6895" y="10800"/>
                    <a:pt x="7146" y="10439"/>
                  </a:cubicBezTo>
                  <a:cubicBezTo>
                    <a:pt x="7575" y="9877"/>
                    <a:pt x="7441" y="9047"/>
                    <a:pt x="6879" y="8619"/>
                  </a:cubicBezTo>
                  <a:cubicBezTo>
                    <a:pt x="6718" y="8485"/>
                    <a:pt x="6558" y="8405"/>
                    <a:pt x="6370" y="8378"/>
                  </a:cubicBezTo>
                  <a:cubicBezTo>
                    <a:pt x="5915" y="6397"/>
                    <a:pt x="4577" y="2677"/>
                    <a:pt x="8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2" name="Google Shape;6822;p45"/>
            <p:cNvSpPr/>
            <p:nvPr/>
          </p:nvSpPr>
          <p:spPr>
            <a:xfrm>
              <a:off x="2677125" y="9431275"/>
              <a:ext cx="301825" cy="266050"/>
            </a:xfrm>
            <a:custGeom>
              <a:avLst/>
              <a:gdLst/>
              <a:ahLst/>
              <a:cxnLst/>
              <a:rect l="l" t="t" r="r" b="b"/>
              <a:pathLst>
                <a:path w="12073" h="10642" extrusionOk="0">
                  <a:moveTo>
                    <a:pt x="6056" y="0"/>
                  </a:moveTo>
                  <a:cubicBezTo>
                    <a:pt x="5022" y="0"/>
                    <a:pt x="3975" y="302"/>
                    <a:pt x="3052" y="931"/>
                  </a:cubicBezTo>
                  <a:cubicBezTo>
                    <a:pt x="590" y="2591"/>
                    <a:pt x="1" y="5910"/>
                    <a:pt x="1633" y="8319"/>
                  </a:cubicBezTo>
                  <a:cubicBezTo>
                    <a:pt x="2680" y="9831"/>
                    <a:pt x="4357" y="10642"/>
                    <a:pt x="6054" y="10642"/>
                  </a:cubicBezTo>
                  <a:cubicBezTo>
                    <a:pt x="7090" y="10642"/>
                    <a:pt x="8134" y="10340"/>
                    <a:pt x="9048" y="9710"/>
                  </a:cubicBezTo>
                  <a:cubicBezTo>
                    <a:pt x="11483" y="8051"/>
                    <a:pt x="12072" y="4732"/>
                    <a:pt x="10439" y="2323"/>
                  </a:cubicBezTo>
                  <a:cubicBezTo>
                    <a:pt x="9409" y="811"/>
                    <a:pt x="7749" y="0"/>
                    <a:pt x="60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3" name="Google Shape;6823;p45"/>
            <p:cNvSpPr/>
            <p:nvPr/>
          </p:nvSpPr>
          <p:spPr>
            <a:xfrm>
              <a:off x="2624275" y="9366225"/>
              <a:ext cx="266350" cy="266325"/>
            </a:xfrm>
            <a:custGeom>
              <a:avLst/>
              <a:gdLst/>
              <a:ahLst/>
              <a:cxnLst/>
              <a:rect l="l" t="t" r="r" b="b"/>
              <a:pathLst>
                <a:path w="10654" h="10653" extrusionOk="0">
                  <a:moveTo>
                    <a:pt x="5327" y="0"/>
                  </a:moveTo>
                  <a:cubicBezTo>
                    <a:pt x="2382" y="0"/>
                    <a:pt x="0" y="2382"/>
                    <a:pt x="0" y="5327"/>
                  </a:cubicBezTo>
                  <a:cubicBezTo>
                    <a:pt x="0" y="8271"/>
                    <a:pt x="2382" y="10653"/>
                    <a:pt x="5327" y="10653"/>
                  </a:cubicBezTo>
                  <a:cubicBezTo>
                    <a:pt x="8271" y="10653"/>
                    <a:pt x="10653" y="8271"/>
                    <a:pt x="10653" y="5327"/>
                  </a:cubicBezTo>
                  <a:cubicBezTo>
                    <a:pt x="10653" y="2382"/>
                    <a:pt x="8271" y="0"/>
                    <a:pt x="53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4" name="Google Shape;6824;p45"/>
            <p:cNvSpPr/>
            <p:nvPr/>
          </p:nvSpPr>
          <p:spPr>
            <a:xfrm>
              <a:off x="2597500" y="9281250"/>
              <a:ext cx="266350" cy="265650"/>
            </a:xfrm>
            <a:custGeom>
              <a:avLst/>
              <a:gdLst/>
              <a:ahLst/>
              <a:cxnLst/>
              <a:rect l="l" t="t" r="r" b="b"/>
              <a:pathLst>
                <a:path w="10654" h="10626" extrusionOk="0">
                  <a:moveTo>
                    <a:pt x="5327" y="0"/>
                  </a:moveTo>
                  <a:cubicBezTo>
                    <a:pt x="2383" y="0"/>
                    <a:pt x="1" y="2382"/>
                    <a:pt x="1" y="5326"/>
                  </a:cubicBezTo>
                  <a:cubicBezTo>
                    <a:pt x="1" y="8271"/>
                    <a:pt x="2383" y="10626"/>
                    <a:pt x="5327" y="10626"/>
                  </a:cubicBezTo>
                  <a:cubicBezTo>
                    <a:pt x="8271" y="10626"/>
                    <a:pt x="10653" y="8271"/>
                    <a:pt x="10653" y="5326"/>
                  </a:cubicBezTo>
                  <a:cubicBezTo>
                    <a:pt x="10653" y="2382"/>
                    <a:pt x="8271" y="0"/>
                    <a:pt x="53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5" name="Google Shape;6825;p45"/>
            <p:cNvSpPr/>
            <p:nvPr/>
          </p:nvSpPr>
          <p:spPr>
            <a:xfrm>
              <a:off x="2345900" y="8945775"/>
              <a:ext cx="570800" cy="518800"/>
            </a:xfrm>
            <a:custGeom>
              <a:avLst/>
              <a:gdLst/>
              <a:ahLst/>
              <a:cxnLst/>
              <a:rect l="l" t="t" r="r" b="b"/>
              <a:pathLst>
                <a:path w="22832" h="20752" extrusionOk="0">
                  <a:moveTo>
                    <a:pt x="11381" y="1"/>
                  </a:moveTo>
                  <a:cubicBezTo>
                    <a:pt x="6671" y="1"/>
                    <a:pt x="2437" y="3243"/>
                    <a:pt x="1312" y="8039"/>
                  </a:cubicBezTo>
                  <a:cubicBezTo>
                    <a:pt x="1" y="13606"/>
                    <a:pt x="3480" y="19174"/>
                    <a:pt x="9074" y="20485"/>
                  </a:cubicBezTo>
                  <a:cubicBezTo>
                    <a:pt x="9860" y="20665"/>
                    <a:pt x="10644" y="20752"/>
                    <a:pt x="11415" y="20752"/>
                  </a:cubicBezTo>
                  <a:cubicBezTo>
                    <a:pt x="16140" y="20752"/>
                    <a:pt x="20393" y="17509"/>
                    <a:pt x="21520" y="12723"/>
                  </a:cubicBezTo>
                  <a:cubicBezTo>
                    <a:pt x="22832" y="7129"/>
                    <a:pt x="19352" y="1535"/>
                    <a:pt x="13758" y="277"/>
                  </a:cubicBezTo>
                  <a:cubicBezTo>
                    <a:pt x="12961" y="90"/>
                    <a:pt x="12165" y="1"/>
                    <a:pt x="113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6" name="Google Shape;6826;p45"/>
            <p:cNvSpPr/>
            <p:nvPr/>
          </p:nvSpPr>
          <p:spPr>
            <a:xfrm>
              <a:off x="2562700" y="8805500"/>
              <a:ext cx="66950" cy="177325"/>
            </a:xfrm>
            <a:custGeom>
              <a:avLst/>
              <a:gdLst/>
              <a:ahLst/>
              <a:cxnLst/>
              <a:rect l="l" t="t" r="r" b="b"/>
              <a:pathLst>
                <a:path w="2678" h="7093" extrusionOk="0">
                  <a:moveTo>
                    <a:pt x="849" y="1"/>
                  </a:moveTo>
                  <a:cubicBezTo>
                    <a:pt x="507" y="1"/>
                    <a:pt x="175" y="225"/>
                    <a:pt x="108" y="562"/>
                  </a:cubicBezTo>
                  <a:cubicBezTo>
                    <a:pt x="1" y="963"/>
                    <a:pt x="215" y="1391"/>
                    <a:pt x="643" y="1499"/>
                  </a:cubicBezTo>
                  <a:cubicBezTo>
                    <a:pt x="697" y="1499"/>
                    <a:pt x="777" y="1525"/>
                    <a:pt x="831" y="1525"/>
                  </a:cubicBezTo>
                  <a:cubicBezTo>
                    <a:pt x="1982" y="3800"/>
                    <a:pt x="1393" y="7093"/>
                    <a:pt x="1393" y="7093"/>
                  </a:cubicBezTo>
                  <a:lnTo>
                    <a:pt x="1928" y="7012"/>
                  </a:lnTo>
                  <a:cubicBezTo>
                    <a:pt x="2677" y="4443"/>
                    <a:pt x="1928" y="2302"/>
                    <a:pt x="1393" y="1258"/>
                  </a:cubicBezTo>
                  <a:cubicBezTo>
                    <a:pt x="1500" y="1151"/>
                    <a:pt x="1526" y="1070"/>
                    <a:pt x="1580" y="963"/>
                  </a:cubicBezTo>
                  <a:cubicBezTo>
                    <a:pt x="1660" y="562"/>
                    <a:pt x="1446" y="133"/>
                    <a:pt x="1045" y="26"/>
                  </a:cubicBezTo>
                  <a:cubicBezTo>
                    <a:pt x="980" y="9"/>
                    <a:pt x="914" y="1"/>
                    <a:pt x="8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7" name="Google Shape;6827;p45"/>
            <p:cNvSpPr/>
            <p:nvPr/>
          </p:nvSpPr>
          <p:spPr>
            <a:xfrm>
              <a:off x="2674450" y="8853900"/>
              <a:ext cx="120475" cy="149675"/>
            </a:xfrm>
            <a:custGeom>
              <a:avLst/>
              <a:gdLst/>
              <a:ahLst/>
              <a:cxnLst/>
              <a:rect l="l" t="t" r="r" b="b"/>
              <a:pathLst>
                <a:path w="4819" h="5987" extrusionOk="0">
                  <a:moveTo>
                    <a:pt x="3980" y="1"/>
                  </a:moveTo>
                  <a:cubicBezTo>
                    <a:pt x="3634" y="1"/>
                    <a:pt x="3305" y="208"/>
                    <a:pt x="3213" y="553"/>
                  </a:cubicBezTo>
                  <a:cubicBezTo>
                    <a:pt x="3186" y="660"/>
                    <a:pt x="3186" y="794"/>
                    <a:pt x="3213" y="901"/>
                  </a:cubicBezTo>
                  <a:cubicBezTo>
                    <a:pt x="2276" y="1570"/>
                    <a:pt x="590" y="3096"/>
                    <a:pt x="1" y="5692"/>
                  </a:cubicBezTo>
                  <a:lnTo>
                    <a:pt x="429" y="5986"/>
                  </a:lnTo>
                  <a:cubicBezTo>
                    <a:pt x="429" y="5986"/>
                    <a:pt x="1500" y="2828"/>
                    <a:pt x="3614" y="1409"/>
                  </a:cubicBezTo>
                  <a:cubicBezTo>
                    <a:pt x="3694" y="1436"/>
                    <a:pt x="3721" y="1463"/>
                    <a:pt x="3775" y="1463"/>
                  </a:cubicBezTo>
                  <a:cubicBezTo>
                    <a:pt x="3839" y="1480"/>
                    <a:pt x="3905" y="1488"/>
                    <a:pt x="3971" y="1488"/>
                  </a:cubicBezTo>
                  <a:cubicBezTo>
                    <a:pt x="4313" y="1488"/>
                    <a:pt x="4644" y="1265"/>
                    <a:pt x="4711" y="928"/>
                  </a:cubicBezTo>
                  <a:cubicBezTo>
                    <a:pt x="4819" y="553"/>
                    <a:pt x="4551" y="125"/>
                    <a:pt x="4149" y="18"/>
                  </a:cubicBezTo>
                  <a:cubicBezTo>
                    <a:pt x="4093" y="6"/>
                    <a:pt x="4037" y="1"/>
                    <a:pt x="39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8" name="Google Shape;6828;p45"/>
            <p:cNvSpPr/>
            <p:nvPr/>
          </p:nvSpPr>
          <p:spPr>
            <a:xfrm>
              <a:off x="2721300" y="9142975"/>
              <a:ext cx="100400" cy="89875"/>
            </a:xfrm>
            <a:custGeom>
              <a:avLst/>
              <a:gdLst/>
              <a:ahLst/>
              <a:cxnLst/>
              <a:rect l="l" t="t" r="r" b="b"/>
              <a:pathLst>
                <a:path w="4016" h="3595" extrusionOk="0">
                  <a:moveTo>
                    <a:pt x="827" y="0"/>
                  </a:moveTo>
                  <a:cubicBezTo>
                    <a:pt x="651" y="0"/>
                    <a:pt x="504" y="48"/>
                    <a:pt x="402" y="151"/>
                  </a:cubicBezTo>
                  <a:cubicBezTo>
                    <a:pt x="0" y="553"/>
                    <a:pt x="375" y="1623"/>
                    <a:pt x="1285" y="2507"/>
                  </a:cubicBezTo>
                  <a:cubicBezTo>
                    <a:pt x="1923" y="3184"/>
                    <a:pt x="2679" y="3594"/>
                    <a:pt x="3189" y="3594"/>
                  </a:cubicBezTo>
                  <a:cubicBezTo>
                    <a:pt x="3365" y="3594"/>
                    <a:pt x="3511" y="3546"/>
                    <a:pt x="3614" y="3443"/>
                  </a:cubicBezTo>
                  <a:cubicBezTo>
                    <a:pt x="4015" y="3042"/>
                    <a:pt x="3614" y="1971"/>
                    <a:pt x="2757" y="1088"/>
                  </a:cubicBezTo>
                  <a:cubicBezTo>
                    <a:pt x="2100" y="411"/>
                    <a:pt x="1338" y="0"/>
                    <a:pt x="8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9" name="Google Shape;6829;p45"/>
            <p:cNvSpPr/>
            <p:nvPr/>
          </p:nvSpPr>
          <p:spPr>
            <a:xfrm>
              <a:off x="2463000" y="9044325"/>
              <a:ext cx="116450" cy="51700"/>
            </a:xfrm>
            <a:custGeom>
              <a:avLst/>
              <a:gdLst/>
              <a:ahLst/>
              <a:cxnLst/>
              <a:rect l="l" t="t" r="r" b="b"/>
              <a:pathLst>
                <a:path w="4658" h="2068" extrusionOk="0">
                  <a:moveTo>
                    <a:pt x="2235" y="1"/>
                  </a:moveTo>
                  <a:cubicBezTo>
                    <a:pt x="1007" y="1"/>
                    <a:pt x="27" y="394"/>
                    <a:pt x="1" y="939"/>
                  </a:cubicBezTo>
                  <a:cubicBezTo>
                    <a:pt x="1" y="1501"/>
                    <a:pt x="1018" y="2009"/>
                    <a:pt x="2276" y="2063"/>
                  </a:cubicBezTo>
                  <a:cubicBezTo>
                    <a:pt x="2353" y="2066"/>
                    <a:pt x="2429" y="2068"/>
                    <a:pt x="2504" y="2068"/>
                  </a:cubicBezTo>
                  <a:cubicBezTo>
                    <a:pt x="3679" y="2068"/>
                    <a:pt x="4581" y="1681"/>
                    <a:pt x="4631" y="1153"/>
                  </a:cubicBezTo>
                  <a:cubicBezTo>
                    <a:pt x="4658" y="564"/>
                    <a:pt x="3614" y="82"/>
                    <a:pt x="2356" y="2"/>
                  </a:cubicBezTo>
                  <a:cubicBezTo>
                    <a:pt x="2316" y="1"/>
                    <a:pt x="2275" y="1"/>
                    <a:pt x="2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0" name="Google Shape;6830;p45"/>
            <p:cNvSpPr/>
            <p:nvPr/>
          </p:nvSpPr>
          <p:spPr>
            <a:xfrm>
              <a:off x="2422200" y="9154100"/>
              <a:ext cx="86325" cy="86350"/>
            </a:xfrm>
            <a:custGeom>
              <a:avLst/>
              <a:gdLst/>
              <a:ahLst/>
              <a:cxnLst/>
              <a:rect l="l" t="t" r="r" b="b"/>
              <a:pathLst>
                <a:path w="3453" h="3454" extrusionOk="0">
                  <a:moveTo>
                    <a:pt x="2168" y="1"/>
                  </a:moveTo>
                  <a:cubicBezTo>
                    <a:pt x="1740" y="1"/>
                    <a:pt x="1312" y="241"/>
                    <a:pt x="857" y="696"/>
                  </a:cubicBezTo>
                  <a:cubicBezTo>
                    <a:pt x="535" y="1071"/>
                    <a:pt x="241" y="1526"/>
                    <a:pt x="27" y="2008"/>
                  </a:cubicBezTo>
                  <a:cubicBezTo>
                    <a:pt x="0" y="2035"/>
                    <a:pt x="27" y="2115"/>
                    <a:pt x="27" y="2142"/>
                  </a:cubicBezTo>
                  <a:cubicBezTo>
                    <a:pt x="54" y="2169"/>
                    <a:pt x="107" y="2249"/>
                    <a:pt x="134" y="2249"/>
                  </a:cubicBezTo>
                  <a:lnTo>
                    <a:pt x="187" y="2249"/>
                  </a:lnTo>
                  <a:cubicBezTo>
                    <a:pt x="268" y="2249"/>
                    <a:pt x="321" y="2195"/>
                    <a:pt x="375" y="2115"/>
                  </a:cubicBezTo>
                  <a:cubicBezTo>
                    <a:pt x="402" y="2035"/>
                    <a:pt x="428" y="1928"/>
                    <a:pt x="455" y="1874"/>
                  </a:cubicBezTo>
                  <a:cubicBezTo>
                    <a:pt x="642" y="1526"/>
                    <a:pt x="830" y="1232"/>
                    <a:pt x="1071" y="964"/>
                  </a:cubicBezTo>
                  <a:cubicBezTo>
                    <a:pt x="1231" y="804"/>
                    <a:pt x="1365" y="670"/>
                    <a:pt x="1526" y="536"/>
                  </a:cubicBezTo>
                  <a:cubicBezTo>
                    <a:pt x="1633" y="456"/>
                    <a:pt x="1740" y="429"/>
                    <a:pt x="1847" y="349"/>
                  </a:cubicBezTo>
                  <a:lnTo>
                    <a:pt x="1900" y="349"/>
                  </a:lnTo>
                  <a:cubicBezTo>
                    <a:pt x="1927" y="349"/>
                    <a:pt x="2007" y="322"/>
                    <a:pt x="2061" y="322"/>
                  </a:cubicBezTo>
                  <a:lnTo>
                    <a:pt x="2302" y="322"/>
                  </a:lnTo>
                  <a:cubicBezTo>
                    <a:pt x="2382" y="349"/>
                    <a:pt x="2436" y="349"/>
                    <a:pt x="2516" y="402"/>
                  </a:cubicBezTo>
                  <a:cubicBezTo>
                    <a:pt x="2570" y="429"/>
                    <a:pt x="2650" y="456"/>
                    <a:pt x="2677" y="536"/>
                  </a:cubicBezTo>
                  <a:cubicBezTo>
                    <a:pt x="2730" y="563"/>
                    <a:pt x="2784" y="616"/>
                    <a:pt x="2810" y="696"/>
                  </a:cubicBezTo>
                  <a:cubicBezTo>
                    <a:pt x="2837" y="777"/>
                    <a:pt x="2864" y="830"/>
                    <a:pt x="2918" y="937"/>
                  </a:cubicBezTo>
                  <a:cubicBezTo>
                    <a:pt x="2944" y="1071"/>
                    <a:pt x="2971" y="1232"/>
                    <a:pt x="2998" y="1392"/>
                  </a:cubicBezTo>
                  <a:cubicBezTo>
                    <a:pt x="2998" y="1660"/>
                    <a:pt x="2998" y="2008"/>
                    <a:pt x="2944" y="2329"/>
                  </a:cubicBezTo>
                  <a:lnTo>
                    <a:pt x="2971" y="2302"/>
                  </a:lnTo>
                  <a:lnTo>
                    <a:pt x="2971" y="2302"/>
                  </a:lnTo>
                  <a:cubicBezTo>
                    <a:pt x="2944" y="2463"/>
                    <a:pt x="2918" y="2624"/>
                    <a:pt x="2837" y="2811"/>
                  </a:cubicBezTo>
                  <a:cubicBezTo>
                    <a:pt x="2810" y="2864"/>
                    <a:pt x="2810" y="2945"/>
                    <a:pt x="2784" y="2998"/>
                  </a:cubicBezTo>
                  <a:lnTo>
                    <a:pt x="2730" y="3079"/>
                  </a:lnTo>
                  <a:cubicBezTo>
                    <a:pt x="2703" y="3132"/>
                    <a:pt x="2703" y="3159"/>
                    <a:pt x="2703" y="3212"/>
                  </a:cubicBezTo>
                  <a:cubicBezTo>
                    <a:pt x="2677" y="3293"/>
                    <a:pt x="2730" y="3400"/>
                    <a:pt x="2810" y="3453"/>
                  </a:cubicBezTo>
                  <a:lnTo>
                    <a:pt x="2864" y="3453"/>
                  </a:lnTo>
                  <a:cubicBezTo>
                    <a:pt x="2944" y="3453"/>
                    <a:pt x="3051" y="3400"/>
                    <a:pt x="3051" y="3319"/>
                  </a:cubicBezTo>
                  <a:cubicBezTo>
                    <a:pt x="3051" y="3239"/>
                    <a:pt x="3078" y="3212"/>
                    <a:pt x="3105" y="3132"/>
                  </a:cubicBezTo>
                  <a:cubicBezTo>
                    <a:pt x="3105" y="3105"/>
                    <a:pt x="3132" y="3079"/>
                    <a:pt x="3132" y="3052"/>
                  </a:cubicBezTo>
                  <a:lnTo>
                    <a:pt x="3239" y="2731"/>
                  </a:lnTo>
                  <a:cubicBezTo>
                    <a:pt x="3319" y="2517"/>
                    <a:pt x="3346" y="2276"/>
                    <a:pt x="3373" y="2035"/>
                  </a:cubicBezTo>
                  <a:cubicBezTo>
                    <a:pt x="3453" y="1473"/>
                    <a:pt x="3399" y="1044"/>
                    <a:pt x="3239" y="670"/>
                  </a:cubicBezTo>
                  <a:cubicBezTo>
                    <a:pt x="3132" y="456"/>
                    <a:pt x="2998" y="295"/>
                    <a:pt x="2837" y="161"/>
                  </a:cubicBezTo>
                  <a:cubicBezTo>
                    <a:pt x="2784" y="108"/>
                    <a:pt x="2677" y="54"/>
                    <a:pt x="25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1" name="Google Shape;6831;p45"/>
            <p:cNvSpPr/>
            <p:nvPr/>
          </p:nvSpPr>
          <p:spPr>
            <a:xfrm>
              <a:off x="2643675" y="9247100"/>
              <a:ext cx="104400" cy="96400"/>
            </a:xfrm>
            <a:custGeom>
              <a:avLst/>
              <a:gdLst/>
              <a:ahLst/>
              <a:cxnLst/>
              <a:rect l="l" t="t" r="r" b="b"/>
              <a:pathLst>
                <a:path w="4176" h="3856" extrusionOk="0">
                  <a:moveTo>
                    <a:pt x="2543" y="1"/>
                  </a:moveTo>
                  <a:cubicBezTo>
                    <a:pt x="2329" y="1"/>
                    <a:pt x="2115" y="55"/>
                    <a:pt x="1874" y="162"/>
                  </a:cubicBezTo>
                  <a:cubicBezTo>
                    <a:pt x="1660" y="269"/>
                    <a:pt x="1446" y="402"/>
                    <a:pt x="1205" y="590"/>
                  </a:cubicBezTo>
                  <a:cubicBezTo>
                    <a:pt x="991" y="750"/>
                    <a:pt x="803" y="991"/>
                    <a:pt x="563" y="1286"/>
                  </a:cubicBezTo>
                  <a:cubicBezTo>
                    <a:pt x="402" y="1500"/>
                    <a:pt x="241" y="1741"/>
                    <a:pt x="81" y="2008"/>
                  </a:cubicBezTo>
                  <a:cubicBezTo>
                    <a:pt x="0" y="2089"/>
                    <a:pt x="27" y="2196"/>
                    <a:pt x="108" y="2276"/>
                  </a:cubicBezTo>
                  <a:cubicBezTo>
                    <a:pt x="134" y="2303"/>
                    <a:pt x="161" y="2303"/>
                    <a:pt x="215" y="2303"/>
                  </a:cubicBezTo>
                  <a:cubicBezTo>
                    <a:pt x="268" y="2303"/>
                    <a:pt x="348" y="2276"/>
                    <a:pt x="375" y="2223"/>
                  </a:cubicBezTo>
                  <a:cubicBezTo>
                    <a:pt x="616" y="1875"/>
                    <a:pt x="830" y="1527"/>
                    <a:pt x="1071" y="1259"/>
                  </a:cubicBezTo>
                  <a:lnTo>
                    <a:pt x="1098" y="1232"/>
                  </a:lnTo>
                  <a:cubicBezTo>
                    <a:pt x="1312" y="991"/>
                    <a:pt x="1553" y="804"/>
                    <a:pt x="1740" y="643"/>
                  </a:cubicBezTo>
                  <a:cubicBezTo>
                    <a:pt x="1874" y="563"/>
                    <a:pt x="2008" y="483"/>
                    <a:pt x="2142" y="456"/>
                  </a:cubicBezTo>
                  <a:cubicBezTo>
                    <a:pt x="2276" y="429"/>
                    <a:pt x="2383" y="376"/>
                    <a:pt x="2490" y="376"/>
                  </a:cubicBezTo>
                  <a:lnTo>
                    <a:pt x="2543" y="376"/>
                  </a:lnTo>
                  <a:cubicBezTo>
                    <a:pt x="2624" y="376"/>
                    <a:pt x="2677" y="376"/>
                    <a:pt x="2757" y="429"/>
                  </a:cubicBezTo>
                  <a:cubicBezTo>
                    <a:pt x="2838" y="456"/>
                    <a:pt x="2971" y="483"/>
                    <a:pt x="3079" y="510"/>
                  </a:cubicBezTo>
                  <a:cubicBezTo>
                    <a:pt x="3186" y="590"/>
                    <a:pt x="3293" y="617"/>
                    <a:pt x="3346" y="697"/>
                  </a:cubicBezTo>
                  <a:lnTo>
                    <a:pt x="3560" y="884"/>
                  </a:lnTo>
                  <a:cubicBezTo>
                    <a:pt x="3614" y="991"/>
                    <a:pt x="3641" y="1045"/>
                    <a:pt x="3694" y="1152"/>
                  </a:cubicBezTo>
                  <a:cubicBezTo>
                    <a:pt x="3721" y="1286"/>
                    <a:pt x="3748" y="1420"/>
                    <a:pt x="3774" y="1580"/>
                  </a:cubicBezTo>
                  <a:cubicBezTo>
                    <a:pt x="3774" y="1848"/>
                    <a:pt x="3774" y="2115"/>
                    <a:pt x="3721" y="2437"/>
                  </a:cubicBezTo>
                  <a:lnTo>
                    <a:pt x="3721" y="2463"/>
                  </a:lnTo>
                  <a:cubicBezTo>
                    <a:pt x="3694" y="2651"/>
                    <a:pt x="3614" y="2838"/>
                    <a:pt x="3587" y="2999"/>
                  </a:cubicBezTo>
                  <a:cubicBezTo>
                    <a:pt x="3560" y="3106"/>
                    <a:pt x="3507" y="3159"/>
                    <a:pt x="3480" y="3266"/>
                  </a:cubicBezTo>
                  <a:cubicBezTo>
                    <a:pt x="3453" y="3373"/>
                    <a:pt x="3373" y="3507"/>
                    <a:pt x="3346" y="3588"/>
                  </a:cubicBezTo>
                  <a:lnTo>
                    <a:pt x="3346" y="3641"/>
                  </a:lnTo>
                  <a:cubicBezTo>
                    <a:pt x="3319" y="3668"/>
                    <a:pt x="3346" y="3721"/>
                    <a:pt x="3346" y="3775"/>
                  </a:cubicBezTo>
                  <a:lnTo>
                    <a:pt x="3453" y="3855"/>
                  </a:lnTo>
                  <a:lnTo>
                    <a:pt x="3507" y="3855"/>
                  </a:lnTo>
                  <a:cubicBezTo>
                    <a:pt x="3560" y="3855"/>
                    <a:pt x="3587" y="3855"/>
                    <a:pt x="3614" y="3828"/>
                  </a:cubicBezTo>
                  <a:lnTo>
                    <a:pt x="3721" y="3721"/>
                  </a:lnTo>
                  <a:lnTo>
                    <a:pt x="3748" y="3668"/>
                  </a:lnTo>
                  <a:lnTo>
                    <a:pt x="3748" y="3641"/>
                  </a:lnTo>
                  <a:cubicBezTo>
                    <a:pt x="3774" y="3588"/>
                    <a:pt x="3774" y="3534"/>
                    <a:pt x="3828" y="3507"/>
                  </a:cubicBezTo>
                  <a:cubicBezTo>
                    <a:pt x="3855" y="3454"/>
                    <a:pt x="3855" y="3427"/>
                    <a:pt x="3855" y="3373"/>
                  </a:cubicBezTo>
                  <a:lnTo>
                    <a:pt x="3855" y="3320"/>
                  </a:lnTo>
                  <a:cubicBezTo>
                    <a:pt x="3882" y="3240"/>
                    <a:pt x="3908" y="3106"/>
                    <a:pt x="3962" y="2999"/>
                  </a:cubicBezTo>
                  <a:cubicBezTo>
                    <a:pt x="4015" y="2758"/>
                    <a:pt x="4096" y="2490"/>
                    <a:pt x="4122" y="2249"/>
                  </a:cubicBezTo>
                  <a:cubicBezTo>
                    <a:pt x="4176" y="1687"/>
                    <a:pt x="4122" y="1179"/>
                    <a:pt x="3908" y="831"/>
                  </a:cubicBezTo>
                  <a:cubicBezTo>
                    <a:pt x="3694" y="376"/>
                    <a:pt x="3186" y="55"/>
                    <a:pt x="2624" y="28"/>
                  </a:cubicBezTo>
                  <a:cubicBezTo>
                    <a:pt x="2570" y="1"/>
                    <a:pt x="2543" y="1"/>
                    <a:pt x="25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2" name="Google Shape;6832;p45"/>
            <p:cNvSpPr/>
            <p:nvPr/>
          </p:nvSpPr>
          <p:spPr>
            <a:xfrm>
              <a:off x="2533275" y="9242425"/>
              <a:ext cx="55550" cy="52900"/>
            </a:xfrm>
            <a:custGeom>
              <a:avLst/>
              <a:gdLst/>
              <a:ahLst/>
              <a:cxnLst/>
              <a:rect l="l" t="t" r="r" b="b"/>
              <a:pathLst>
                <a:path w="2222" h="2116" extrusionOk="0">
                  <a:moveTo>
                    <a:pt x="509" y="1"/>
                  </a:moveTo>
                  <a:cubicBezTo>
                    <a:pt x="455" y="1"/>
                    <a:pt x="428" y="54"/>
                    <a:pt x="402" y="81"/>
                  </a:cubicBezTo>
                  <a:cubicBezTo>
                    <a:pt x="241" y="268"/>
                    <a:pt x="134" y="482"/>
                    <a:pt x="54" y="723"/>
                  </a:cubicBezTo>
                  <a:cubicBezTo>
                    <a:pt x="27" y="777"/>
                    <a:pt x="27" y="884"/>
                    <a:pt x="0" y="991"/>
                  </a:cubicBezTo>
                  <a:lnTo>
                    <a:pt x="0" y="1259"/>
                  </a:lnTo>
                  <a:cubicBezTo>
                    <a:pt x="27" y="1553"/>
                    <a:pt x="214" y="1847"/>
                    <a:pt x="455" y="1981"/>
                  </a:cubicBezTo>
                  <a:cubicBezTo>
                    <a:pt x="589" y="2062"/>
                    <a:pt x="723" y="2088"/>
                    <a:pt x="857" y="2115"/>
                  </a:cubicBezTo>
                  <a:lnTo>
                    <a:pt x="910" y="2115"/>
                  </a:lnTo>
                  <a:cubicBezTo>
                    <a:pt x="1044" y="2115"/>
                    <a:pt x="1178" y="2088"/>
                    <a:pt x="1312" y="2008"/>
                  </a:cubicBezTo>
                  <a:cubicBezTo>
                    <a:pt x="1446" y="1955"/>
                    <a:pt x="1579" y="1847"/>
                    <a:pt x="1740" y="1687"/>
                  </a:cubicBezTo>
                  <a:cubicBezTo>
                    <a:pt x="1874" y="1526"/>
                    <a:pt x="1981" y="1339"/>
                    <a:pt x="2061" y="1071"/>
                  </a:cubicBezTo>
                  <a:lnTo>
                    <a:pt x="2168" y="777"/>
                  </a:lnTo>
                  <a:cubicBezTo>
                    <a:pt x="2222" y="723"/>
                    <a:pt x="2168" y="643"/>
                    <a:pt x="2115" y="616"/>
                  </a:cubicBezTo>
                  <a:lnTo>
                    <a:pt x="2061" y="616"/>
                  </a:lnTo>
                  <a:cubicBezTo>
                    <a:pt x="2008" y="616"/>
                    <a:pt x="1981" y="643"/>
                    <a:pt x="1954" y="723"/>
                  </a:cubicBezTo>
                  <a:cubicBezTo>
                    <a:pt x="1901" y="884"/>
                    <a:pt x="1847" y="1044"/>
                    <a:pt x="1767" y="1178"/>
                  </a:cubicBezTo>
                  <a:cubicBezTo>
                    <a:pt x="1713" y="1312"/>
                    <a:pt x="1633" y="1446"/>
                    <a:pt x="1553" y="1553"/>
                  </a:cubicBezTo>
                  <a:lnTo>
                    <a:pt x="1338" y="1740"/>
                  </a:lnTo>
                  <a:cubicBezTo>
                    <a:pt x="1285" y="1794"/>
                    <a:pt x="1231" y="1821"/>
                    <a:pt x="1178" y="1847"/>
                  </a:cubicBezTo>
                  <a:cubicBezTo>
                    <a:pt x="1098" y="1874"/>
                    <a:pt x="1044" y="1874"/>
                    <a:pt x="964" y="1874"/>
                  </a:cubicBezTo>
                  <a:lnTo>
                    <a:pt x="803" y="1874"/>
                  </a:lnTo>
                  <a:cubicBezTo>
                    <a:pt x="723" y="1874"/>
                    <a:pt x="696" y="1847"/>
                    <a:pt x="643" y="1847"/>
                  </a:cubicBezTo>
                  <a:cubicBezTo>
                    <a:pt x="562" y="1821"/>
                    <a:pt x="535" y="1794"/>
                    <a:pt x="509" y="1740"/>
                  </a:cubicBezTo>
                  <a:cubicBezTo>
                    <a:pt x="455" y="1714"/>
                    <a:pt x="428" y="1660"/>
                    <a:pt x="402" y="1607"/>
                  </a:cubicBezTo>
                  <a:cubicBezTo>
                    <a:pt x="375" y="1553"/>
                    <a:pt x="321" y="1526"/>
                    <a:pt x="321" y="1446"/>
                  </a:cubicBezTo>
                  <a:cubicBezTo>
                    <a:pt x="295" y="1392"/>
                    <a:pt x="295" y="1312"/>
                    <a:pt x="295" y="1259"/>
                  </a:cubicBezTo>
                  <a:cubicBezTo>
                    <a:pt x="295" y="1152"/>
                    <a:pt x="295" y="1044"/>
                    <a:pt x="321" y="937"/>
                  </a:cubicBezTo>
                  <a:cubicBezTo>
                    <a:pt x="375" y="804"/>
                    <a:pt x="402" y="723"/>
                    <a:pt x="455" y="589"/>
                  </a:cubicBezTo>
                  <a:cubicBezTo>
                    <a:pt x="535" y="456"/>
                    <a:pt x="589" y="349"/>
                    <a:pt x="669" y="242"/>
                  </a:cubicBezTo>
                  <a:cubicBezTo>
                    <a:pt x="696" y="215"/>
                    <a:pt x="696" y="188"/>
                    <a:pt x="696" y="134"/>
                  </a:cubicBezTo>
                  <a:cubicBezTo>
                    <a:pt x="696" y="108"/>
                    <a:pt x="669" y="81"/>
                    <a:pt x="643" y="54"/>
                  </a:cubicBezTo>
                  <a:cubicBezTo>
                    <a:pt x="535" y="54"/>
                    <a:pt x="535" y="1"/>
                    <a:pt x="5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833" name="Google Shape;6833;p45"/>
          <p:cNvGrpSpPr/>
          <p:nvPr/>
        </p:nvGrpSpPr>
        <p:grpSpPr>
          <a:xfrm>
            <a:off x="9515468" y="617251"/>
            <a:ext cx="1830833" cy="1316900"/>
            <a:chOff x="5785950" y="1653700"/>
            <a:chExt cx="1373125" cy="987675"/>
          </a:xfrm>
        </p:grpSpPr>
        <p:grpSp>
          <p:nvGrpSpPr>
            <p:cNvPr id="6834" name="Google Shape;6834;p45"/>
            <p:cNvGrpSpPr/>
            <p:nvPr/>
          </p:nvGrpSpPr>
          <p:grpSpPr>
            <a:xfrm>
              <a:off x="5785950" y="1653700"/>
              <a:ext cx="1373125" cy="987675"/>
              <a:chOff x="5785950" y="1653700"/>
              <a:chExt cx="1373125" cy="987675"/>
            </a:xfrm>
          </p:grpSpPr>
          <p:sp>
            <p:nvSpPr>
              <p:cNvPr id="6835" name="Google Shape;6835;p45"/>
              <p:cNvSpPr/>
              <p:nvPr/>
            </p:nvSpPr>
            <p:spPr>
              <a:xfrm>
                <a:off x="5785950" y="1653700"/>
                <a:ext cx="1373125" cy="987675"/>
              </a:xfrm>
              <a:custGeom>
                <a:avLst/>
                <a:gdLst/>
                <a:ahLst/>
                <a:cxnLst/>
                <a:rect l="l" t="t" r="r" b="b"/>
                <a:pathLst>
                  <a:path w="54925" h="39507" extrusionOk="0">
                    <a:moveTo>
                      <a:pt x="26847" y="1"/>
                    </a:moveTo>
                    <a:cubicBezTo>
                      <a:pt x="25268" y="1"/>
                      <a:pt x="23715" y="911"/>
                      <a:pt x="22216" y="2677"/>
                    </a:cubicBezTo>
                    <a:cubicBezTo>
                      <a:pt x="20182" y="5086"/>
                      <a:pt x="18630" y="9877"/>
                      <a:pt x="17613" y="14293"/>
                    </a:cubicBezTo>
                    <a:cubicBezTo>
                      <a:pt x="17532" y="14186"/>
                      <a:pt x="17506" y="14133"/>
                      <a:pt x="17425" y="14053"/>
                    </a:cubicBezTo>
                    <a:cubicBezTo>
                      <a:pt x="17425" y="14053"/>
                      <a:pt x="17425" y="14026"/>
                      <a:pt x="17399" y="14026"/>
                    </a:cubicBezTo>
                    <a:cubicBezTo>
                      <a:pt x="16890" y="13383"/>
                      <a:pt x="16221" y="12928"/>
                      <a:pt x="15418" y="12634"/>
                    </a:cubicBezTo>
                    <a:cubicBezTo>
                      <a:pt x="15124" y="12554"/>
                      <a:pt x="14856" y="12473"/>
                      <a:pt x="14615" y="12420"/>
                    </a:cubicBezTo>
                    <a:lnTo>
                      <a:pt x="14374" y="12340"/>
                    </a:lnTo>
                    <a:cubicBezTo>
                      <a:pt x="14321" y="12340"/>
                      <a:pt x="14294" y="12313"/>
                      <a:pt x="14240" y="12313"/>
                    </a:cubicBezTo>
                    <a:cubicBezTo>
                      <a:pt x="14160" y="12286"/>
                      <a:pt x="14053" y="12286"/>
                      <a:pt x="13999" y="12286"/>
                    </a:cubicBezTo>
                    <a:cubicBezTo>
                      <a:pt x="14026" y="11510"/>
                      <a:pt x="13919" y="10760"/>
                      <a:pt x="13705" y="10038"/>
                    </a:cubicBezTo>
                    <a:cubicBezTo>
                      <a:pt x="13330" y="8860"/>
                      <a:pt x="12688" y="7870"/>
                      <a:pt x="11858" y="7067"/>
                    </a:cubicBezTo>
                    <a:cubicBezTo>
                      <a:pt x="12367" y="6424"/>
                      <a:pt x="12581" y="5595"/>
                      <a:pt x="12527" y="4711"/>
                    </a:cubicBezTo>
                    <a:cubicBezTo>
                      <a:pt x="12367" y="3052"/>
                      <a:pt x="10948" y="1794"/>
                      <a:pt x="9262" y="1794"/>
                    </a:cubicBezTo>
                    <a:cubicBezTo>
                      <a:pt x="9182" y="1794"/>
                      <a:pt x="9048" y="1794"/>
                      <a:pt x="8914" y="1847"/>
                    </a:cubicBezTo>
                    <a:cubicBezTo>
                      <a:pt x="8272" y="1901"/>
                      <a:pt x="7656" y="2169"/>
                      <a:pt x="7174" y="2570"/>
                    </a:cubicBezTo>
                    <a:cubicBezTo>
                      <a:pt x="6585" y="1981"/>
                      <a:pt x="5836" y="1607"/>
                      <a:pt x="4979" y="1526"/>
                    </a:cubicBezTo>
                    <a:lnTo>
                      <a:pt x="4819" y="1526"/>
                    </a:lnTo>
                    <a:cubicBezTo>
                      <a:pt x="3159" y="1526"/>
                      <a:pt x="1741" y="2838"/>
                      <a:pt x="1687" y="4524"/>
                    </a:cubicBezTo>
                    <a:cubicBezTo>
                      <a:pt x="1607" y="5488"/>
                      <a:pt x="2008" y="6398"/>
                      <a:pt x="2678" y="6986"/>
                    </a:cubicBezTo>
                    <a:cubicBezTo>
                      <a:pt x="804" y="8699"/>
                      <a:pt x="1" y="11376"/>
                      <a:pt x="777" y="13946"/>
                    </a:cubicBezTo>
                    <a:cubicBezTo>
                      <a:pt x="1634" y="16783"/>
                      <a:pt x="4257" y="18737"/>
                      <a:pt x="7228" y="18737"/>
                    </a:cubicBezTo>
                    <a:cubicBezTo>
                      <a:pt x="7629" y="18737"/>
                      <a:pt x="8004" y="18710"/>
                      <a:pt x="8405" y="18630"/>
                    </a:cubicBezTo>
                    <a:cubicBezTo>
                      <a:pt x="8512" y="18924"/>
                      <a:pt x="8593" y="19192"/>
                      <a:pt x="8727" y="19432"/>
                    </a:cubicBezTo>
                    <a:cubicBezTo>
                      <a:pt x="8780" y="19459"/>
                      <a:pt x="8780" y="19513"/>
                      <a:pt x="8807" y="19540"/>
                    </a:cubicBezTo>
                    <a:lnTo>
                      <a:pt x="9075" y="19968"/>
                    </a:lnTo>
                    <a:cubicBezTo>
                      <a:pt x="9235" y="20235"/>
                      <a:pt x="9396" y="20476"/>
                      <a:pt x="9530" y="20664"/>
                    </a:cubicBezTo>
                    <a:cubicBezTo>
                      <a:pt x="9797" y="21012"/>
                      <a:pt x="10065" y="21279"/>
                      <a:pt x="10386" y="21520"/>
                    </a:cubicBezTo>
                    <a:cubicBezTo>
                      <a:pt x="10680" y="21734"/>
                      <a:pt x="11055" y="21948"/>
                      <a:pt x="11457" y="22109"/>
                    </a:cubicBezTo>
                    <a:cubicBezTo>
                      <a:pt x="11992" y="22323"/>
                      <a:pt x="12554" y="22457"/>
                      <a:pt x="13143" y="22484"/>
                    </a:cubicBezTo>
                    <a:lnTo>
                      <a:pt x="13491" y="22484"/>
                    </a:lnTo>
                    <a:cubicBezTo>
                      <a:pt x="13812" y="22484"/>
                      <a:pt x="14187" y="22457"/>
                      <a:pt x="14588" y="22377"/>
                    </a:cubicBezTo>
                    <a:cubicBezTo>
                      <a:pt x="14695" y="22511"/>
                      <a:pt x="14829" y="22618"/>
                      <a:pt x="14963" y="22725"/>
                    </a:cubicBezTo>
                    <a:cubicBezTo>
                      <a:pt x="15124" y="22885"/>
                      <a:pt x="15257" y="22992"/>
                      <a:pt x="15391" y="23073"/>
                    </a:cubicBezTo>
                    <a:lnTo>
                      <a:pt x="15793" y="23394"/>
                    </a:lnTo>
                    <a:cubicBezTo>
                      <a:pt x="15793" y="23394"/>
                      <a:pt x="15819" y="23394"/>
                      <a:pt x="15819" y="23421"/>
                    </a:cubicBezTo>
                    <a:cubicBezTo>
                      <a:pt x="16167" y="23661"/>
                      <a:pt x="16435" y="23822"/>
                      <a:pt x="16729" y="23983"/>
                    </a:cubicBezTo>
                    <a:cubicBezTo>
                      <a:pt x="16729" y="23983"/>
                      <a:pt x="16756" y="23983"/>
                      <a:pt x="16756" y="24009"/>
                    </a:cubicBezTo>
                    <a:cubicBezTo>
                      <a:pt x="17077" y="24197"/>
                      <a:pt x="17399" y="24331"/>
                      <a:pt x="17800" y="24464"/>
                    </a:cubicBezTo>
                    <a:cubicBezTo>
                      <a:pt x="17934" y="24491"/>
                      <a:pt x="18068" y="24545"/>
                      <a:pt x="18202" y="24598"/>
                    </a:cubicBezTo>
                    <a:cubicBezTo>
                      <a:pt x="20182" y="29416"/>
                      <a:pt x="22939" y="35037"/>
                      <a:pt x="25776" y="37446"/>
                    </a:cubicBezTo>
                    <a:cubicBezTo>
                      <a:pt x="27436" y="38838"/>
                      <a:pt x="28961" y="39507"/>
                      <a:pt x="30433" y="39507"/>
                    </a:cubicBezTo>
                    <a:cubicBezTo>
                      <a:pt x="31879" y="39507"/>
                      <a:pt x="33164" y="38811"/>
                      <a:pt x="33940" y="37580"/>
                    </a:cubicBezTo>
                    <a:cubicBezTo>
                      <a:pt x="34074" y="37365"/>
                      <a:pt x="34181" y="37178"/>
                      <a:pt x="34261" y="36937"/>
                    </a:cubicBezTo>
                    <a:cubicBezTo>
                      <a:pt x="35305" y="36910"/>
                      <a:pt x="36215" y="36455"/>
                      <a:pt x="36884" y="35733"/>
                    </a:cubicBezTo>
                    <a:cubicBezTo>
                      <a:pt x="37821" y="34716"/>
                      <a:pt x="38115" y="33431"/>
                      <a:pt x="37821" y="31905"/>
                    </a:cubicBezTo>
                    <a:lnTo>
                      <a:pt x="38008" y="31905"/>
                    </a:lnTo>
                    <a:cubicBezTo>
                      <a:pt x="39882" y="31905"/>
                      <a:pt x="40952" y="31102"/>
                      <a:pt x="41514" y="30433"/>
                    </a:cubicBezTo>
                    <a:cubicBezTo>
                      <a:pt x="41568" y="30406"/>
                      <a:pt x="41568" y="30380"/>
                      <a:pt x="41595" y="30353"/>
                    </a:cubicBezTo>
                    <a:cubicBezTo>
                      <a:pt x="41996" y="29844"/>
                      <a:pt x="42344" y="29041"/>
                      <a:pt x="42344" y="28131"/>
                    </a:cubicBezTo>
                    <a:cubicBezTo>
                      <a:pt x="43254" y="27435"/>
                      <a:pt x="43763" y="26472"/>
                      <a:pt x="43897" y="25535"/>
                    </a:cubicBezTo>
                    <a:cubicBezTo>
                      <a:pt x="44111" y="24357"/>
                      <a:pt x="43709" y="23287"/>
                      <a:pt x="42772" y="22323"/>
                    </a:cubicBezTo>
                    <a:cubicBezTo>
                      <a:pt x="42799" y="22270"/>
                      <a:pt x="42906" y="22189"/>
                      <a:pt x="42906" y="22136"/>
                    </a:cubicBezTo>
                    <a:cubicBezTo>
                      <a:pt x="43094" y="21868"/>
                      <a:pt x="43308" y="21601"/>
                      <a:pt x="43468" y="21386"/>
                    </a:cubicBezTo>
                    <a:lnTo>
                      <a:pt x="43629" y="21145"/>
                    </a:lnTo>
                    <a:cubicBezTo>
                      <a:pt x="43736" y="21012"/>
                      <a:pt x="43870" y="20798"/>
                      <a:pt x="43950" y="20744"/>
                    </a:cubicBezTo>
                    <a:lnTo>
                      <a:pt x="43977" y="20717"/>
                    </a:lnTo>
                    <a:cubicBezTo>
                      <a:pt x="43977" y="20717"/>
                      <a:pt x="44004" y="20664"/>
                      <a:pt x="44111" y="20637"/>
                    </a:cubicBezTo>
                    <a:cubicBezTo>
                      <a:pt x="44164" y="20610"/>
                      <a:pt x="44271" y="20583"/>
                      <a:pt x="44378" y="20530"/>
                    </a:cubicBezTo>
                    <a:cubicBezTo>
                      <a:pt x="44405" y="20530"/>
                      <a:pt x="44405" y="20530"/>
                      <a:pt x="44432" y="20503"/>
                    </a:cubicBezTo>
                    <a:cubicBezTo>
                      <a:pt x="44619" y="20476"/>
                      <a:pt x="44887" y="20450"/>
                      <a:pt x="45074" y="20396"/>
                    </a:cubicBezTo>
                    <a:cubicBezTo>
                      <a:pt x="46011" y="20316"/>
                      <a:pt x="47028" y="20182"/>
                      <a:pt x="47992" y="19780"/>
                    </a:cubicBezTo>
                    <a:lnTo>
                      <a:pt x="48955" y="19325"/>
                    </a:lnTo>
                    <a:lnTo>
                      <a:pt x="49972" y="18844"/>
                    </a:lnTo>
                    <a:cubicBezTo>
                      <a:pt x="50722" y="18442"/>
                      <a:pt x="51445" y="17853"/>
                      <a:pt x="52033" y="17184"/>
                    </a:cubicBezTo>
                    <a:cubicBezTo>
                      <a:pt x="52328" y="16863"/>
                      <a:pt x="52595" y="16515"/>
                      <a:pt x="52810" y="16247"/>
                    </a:cubicBezTo>
                    <a:cubicBezTo>
                      <a:pt x="53050" y="15953"/>
                      <a:pt x="53211" y="15659"/>
                      <a:pt x="53372" y="15418"/>
                    </a:cubicBezTo>
                    <a:cubicBezTo>
                      <a:pt x="53586" y="15096"/>
                      <a:pt x="53746" y="14749"/>
                      <a:pt x="53853" y="14481"/>
                    </a:cubicBezTo>
                    <a:cubicBezTo>
                      <a:pt x="53907" y="14320"/>
                      <a:pt x="53987" y="14160"/>
                      <a:pt x="54041" y="14026"/>
                    </a:cubicBezTo>
                    <a:lnTo>
                      <a:pt x="54068" y="13946"/>
                    </a:lnTo>
                    <a:cubicBezTo>
                      <a:pt x="54121" y="13838"/>
                      <a:pt x="54175" y="13758"/>
                      <a:pt x="54201" y="13624"/>
                    </a:cubicBezTo>
                    <a:cubicBezTo>
                      <a:pt x="54389" y="13143"/>
                      <a:pt x="54549" y="12634"/>
                      <a:pt x="54656" y="12072"/>
                    </a:cubicBezTo>
                    <a:cubicBezTo>
                      <a:pt x="54710" y="11751"/>
                      <a:pt x="54790" y="11376"/>
                      <a:pt x="54817" y="11028"/>
                    </a:cubicBezTo>
                    <a:cubicBezTo>
                      <a:pt x="54844" y="10841"/>
                      <a:pt x="54871" y="10627"/>
                      <a:pt x="54871" y="10439"/>
                    </a:cubicBezTo>
                    <a:cubicBezTo>
                      <a:pt x="54924" y="8914"/>
                      <a:pt x="53505" y="7495"/>
                      <a:pt x="51846" y="7495"/>
                    </a:cubicBezTo>
                    <a:lnTo>
                      <a:pt x="51766" y="7495"/>
                    </a:lnTo>
                    <a:cubicBezTo>
                      <a:pt x="51525" y="7495"/>
                      <a:pt x="51364" y="7522"/>
                      <a:pt x="51230" y="7522"/>
                    </a:cubicBezTo>
                    <a:cubicBezTo>
                      <a:pt x="50990" y="7575"/>
                      <a:pt x="50722" y="7602"/>
                      <a:pt x="50294" y="7656"/>
                    </a:cubicBezTo>
                    <a:cubicBezTo>
                      <a:pt x="49892" y="7736"/>
                      <a:pt x="49464" y="7843"/>
                      <a:pt x="48902" y="7977"/>
                    </a:cubicBezTo>
                    <a:cubicBezTo>
                      <a:pt x="48393" y="8111"/>
                      <a:pt x="47858" y="8298"/>
                      <a:pt x="47296" y="8512"/>
                    </a:cubicBezTo>
                    <a:cubicBezTo>
                      <a:pt x="46707" y="8726"/>
                      <a:pt x="46172" y="8994"/>
                      <a:pt x="45583" y="9342"/>
                    </a:cubicBezTo>
                    <a:cubicBezTo>
                      <a:pt x="45208" y="9529"/>
                      <a:pt x="44887" y="9770"/>
                      <a:pt x="44566" y="10038"/>
                    </a:cubicBezTo>
                    <a:cubicBezTo>
                      <a:pt x="44566" y="10038"/>
                      <a:pt x="44539" y="10038"/>
                      <a:pt x="44539" y="10065"/>
                    </a:cubicBezTo>
                    <a:cubicBezTo>
                      <a:pt x="44245" y="10305"/>
                      <a:pt x="44004" y="10573"/>
                      <a:pt x="43736" y="10814"/>
                    </a:cubicBezTo>
                    <a:cubicBezTo>
                      <a:pt x="43575" y="11001"/>
                      <a:pt x="43361" y="11215"/>
                      <a:pt x="43201" y="11403"/>
                    </a:cubicBezTo>
                    <a:lnTo>
                      <a:pt x="43067" y="11537"/>
                    </a:lnTo>
                    <a:lnTo>
                      <a:pt x="42505" y="12179"/>
                    </a:lnTo>
                    <a:cubicBezTo>
                      <a:pt x="42478" y="12206"/>
                      <a:pt x="42478" y="12259"/>
                      <a:pt x="42425" y="12259"/>
                    </a:cubicBezTo>
                    <a:cubicBezTo>
                      <a:pt x="42130" y="12607"/>
                      <a:pt x="41862" y="12982"/>
                      <a:pt x="41675" y="13330"/>
                    </a:cubicBezTo>
                    <a:cubicBezTo>
                      <a:pt x="41568" y="13517"/>
                      <a:pt x="41434" y="13731"/>
                      <a:pt x="41327" y="13919"/>
                    </a:cubicBezTo>
                    <a:cubicBezTo>
                      <a:pt x="41247" y="14026"/>
                      <a:pt x="41193" y="14160"/>
                      <a:pt x="41167" y="14267"/>
                    </a:cubicBezTo>
                    <a:cubicBezTo>
                      <a:pt x="41167" y="14267"/>
                      <a:pt x="41167" y="14293"/>
                      <a:pt x="41140" y="14293"/>
                    </a:cubicBezTo>
                    <a:cubicBezTo>
                      <a:pt x="41033" y="14481"/>
                      <a:pt x="40926" y="14615"/>
                      <a:pt x="40872" y="14722"/>
                    </a:cubicBezTo>
                    <a:lnTo>
                      <a:pt x="40792" y="14802"/>
                    </a:lnTo>
                    <a:lnTo>
                      <a:pt x="40551" y="14802"/>
                    </a:lnTo>
                    <a:cubicBezTo>
                      <a:pt x="40471" y="14802"/>
                      <a:pt x="40310" y="14749"/>
                      <a:pt x="40230" y="14749"/>
                    </a:cubicBezTo>
                    <a:cubicBezTo>
                      <a:pt x="39989" y="14722"/>
                      <a:pt x="39748" y="14722"/>
                      <a:pt x="39561" y="14695"/>
                    </a:cubicBezTo>
                    <a:cubicBezTo>
                      <a:pt x="39346" y="14695"/>
                      <a:pt x="39186" y="14668"/>
                      <a:pt x="38972" y="14668"/>
                    </a:cubicBezTo>
                    <a:lnTo>
                      <a:pt x="38918" y="14668"/>
                    </a:lnTo>
                    <a:cubicBezTo>
                      <a:pt x="39320" y="14267"/>
                      <a:pt x="39641" y="13812"/>
                      <a:pt x="39882" y="13410"/>
                    </a:cubicBezTo>
                    <a:cubicBezTo>
                      <a:pt x="40417" y="12473"/>
                      <a:pt x="40551" y="11456"/>
                      <a:pt x="40230" y="10520"/>
                    </a:cubicBezTo>
                    <a:cubicBezTo>
                      <a:pt x="39882" y="9583"/>
                      <a:pt x="39293" y="8833"/>
                      <a:pt x="38436" y="8378"/>
                    </a:cubicBezTo>
                    <a:cubicBezTo>
                      <a:pt x="38276" y="7522"/>
                      <a:pt x="37821" y="6853"/>
                      <a:pt x="37366" y="6505"/>
                    </a:cubicBezTo>
                    <a:lnTo>
                      <a:pt x="37339" y="6451"/>
                    </a:lnTo>
                    <a:cubicBezTo>
                      <a:pt x="36643" y="5862"/>
                      <a:pt x="35706" y="5514"/>
                      <a:pt x="34689" y="5514"/>
                    </a:cubicBezTo>
                    <a:cubicBezTo>
                      <a:pt x="34475" y="5514"/>
                      <a:pt x="34261" y="5514"/>
                      <a:pt x="34020" y="5568"/>
                    </a:cubicBezTo>
                    <a:cubicBezTo>
                      <a:pt x="33993" y="4283"/>
                      <a:pt x="33485" y="3239"/>
                      <a:pt x="32521" y="2490"/>
                    </a:cubicBezTo>
                    <a:cubicBezTo>
                      <a:pt x="31879" y="1981"/>
                      <a:pt x="31129" y="1714"/>
                      <a:pt x="30326" y="1714"/>
                    </a:cubicBezTo>
                    <a:lnTo>
                      <a:pt x="30059" y="1714"/>
                    </a:lnTo>
                    <a:cubicBezTo>
                      <a:pt x="30005" y="1687"/>
                      <a:pt x="29978" y="1633"/>
                      <a:pt x="29978" y="1607"/>
                    </a:cubicBezTo>
                    <a:cubicBezTo>
                      <a:pt x="29202" y="563"/>
                      <a:pt x="28078" y="1"/>
                      <a:pt x="268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36" name="Google Shape;6836;p45"/>
              <p:cNvSpPr/>
              <p:nvPr/>
            </p:nvSpPr>
            <p:spPr>
              <a:xfrm>
                <a:off x="6267750" y="1722200"/>
                <a:ext cx="343275" cy="420000"/>
              </a:xfrm>
              <a:custGeom>
                <a:avLst/>
                <a:gdLst/>
                <a:ahLst/>
                <a:cxnLst/>
                <a:rect l="l" t="t" r="r" b="b"/>
                <a:pathLst>
                  <a:path w="13731" h="16800" extrusionOk="0">
                    <a:moveTo>
                      <a:pt x="7615" y="0"/>
                    </a:moveTo>
                    <a:cubicBezTo>
                      <a:pt x="6959" y="0"/>
                      <a:pt x="6091" y="469"/>
                      <a:pt x="5032" y="1704"/>
                    </a:cubicBezTo>
                    <a:cubicBezTo>
                      <a:pt x="1954" y="5290"/>
                      <a:pt x="0" y="16800"/>
                      <a:pt x="0" y="16800"/>
                    </a:cubicBezTo>
                    <a:cubicBezTo>
                      <a:pt x="9047" y="11928"/>
                      <a:pt x="13731" y="3444"/>
                      <a:pt x="11697" y="1891"/>
                    </a:cubicBezTo>
                    <a:cubicBezTo>
                      <a:pt x="11522" y="1758"/>
                      <a:pt x="11326" y="1703"/>
                      <a:pt x="11120" y="1703"/>
                    </a:cubicBezTo>
                    <a:cubicBezTo>
                      <a:pt x="10125" y="1703"/>
                      <a:pt x="8913" y="2988"/>
                      <a:pt x="8913" y="2988"/>
                    </a:cubicBezTo>
                    <a:cubicBezTo>
                      <a:pt x="9333" y="1660"/>
                      <a:pt x="8850" y="0"/>
                      <a:pt x="76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37" name="Google Shape;6837;p45"/>
              <p:cNvSpPr/>
              <p:nvPr/>
            </p:nvSpPr>
            <p:spPr>
              <a:xfrm>
                <a:off x="6277100" y="1858450"/>
                <a:ext cx="467100" cy="283075"/>
              </a:xfrm>
              <a:custGeom>
                <a:avLst/>
                <a:gdLst/>
                <a:ahLst/>
                <a:cxnLst/>
                <a:rect l="l" t="t" r="r" b="b"/>
                <a:pathLst>
                  <a:path w="18684" h="11323" extrusionOk="0">
                    <a:moveTo>
                      <a:pt x="15127" y="1"/>
                    </a:moveTo>
                    <a:cubicBezTo>
                      <a:pt x="11098" y="1"/>
                      <a:pt x="1" y="11323"/>
                      <a:pt x="1" y="11323"/>
                    </a:cubicBezTo>
                    <a:cubicBezTo>
                      <a:pt x="12581" y="8807"/>
                      <a:pt x="18683" y="4765"/>
                      <a:pt x="18148" y="3186"/>
                    </a:cubicBezTo>
                    <a:cubicBezTo>
                      <a:pt x="17914" y="2496"/>
                      <a:pt x="17271" y="2302"/>
                      <a:pt x="16621" y="2302"/>
                    </a:cubicBezTo>
                    <a:cubicBezTo>
                      <a:pt x="15784" y="2302"/>
                      <a:pt x="14936" y="2624"/>
                      <a:pt x="14936" y="2624"/>
                    </a:cubicBezTo>
                    <a:cubicBezTo>
                      <a:pt x="17077" y="1232"/>
                      <a:pt x="16034" y="295"/>
                      <a:pt x="16034" y="295"/>
                    </a:cubicBezTo>
                    <a:cubicBezTo>
                      <a:pt x="15798" y="93"/>
                      <a:pt x="15492" y="1"/>
                      <a:pt x="151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38" name="Google Shape;6838;p45"/>
              <p:cNvSpPr/>
              <p:nvPr/>
            </p:nvSpPr>
            <p:spPr>
              <a:xfrm>
                <a:off x="6390200" y="1964725"/>
                <a:ext cx="247600" cy="107875"/>
              </a:xfrm>
              <a:custGeom>
                <a:avLst/>
                <a:gdLst/>
                <a:ahLst/>
                <a:cxnLst/>
                <a:rect l="l" t="t" r="r" b="b"/>
                <a:pathLst>
                  <a:path w="9904" h="4315" extrusionOk="0">
                    <a:moveTo>
                      <a:pt x="8178" y="0"/>
                    </a:moveTo>
                    <a:cubicBezTo>
                      <a:pt x="6553" y="0"/>
                      <a:pt x="3394" y="1494"/>
                      <a:pt x="0" y="4315"/>
                    </a:cubicBezTo>
                    <a:lnTo>
                      <a:pt x="0" y="4315"/>
                    </a:lnTo>
                    <a:cubicBezTo>
                      <a:pt x="0" y="4315"/>
                      <a:pt x="9904" y="1719"/>
                      <a:pt x="9208" y="434"/>
                    </a:cubicBezTo>
                    <a:cubicBezTo>
                      <a:pt x="9037" y="143"/>
                      <a:pt x="8681" y="0"/>
                      <a:pt x="81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39" name="Google Shape;6839;p45"/>
              <p:cNvSpPr/>
              <p:nvPr/>
            </p:nvSpPr>
            <p:spPr>
              <a:xfrm>
                <a:off x="6323275" y="1858950"/>
                <a:ext cx="178025" cy="203625"/>
              </a:xfrm>
              <a:custGeom>
                <a:avLst/>
                <a:gdLst/>
                <a:ahLst/>
                <a:cxnLst/>
                <a:rect l="l" t="t" r="r" b="b"/>
                <a:pathLst>
                  <a:path w="7121" h="8145" extrusionOk="0">
                    <a:moveTo>
                      <a:pt x="5522" y="1"/>
                    </a:moveTo>
                    <a:cubicBezTo>
                      <a:pt x="4135" y="1"/>
                      <a:pt x="1711" y="3136"/>
                      <a:pt x="1" y="8144"/>
                    </a:cubicBezTo>
                    <a:cubicBezTo>
                      <a:pt x="1" y="8144"/>
                      <a:pt x="7120" y="837"/>
                      <a:pt x="5889" y="88"/>
                    </a:cubicBezTo>
                    <a:cubicBezTo>
                      <a:pt x="5777" y="30"/>
                      <a:pt x="5654" y="1"/>
                      <a:pt x="55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0" name="Google Shape;6840;p45"/>
              <p:cNvSpPr/>
              <p:nvPr/>
            </p:nvSpPr>
            <p:spPr>
              <a:xfrm>
                <a:off x="5857550" y="1760775"/>
                <a:ext cx="1235925" cy="486475"/>
              </a:xfrm>
              <a:custGeom>
                <a:avLst/>
                <a:gdLst/>
                <a:ahLst/>
                <a:cxnLst/>
                <a:rect l="l" t="t" r="r" b="b"/>
                <a:pathLst>
                  <a:path w="49437" h="19459" extrusionOk="0">
                    <a:moveTo>
                      <a:pt x="2142" y="0"/>
                    </a:moveTo>
                    <a:cubicBezTo>
                      <a:pt x="1874" y="0"/>
                      <a:pt x="1634" y="188"/>
                      <a:pt x="1634" y="455"/>
                    </a:cubicBezTo>
                    <a:cubicBezTo>
                      <a:pt x="1634" y="723"/>
                      <a:pt x="1821" y="964"/>
                      <a:pt x="2089" y="964"/>
                    </a:cubicBezTo>
                    <a:lnTo>
                      <a:pt x="2222" y="964"/>
                    </a:lnTo>
                    <a:cubicBezTo>
                      <a:pt x="2945" y="1874"/>
                      <a:pt x="3159" y="3239"/>
                      <a:pt x="3240" y="3908"/>
                    </a:cubicBezTo>
                    <a:cubicBezTo>
                      <a:pt x="1152" y="4604"/>
                      <a:pt x="1" y="6852"/>
                      <a:pt x="616" y="8967"/>
                    </a:cubicBezTo>
                    <a:cubicBezTo>
                      <a:pt x="1162" y="10712"/>
                      <a:pt x="2774" y="11852"/>
                      <a:pt x="4511" y="11852"/>
                    </a:cubicBezTo>
                    <a:cubicBezTo>
                      <a:pt x="4905" y="11852"/>
                      <a:pt x="5306" y="11794"/>
                      <a:pt x="5702" y="11670"/>
                    </a:cubicBezTo>
                    <a:cubicBezTo>
                      <a:pt x="5970" y="11616"/>
                      <a:pt x="6211" y="11509"/>
                      <a:pt x="6451" y="11376"/>
                    </a:cubicBezTo>
                    <a:lnTo>
                      <a:pt x="6612" y="11376"/>
                    </a:lnTo>
                    <a:cubicBezTo>
                      <a:pt x="6732" y="11362"/>
                      <a:pt x="6853" y="11355"/>
                      <a:pt x="6963" y="11355"/>
                    </a:cubicBezTo>
                    <a:cubicBezTo>
                      <a:pt x="7074" y="11355"/>
                      <a:pt x="7174" y="11362"/>
                      <a:pt x="7254" y="11376"/>
                    </a:cubicBezTo>
                    <a:cubicBezTo>
                      <a:pt x="7442" y="11402"/>
                      <a:pt x="7576" y="11483"/>
                      <a:pt x="7683" y="11616"/>
                    </a:cubicBezTo>
                    <a:cubicBezTo>
                      <a:pt x="7790" y="11750"/>
                      <a:pt x="7897" y="11884"/>
                      <a:pt x="7950" y="12071"/>
                    </a:cubicBezTo>
                    <a:cubicBezTo>
                      <a:pt x="8031" y="12286"/>
                      <a:pt x="8057" y="12473"/>
                      <a:pt x="8084" y="12714"/>
                    </a:cubicBezTo>
                    <a:lnTo>
                      <a:pt x="8111" y="13035"/>
                    </a:lnTo>
                    <a:lnTo>
                      <a:pt x="8191" y="13383"/>
                    </a:lnTo>
                    <a:cubicBezTo>
                      <a:pt x="8218" y="13570"/>
                      <a:pt x="8298" y="13784"/>
                      <a:pt x="8379" y="13945"/>
                    </a:cubicBezTo>
                    <a:cubicBezTo>
                      <a:pt x="8486" y="14132"/>
                      <a:pt x="8593" y="14266"/>
                      <a:pt x="8646" y="14427"/>
                    </a:cubicBezTo>
                    <a:cubicBezTo>
                      <a:pt x="8753" y="14587"/>
                      <a:pt x="8860" y="14721"/>
                      <a:pt x="8967" y="14855"/>
                    </a:cubicBezTo>
                    <a:cubicBezTo>
                      <a:pt x="9048" y="14989"/>
                      <a:pt x="9155" y="15123"/>
                      <a:pt x="9289" y="15203"/>
                    </a:cubicBezTo>
                    <a:cubicBezTo>
                      <a:pt x="9422" y="15283"/>
                      <a:pt x="9556" y="15364"/>
                      <a:pt x="9690" y="15417"/>
                    </a:cubicBezTo>
                    <a:cubicBezTo>
                      <a:pt x="9984" y="15524"/>
                      <a:pt x="10306" y="15605"/>
                      <a:pt x="10600" y="15605"/>
                    </a:cubicBezTo>
                    <a:cubicBezTo>
                      <a:pt x="10674" y="15611"/>
                      <a:pt x="10747" y="15615"/>
                      <a:pt x="10821" y="15615"/>
                    </a:cubicBezTo>
                    <a:cubicBezTo>
                      <a:pt x="11043" y="15615"/>
                      <a:pt x="11269" y="15584"/>
                      <a:pt x="11510" y="15524"/>
                    </a:cubicBezTo>
                    <a:cubicBezTo>
                      <a:pt x="11778" y="15471"/>
                      <a:pt x="12045" y="15390"/>
                      <a:pt x="12260" y="15283"/>
                    </a:cubicBezTo>
                    <a:cubicBezTo>
                      <a:pt x="12500" y="15230"/>
                      <a:pt x="12715" y="15123"/>
                      <a:pt x="12795" y="15042"/>
                    </a:cubicBezTo>
                    <a:cubicBezTo>
                      <a:pt x="12848" y="15016"/>
                      <a:pt x="12875" y="15016"/>
                      <a:pt x="12902" y="14989"/>
                    </a:cubicBezTo>
                    <a:cubicBezTo>
                      <a:pt x="12982" y="15149"/>
                      <a:pt x="13063" y="15390"/>
                      <a:pt x="13250" y="15631"/>
                    </a:cubicBezTo>
                    <a:cubicBezTo>
                      <a:pt x="13410" y="15926"/>
                      <a:pt x="13705" y="16220"/>
                      <a:pt x="14053" y="16541"/>
                    </a:cubicBezTo>
                    <a:cubicBezTo>
                      <a:pt x="14133" y="16595"/>
                      <a:pt x="14213" y="16702"/>
                      <a:pt x="14320" y="16755"/>
                    </a:cubicBezTo>
                    <a:cubicBezTo>
                      <a:pt x="14401" y="16836"/>
                      <a:pt x="14508" y="16889"/>
                      <a:pt x="14588" y="16970"/>
                    </a:cubicBezTo>
                    <a:cubicBezTo>
                      <a:pt x="14776" y="17103"/>
                      <a:pt x="14990" y="17237"/>
                      <a:pt x="15204" y="17371"/>
                    </a:cubicBezTo>
                    <a:cubicBezTo>
                      <a:pt x="15445" y="17478"/>
                      <a:pt x="15686" y="17558"/>
                      <a:pt x="15953" y="17665"/>
                    </a:cubicBezTo>
                    <a:cubicBezTo>
                      <a:pt x="16087" y="17692"/>
                      <a:pt x="16221" y="17773"/>
                      <a:pt x="16355" y="17799"/>
                    </a:cubicBezTo>
                    <a:cubicBezTo>
                      <a:pt x="16489" y="17826"/>
                      <a:pt x="16622" y="17826"/>
                      <a:pt x="16783" y="17826"/>
                    </a:cubicBezTo>
                    <a:cubicBezTo>
                      <a:pt x="17077" y="17826"/>
                      <a:pt x="17399" y="17799"/>
                      <a:pt x="17693" y="17746"/>
                    </a:cubicBezTo>
                    <a:cubicBezTo>
                      <a:pt x="18014" y="17639"/>
                      <a:pt x="18335" y="17532"/>
                      <a:pt x="18657" y="17398"/>
                    </a:cubicBezTo>
                    <a:cubicBezTo>
                      <a:pt x="19004" y="17291"/>
                      <a:pt x="19326" y="17210"/>
                      <a:pt x="19620" y="17130"/>
                    </a:cubicBezTo>
                    <a:cubicBezTo>
                      <a:pt x="19764" y="17119"/>
                      <a:pt x="19899" y="17113"/>
                      <a:pt x="20029" y="17113"/>
                    </a:cubicBezTo>
                    <a:cubicBezTo>
                      <a:pt x="20212" y="17113"/>
                      <a:pt x="20384" y="17126"/>
                      <a:pt x="20557" y="17157"/>
                    </a:cubicBezTo>
                    <a:cubicBezTo>
                      <a:pt x="20878" y="17237"/>
                      <a:pt x="21172" y="17291"/>
                      <a:pt x="21467" y="17478"/>
                    </a:cubicBezTo>
                    <a:cubicBezTo>
                      <a:pt x="21761" y="17612"/>
                      <a:pt x="22083" y="17799"/>
                      <a:pt x="22377" y="17960"/>
                    </a:cubicBezTo>
                    <a:cubicBezTo>
                      <a:pt x="22671" y="18174"/>
                      <a:pt x="22966" y="18361"/>
                      <a:pt x="23287" y="18549"/>
                    </a:cubicBezTo>
                    <a:cubicBezTo>
                      <a:pt x="23581" y="18709"/>
                      <a:pt x="23903" y="18843"/>
                      <a:pt x="24224" y="18950"/>
                    </a:cubicBezTo>
                    <a:cubicBezTo>
                      <a:pt x="24518" y="19031"/>
                      <a:pt x="24839" y="19111"/>
                      <a:pt x="25161" y="19164"/>
                    </a:cubicBezTo>
                    <a:cubicBezTo>
                      <a:pt x="25455" y="19245"/>
                      <a:pt x="25776" y="19352"/>
                      <a:pt x="26097" y="19378"/>
                    </a:cubicBezTo>
                    <a:cubicBezTo>
                      <a:pt x="26405" y="19432"/>
                      <a:pt x="26706" y="19459"/>
                      <a:pt x="27004" y="19459"/>
                    </a:cubicBezTo>
                    <a:cubicBezTo>
                      <a:pt x="27302" y="19459"/>
                      <a:pt x="27596" y="19432"/>
                      <a:pt x="27891" y="19378"/>
                    </a:cubicBezTo>
                    <a:cubicBezTo>
                      <a:pt x="28185" y="19352"/>
                      <a:pt x="28453" y="19271"/>
                      <a:pt x="28720" y="19164"/>
                    </a:cubicBezTo>
                    <a:cubicBezTo>
                      <a:pt x="28988" y="19111"/>
                      <a:pt x="29256" y="19004"/>
                      <a:pt x="29497" y="18897"/>
                    </a:cubicBezTo>
                    <a:lnTo>
                      <a:pt x="30193" y="18602"/>
                    </a:lnTo>
                    <a:cubicBezTo>
                      <a:pt x="30300" y="18549"/>
                      <a:pt x="30407" y="18495"/>
                      <a:pt x="30514" y="18442"/>
                    </a:cubicBezTo>
                    <a:cubicBezTo>
                      <a:pt x="30594" y="18361"/>
                      <a:pt x="30701" y="18335"/>
                      <a:pt x="30808" y="18281"/>
                    </a:cubicBezTo>
                    <a:cubicBezTo>
                      <a:pt x="30915" y="18201"/>
                      <a:pt x="30969" y="18147"/>
                      <a:pt x="31076" y="18094"/>
                    </a:cubicBezTo>
                    <a:cubicBezTo>
                      <a:pt x="31183" y="18040"/>
                      <a:pt x="31236" y="17960"/>
                      <a:pt x="31317" y="17933"/>
                    </a:cubicBezTo>
                    <a:cubicBezTo>
                      <a:pt x="31477" y="17799"/>
                      <a:pt x="31611" y="17692"/>
                      <a:pt x="31745" y="17558"/>
                    </a:cubicBezTo>
                    <a:cubicBezTo>
                      <a:pt x="31986" y="17344"/>
                      <a:pt x="32173" y="17103"/>
                      <a:pt x="32307" y="16970"/>
                    </a:cubicBezTo>
                    <a:cubicBezTo>
                      <a:pt x="32334" y="16943"/>
                      <a:pt x="32334" y="16889"/>
                      <a:pt x="32387" y="16889"/>
                    </a:cubicBezTo>
                    <a:cubicBezTo>
                      <a:pt x="32414" y="16943"/>
                      <a:pt x="32441" y="16943"/>
                      <a:pt x="32468" y="16970"/>
                    </a:cubicBezTo>
                    <a:cubicBezTo>
                      <a:pt x="32655" y="17077"/>
                      <a:pt x="32923" y="17210"/>
                      <a:pt x="33244" y="17291"/>
                    </a:cubicBezTo>
                    <a:cubicBezTo>
                      <a:pt x="33324" y="17344"/>
                      <a:pt x="33404" y="17371"/>
                      <a:pt x="33511" y="17398"/>
                    </a:cubicBezTo>
                    <a:cubicBezTo>
                      <a:pt x="33619" y="17425"/>
                      <a:pt x="33726" y="17425"/>
                      <a:pt x="33779" y="17478"/>
                    </a:cubicBezTo>
                    <a:cubicBezTo>
                      <a:pt x="33993" y="17505"/>
                      <a:pt x="34181" y="17532"/>
                      <a:pt x="34421" y="17558"/>
                    </a:cubicBezTo>
                    <a:cubicBezTo>
                      <a:pt x="34502" y="17558"/>
                      <a:pt x="34662" y="17612"/>
                      <a:pt x="34743" y="17612"/>
                    </a:cubicBezTo>
                    <a:lnTo>
                      <a:pt x="35117" y="17612"/>
                    </a:lnTo>
                    <a:cubicBezTo>
                      <a:pt x="35358" y="17612"/>
                      <a:pt x="35626" y="17558"/>
                      <a:pt x="35867" y="17532"/>
                    </a:cubicBezTo>
                    <a:cubicBezTo>
                      <a:pt x="36134" y="17505"/>
                      <a:pt x="36349" y="17425"/>
                      <a:pt x="36616" y="17344"/>
                    </a:cubicBezTo>
                    <a:cubicBezTo>
                      <a:pt x="36884" y="17264"/>
                      <a:pt x="37152" y="17157"/>
                      <a:pt x="37392" y="16970"/>
                    </a:cubicBezTo>
                    <a:cubicBezTo>
                      <a:pt x="37633" y="16809"/>
                      <a:pt x="37848" y="16595"/>
                      <a:pt x="38088" y="16327"/>
                    </a:cubicBezTo>
                    <a:cubicBezTo>
                      <a:pt x="38303" y="16060"/>
                      <a:pt x="38490" y="15765"/>
                      <a:pt x="38704" y="15497"/>
                    </a:cubicBezTo>
                    <a:cubicBezTo>
                      <a:pt x="38891" y="15203"/>
                      <a:pt x="39105" y="14935"/>
                      <a:pt x="39320" y="14694"/>
                    </a:cubicBezTo>
                    <a:cubicBezTo>
                      <a:pt x="39561" y="14454"/>
                      <a:pt x="39828" y="14293"/>
                      <a:pt x="40096" y="14132"/>
                    </a:cubicBezTo>
                    <a:cubicBezTo>
                      <a:pt x="40363" y="13999"/>
                      <a:pt x="40711" y="13865"/>
                      <a:pt x="41006" y="13784"/>
                    </a:cubicBezTo>
                    <a:cubicBezTo>
                      <a:pt x="41327" y="13731"/>
                      <a:pt x="41675" y="13651"/>
                      <a:pt x="42050" y="13624"/>
                    </a:cubicBezTo>
                    <a:cubicBezTo>
                      <a:pt x="42772" y="13544"/>
                      <a:pt x="43522" y="13463"/>
                      <a:pt x="44111" y="13196"/>
                    </a:cubicBezTo>
                    <a:lnTo>
                      <a:pt x="45021" y="12794"/>
                    </a:lnTo>
                    <a:cubicBezTo>
                      <a:pt x="45315" y="12660"/>
                      <a:pt x="45636" y="12473"/>
                      <a:pt x="45904" y="12339"/>
                    </a:cubicBezTo>
                    <a:cubicBezTo>
                      <a:pt x="46466" y="12045"/>
                      <a:pt x="46921" y="11643"/>
                      <a:pt x="47323" y="11242"/>
                    </a:cubicBezTo>
                    <a:cubicBezTo>
                      <a:pt x="47537" y="11054"/>
                      <a:pt x="47697" y="10813"/>
                      <a:pt x="47858" y="10573"/>
                    </a:cubicBezTo>
                    <a:cubicBezTo>
                      <a:pt x="48045" y="10332"/>
                      <a:pt x="48179" y="10144"/>
                      <a:pt x="48313" y="9903"/>
                    </a:cubicBezTo>
                    <a:cubicBezTo>
                      <a:pt x="48420" y="9663"/>
                      <a:pt x="48527" y="9475"/>
                      <a:pt x="48634" y="9234"/>
                    </a:cubicBezTo>
                    <a:cubicBezTo>
                      <a:pt x="48714" y="9127"/>
                      <a:pt x="48741" y="9047"/>
                      <a:pt x="48768" y="8913"/>
                    </a:cubicBezTo>
                    <a:cubicBezTo>
                      <a:pt x="48795" y="8806"/>
                      <a:pt x="48875" y="8699"/>
                      <a:pt x="48902" y="8592"/>
                    </a:cubicBezTo>
                    <a:cubicBezTo>
                      <a:pt x="49062" y="8190"/>
                      <a:pt x="49169" y="7789"/>
                      <a:pt x="49223" y="7468"/>
                    </a:cubicBezTo>
                    <a:cubicBezTo>
                      <a:pt x="49303" y="7120"/>
                      <a:pt x="49330" y="6852"/>
                      <a:pt x="49357" y="6665"/>
                    </a:cubicBezTo>
                    <a:cubicBezTo>
                      <a:pt x="49357" y="6558"/>
                      <a:pt x="49410" y="6504"/>
                      <a:pt x="49410" y="6424"/>
                    </a:cubicBezTo>
                    <a:cubicBezTo>
                      <a:pt x="49410" y="6370"/>
                      <a:pt x="49437" y="6370"/>
                      <a:pt x="49437" y="6370"/>
                    </a:cubicBezTo>
                    <a:cubicBezTo>
                      <a:pt x="49383" y="6103"/>
                      <a:pt x="49169" y="5889"/>
                      <a:pt x="48982" y="5889"/>
                    </a:cubicBezTo>
                    <a:lnTo>
                      <a:pt x="48875" y="5889"/>
                    </a:lnTo>
                    <a:cubicBezTo>
                      <a:pt x="48795" y="5889"/>
                      <a:pt x="48741" y="5915"/>
                      <a:pt x="48634" y="5915"/>
                    </a:cubicBezTo>
                    <a:cubicBezTo>
                      <a:pt x="48447" y="5915"/>
                      <a:pt x="48179" y="5996"/>
                      <a:pt x="47831" y="6022"/>
                    </a:cubicBezTo>
                    <a:cubicBezTo>
                      <a:pt x="47510" y="6103"/>
                      <a:pt x="47135" y="6156"/>
                      <a:pt x="46734" y="6263"/>
                    </a:cubicBezTo>
                    <a:cubicBezTo>
                      <a:pt x="46332" y="6370"/>
                      <a:pt x="45904" y="6531"/>
                      <a:pt x="45449" y="6692"/>
                    </a:cubicBezTo>
                    <a:cubicBezTo>
                      <a:pt x="45021" y="6852"/>
                      <a:pt x="44566" y="7093"/>
                      <a:pt x="44111" y="7361"/>
                    </a:cubicBezTo>
                    <a:cubicBezTo>
                      <a:pt x="43897" y="7495"/>
                      <a:pt x="43682" y="7628"/>
                      <a:pt x="43495" y="7842"/>
                    </a:cubicBezTo>
                    <a:cubicBezTo>
                      <a:pt x="43281" y="8003"/>
                      <a:pt x="43094" y="8190"/>
                      <a:pt x="42879" y="8405"/>
                    </a:cubicBezTo>
                    <a:cubicBezTo>
                      <a:pt x="42692" y="8592"/>
                      <a:pt x="42505" y="8833"/>
                      <a:pt x="42317" y="9074"/>
                    </a:cubicBezTo>
                    <a:cubicBezTo>
                      <a:pt x="42103" y="9315"/>
                      <a:pt x="41916" y="9502"/>
                      <a:pt x="41702" y="9743"/>
                    </a:cubicBezTo>
                    <a:cubicBezTo>
                      <a:pt x="41514" y="9984"/>
                      <a:pt x="41300" y="10251"/>
                      <a:pt x="41140" y="10519"/>
                    </a:cubicBezTo>
                    <a:cubicBezTo>
                      <a:pt x="40979" y="10787"/>
                      <a:pt x="40818" y="11108"/>
                      <a:pt x="40631" y="11402"/>
                    </a:cubicBezTo>
                    <a:cubicBezTo>
                      <a:pt x="40471" y="11723"/>
                      <a:pt x="40283" y="11991"/>
                      <a:pt x="40069" y="12259"/>
                    </a:cubicBezTo>
                    <a:cubicBezTo>
                      <a:pt x="39882" y="12473"/>
                      <a:pt x="39614" y="12687"/>
                      <a:pt x="39373" y="12848"/>
                    </a:cubicBezTo>
                    <a:cubicBezTo>
                      <a:pt x="39105" y="13008"/>
                      <a:pt x="38838" y="13115"/>
                      <a:pt x="38490" y="13196"/>
                    </a:cubicBezTo>
                    <a:cubicBezTo>
                      <a:pt x="38317" y="13227"/>
                      <a:pt x="38136" y="13240"/>
                      <a:pt x="37945" y="13240"/>
                    </a:cubicBezTo>
                    <a:cubicBezTo>
                      <a:pt x="37810" y="13240"/>
                      <a:pt x="37670" y="13233"/>
                      <a:pt x="37526" y="13222"/>
                    </a:cubicBezTo>
                    <a:cubicBezTo>
                      <a:pt x="37205" y="13196"/>
                      <a:pt x="36857" y="13142"/>
                      <a:pt x="36563" y="13115"/>
                    </a:cubicBezTo>
                    <a:cubicBezTo>
                      <a:pt x="36441" y="13104"/>
                      <a:pt x="36314" y="13098"/>
                      <a:pt x="36193" y="13098"/>
                    </a:cubicBezTo>
                    <a:cubicBezTo>
                      <a:pt x="36021" y="13098"/>
                      <a:pt x="35858" y="13111"/>
                      <a:pt x="35733" y="13142"/>
                    </a:cubicBezTo>
                    <a:cubicBezTo>
                      <a:pt x="35465" y="13222"/>
                      <a:pt x="35224" y="13276"/>
                      <a:pt x="35010" y="13383"/>
                    </a:cubicBezTo>
                    <a:cubicBezTo>
                      <a:pt x="34823" y="13490"/>
                      <a:pt x="34609" y="13624"/>
                      <a:pt x="34421" y="13704"/>
                    </a:cubicBezTo>
                    <a:cubicBezTo>
                      <a:pt x="34207" y="13865"/>
                      <a:pt x="34047" y="13945"/>
                      <a:pt x="33886" y="14079"/>
                    </a:cubicBezTo>
                    <a:cubicBezTo>
                      <a:pt x="33779" y="14159"/>
                      <a:pt x="33726" y="14213"/>
                      <a:pt x="33645" y="14293"/>
                    </a:cubicBezTo>
                    <a:cubicBezTo>
                      <a:pt x="33592" y="14347"/>
                      <a:pt x="33485" y="14427"/>
                      <a:pt x="33404" y="14480"/>
                    </a:cubicBezTo>
                    <a:lnTo>
                      <a:pt x="33003" y="14882"/>
                    </a:lnTo>
                    <a:cubicBezTo>
                      <a:pt x="32869" y="15016"/>
                      <a:pt x="32789" y="15176"/>
                      <a:pt x="32682" y="15283"/>
                    </a:cubicBezTo>
                    <a:cubicBezTo>
                      <a:pt x="32468" y="15551"/>
                      <a:pt x="32307" y="15792"/>
                      <a:pt x="32200" y="15952"/>
                    </a:cubicBezTo>
                    <a:cubicBezTo>
                      <a:pt x="32173" y="15979"/>
                      <a:pt x="32173" y="16033"/>
                      <a:pt x="32173" y="16033"/>
                    </a:cubicBezTo>
                    <a:lnTo>
                      <a:pt x="32146" y="15979"/>
                    </a:lnTo>
                    <a:cubicBezTo>
                      <a:pt x="31986" y="15899"/>
                      <a:pt x="31745" y="15765"/>
                      <a:pt x="31451" y="15578"/>
                    </a:cubicBezTo>
                    <a:cubicBezTo>
                      <a:pt x="31129" y="15444"/>
                      <a:pt x="30808" y="15283"/>
                      <a:pt x="30433" y="15123"/>
                    </a:cubicBezTo>
                    <a:lnTo>
                      <a:pt x="30139" y="15016"/>
                    </a:lnTo>
                    <a:lnTo>
                      <a:pt x="29845" y="14909"/>
                    </a:lnTo>
                    <a:cubicBezTo>
                      <a:pt x="29630" y="14855"/>
                      <a:pt x="29390" y="14775"/>
                      <a:pt x="29202" y="14721"/>
                    </a:cubicBezTo>
                    <a:cubicBezTo>
                      <a:pt x="28961" y="14641"/>
                      <a:pt x="28720" y="14614"/>
                      <a:pt x="28506" y="14561"/>
                    </a:cubicBezTo>
                    <a:cubicBezTo>
                      <a:pt x="28265" y="14480"/>
                      <a:pt x="28025" y="14454"/>
                      <a:pt x="27757" y="14427"/>
                    </a:cubicBezTo>
                    <a:cubicBezTo>
                      <a:pt x="27516" y="14373"/>
                      <a:pt x="27248" y="14373"/>
                      <a:pt x="26981" y="14373"/>
                    </a:cubicBezTo>
                    <a:cubicBezTo>
                      <a:pt x="26713" y="14373"/>
                      <a:pt x="26445" y="14427"/>
                      <a:pt x="26178" y="14454"/>
                    </a:cubicBezTo>
                    <a:cubicBezTo>
                      <a:pt x="25642" y="14534"/>
                      <a:pt x="25054" y="14641"/>
                      <a:pt x="24491" y="14748"/>
                    </a:cubicBezTo>
                    <a:cubicBezTo>
                      <a:pt x="23876" y="14855"/>
                      <a:pt x="23287" y="15123"/>
                      <a:pt x="22645" y="15390"/>
                    </a:cubicBezTo>
                    <a:cubicBezTo>
                      <a:pt x="22350" y="15524"/>
                      <a:pt x="22002" y="15658"/>
                      <a:pt x="21708" y="15685"/>
                    </a:cubicBezTo>
                    <a:cubicBezTo>
                      <a:pt x="21521" y="15736"/>
                      <a:pt x="21313" y="15754"/>
                      <a:pt x="21111" y="15754"/>
                    </a:cubicBezTo>
                    <a:cubicBezTo>
                      <a:pt x="20994" y="15754"/>
                      <a:pt x="20879" y="15748"/>
                      <a:pt x="20771" y="15738"/>
                    </a:cubicBezTo>
                    <a:cubicBezTo>
                      <a:pt x="20155" y="15658"/>
                      <a:pt x="19593" y="15364"/>
                      <a:pt x="19138" y="14882"/>
                    </a:cubicBezTo>
                    <a:cubicBezTo>
                      <a:pt x="18897" y="14668"/>
                      <a:pt x="18657" y="14427"/>
                      <a:pt x="18416" y="14266"/>
                    </a:cubicBezTo>
                    <a:cubicBezTo>
                      <a:pt x="18202" y="14052"/>
                      <a:pt x="17961" y="13892"/>
                      <a:pt x="17720" y="13784"/>
                    </a:cubicBezTo>
                    <a:cubicBezTo>
                      <a:pt x="17613" y="13704"/>
                      <a:pt x="17479" y="13677"/>
                      <a:pt x="17399" y="13651"/>
                    </a:cubicBezTo>
                    <a:cubicBezTo>
                      <a:pt x="17291" y="13624"/>
                      <a:pt x="17158" y="13570"/>
                      <a:pt x="17051" y="13570"/>
                    </a:cubicBezTo>
                    <a:cubicBezTo>
                      <a:pt x="16810" y="13544"/>
                      <a:pt x="16596" y="13517"/>
                      <a:pt x="16381" y="13517"/>
                    </a:cubicBezTo>
                    <a:cubicBezTo>
                      <a:pt x="16221" y="13517"/>
                      <a:pt x="16084" y="13505"/>
                      <a:pt x="15947" y="13505"/>
                    </a:cubicBezTo>
                    <a:cubicBezTo>
                      <a:pt x="15879" y="13505"/>
                      <a:pt x="15810" y="13508"/>
                      <a:pt x="15739" y="13517"/>
                    </a:cubicBezTo>
                    <a:cubicBezTo>
                      <a:pt x="15659" y="13517"/>
                      <a:pt x="15552" y="13517"/>
                      <a:pt x="15445" y="13544"/>
                    </a:cubicBezTo>
                    <a:cubicBezTo>
                      <a:pt x="15391" y="13544"/>
                      <a:pt x="15338" y="13544"/>
                      <a:pt x="15284" y="13570"/>
                    </a:cubicBezTo>
                    <a:cubicBezTo>
                      <a:pt x="15257" y="13570"/>
                      <a:pt x="15177" y="13570"/>
                      <a:pt x="15150" y="13624"/>
                    </a:cubicBezTo>
                    <a:cubicBezTo>
                      <a:pt x="14990" y="13651"/>
                      <a:pt x="14776" y="13677"/>
                      <a:pt x="14615" y="13704"/>
                    </a:cubicBezTo>
                    <a:cubicBezTo>
                      <a:pt x="14508" y="13758"/>
                      <a:pt x="14454" y="13758"/>
                      <a:pt x="14347" y="13784"/>
                    </a:cubicBezTo>
                    <a:cubicBezTo>
                      <a:pt x="14267" y="13811"/>
                      <a:pt x="14187" y="13811"/>
                      <a:pt x="14106" y="13838"/>
                    </a:cubicBezTo>
                    <a:cubicBezTo>
                      <a:pt x="13785" y="13918"/>
                      <a:pt x="13518" y="14025"/>
                      <a:pt x="13303" y="14079"/>
                    </a:cubicBezTo>
                    <a:lnTo>
                      <a:pt x="13303" y="13758"/>
                    </a:lnTo>
                    <a:cubicBezTo>
                      <a:pt x="13303" y="13517"/>
                      <a:pt x="13277" y="13249"/>
                      <a:pt x="13196" y="12981"/>
                    </a:cubicBezTo>
                    <a:cubicBezTo>
                      <a:pt x="13143" y="12714"/>
                      <a:pt x="13063" y="12446"/>
                      <a:pt x="12982" y="12179"/>
                    </a:cubicBezTo>
                    <a:cubicBezTo>
                      <a:pt x="12875" y="11911"/>
                      <a:pt x="12741" y="11670"/>
                      <a:pt x="12581" y="11429"/>
                    </a:cubicBezTo>
                    <a:cubicBezTo>
                      <a:pt x="12393" y="11242"/>
                      <a:pt x="12179" y="11081"/>
                      <a:pt x="11912" y="10974"/>
                    </a:cubicBezTo>
                    <a:cubicBezTo>
                      <a:pt x="11590" y="10867"/>
                      <a:pt x="11296" y="10813"/>
                      <a:pt x="10975" y="10706"/>
                    </a:cubicBezTo>
                    <a:cubicBezTo>
                      <a:pt x="10846" y="10688"/>
                      <a:pt x="10716" y="10657"/>
                      <a:pt x="10578" y="10657"/>
                    </a:cubicBezTo>
                    <a:cubicBezTo>
                      <a:pt x="10516" y="10657"/>
                      <a:pt x="10452" y="10663"/>
                      <a:pt x="10386" y="10680"/>
                    </a:cubicBezTo>
                    <a:lnTo>
                      <a:pt x="10065" y="10706"/>
                    </a:lnTo>
                    <a:lnTo>
                      <a:pt x="9717" y="10733"/>
                    </a:lnTo>
                    <a:cubicBezTo>
                      <a:pt x="9610" y="10747"/>
                      <a:pt x="9503" y="10753"/>
                      <a:pt x="9399" y="10753"/>
                    </a:cubicBezTo>
                    <a:cubicBezTo>
                      <a:pt x="9295" y="10753"/>
                      <a:pt x="9195" y="10747"/>
                      <a:pt x="9101" y="10733"/>
                    </a:cubicBezTo>
                    <a:cubicBezTo>
                      <a:pt x="8887" y="10706"/>
                      <a:pt x="8753" y="10626"/>
                      <a:pt x="8619" y="10546"/>
                    </a:cubicBezTo>
                    <a:cubicBezTo>
                      <a:pt x="8486" y="10439"/>
                      <a:pt x="8379" y="10305"/>
                      <a:pt x="8352" y="10144"/>
                    </a:cubicBezTo>
                    <a:cubicBezTo>
                      <a:pt x="8298" y="9957"/>
                      <a:pt x="8298" y="9743"/>
                      <a:pt x="8298" y="9529"/>
                    </a:cubicBezTo>
                    <a:lnTo>
                      <a:pt x="8298" y="9288"/>
                    </a:lnTo>
                    <a:cubicBezTo>
                      <a:pt x="8619" y="8458"/>
                      <a:pt x="8700" y="7521"/>
                      <a:pt x="8379" y="6584"/>
                    </a:cubicBezTo>
                    <a:cubicBezTo>
                      <a:pt x="7950" y="5193"/>
                      <a:pt x="6853" y="4176"/>
                      <a:pt x="5541" y="3854"/>
                    </a:cubicBezTo>
                    <a:cubicBezTo>
                      <a:pt x="5675" y="3078"/>
                      <a:pt x="5943" y="2141"/>
                      <a:pt x="6451" y="1445"/>
                    </a:cubicBezTo>
                    <a:lnTo>
                      <a:pt x="6585" y="1445"/>
                    </a:lnTo>
                    <a:cubicBezTo>
                      <a:pt x="6906" y="1392"/>
                      <a:pt x="7147" y="1098"/>
                      <a:pt x="7094" y="803"/>
                    </a:cubicBezTo>
                    <a:cubicBezTo>
                      <a:pt x="7046" y="491"/>
                      <a:pt x="6804" y="286"/>
                      <a:pt x="6542" y="286"/>
                    </a:cubicBezTo>
                    <a:cubicBezTo>
                      <a:pt x="6512" y="286"/>
                      <a:pt x="6482" y="289"/>
                      <a:pt x="6451" y="295"/>
                    </a:cubicBezTo>
                    <a:cubicBezTo>
                      <a:pt x="6103" y="321"/>
                      <a:pt x="5889" y="643"/>
                      <a:pt x="5943" y="937"/>
                    </a:cubicBezTo>
                    <a:cubicBezTo>
                      <a:pt x="5943" y="1044"/>
                      <a:pt x="5970" y="1098"/>
                      <a:pt x="6023" y="1178"/>
                    </a:cubicBezTo>
                    <a:cubicBezTo>
                      <a:pt x="5675" y="1660"/>
                      <a:pt x="5167" y="2570"/>
                      <a:pt x="5006" y="3747"/>
                    </a:cubicBezTo>
                    <a:cubicBezTo>
                      <a:pt x="4847" y="3719"/>
                      <a:pt x="4682" y="3708"/>
                      <a:pt x="4514" y="3708"/>
                    </a:cubicBezTo>
                    <a:cubicBezTo>
                      <a:pt x="4200" y="3708"/>
                      <a:pt x="3875" y="3749"/>
                      <a:pt x="3561" y="3801"/>
                    </a:cubicBezTo>
                    <a:cubicBezTo>
                      <a:pt x="3561" y="2329"/>
                      <a:pt x="2945" y="1258"/>
                      <a:pt x="2544" y="696"/>
                    </a:cubicBezTo>
                    <a:cubicBezTo>
                      <a:pt x="2570" y="643"/>
                      <a:pt x="2597" y="562"/>
                      <a:pt x="2597" y="509"/>
                    </a:cubicBezTo>
                    <a:cubicBezTo>
                      <a:pt x="2597" y="241"/>
                      <a:pt x="2410" y="0"/>
                      <a:pt x="21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1" name="Google Shape;6841;p45"/>
              <p:cNvSpPr/>
              <p:nvPr/>
            </p:nvSpPr>
            <p:spPr>
              <a:xfrm>
                <a:off x="6264400" y="2141500"/>
                <a:ext cx="444325" cy="433650"/>
              </a:xfrm>
              <a:custGeom>
                <a:avLst/>
                <a:gdLst/>
                <a:ahLst/>
                <a:cxnLst/>
                <a:rect l="l" t="t" r="r" b="b"/>
                <a:pathLst>
                  <a:path w="17773" h="17346" extrusionOk="0">
                    <a:moveTo>
                      <a:pt x="0" y="1"/>
                    </a:moveTo>
                    <a:cubicBezTo>
                      <a:pt x="1" y="1"/>
                      <a:pt x="4336" y="12474"/>
                      <a:pt x="8405" y="15900"/>
                    </a:cubicBezTo>
                    <a:cubicBezTo>
                      <a:pt x="9658" y="16939"/>
                      <a:pt x="10627" y="17346"/>
                      <a:pt x="11339" y="17346"/>
                    </a:cubicBezTo>
                    <a:cubicBezTo>
                      <a:pt x="12955" y="17346"/>
                      <a:pt x="13243" y="15255"/>
                      <a:pt x="12500" y="13732"/>
                    </a:cubicBezTo>
                    <a:lnTo>
                      <a:pt x="12500" y="13732"/>
                    </a:lnTo>
                    <a:cubicBezTo>
                      <a:pt x="12500" y="13732"/>
                      <a:pt x="13881" y="14795"/>
                      <a:pt x="14956" y="14795"/>
                    </a:cubicBezTo>
                    <a:cubicBezTo>
                      <a:pt x="15277" y="14795"/>
                      <a:pt x="15571" y="14700"/>
                      <a:pt x="15792" y="14454"/>
                    </a:cubicBezTo>
                    <a:cubicBezTo>
                      <a:pt x="17773" y="12340"/>
                      <a:pt x="11028" y="3748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2" name="Google Shape;6842;p45"/>
              <p:cNvSpPr/>
              <p:nvPr/>
            </p:nvSpPr>
            <p:spPr>
              <a:xfrm>
                <a:off x="6275775" y="2140850"/>
                <a:ext cx="550050" cy="245400"/>
              </a:xfrm>
              <a:custGeom>
                <a:avLst/>
                <a:gdLst/>
                <a:ahLst/>
                <a:cxnLst/>
                <a:rect l="l" t="t" r="r" b="b"/>
                <a:pathLst>
                  <a:path w="22002" h="9816" extrusionOk="0">
                    <a:moveTo>
                      <a:pt x="0" y="0"/>
                    </a:moveTo>
                    <a:cubicBezTo>
                      <a:pt x="1" y="0"/>
                      <a:pt x="13494" y="9815"/>
                      <a:pt x="18448" y="9815"/>
                    </a:cubicBezTo>
                    <a:cubicBezTo>
                      <a:pt x="19084" y="9815"/>
                      <a:pt x="19580" y="9653"/>
                      <a:pt x="19887" y="9288"/>
                    </a:cubicBezTo>
                    <a:cubicBezTo>
                      <a:pt x="19887" y="9288"/>
                      <a:pt x="20904" y="7976"/>
                      <a:pt x="18228" y="6906"/>
                    </a:cubicBezTo>
                    <a:lnTo>
                      <a:pt x="18228" y="6906"/>
                    </a:lnTo>
                    <a:cubicBezTo>
                      <a:pt x="18228" y="6906"/>
                      <a:pt x="18729" y="7004"/>
                      <a:pt x="19349" y="7004"/>
                    </a:cubicBezTo>
                    <a:cubicBezTo>
                      <a:pt x="20279" y="7004"/>
                      <a:pt x="21477" y="6782"/>
                      <a:pt x="21654" y="5674"/>
                    </a:cubicBezTo>
                    <a:cubicBezTo>
                      <a:pt x="22002" y="3828"/>
                      <a:pt x="14481" y="428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3" name="Google Shape;6843;p45"/>
              <p:cNvSpPr/>
              <p:nvPr/>
            </p:nvSpPr>
            <p:spPr>
              <a:xfrm>
                <a:off x="6414275" y="2195700"/>
                <a:ext cx="287775" cy="83725"/>
              </a:xfrm>
              <a:custGeom>
                <a:avLst/>
                <a:gdLst/>
                <a:ahLst/>
                <a:cxnLst/>
                <a:rect l="l" t="t" r="r" b="b"/>
                <a:pathLst>
                  <a:path w="11511" h="3349" extrusionOk="0">
                    <a:moveTo>
                      <a:pt x="1" y="1"/>
                    </a:moveTo>
                    <a:cubicBezTo>
                      <a:pt x="3837" y="2255"/>
                      <a:pt x="7265" y="3349"/>
                      <a:pt x="9246" y="3349"/>
                    </a:cubicBezTo>
                    <a:cubicBezTo>
                      <a:pt x="10182" y="3349"/>
                      <a:pt x="10794" y="3105"/>
                      <a:pt x="10975" y="2624"/>
                    </a:cubicBezTo>
                    <a:cubicBezTo>
                      <a:pt x="11510" y="1071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4" name="Google Shape;6844;p45"/>
              <p:cNvSpPr/>
              <p:nvPr/>
            </p:nvSpPr>
            <p:spPr>
              <a:xfrm>
                <a:off x="6340675" y="2219125"/>
                <a:ext cx="232900" cy="201725"/>
              </a:xfrm>
              <a:custGeom>
                <a:avLst/>
                <a:gdLst/>
                <a:ahLst/>
                <a:cxnLst/>
                <a:rect l="l" t="t" r="r" b="b"/>
                <a:pathLst>
                  <a:path w="9316" h="8069" extrusionOk="0">
                    <a:moveTo>
                      <a:pt x="1" y="1"/>
                    </a:moveTo>
                    <a:cubicBezTo>
                      <a:pt x="2755" y="5042"/>
                      <a:pt x="5875" y="8069"/>
                      <a:pt x="7463" y="8069"/>
                    </a:cubicBezTo>
                    <a:cubicBezTo>
                      <a:pt x="7696" y="8069"/>
                      <a:pt x="7896" y="8003"/>
                      <a:pt x="8057" y="7870"/>
                    </a:cubicBezTo>
                    <a:cubicBezTo>
                      <a:pt x="9315" y="6853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45" name="Google Shape;6845;p45"/>
            <p:cNvGrpSpPr/>
            <p:nvPr/>
          </p:nvGrpSpPr>
          <p:grpSpPr>
            <a:xfrm>
              <a:off x="5891858" y="1901182"/>
              <a:ext cx="135420" cy="69561"/>
              <a:chOff x="2330525" y="2356200"/>
              <a:chExt cx="229525" cy="117900"/>
            </a:xfrm>
          </p:grpSpPr>
          <p:sp>
            <p:nvSpPr>
              <p:cNvPr id="6846" name="Google Shape;6846;p45"/>
              <p:cNvSpPr/>
              <p:nvPr/>
            </p:nvSpPr>
            <p:spPr>
              <a:xfrm>
                <a:off x="2397175" y="2395750"/>
                <a:ext cx="9797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2465" extrusionOk="0">
                    <a:moveTo>
                      <a:pt x="884" y="1"/>
                    </a:moveTo>
                    <a:cubicBezTo>
                      <a:pt x="1" y="1"/>
                      <a:pt x="171" y="1885"/>
                      <a:pt x="1724" y="2411"/>
                    </a:cubicBezTo>
                    <a:cubicBezTo>
                      <a:pt x="1831" y="2437"/>
                      <a:pt x="1965" y="2464"/>
                      <a:pt x="2072" y="2464"/>
                    </a:cubicBezTo>
                    <a:lnTo>
                      <a:pt x="2098" y="1822"/>
                    </a:lnTo>
                    <a:cubicBezTo>
                      <a:pt x="2124" y="1413"/>
                      <a:pt x="2466" y="1151"/>
                      <a:pt x="2846" y="1151"/>
                    </a:cubicBezTo>
                    <a:cubicBezTo>
                      <a:pt x="2865" y="1151"/>
                      <a:pt x="2883" y="1151"/>
                      <a:pt x="2901" y="1153"/>
                    </a:cubicBezTo>
                    <a:lnTo>
                      <a:pt x="3731" y="1233"/>
                    </a:lnTo>
                    <a:cubicBezTo>
                      <a:pt x="3919" y="805"/>
                      <a:pt x="3838" y="376"/>
                      <a:pt x="3464" y="296"/>
                    </a:cubicBezTo>
                    <a:cubicBezTo>
                      <a:pt x="3464" y="296"/>
                      <a:pt x="3434" y="297"/>
                      <a:pt x="3379" y="297"/>
                    </a:cubicBezTo>
                    <a:cubicBezTo>
                      <a:pt x="3080" y="297"/>
                      <a:pt x="2033" y="278"/>
                      <a:pt x="1081" y="28"/>
                    </a:cubicBezTo>
                    <a:cubicBezTo>
                      <a:pt x="1011" y="9"/>
                      <a:pt x="945" y="1"/>
                      <a:pt x="884" y="1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7" name="Google Shape;6847;p45"/>
              <p:cNvSpPr/>
              <p:nvPr/>
            </p:nvSpPr>
            <p:spPr>
              <a:xfrm>
                <a:off x="2448950" y="2425575"/>
                <a:ext cx="41525" cy="32875"/>
              </a:xfrm>
              <a:custGeom>
                <a:avLst/>
                <a:gdLst/>
                <a:ahLst/>
                <a:cxnLst/>
                <a:rect l="l" t="t" r="r" b="b"/>
                <a:pathLst>
                  <a:path w="1661" h="1315" extrusionOk="0">
                    <a:moveTo>
                      <a:pt x="706" y="1"/>
                    </a:moveTo>
                    <a:cubicBezTo>
                      <a:pt x="355" y="1"/>
                      <a:pt x="51" y="299"/>
                      <a:pt x="27" y="682"/>
                    </a:cubicBezTo>
                    <a:lnTo>
                      <a:pt x="1" y="1298"/>
                    </a:lnTo>
                    <a:cubicBezTo>
                      <a:pt x="64" y="1309"/>
                      <a:pt x="125" y="1315"/>
                      <a:pt x="186" y="1315"/>
                    </a:cubicBezTo>
                    <a:cubicBezTo>
                      <a:pt x="408" y="1315"/>
                      <a:pt x="614" y="1243"/>
                      <a:pt x="804" y="1137"/>
                    </a:cubicBezTo>
                    <a:cubicBezTo>
                      <a:pt x="1098" y="950"/>
                      <a:pt x="1339" y="682"/>
                      <a:pt x="1500" y="441"/>
                    </a:cubicBezTo>
                    <a:cubicBezTo>
                      <a:pt x="1580" y="334"/>
                      <a:pt x="1633" y="201"/>
                      <a:pt x="1660" y="67"/>
                    </a:cubicBezTo>
                    <a:lnTo>
                      <a:pt x="830" y="13"/>
                    </a:lnTo>
                    <a:cubicBezTo>
                      <a:pt x="789" y="5"/>
                      <a:pt x="747" y="1"/>
                      <a:pt x="706" y="1"/>
                    </a:cubicBezTo>
                    <a:close/>
                  </a:path>
                </a:pathLst>
              </a:custGeom>
              <a:solidFill>
                <a:srgbClr val="F66F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8" name="Google Shape;6848;p45"/>
              <p:cNvSpPr/>
              <p:nvPr/>
            </p:nvSpPr>
            <p:spPr>
              <a:xfrm>
                <a:off x="2354600" y="2356200"/>
                <a:ext cx="40850" cy="1810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724" extrusionOk="0">
                    <a:moveTo>
                      <a:pt x="864" y="0"/>
                    </a:moveTo>
                    <a:cubicBezTo>
                      <a:pt x="827" y="0"/>
                      <a:pt x="789" y="2"/>
                      <a:pt x="750" y="5"/>
                    </a:cubicBezTo>
                    <a:cubicBezTo>
                      <a:pt x="402" y="31"/>
                      <a:pt x="161" y="245"/>
                      <a:pt x="81" y="379"/>
                    </a:cubicBezTo>
                    <a:cubicBezTo>
                      <a:pt x="1" y="567"/>
                      <a:pt x="54" y="674"/>
                      <a:pt x="161" y="700"/>
                    </a:cubicBezTo>
                    <a:cubicBezTo>
                      <a:pt x="195" y="717"/>
                      <a:pt x="230" y="723"/>
                      <a:pt x="266" y="723"/>
                    </a:cubicBezTo>
                    <a:cubicBezTo>
                      <a:pt x="346" y="723"/>
                      <a:pt x="427" y="692"/>
                      <a:pt x="483" y="674"/>
                    </a:cubicBezTo>
                    <a:cubicBezTo>
                      <a:pt x="616" y="647"/>
                      <a:pt x="723" y="647"/>
                      <a:pt x="830" y="620"/>
                    </a:cubicBezTo>
                    <a:cubicBezTo>
                      <a:pt x="938" y="620"/>
                      <a:pt x="1071" y="567"/>
                      <a:pt x="1205" y="567"/>
                    </a:cubicBezTo>
                    <a:cubicBezTo>
                      <a:pt x="1339" y="567"/>
                      <a:pt x="1419" y="567"/>
                      <a:pt x="1526" y="513"/>
                    </a:cubicBezTo>
                    <a:cubicBezTo>
                      <a:pt x="1633" y="486"/>
                      <a:pt x="1633" y="353"/>
                      <a:pt x="1526" y="219"/>
                    </a:cubicBezTo>
                    <a:cubicBezTo>
                      <a:pt x="1407" y="99"/>
                      <a:pt x="1179" y="0"/>
                      <a:pt x="864" y="0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9" name="Google Shape;6849;p45"/>
              <p:cNvSpPr/>
              <p:nvPr/>
            </p:nvSpPr>
            <p:spPr>
              <a:xfrm>
                <a:off x="2519875" y="2409100"/>
                <a:ext cx="3015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1135" extrusionOk="0">
                    <a:moveTo>
                      <a:pt x="585" y="1"/>
                    </a:moveTo>
                    <a:cubicBezTo>
                      <a:pt x="266" y="1"/>
                      <a:pt x="28" y="210"/>
                      <a:pt x="28" y="538"/>
                    </a:cubicBezTo>
                    <a:cubicBezTo>
                      <a:pt x="1" y="860"/>
                      <a:pt x="269" y="1127"/>
                      <a:pt x="563" y="1127"/>
                    </a:cubicBezTo>
                    <a:cubicBezTo>
                      <a:pt x="593" y="1132"/>
                      <a:pt x="622" y="1134"/>
                      <a:pt x="651" y="1134"/>
                    </a:cubicBezTo>
                    <a:cubicBezTo>
                      <a:pt x="955" y="1134"/>
                      <a:pt x="1179" y="885"/>
                      <a:pt x="1179" y="592"/>
                    </a:cubicBezTo>
                    <a:cubicBezTo>
                      <a:pt x="1205" y="271"/>
                      <a:pt x="938" y="3"/>
                      <a:pt x="643" y="3"/>
                    </a:cubicBezTo>
                    <a:cubicBezTo>
                      <a:pt x="624" y="2"/>
                      <a:pt x="604" y="1"/>
                      <a:pt x="585" y="1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0" name="Google Shape;6850;p45"/>
              <p:cNvSpPr/>
              <p:nvPr/>
            </p:nvSpPr>
            <p:spPr>
              <a:xfrm>
                <a:off x="2352600" y="2391835"/>
                <a:ext cx="30125" cy="28175"/>
              </a:xfrm>
              <a:custGeom>
                <a:avLst/>
                <a:gdLst/>
                <a:ahLst/>
                <a:cxnLst/>
                <a:rect l="l" t="t" r="r" b="b"/>
                <a:pathLst>
                  <a:path w="1205" h="1127" extrusionOk="0">
                    <a:moveTo>
                      <a:pt x="643" y="1"/>
                    </a:moveTo>
                    <a:cubicBezTo>
                      <a:pt x="348" y="1"/>
                      <a:pt x="27" y="215"/>
                      <a:pt x="27" y="536"/>
                    </a:cubicBezTo>
                    <a:cubicBezTo>
                      <a:pt x="0" y="857"/>
                      <a:pt x="268" y="1125"/>
                      <a:pt x="563" y="1125"/>
                    </a:cubicBezTo>
                    <a:cubicBezTo>
                      <a:pt x="579" y="1126"/>
                      <a:pt x="595" y="1127"/>
                      <a:pt x="610" y="1127"/>
                    </a:cubicBezTo>
                    <a:cubicBezTo>
                      <a:pt x="935" y="1127"/>
                      <a:pt x="1178" y="870"/>
                      <a:pt x="1178" y="590"/>
                    </a:cubicBezTo>
                    <a:cubicBezTo>
                      <a:pt x="1205" y="268"/>
                      <a:pt x="937" y="1"/>
                      <a:pt x="643" y="1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1" name="Google Shape;6851;p45"/>
              <p:cNvSpPr/>
              <p:nvPr/>
            </p:nvSpPr>
            <p:spPr>
              <a:xfrm>
                <a:off x="2345900" y="2415925"/>
                <a:ext cx="37500" cy="18025"/>
              </a:xfrm>
              <a:custGeom>
                <a:avLst/>
                <a:gdLst/>
                <a:ahLst/>
                <a:cxnLst/>
                <a:rect l="l" t="t" r="r" b="b"/>
                <a:pathLst>
                  <a:path w="1500" h="721" extrusionOk="0">
                    <a:moveTo>
                      <a:pt x="701" y="0"/>
                    </a:moveTo>
                    <a:cubicBezTo>
                      <a:pt x="540" y="0"/>
                      <a:pt x="359" y="37"/>
                      <a:pt x="161" y="132"/>
                    </a:cubicBezTo>
                    <a:cubicBezTo>
                      <a:pt x="28" y="185"/>
                      <a:pt x="1" y="372"/>
                      <a:pt x="81" y="506"/>
                    </a:cubicBezTo>
                    <a:cubicBezTo>
                      <a:pt x="115" y="590"/>
                      <a:pt x="190" y="632"/>
                      <a:pt x="274" y="632"/>
                    </a:cubicBezTo>
                    <a:cubicBezTo>
                      <a:pt x="325" y="632"/>
                      <a:pt x="379" y="617"/>
                      <a:pt x="429" y="587"/>
                    </a:cubicBezTo>
                    <a:cubicBezTo>
                      <a:pt x="542" y="534"/>
                      <a:pt x="635" y="516"/>
                      <a:pt x="711" y="516"/>
                    </a:cubicBezTo>
                    <a:cubicBezTo>
                      <a:pt x="867" y="516"/>
                      <a:pt x="946" y="595"/>
                      <a:pt x="964" y="613"/>
                    </a:cubicBezTo>
                    <a:cubicBezTo>
                      <a:pt x="1045" y="694"/>
                      <a:pt x="1098" y="720"/>
                      <a:pt x="1205" y="720"/>
                    </a:cubicBezTo>
                    <a:cubicBezTo>
                      <a:pt x="1286" y="720"/>
                      <a:pt x="1339" y="694"/>
                      <a:pt x="1366" y="667"/>
                    </a:cubicBezTo>
                    <a:cubicBezTo>
                      <a:pt x="1473" y="560"/>
                      <a:pt x="1500" y="399"/>
                      <a:pt x="1419" y="292"/>
                    </a:cubicBezTo>
                    <a:cubicBezTo>
                      <a:pt x="1292" y="165"/>
                      <a:pt x="1041" y="0"/>
                      <a:pt x="701" y="0"/>
                    </a:cubicBezTo>
                    <a:close/>
                  </a:path>
                </a:pathLst>
              </a:custGeom>
              <a:solidFill>
                <a:srgbClr val="FABBC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2" name="Google Shape;6852;p45"/>
              <p:cNvSpPr/>
              <p:nvPr/>
            </p:nvSpPr>
            <p:spPr>
              <a:xfrm>
                <a:off x="2497800" y="2435925"/>
                <a:ext cx="62250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527" extrusionOk="0">
                    <a:moveTo>
                      <a:pt x="1259" y="1"/>
                    </a:moveTo>
                    <a:cubicBezTo>
                      <a:pt x="563" y="1"/>
                      <a:pt x="1" y="349"/>
                      <a:pt x="1" y="750"/>
                    </a:cubicBezTo>
                    <a:cubicBezTo>
                      <a:pt x="1" y="1178"/>
                      <a:pt x="563" y="1526"/>
                      <a:pt x="1259" y="1526"/>
                    </a:cubicBezTo>
                    <a:cubicBezTo>
                      <a:pt x="1928" y="1526"/>
                      <a:pt x="2490" y="1178"/>
                      <a:pt x="2490" y="750"/>
                    </a:cubicBezTo>
                    <a:cubicBezTo>
                      <a:pt x="2490" y="349"/>
                      <a:pt x="1928" y="1"/>
                      <a:pt x="1259" y="1"/>
                    </a:cubicBezTo>
                    <a:close/>
                  </a:path>
                </a:pathLst>
              </a:custGeom>
              <a:solidFill>
                <a:srgbClr val="F46B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3" name="Google Shape;6853;p45"/>
              <p:cNvSpPr/>
              <p:nvPr/>
            </p:nvSpPr>
            <p:spPr>
              <a:xfrm>
                <a:off x="2330525" y="2423875"/>
                <a:ext cx="62250" cy="388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554" extrusionOk="0">
                    <a:moveTo>
                      <a:pt x="1258" y="1"/>
                    </a:moveTo>
                    <a:cubicBezTo>
                      <a:pt x="562" y="1"/>
                      <a:pt x="0" y="349"/>
                      <a:pt x="0" y="777"/>
                    </a:cubicBezTo>
                    <a:cubicBezTo>
                      <a:pt x="0" y="1205"/>
                      <a:pt x="562" y="1553"/>
                      <a:pt x="1258" y="1553"/>
                    </a:cubicBezTo>
                    <a:cubicBezTo>
                      <a:pt x="1927" y="1553"/>
                      <a:pt x="2489" y="1205"/>
                      <a:pt x="2489" y="777"/>
                    </a:cubicBezTo>
                    <a:cubicBezTo>
                      <a:pt x="2489" y="349"/>
                      <a:pt x="1927" y="1"/>
                      <a:pt x="1258" y="1"/>
                    </a:cubicBezTo>
                    <a:close/>
                  </a:path>
                </a:pathLst>
              </a:custGeom>
              <a:solidFill>
                <a:srgbClr val="F46B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854" name="Google Shape;6854;p45"/>
            <p:cNvSpPr/>
            <p:nvPr/>
          </p:nvSpPr>
          <p:spPr>
            <a:xfrm>
              <a:off x="6007018" y="1912806"/>
              <a:ext cx="23320" cy="11431"/>
            </a:xfrm>
            <a:custGeom>
              <a:avLst/>
              <a:gdLst/>
              <a:ahLst/>
              <a:cxnLst/>
              <a:rect l="l" t="t" r="r" b="b"/>
              <a:pathLst>
                <a:path w="1581" h="775" extrusionOk="0">
                  <a:moveTo>
                    <a:pt x="574" y="0"/>
                  </a:moveTo>
                  <a:cubicBezTo>
                    <a:pt x="379" y="0"/>
                    <a:pt x="222" y="53"/>
                    <a:pt x="135" y="105"/>
                  </a:cubicBezTo>
                  <a:cubicBezTo>
                    <a:pt x="1" y="212"/>
                    <a:pt x="1" y="319"/>
                    <a:pt x="54" y="373"/>
                  </a:cubicBezTo>
                  <a:cubicBezTo>
                    <a:pt x="161" y="453"/>
                    <a:pt x="269" y="480"/>
                    <a:pt x="402" y="507"/>
                  </a:cubicBezTo>
                  <a:cubicBezTo>
                    <a:pt x="509" y="560"/>
                    <a:pt x="616" y="587"/>
                    <a:pt x="724" y="614"/>
                  </a:cubicBezTo>
                  <a:cubicBezTo>
                    <a:pt x="831" y="641"/>
                    <a:pt x="964" y="694"/>
                    <a:pt x="1072" y="721"/>
                  </a:cubicBezTo>
                  <a:cubicBezTo>
                    <a:pt x="1179" y="748"/>
                    <a:pt x="1286" y="774"/>
                    <a:pt x="1393" y="774"/>
                  </a:cubicBezTo>
                  <a:cubicBezTo>
                    <a:pt x="1500" y="774"/>
                    <a:pt x="1580" y="694"/>
                    <a:pt x="1500" y="507"/>
                  </a:cubicBezTo>
                  <a:cubicBezTo>
                    <a:pt x="1446" y="373"/>
                    <a:pt x="1232" y="159"/>
                    <a:pt x="911" y="52"/>
                  </a:cubicBezTo>
                  <a:cubicBezTo>
                    <a:pt x="791" y="15"/>
                    <a:pt x="677" y="0"/>
                    <a:pt x="574" y="0"/>
                  </a:cubicBezTo>
                  <a:close/>
                </a:path>
              </a:pathLst>
            </a:custGeom>
            <a:solidFill>
              <a:srgbClr val="2640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F641E7AF-06A2-1652-14F2-418E098D0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875" y="-1290402"/>
            <a:ext cx="10720796" cy="8708169"/>
          </a:xfrm>
          <a:prstGeom prst="rect">
            <a:avLst/>
          </a:prstGeom>
          <a:ln>
            <a:noFill/>
          </a:ln>
        </p:spPr>
      </p:pic>
      <p:pic>
        <p:nvPicPr>
          <p:cNvPr id="7" name="Hình ảnh 6" descr="Ảnh có chứa văn bản&#10;&#10;Mô tả được tạo tự động">
            <a:extLst>
              <a:ext uri="{FF2B5EF4-FFF2-40B4-BE49-F238E27FC236}">
                <a16:creationId xmlns:a16="http://schemas.microsoft.com/office/drawing/2014/main" id="{9A4B0A6E-859C-CA45-A85F-4FFDBAF11D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059401" y="760018"/>
            <a:ext cx="5248300" cy="36738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5F3889-ABF9-56C2-54D0-7C3B5371D9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329" y="2283332"/>
            <a:ext cx="7492633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87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97531E-6 L 2.77778E-7 0.00031 C 0.01007 -0.01821 0.01667 -0.03056 0.02778 -0.04661 C 0.03125 -0.05155 0.03507 -0.05432 0.03854 -0.05895 C 0.05278 -0.07685 0.0441 -0.07006 0.05833 -0.08056 C 0.06059 -0.08241 0.07396 -0.09167 0.0776 -0.0929 C 0.08229 -0.09445 0.09149 -0.09599 0.09149 -0.09568 C 0.0967 -0.09537 0.10174 -0.09537 0.10694 -0.09445 C 0.11024 -0.09383 0.11337 -0.09198 0.11667 -0.09136 C 0.12292 -0.09013 0.12917 -0.0892 0.13542 -0.08827 C 0.1592 -0.08056 0.16944 -0.07377 0.1974 -0.08982 C 0.20347 -0.09321 0.20851 -0.1071 0.21389 -0.11605 C 0.21667 -0.12006 0.2191 -0.12377 0.22153 -0.1284 C 0.22726 -0.1392 0.23229 -0.15401 0.23854 -0.1608 C 0.24149 -0.16389 0.24427 -0.16759 0.24722 -0.17006 C 0.25174 -0.17408 0.26285 -0.17809 0.26684 -0.17932 C 0.27587 -0.18272 0.27674 -0.18241 0.2849 -0.18395 C 0.28681 -0.18303 0.28854 -0.18241 0.29028 -0.18087 C 0.30017 -0.17284 0.28802 -0.17932 0.30052 -0.17161 C 0.30573 -0.16852 0.31997 -0.16111 0.32622 -0.15926 C 0.33212 -0.15772 0.33802 -0.15741 0.34375 -0.15617 C 0.35278 -0.15155 0.35382 -0.15278 0.36042 -0.14537 C 0.36545 -0.14013 0.36997 -0.13087 0.37552 -0.1284 C 0.39306 -0.12006 0.38403 -0.12377 0.4026 -0.11759 C 0.40816 -0.11852 0.41181 -0.11698 0.41649 -0.12377 C 0.41753 -0.12531 0.4184 -0.12778 0.41927 -0.12994 C 0.41962 -0.13087 0.41962 -0.1321 0.41997 -0.13303 L 0.41997 -0.13272 " pathEditMode="relative" rAng="0" ptsTypes="AAAAAAAAAAAAAAAAAAA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07" y="-91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Shape 7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Shape, rectangle&#10;&#10;Description automatically generated">
            <a:extLst>
              <a:ext uri="{FF2B5EF4-FFF2-40B4-BE49-F238E27FC236}">
                <a16:creationId xmlns:a16="http://schemas.microsoft.com/office/drawing/2014/main" id="{39B73775-8AD9-71EE-C662-77E83D3AD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7528" y="277679"/>
            <a:ext cx="10518180" cy="6380296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5392BA0-2B3C-8BBD-3BC1-E5E9DEEC471B}"/>
              </a:ext>
            </a:extLst>
          </p:cNvPr>
          <p:cNvSpPr txBox="1"/>
          <p:nvPr/>
        </p:nvSpPr>
        <p:spPr>
          <a:xfrm>
            <a:off x="1896222" y="1418723"/>
            <a:ext cx="80185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5400" b="1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Tìm đọc một bài thơ viết về trẻ em.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MỘT SỐ BÀI THƠ GIÀNH CHO TRẺ MẪU GIÁO NHỠ 4-5 TUỔI">
            <a:extLst>
              <a:ext uri="{FF2B5EF4-FFF2-40B4-BE49-F238E27FC236}">
                <a16:creationId xmlns:a16="http://schemas.microsoft.com/office/drawing/2014/main" id="{3752BCCA-ED6D-D07B-1291-C5AFB02E6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650" y="3166877"/>
            <a:ext cx="4400550" cy="263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4025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17" name="Google Shape;7517;p54"/>
          <p:cNvGrpSpPr/>
          <p:nvPr/>
        </p:nvGrpSpPr>
        <p:grpSpPr>
          <a:xfrm rot="-587972" flipH="1">
            <a:off x="9388981" y="1360608"/>
            <a:ext cx="2225557" cy="2958613"/>
            <a:chOff x="652638" y="1351294"/>
            <a:chExt cx="1669184" cy="2218981"/>
          </a:xfrm>
        </p:grpSpPr>
        <p:sp>
          <p:nvSpPr>
            <p:cNvPr id="7518" name="Google Shape;7518;p54"/>
            <p:cNvSpPr/>
            <p:nvPr/>
          </p:nvSpPr>
          <p:spPr>
            <a:xfrm>
              <a:off x="1011140" y="2619900"/>
              <a:ext cx="539700" cy="950375"/>
            </a:xfrm>
            <a:custGeom>
              <a:avLst/>
              <a:gdLst/>
              <a:ahLst/>
              <a:cxnLst/>
              <a:rect l="l" t="t" r="r" b="b"/>
              <a:pathLst>
                <a:path w="21588" h="38015" extrusionOk="0">
                  <a:moveTo>
                    <a:pt x="16319" y="0"/>
                  </a:moveTo>
                  <a:cubicBezTo>
                    <a:pt x="11269" y="2020"/>
                    <a:pt x="5970" y="9630"/>
                    <a:pt x="8613" y="14384"/>
                  </a:cubicBezTo>
                  <a:cubicBezTo>
                    <a:pt x="10714" y="18162"/>
                    <a:pt x="22505" y="20376"/>
                    <a:pt x="21456" y="16182"/>
                  </a:cubicBezTo>
                  <a:cubicBezTo>
                    <a:pt x="19969" y="10236"/>
                    <a:pt x="7401" y="15327"/>
                    <a:pt x="3476" y="20035"/>
                  </a:cubicBezTo>
                  <a:cubicBezTo>
                    <a:pt x="-365" y="24643"/>
                    <a:pt x="-1535" y="33771"/>
                    <a:pt x="2705" y="38015"/>
                  </a:cubicBezTo>
                </a:path>
              </a:pathLst>
            </a:custGeom>
            <a:noFill/>
            <a:ln w="19050" cap="rnd" cmpd="sng">
              <a:solidFill>
                <a:schemeClr val="dk2"/>
              </a:solidFill>
              <a:prstDash val="dot"/>
              <a:round/>
              <a:headEnd type="none" w="med" len="med"/>
              <a:tailEnd type="none" w="med" len="med"/>
            </a:ln>
          </p:spPr>
        </p:sp>
        <p:grpSp>
          <p:nvGrpSpPr>
            <p:cNvPr id="7519" name="Google Shape;7519;p54"/>
            <p:cNvGrpSpPr/>
            <p:nvPr/>
          </p:nvGrpSpPr>
          <p:grpSpPr>
            <a:xfrm>
              <a:off x="652638" y="1351294"/>
              <a:ext cx="1669184" cy="1395769"/>
              <a:chOff x="652638" y="1351294"/>
              <a:chExt cx="1669184" cy="1395769"/>
            </a:xfrm>
          </p:grpSpPr>
          <p:grpSp>
            <p:nvGrpSpPr>
              <p:cNvPr id="7520" name="Google Shape;7520;p54"/>
              <p:cNvGrpSpPr/>
              <p:nvPr/>
            </p:nvGrpSpPr>
            <p:grpSpPr>
              <a:xfrm rot="709124" flipH="1">
                <a:off x="751546" y="1490122"/>
                <a:ext cx="1471369" cy="1118112"/>
                <a:chOff x="5947000" y="2810807"/>
                <a:chExt cx="1198250" cy="910566"/>
              </a:xfrm>
            </p:grpSpPr>
            <p:sp>
              <p:nvSpPr>
                <p:cNvPr id="7521" name="Google Shape;7521;p54"/>
                <p:cNvSpPr/>
                <p:nvPr/>
              </p:nvSpPr>
              <p:spPr>
                <a:xfrm>
                  <a:off x="5998439" y="2810807"/>
                  <a:ext cx="1088019" cy="910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79" h="38731" extrusionOk="0">
                      <a:moveTo>
                        <a:pt x="34180" y="0"/>
                      </a:moveTo>
                      <a:cubicBezTo>
                        <a:pt x="31664" y="0"/>
                        <a:pt x="29416" y="750"/>
                        <a:pt x="27516" y="2115"/>
                      </a:cubicBezTo>
                      <a:cubicBezTo>
                        <a:pt x="27034" y="1820"/>
                        <a:pt x="26472" y="1660"/>
                        <a:pt x="25830" y="1660"/>
                      </a:cubicBezTo>
                      <a:cubicBezTo>
                        <a:pt x="24732" y="1660"/>
                        <a:pt x="23769" y="2222"/>
                        <a:pt x="23206" y="3052"/>
                      </a:cubicBezTo>
                      <a:cubicBezTo>
                        <a:pt x="22618" y="2222"/>
                        <a:pt x="21654" y="1660"/>
                        <a:pt x="20557" y="1660"/>
                      </a:cubicBezTo>
                      <a:cubicBezTo>
                        <a:pt x="19914" y="1660"/>
                        <a:pt x="19352" y="1820"/>
                        <a:pt x="18844" y="2142"/>
                      </a:cubicBezTo>
                      <a:cubicBezTo>
                        <a:pt x="16943" y="777"/>
                        <a:pt x="14695" y="27"/>
                        <a:pt x="12179" y="27"/>
                      </a:cubicBezTo>
                      <a:cubicBezTo>
                        <a:pt x="11189" y="27"/>
                        <a:pt x="10118" y="134"/>
                        <a:pt x="9047" y="375"/>
                      </a:cubicBezTo>
                      <a:cubicBezTo>
                        <a:pt x="4417" y="1339"/>
                        <a:pt x="1178" y="4765"/>
                        <a:pt x="590" y="9288"/>
                      </a:cubicBezTo>
                      <a:cubicBezTo>
                        <a:pt x="1" y="13463"/>
                        <a:pt x="1848" y="17612"/>
                        <a:pt x="5354" y="20556"/>
                      </a:cubicBezTo>
                      <a:cubicBezTo>
                        <a:pt x="2517" y="24036"/>
                        <a:pt x="1981" y="28425"/>
                        <a:pt x="3962" y="32788"/>
                      </a:cubicBezTo>
                      <a:cubicBezTo>
                        <a:pt x="5675" y="36509"/>
                        <a:pt x="9101" y="38730"/>
                        <a:pt x="13196" y="38730"/>
                      </a:cubicBezTo>
                      <a:cubicBezTo>
                        <a:pt x="16194" y="38730"/>
                        <a:pt x="19218" y="37526"/>
                        <a:pt x="21520" y="35438"/>
                      </a:cubicBezTo>
                      <a:cubicBezTo>
                        <a:pt x="22029" y="35599"/>
                        <a:pt x="22564" y="35706"/>
                        <a:pt x="23099" y="35706"/>
                      </a:cubicBezTo>
                      <a:cubicBezTo>
                        <a:pt x="23635" y="35706"/>
                        <a:pt x="24170" y="35599"/>
                        <a:pt x="24625" y="35438"/>
                      </a:cubicBezTo>
                      <a:cubicBezTo>
                        <a:pt x="26954" y="37526"/>
                        <a:pt x="29951" y="38730"/>
                        <a:pt x="32976" y="38730"/>
                      </a:cubicBezTo>
                      <a:cubicBezTo>
                        <a:pt x="37071" y="38730"/>
                        <a:pt x="40524" y="36509"/>
                        <a:pt x="42237" y="32788"/>
                      </a:cubicBezTo>
                      <a:cubicBezTo>
                        <a:pt x="44218" y="28425"/>
                        <a:pt x="43682" y="24063"/>
                        <a:pt x="40872" y="20556"/>
                      </a:cubicBezTo>
                      <a:cubicBezTo>
                        <a:pt x="44432" y="17612"/>
                        <a:pt x="46278" y="13437"/>
                        <a:pt x="45743" y="9234"/>
                      </a:cubicBezTo>
                      <a:cubicBezTo>
                        <a:pt x="45154" y="4738"/>
                        <a:pt x="41889" y="1312"/>
                        <a:pt x="37312" y="348"/>
                      </a:cubicBezTo>
                      <a:cubicBezTo>
                        <a:pt x="36241" y="107"/>
                        <a:pt x="35171" y="0"/>
                        <a:pt x="3418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dk1">
                      <a:alpha val="50000"/>
                    </a:scheme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22" name="Google Shape;7522;p54"/>
                <p:cNvSpPr/>
                <p:nvPr/>
              </p:nvSpPr>
              <p:spPr>
                <a:xfrm>
                  <a:off x="6034875" y="3269675"/>
                  <a:ext cx="509250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70" h="16639" extrusionOk="0">
                      <a:moveTo>
                        <a:pt x="8084" y="1"/>
                      </a:moveTo>
                      <a:cubicBezTo>
                        <a:pt x="8084" y="1"/>
                        <a:pt x="1" y="4230"/>
                        <a:pt x="3668" y="12286"/>
                      </a:cubicBezTo>
                      <a:cubicBezTo>
                        <a:pt x="5039" y="15278"/>
                        <a:pt x="7696" y="16638"/>
                        <a:pt x="10494" y="16638"/>
                      </a:cubicBezTo>
                      <a:cubicBezTo>
                        <a:pt x="15229" y="16638"/>
                        <a:pt x="20369" y="12741"/>
                        <a:pt x="20369" y="6264"/>
                      </a:cubicBezTo>
                      <a:lnTo>
                        <a:pt x="20369" y="134"/>
                      </a:lnTo>
                      <a:lnTo>
                        <a:pt x="8084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23" name="Google Shape;7523;p54"/>
                <p:cNvSpPr/>
                <p:nvPr/>
              </p:nvSpPr>
              <p:spPr>
                <a:xfrm>
                  <a:off x="6145950" y="3290425"/>
                  <a:ext cx="368050" cy="34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22" h="13778" extrusionOk="0">
                      <a:moveTo>
                        <a:pt x="5327" y="0"/>
                      </a:moveTo>
                      <a:cubicBezTo>
                        <a:pt x="3721" y="1071"/>
                        <a:pt x="1" y="3560"/>
                        <a:pt x="456" y="8672"/>
                      </a:cubicBezTo>
                      <a:cubicBezTo>
                        <a:pt x="790" y="12089"/>
                        <a:pt x="4302" y="13778"/>
                        <a:pt x="6689" y="13778"/>
                      </a:cubicBezTo>
                      <a:cubicBezTo>
                        <a:pt x="6977" y="13778"/>
                        <a:pt x="7248" y="13753"/>
                        <a:pt x="7495" y="13704"/>
                      </a:cubicBezTo>
                      <a:cubicBezTo>
                        <a:pt x="9824" y="13249"/>
                        <a:pt x="13625" y="11242"/>
                        <a:pt x="14722" y="6745"/>
                      </a:cubicBezTo>
                      <a:lnTo>
                        <a:pt x="14615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24" name="Google Shape;7524;p54"/>
                <p:cNvSpPr/>
                <p:nvPr/>
              </p:nvSpPr>
              <p:spPr>
                <a:xfrm>
                  <a:off x="6203500" y="3316525"/>
                  <a:ext cx="290425" cy="26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17" h="10546" extrusionOk="0">
                      <a:moveTo>
                        <a:pt x="4711" y="0"/>
                      </a:moveTo>
                      <a:cubicBezTo>
                        <a:pt x="1901" y="1713"/>
                        <a:pt x="1" y="4176"/>
                        <a:pt x="295" y="7361"/>
                      </a:cubicBezTo>
                      <a:cubicBezTo>
                        <a:pt x="536" y="9582"/>
                        <a:pt x="3159" y="10546"/>
                        <a:pt x="4417" y="10546"/>
                      </a:cubicBezTo>
                      <a:cubicBezTo>
                        <a:pt x="4524" y="10546"/>
                        <a:pt x="4619" y="10534"/>
                        <a:pt x="4703" y="10534"/>
                      </a:cubicBezTo>
                      <a:cubicBezTo>
                        <a:pt x="4744" y="10534"/>
                        <a:pt x="4783" y="10537"/>
                        <a:pt x="4819" y="10546"/>
                      </a:cubicBezTo>
                      <a:cubicBezTo>
                        <a:pt x="6424" y="10251"/>
                        <a:pt x="9342" y="8806"/>
                        <a:pt x="10279" y="5353"/>
                      </a:cubicBezTo>
                      <a:lnTo>
                        <a:pt x="11617" y="643"/>
                      </a:lnTo>
                      <a:lnTo>
                        <a:pt x="471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25" name="Google Shape;7525;p54"/>
                <p:cNvSpPr/>
                <p:nvPr/>
              </p:nvSpPr>
              <p:spPr>
                <a:xfrm>
                  <a:off x="6273775" y="3412200"/>
                  <a:ext cx="99050" cy="9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2" h="3936" extrusionOk="0">
                      <a:moveTo>
                        <a:pt x="1981" y="1"/>
                      </a:moveTo>
                      <a:cubicBezTo>
                        <a:pt x="883" y="1"/>
                        <a:pt x="0" y="884"/>
                        <a:pt x="0" y="1955"/>
                      </a:cubicBezTo>
                      <a:cubicBezTo>
                        <a:pt x="0" y="3079"/>
                        <a:pt x="883" y="3935"/>
                        <a:pt x="1981" y="3935"/>
                      </a:cubicBezTo>
                      <a:cubicBezTo>
                        <a:pt x="3078" y="3935"/>
                        <a:pt x="3961" y="3025"/>
                        <a:pt x="3961" y="1955"/>
                      </a:cubicBezTo>
                      <a:cubicBezTo>
                        <a:pt x="3961" y="884"/>
                        <a:pt x="3078" y="1"/>
                        <a:pt x="198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26" name="Google Shape;7526;p54"/>
                <p:cNvSpPr/>
                <p:nvPr/>
              </p:nvSpPr>
              <p:spPr>
                <a:xfrm>
                  <a:off x="6305875" y="3443650"/>
                  <a:ext cx="34825" cy="3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1420" extrusionOk="0">
                      <a:moveTo>
                        <a:pt x="697" y="1"/>
                      </a:moveTo>
                      <a:cubicBezTo>
                        <a:pt x="295" y="1"/>
                        <a:pt x="1" y="295"/>
                        <a:pt x="1" y="697"/>
                      </a:cubicBezTo>
                      <a:cubicBezTo>
                        <a:pt x="1" y="1098"/>
                        <a:pt x="295" y="1419"/>
                        <a:pt x="697" y="1419"/>
                      </a:cubicBezTo>
                      <a:cubicBezTo>
                        <a:pt x="1098" y="1419"/>
                        <a:pt x="1393" y="1098"/>
                        <a:pt x="1393" y="697"/>
                      </a:cubicBezTo>
                      <a:cubicBezTo>
                        <a:pt x="1393" y="295"/>
                        <a:pt x="1098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27" name="Google Shape;7527;p54"/>
                <p:cNvSpPr/>
                <p:nvPr/>
              </p:nvSpPr>
              <p:spPr>
                <a:xfrm>
                  <a:off x="6543425" y="3269675"/>
                  <a:ext cx="50992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97" h="16639" extrusionOk="0">
                      <a:moveTo>
                        <a:pt x="12366" y="1"/>
                      </a:moveTo>
                      <a:lnTo>
                        <a:pt x="1" y="134"/>
                      </a:lnTo>
                      <a:lnTo>
                        <a:pt x="1" y="6264"/>
                      </a:lnTo>
                      <a:cubicBezTo>
                        <a:pt x="1" y="12741"/>
                        <a:pt x="5151" y="16638"/>
                        <a:pt x="9895" y="16638"/>
                      </a:cubicBezTo>
                      <a:cubicBezTo>
                        <a:pt x="12697" y="16638"/>
                        <a:pt x="15357" y="15278"/>
                        <a:pt x="16729" y="12286"/>
                      </a:cubicBezTo>
                      <a:cubicBezTo>
                        <a:pt x="20396" y="4230"/>
                        <a:pt x="12366" y="1"/>
                        <a:pt x="1236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28" name="Google Shape;7528;p54"/>
                <p:cNvSpPr/>
                <p:nvPr/>
              </p:nvSpPr>
              <p:spPr>
                <a:xfrm>
                  <a:off x="6578900" y="3290425"/>
                  <a:ext cx="368050" cy="34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22" h="13778" extrusionOk="0">
                      <a:moveTo>
                        <a:pt x="107" y="0"/>
                      </a:moveTo>
                      <a:lnTo>
                        <a:pt x="0" y="6745"/>
                      </a:lnTo>
                      <a:cubicBezTo>
                        <a:pt x="1124" y="11242"/>
                        <a:pt x="4898" y="13249"/>
                        <a:pt x="7227" y="13704"/>
                      </a:cubicBezTo>
                      <a:cubicBezTo>
                        <a:pt x="7477" y="13753"/>
                        <a:pt x="7751" y="13778"/>
                        <a:pt x="8040" y="13778"/>
                      </a:cubicBezTo>
                      <a:cubicBezTo>
                        <a:pt x="10442" y="13778"/>
                        <a:pt x="13932" y="12089"/>
                        <a:pt x="14266" y="8672"/>
                      </a:cubicBezTo>
                      <a:cubicBezTo>
                        <a:pt x="14721" y="3560"/>
                        <a:pt x="11028" y="1071"/>
                        <a:pt x="94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29" name="Google Shape;7529;p54"/>
                <p:cNvSpPr/>
                <p:nvPr/>
              </p:nvSpPr>
              <p:spPr>
                <a:xfrm>
                  <a:off x="6598975" y="3316525"/>
                  <a:ext cx="290425" cy="26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17" h="10573" extrusionOk="0">
                      <a:moveTo>
                        <a:pt x="6906" y="0"/>
                      </a:moveTo>
                      <a:lnTo>
                        <a:pt x="0" y="643"/>
                      </a:lnTo>
                      <a:lnTo>
                        <a:pt x="1338" y="5353"/>
                      </a:lnTo>
                      <a:cubicBezTo>
                        <a:pt x="2275" y="8806"/>
                        <a:pt x="5193" y="10251"/>
                        <a:pt x="6799" y="10546"/>
                      </a:cubicBezTo>
                      <a:cubicBezTo>
                        <a:pt x="6906" y="10546"/>
                        <a:pt x="7013" y="10573"/>
                        <a:pt x="7200" y="10573"/>
                      </a:cubicBezTo>
                      <a:cubicBezTo>
                        <a:pt x="8485" y="10573"/>
                        <a:pt x="11081" y="9609"/>
                        <a:pt x="11322" y="7361"/>
                      </a:cubicBezTo>
                      <a:cubicBezTo>
                        <a:pt x="11617" y="4176"/>
                        <a:pt x="9716" y="1713"/>
                        <a:pt x="690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30" name="Google Shape;7530;p54"/>
                <p:cNvSpPr/>
                <p:nvPr/>
              </p:nvSpPr>
              <p:spPr>
                <a:xfrm>
                  <a:off x="6720750" y="3412200"/>
                  <a:ext cx="98400" cy="9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6" h="3936" extrusionOk="0">
                      <a:moveTo>
                        <a:pt x="1954" y="1"/>
                      </a:moveTo>
                      <a:cubicBezTo>
                        <a:pt x="857" y="1"/>
                        <a:pt x="1" y="884"/>
                        <a:pt x="1" y="1955"/>
                      </a:cubicBezTo>
                      <a:cubicBezTo>
                        <a:pt x="1" y="3025"/>
                        <a:pt x="857" y="3935"/>
                        <a:pt x="1954" y="3935"/>
                      </a:cubicBezTo>
                      <a:cubicBezTo>
                        <a:pt x="3025" y="3935"/>
                        <a:pt x="3935" y="3079"/>
                        <a:pt x="3935" y="1955"/>
                      </a:cubicBezTo>
                      <a:cubicBezTo>
                        <a:pt x="3935" y="884"/>
                        <a:pt x="3079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31" name="Google Shape;7531;p54"/>
                <p:cNvSpPr/>
                <p:nvPr/>
              </p:nvSpPr>
              <p:spPr>
                <a:xfrm>
                  <a:off x="6751525" y="3443650"/>
                  <a:ext cx="34825" cy="3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1420" extrusionOk="0">
                      <a:moveTo>
                        <a:pt x="697" y="1"/>
                      </a:moveTo>
                      <a:cubicBezTo>
                        <a:pt x="322" y="1"/>
                        <a:pt x="1" y="295"/>
                        <a:pt x="1" y="697"/>
                      </a:cubicBezTo>
                      <a:cubicBezTo>
                        <a:pt x="1" y="1098"/>
                        <a:pt x="295" y="1419"/>
                        <a:pt x="697" y="1419"/>
                      </a:cubicBezTo>
                      <a:cubicBezTo>
                        <a:pt x="1098" y="1419"/>
                        <a:pt x="1393" y="1098"/>
                        <a:pt x="1393" y="697"/>
                      </a:cubicBezTo>
                      <a:cubicBezTo>
                        <a:pt x="1393" y="295"/>
                        <a:pt x="1098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32" name="Google Shape;7532;p54"/>
                <p:cNvSpPr/>
                <p:nvPr/>
              </p:nvSpPr>
              <p:spPr>
                <a:xfrm>
                  <a:off x="6544100" y="2851625"/>
                  <a:ext cx="601150" cy="4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46" h="19614" extrusionOk="0">
                      <a:moveTo>
                        <a:pt x="11043" y="1"/>
                      </a:moveTo>
                      <a:cubicBezTo>
                        <a:pt x="2715" y="1"/>
                        <a:pt x="1446" y="9710"/>
                        <a:pt x="1446" y="9710"/>
                      </a:cubicBezTo>
                      <a:lnTo>
                        <a:pt x="0" y="9576"/>
                      </a:lnTo>
                      <a:lnTo>
                        <a:pt x="0" y="19613"/>
                      </a:lnTo>
                      <a:lnTo>
                        <a:pt x="1847" y="19560"/>
                      </a:lnTo>
                      <a:cubicBezTo>
                        <a:pt x="2399" y="19586"/>
                        <a:pt x="2938" y="19599"/>
                        <a:pt x="3463" y="19599"/>
                      </a:cubicBezTo>
                      <a:cubicBezTo>
                        <a:pt x="22599" y="19599"/>
                        <a:pt x="24045" y="2477"/>
                        <a:pt x="13651" y="289"/>
                      </a:cubicBezTo>
                      <a:cubicBezTo>
                        <a:pt x="12713" y="91"/>
                        <a:pt x="11845" y="1"/>
                        <a:pt x="1104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33" name="Google Shape;7533;p54"/>
                <p:cNvSpPr/>
                <p:nvPr/>
              </p:nvSpPr>
              <p:spPr>
                <a:xfrm>
                  <a:off x="6584925" y="2905675"/>
                  <a:ext cx="413550" cy="38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42" h="15311" extrusionOk="0">
                      <a:moveTo>
                        <a:pt x="9395" y="0"/>
                      </a:moveTo>
                      <a:cubicBezTo>
                        <a:pt x="6772" y="0"/>
                        <a:pt x="4764" y="1205"/>
                        <a:pt x="3373" y="3747"/>
                      </a:cubicBezTo>
                      <a:cubicBezTo>
                        <a:pt x="0" y="9903"/>
                        <a:pt x="616" y="15310"/>
                        <a:pt x="616" y="15310"/>
                      </a:cubicBezTo>
                      <a:lnTo>
                        <a:pt x="1874" y="15310"/>
                      </a:lnTo>
                      <a:cubicBezTo>
                        <a:pt x="11188" y="15310"/>
                        <a:pt x="15819" y="10921"/>
                        <a:pt x="16274" y="6558"/>
                      </a:cubicBezTo>
                      <a:cubicBezTo>
                        <a:pt x="16541" y="3961"/>
                        <a:pt x="15203" y="1017"/>
                        <a:pt x="11590" y="241"/>
                      </a:cubicBezTo>
                      <a:cubicBezTo>
                        <a:pt x="10813" y="80"/>
                        <a:pt x="10118" y="0"/>
                        <a:pt x="939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34" name="Google Shape;7534;p54"/>
                <p:cNvSpPr/>
                <p:nvPr/>
              </p:nvSpPr>
              <p:spPr>
                <a:xfrm>
                  <a:off x="6653825" y="2960825"/>
                  <a:ext cx="287775" cy="2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11" h="10931" extrusionOk="0">
                      <a:moveTo>
                        <a:pt x="7272" y="1"/>
                      </a:moveTo>
                      <a:cubicBezTo>
                        <a:pt x="5408" y="1"/>
                        <a:pt x="3585" y="1200"/>
                        <a:pt x="2490" y="2585"/>
                      </a:cubicBezTo>
                      <a:cubicBezTo>
                        <a:pt x="1286" y="4191"/>
                        <a:pt x="1" y="7671"/>
                        <a:pt x="1" y="10909"/>
                      </a:cubicBezTo>
                      <a:cubicBezTo>
                        <a:pt x="1" y="10924"/>
                        <a:pt x="38" y="10931"/>
                        <a:pt x="108" y="10931"/>
                      </a:cubicBezTo>
                      <a:cubicBezTo>
                        <a:pt x="947" y="10931"/>
                        <a:pt x="6504" y="9915"/>
                        <a:pt x="8432" y="8581"/>
                      </a:cubicBezTo>
                      <a:cubicBezTo>
                        <a:pt x="10172" y="7376"/>
                        <a:pt x="11189" y="5797"/>
                        <a:pt x="11376" y="4111"/>
                      </a:cubicBezTo>
                      <a:cubicBezTo>
                        <a:pt x="11430" y="3602"/>
                        <a:pt x="11510" y="979"/>
                        <a:pt x="8379" y="150"/>
                      </a:cubicBezTo>
                      <a:cubicBezTo>
                        <a:pt x="8012" y="48"/>
                        <a:pt x="7641" y="1"/>
                        <a:pt x="727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35" name="Google Shape;7535;p54"/>
                <p:cNvSpPr/>
                <p:nvPr/>
              </p:nvSpPr>
              <p:spPr>
                <a:xfrm>
                  <a:off x="6770925" y="3015400"/>
                  <a:ext cx="111775" cy="11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1" h="4498" extrusionOk="0">
                      <a:moveTo>
                        <a:pt x="2223" y="1"/>
                      </a:moveTo>
                      <a:cubicBezTo>
                        <a:pt x="991" y="1"/>
                        <a:pt x="1" y="1018"/>
                        <a:pt x="1" y="2249"/>
                      </a:cubicBezTo>
                      <a:cubicBezTo>
                        <a:pt x="1" y="3480"/>
                        <a:pt x="991" y="4497"/>
                        <a:pt x="2223" y="4497"/>
                      </a:cubicBezTo>
                      <a:cubicBezTo>
                        <a:pt x="3481" y="4497"/>
                        <a:pt x="4471" y="3480"/>
                        <a:pt x="4471" y="2249"/>
                      </a:cubicBezTo>
                      <a:cubicBezTo>
                        <a:pt x="4471" y="1018"/>
                        <a:pt x="3481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36" name="Google Shape;7536;p54"/>
                <p:cNvSpPr/>
                <p:nvPr/>
              </p:nvSpPr>
              <p:spPr>
                <a:xfrm>
                  <a:off x="6806400" y="3051550"/>
                  <a:ext cx="40175" cy="4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7" h="1606" extrusionOk="0">
                      <a:moveTo>
                        <a:pt x="804" y="0"/>
                      </a:moveTo>
                      <a:cubicBezTo>
                        <a:pt x="375" y="0"/>
                        <a:pt x="1" y="375"/>
                        <a:pt x="1" y="803"/>
                      </a:cubicBezTo>
                      <a:cubicBezTo>
                        <a:pt x="1" y="1231"/>
                        <a:pt x="375" y="1606"/>
                        <a:pt x="804" y="1606"/>
                      </a:cubicBezTo>
                      <a:cubicBezTo>
                        <a:pt x="1232" y="1606"/>
                        <a:pt x="1607" y="1231"/>
                        <a:pt x="1607" y="803"/>
                      </a:cubicBezTo>
                      <a:cubicBezTo>
                        <a:pt x="1607" y="375"/>
                        <a:pt x="1232" y="0"/>
                        <a:pt x="8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37" name="Google Shape;7537;p54"/>
                <p:cNvSpPr/>
                <p:nvPr/>
              </p:nvSpPr>
              <p:spPr>
                <a:xfrm>
                  <a:off x="5947000" y="2851625"/>
                  <a:ext cx="597125" cy="4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85" h="19614" extrusionOk="0">
                      <a:moveTo>
                        <a:pt x="12996" y="1"/>
                      </a:moveTo>
                      <a:cubicBezTo>
                        <a:pt x="12196" y="1"/>
                        <a:pt x="11331" y="91"/>
                        <a:pt x="10395" y="289"/>
                      </a:cubicBezTo>
                      <a:cubicBezTo>
                        <a:pt x="0" y="2477"/>
                        <a:pt x="1345" y="19599"/>
                        <a:pt x="20501" y="19599"/>
                      </a:cubicBezTo>
                      <a:cubicBezTo>
                        <a:pt x="21026" y="19599"/>
                        <a:pt x="21565" y="19586"/>
                        <a:pt x="22118" y="19560"/>
                      </a:cubicBezTo>
                      <a:lnTo>
                        <a:pt x="23884" y="19613"/>
                      </a:lnTo>
                      <a:lnTo>
                        <a:pt x="23884" y="9576"/>
                      </a:lnTo>
                      <a:lnTo>
                        <a:pt x="22546" y="9710"/>
                      </a:lnTo>
                      <a:cubicBezTo>
                        <a:pt x="22546" y="9710"/>
                        <a:pt x="21299" y="1"/>
                        <a:pt x="1299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38" name="Google Shape;7538;p54"/>
                <p:cNvSpPr/>
                <p:nvPr/>
              </p:nvSpPr>
              <p:spPr>
                <a:xfrm>
                  <a:off x="6095100" y="2905675"/>
                  <a:ext cx="412900" cy="38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6" h="15311" extrusionOk="0">
                      <a:moveTo>
                        <a:pt x="7120" y="0"/>
                      </a:moveTo>
                      <a:cubicBezTo>
                        <a:pt x="6424" y="0"/>
                        <a:pt x="5702" y="80"/>
                        <a:pt x="4952" y="241"/>
                      </a:cubicBezTo>
                      <a:cubicBezTo>
                        <a:pt x="1339" y="1017"/>
                        <a:pt x="1" y="3961"/>
                        <a:pt x="268" y="6558"/>
                      </a:cubicBezTo>
                      <a:cubicBezTo>
                        <a:pt x="697" y="10921"/>
                        <a:pt x="5354" y="15310"/>
                        <a:pt x="14641" y="15310"/>
                      </a:cubicBezTo>
                      <a:lnTo>
                        <a:pt x="15926" y="15310"/>
                      </a:lnTo>
                      <a:cubicBezTo>
                        <a:pt x="15926" y="15310"/>
                        <a:pt x="16515" y="9903"/>
                        <a:pt x="13143" y="3747"/>
                      </a:cubicBezTo>
                      <a:cubicBezTo>
                        <a:pt x="11778" y="1205"/>
                        <a:pt x="9770" y="0"/>
                        <a:pt x="71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39" name="Google Shape;7539;p54"/>
                <p:cNvSpPr/>
                <p:nvPr/>
              </p:nvSpPr>
              <p:spPr>
                <a:xfrm>
                  <a:off x="6150650" y="2960825"/>
                  <a:ext cx="287750" cy="2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10" h="10931" extrusionOk="0">
                      <a:moveTo>
                        <a:pt x="4238" y="1"/>
                      </a:moveTo>
                      <a:cubicBezTo>
                        <a:pt x="3869" y="1"/>
                        <a:pt x="3499" y="48"/>
                        <a:pt x="3132" y="150"/>
                      </a:cubicBezTo>
                      <a:cubicBezTo>
                        <a:pt x="0" y="979"/>
                        <a:pt x="81" y="3602"/>
                        <a:pt x="134" y="4111"/>
                      </a:cubicBezTo>
                      <a:cubicBezTo>
                        <a:pt x="321" y="5797"/>
                        <a:pt x="1339" y="7376"/>
                        <a:pt x="3078" y="8581"/>
                      </a:cubicBezTo>
                      <a:cubicBezTo>
                        <a:pt x="5006" y="9915"/>
                        <a:pt x="10564" y="10931"/>
                        <a:pt x="11403" y="10931"/>
                      </a:cubicBezTo>
                      <a:cubicBezTo>
                        <a:pt x="11472" y="10931"/>
                        <a:pt x="11509" y="10924"/>
                        <a:pt x="11509" y="10909"/>
                      </a:cubicBezTo>
                      <a:cubicBezTo>
                        <a:pt x="11509" y="7671"/>
                        <a:pt x="10225" y="4191"/>
                        <a:pt x="9020" y="2585"/>
                      </a:cubicBezTo>
                      <a:cubicBezTo>
                        <a:pt x="7925" y="1200"/>
                        <a:pt x="6103" y="1"/>
                        <a:pt x="42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40" name="Google Shape;7540;p54"/>
                <p:cNvSpPr/>
                <p:nvPr/>
              </p:nvSpPr>
              <p:spPr>
                <a:xfrm>
                  <a:off x="6209525" y="3015400"/>
                  <a:ext cx="111775" cy="11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1" h="4498" extrusionOk="0">
                      <a:moveTo>
                        <a:pt x="2222" y="1"/>
                      </a:moveTo>
                      <a:cubicBezTo>
                        <a:pt x="991" y="1"/>
                        <a:pt x="1" y="1018"/>
                        <a:pt x="1" y="2249"/>
                      </a:cubicBezTo>
                      <a:cubicBezTo>
                        <a:pt x="1" y="3480"/>
                        <a:pt x="991" y="4497"/>
                        <a:pt x="2222" y="4497"/>
                      </a:cubicBezTo>
                      <a:cubicBezTo>
                        <a:pt x="3480" y="4497"/>
                        <a:pt x="4470" y="3480"/>
                        <a:pt x="4470" y="2249"/>
                      </a:cubicBezTo>
                      <a:cubicBezTo>
                        <a:pt x="4470" y="1018"/>
                        <a:pt x="3507" y="1"/>
                        <a:pt x="222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41" name="Google Shape;7541;p54"/>
                <p:cNvSpPr/>
                <p:nvPr/>
              </p:nvSpPr>
              <p:spPr>
                <a:xfrm>
                  <a:off x="6246325" y="3051550"/>
                  <a:ext cx="40175" cy="4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7" h="1606" extrusionOk="0">
                      <a:moveTo>
                        <a:pt x="804" y="0"/>
                      </a:moveTo>
                      <a:cubicBezTo>
                        <a:pt x="375" y="0"/>
                        <a:pt x="1" y="375"/>
                        <a:pt x="1" y="803"/>
                      </a:cubicBezTo>
                      <a:cubicBezTo>
                        <a:pt x="1" y="1231"/>
                        <a:pt x="375" y="1606"/>
                        <a:pt x="804" y="1606"/>
                      </a:cubicBezTo>
                      <a:cubicBezTo>
                        <a:pt x="1232" y="1606"/>
                        <a:pt x="1607" y="1231"/>
                        <a:pt x="1607" y="803"/>
                      </a:cubicBezTo>
                      <a:cubicBezTo>
                        <a:pt x="1607" y="375"/>
                        <a:pt x="1232" y="0"/>
                        <a:pt x="8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42" name="Google Shape;7542;p54"/>
                <p:cNvSpPr/>
                <p:nvPr/>
              </p:nvSpPr>
              <p:spPr>
                <a:xfrm>
                  <a:off x="6467823" y="2915427"/>
                  <a:ext cx="57550" cy="158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2" h="4471" extrusionOk="0">
                      <a:moveTo>
                        <a:pt x="509" y="0"/>
                      </a:moveTo>
                      <a:cubicBezTo>
                        <a:pt x="241" y="0"/>
                        <a:pt x="0" y="214"/>
                        <a:pt x="0" y="482"/>
                      </a:cubicBezTo>
                      <a:cubicBezTo>
                        <a:pt x="0" y="750"/>
                        <a:pt x="241" y="991"/>
                        <a:pt x="509" y="991"/>
                      </a:cubicBezTo>
                      <a:cubicBezTo>
                        <a:pt x="535" y="991"/>
                        <a:pt x="589" y="991"/>
                        <a:pt x="643" y="964"/>
                      </a:cubicBezTo>
                      <a:cubicBezTo>
                        <a:pt x="1767" y="2222"/>
                        <a:pt x="1927" y="4470"/>
                        <a:pt x="1927" y="4470"/>
                      </a:cubicBezTo>
                      <a:lnTo>
                        <a:pt x="2275" y="4336"/>
                      </a:lnTo>
                      <a:cubicBezTo>
                        <a:pt x="2302" y="2570"/>
                        <a:pt x="1472" y="1285"/>
                        <a:pt x="964" y="696"/>
                      </a:cubicBezTo>
                      <a:cubicBezTo>
                        <a:pt x="1017" y="616"/>
                        <a:pt x="1017" y="562"/>
                        <a:pt x="1017" y="482"/>
                      </a:cubicBezTo>
                      <a:cubicBezTo>
                        <a:pt x="1017" y="214"/>
                        <a:pt x="776" y="0"/>
                        <a:pt x="50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43" name="Google Shape;7543;p54"/>
                <p:cNvSpPr/>
                <p:nvPr/>
              </p:nvSpPr>
              <p:spPr>
                <a:xfrm>
                  <a:off x="6567526" y="2913513"/>
                  <a:ext cx="57575" cy="159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4498" extrusionOk="0">
                      <a:moveTo>
                        <a:pt x="1794" y="1"/>
                      </a:moveTo>
                      <a:cubicBezTo>
                        <a:pt x="1526" y="1"/>
                        <a:pt x="1312" y="242"/>
                        <a:pt x="1312" y="509"/>
                      </a:cubicBezTo>
                      <a:cubicBezTo>
                        <a:pt x="1312" y="590"/>
                        <a:pt x="1339" y="643"/>
                        <a:pt x="1339" y="723"/>
                      </a:cubicBezTo>
                      <a:cubicBezTo>
                        <a:pt x="830" y="1312"/>
                        <a:pt x="0" y="2597"/>
                        <a:pt x="27" y="4364"/>
                      </a:cubicBezTo>
                      <a:lnTo>
                        <a:pt x="375" y="4497"/>
                      </a:lnTo>
                      <a:cubicBezTo>
                        <a:pt x="375" y="4497"/>
                        <a:pt x="536" y="2249"/>
                        <a:pt x="1660" y="991"/>
                      </a:cubicBezTo>
                      <a:cubicBezTo>
                        <a:pt x="1713" y="991"/>
                        <a:pt x="1740" y="1018"/>
                        <a:pt x="1794" y="1018"/>
                      </a:cubicBezTo>
                      <a:cubicBezTo>
                        <a:pt x="2061" y="1018"/>
                        <a:pt x="2302" y="777"/>
                        <a:pt x="2302" y="509"/>
                      </a:cubicBezTo>
                      <a:cubicBezTo>
                        <a:pt x="2302" y="242"/>
                        <a:pt x="2061" y="1"/>
                        <a:pt x="179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44" name="Google Shape;7544;p54"/>
                <p:cNvSpPr/>
                <p:nvPr/>
              </p:nvSpPr>
              <p:spPr>
                <a:xfrm>
                  <a:off x="6426325" y="3173325"/>
                  <a:ext cx="242925" cy="43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7" h="17479" extrusionOk="0">
                      <a:moveTo>
                        <a:pt x="4711" y="0"/>
                      </a:moveTo>
                      <a:cubicBezTo>
                        <a:pt x="1" y="9047"/>
                        <a:pt x="1152" y="17478"/>
                        <a:pt x="4711" y="17478"/>
                      </a:cubicBezTo>
                      <a:cubicBezTo>
                        <a:pt x="8244" y="17478"/>
                        <a:pt x="9717" y="9047"/>
                        <a:pt x="471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7545" name="Google Shape;7545;p54"/>
                <p:cNvGrpSpPr/>
                <p:nvPr/>
              </p:nvGrpSpPr>
              <p:grpSpPr>
                <a:xfrm>
                  <a:off x="6444741" y="3059657"/>
                  <a:ext cx="202756" cy="177629"/>
                  <a:chOff x="8959025" y="3837775"/>
                  <a:chExt cx="382775" cy="335275"/>
                </a:xfrm>
              </p:grpSpPr>
              <p:sp>
                <p:nvSpPr>
                  <p:cNvPr id="7546" name="Google Shape;7546;p54"/>
                  <p:cNvSpPr/>
                  <p:nvPr/>
                </p:nvSpPr>
                <p:spPr>
                  <a:xfrm>
                    <a:off x="8959025" y="3837775"/>
                    <a:ext cx="382775" cy="33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11" h="13411" extrusionOk="0">
                        <a:moveTo>
                          <a:pt x="7415" y="1"/>
                        </a:moveTo>
                        <a:cubicBezTo>
                          <a:pt x="6639" y="27"/>
                          <a:pt x="5889" y="134"/>
                          <a:pt x="5166" y="375"/>
                        </a:cubicBezTo>
                        <a:cubicBezTo>
                          <a:pt x="4444" y="589"/>
                          <a:pt x="3775" y="937"/>
                          <a:pt x="3159" y="1366"/>
                        </a:cubicBezTo>
                        <a:cubicBezTo>
                          <a:pt x="2838" y="1607"/>
                          <a:pt x="2570" y="1874"/>
                          <a:pt x="2302" y="2169"/>
                        </a:cubicBezTo>
                        <a:cubicBezTo>
                          <a:pt x="2035" y="2463"/>
                          <a:pt x="1794" y="2838"/>
                          <a:pt x="1607" y="3239"/>
                        </a:cubicBezTo>
                        <a:cubicBezTo>
                          <a:pt x="1232" y="3935"/>
                          <a:pt x="964" y="4711"/>
                          <a:pt x="723" y="5461"/>
                        </a:cubicBezTo>
                        <a:lnTo>
                          <a:pt x="670" y="5621"/>
                        </a:lnTo>
                        <a:cubicBezTo>
                          <a:pt x="589" y="5809"/>
                          <a:pt x="536" y="6023"/>
                          <a:pt x="456" y="6237"/>
                        </a:cubicBezTo>
                        <a:cubicBezTo>
                          <a:pt x="402" y="6451"/>
                          <a:pt x="322" y="6612"/>
                          <a:pt x="295" y="6799"/>
                        </a:cubicBezTo>
                        <a:cubicBezTo>
                          <a:pt x="188" y="7147"/>
                          <a:pt x="134" y="7495"/>
                          <a:pt x="54" y="7789"/>
                        </a:cubicBezTo>
                        <a:cubicBezTo>
                          <a:pt x="27" y="8137"/>
                          <a:pt x="1" y="8459"/>
                          <a:pt x="27" y="8753"/>
                        </a:cubicBezTo>
                        <a:cubicBezTo>
                          <a:pt x="54" y="9047"/>
                          <a:pt x="134" y="9395"/>
                          <a:pt x="215" y="9663"/>
                        </a:cubicBezTo>
                        <a:cubicBezTo>
                          <a:pt x="322" y="9957"/>
                          <a:pt x="482" y="10252"/>
                          <a:pt x="697" y="10520"/>
                        </a:cubicBezTo>
                        <a:cubicBezTo>
                          <a:pt x="884" y="10814"/>
                          <a:pt x="1152" y="11108"/>
                          <a:pt x="1500" y="11376"/>
                        </a:cubicBezTo>
                        <a:cubicBezTo>
                          <a:pt x="2142" y="11858"/>
                          <a:pt x="2865" y="12313"/>
                          <a:pt x="3748" y="12634"/>
                        </a:cubicBezTo>
                        <a:cubicBezTo>
                          <a:pt x="4497" y="12928"/>
                          <a:pt x="5354" y="13169"/>
                          <a:pt x="6237" y="13303"/>
                        </a:cubicBezTo>
                        <a:cubicBezTo>
                          <a:pt x="6639" y="13383"/>
                          <a:pt x="7013" y="13410"/>
                          <a:pt x="7441" y="13410"/>
                        </a:cubicBezTo>
                        <a:lnTo>
                          <a:pt x="8566" y="13410"/>
                        </a:lnTo>
                        <a:cubicBezTo>
                          <a:pt x="9315" y="13383"/>
                          <a:pt x="10065" y="13276"/>
                          <a:pt x="10734" y="13116"/>
                        </a:cubicBezTo>
                        <a:cubicBezTo>
                          <a:pt x="11456" y="12902"/>
                          <a:pt x="12125" y="12634"/>
                          <a:pt x="12714" y="12233"/>
                        </a:cubicBezTo>
                        <a:cubicBezTo>
                          <a:pt x="13009" y="12045"/>
                          <a:pt x="13276" y="11804"/>
                          <a:pt x="13544" y="11537"/>
                        </a:cubicBezTo>
                        <a:cubicBezTo>
                          <a:pt x="13812" y="11269"/>
                          <a:pt x="14053" y="10975"/>
                          <a:pt x="14240" y="10627"/>
                        </a:cubicBezTo>
                        <a:cubicBezTo>
                          <a:pt x="14641" y="10011"/>
                          <a:pt x="14936" y="9262"/>
                          <a:pt x="15123" y="8432"/>
                        </a:cubicBezTo>
                        <a:cubicBezTo>
                          <a:pt x="15284" y="7656"/>
                          <a:pt x="15311" y="6826"/>
                          <a:pt x="15204" y="5969"/>
                        </a:cubicBezTo>
                        <a:cubicBezTo>
                          <a:pt x="15177" y="5568"/>
                          <a:pt x="15123" y="5166"/>
                          <a:pt x="15016" y="4818"/>
                        </a:cubicBezTo>
                        <a:cubicBezTo>
                          <a:pt x="14909" y="4417"/>
                          <a:pt x="14775" y="4042"/>
                          <a:pt x="14641" y="3694"/>
                        </a:cubicBezTo>
                        <a:cubicBezTo>
                          <a:pt x="14481" y="3373"/>
                          <a:pt x="14267" y="3025"/>
                          <a:pt x="14053" y="2731"/>
                        </a:cubicBezTo>
                        <a:cubicBezTo>
                          <a:pt x="13919" y="2570"/>
                          <a:pt x="13785" y="2410"/>
                          <a:pt x="13651" y="2276"/>
                        </a:cubicBezTo>
                        <a:cubicBezTo>
                          <a:pt x="13410" y="2008"/>
                          <a:pt x="13143" y="1767"/>
                          <a:pt x="12848" y="1553"/>
                        </a:cubicBezTo>
                        <a:lnTo>
                          <a:pt x="12795" y="1553"/>
                        </a:lnTo>
                        <a:cubicBezTo>
                          <a:pt x="12661" y="1473"/>
                          <a:pt x="12527" y="1366"/>
                          <a:pt x="12366" y="1259"/>
                        </a:cubicBezTo>
                        <a:cubicBezTo>
                          <a:pt x="12340" y="1259"/>
                          <a:pt x="12340" y="1232"/>
                          <a:pt x="12313" y="1232"/>
                        </a:cubicBezTo>
                        <a:cubicBezTo>
                          <a:pt x="12179" y="1125"/>
                          <a:pt x="11992" y="1018"/>
                          <a:pt x="11858" y="964"/>
                        </a:cubicBezTo>
                        <a:cubicBezTo>
                          <a:pt x="11778" y="884"/>
                          <a:pt x="11644" y="857"/>
                          <a:pt x="11510" y="804"/>
                        </a:cubicBezTo>
                        <a:lnTo>
                          <a:pt x="11296" y="697"/>
                        </a:lnTo>
                        <a:cubicBezTo>
                          <a:pt x="11189" y="670"/>
                          <a:pt x="11135" y="616"/>
                          <a:pt x="11028" y="589"/>
                        </a:cubicBezTo>
                        <a:cubicBezTo>
                          <a:pt x="10734" y="456"/>
                          <a:pt x="10386" y="349"/>
                          <a:pt x="10038" y="268"/>
                        </a:cubicBezTo>
                        <a:cubicBezTo>
                          <a:pt x="9824" y="188"/>
                          <a:pt x="9583" y="134"/>
                          <a:pt x="9288" y="81"/>
                        </a:cubicBezTo>
                        <a:cubicBezTo>
                          <a:pt x="9262" y="81"/>
                          <a:pt x="9235" y="81"/>
                          <a:pt x="9154" y="54"/>
                        </a:cubicBezTo>
                        <a:lnTo>
                          <a:pt x="8753" y="54"/>
                        </a:lnTo>
                        <a:cubicBezTo>
                          <a:pt x="8432" y="1"/>
                          <a:pt x="8004" y="1"/>
                          <a:pt x="7656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47" name="Google Shape;7547;p54"/>
                  <p:cNvSpPr/>
                  <p:nvPr/>
                </p:nvSpPr>
                <p:spPr>
                  <a:xfrm>
                    <a:off x="9096200" y="3985650"/>
                    <a:ext cx="70950" cy="50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38" h="2036" extrusionOk="0">
                        <a:moveTo>
                          <a:pt x="1747" y="1112"/>
                        </a:moveTo>
                        <a:cubicBezTo>
                          <a:pt x="1801" y="1112"/>
                          <a:pt x="1861" y="1125"/>
                          <a:pt x="1928" y="1152"/>
                        </a:cubicBezTo>
                        <a:cubicBezTo>
                          <a:pt x="2035" y="1179"/>
                          <a:pt x="2088" y="1179"/>
                          <a:pt x="2169" y="1205"/>
                        </a:cubicBezTo>
                        <a:cubicBezTo>
                          <a:pt x="2222" y="1232"/>
                          <a:pt x="2276" y="1286"/>
                          <a:pt x="2329" y="1312"/>
                        </a:cubicBezTo>
                        <a:cubicBezTo>
                          <a:pt x="2302" y="1366"/>
                          <a:pt x="2276" y="1419"/>
                          <a:pt x="2222" y="1446"/>
                        </a:cubicBezTo>
                        <a:cubicBezTo>
                          <a:pt x="2169" y="1500"/>
                          <a:pt x="2088" y="1553"/>
                          <a:pt x="2035" y="1607"/>
                        </a:cubicBezTo>
                        <a:cubicBezTo>
                          <a:pt x="2008" y="1607"/>
                          <a:pt x="2008" y="1634"/>
                          <a:pt x="1954" y="1634"/>
                        </a:cubicBezTo>
                        <a:cubicBezTo>
                          <a:pt x="1874" y="1714"/>
                          <a:pt x="1794" y="1741"/>
                          <a:pt x="1687" y="1767"/>
                        </a:cubicBezTo>
                        <a:cubicBezTo>
                          <a:pt x="1607" y="1821"/>
                          <a:pt x="1499" y="1848"/>
                          <a:pt x="1392" y="1848"/>
                        </a:cubicBezTo>
                        <a:cubicBezTo>
                          <a:pt x="1339" y="1848"/>
                          <a:pt x="1232" y="1848"/>
                          <a:pt x="1125" y="1821"/>
                        </a:cubicBezTo>
                        <a:cubicBezTo>
                          <a:pt x="1071" y="1767"/>
                          <a:pt x="964" y="1741"/>
                          <a:pt x="884" y="1714"/>
                        </a:cubicBezTo>
                        <a:lnTo>
                          <a:pt x="857" y="1714"/>
                        </a:lnTo>
                        <a:cubicBezTo>
                          <a:pt x="857" y="1687"/>
                          <a:pt x="884" y="1687"/>
                          <a:pt x="884" y="1634"/>
                        </a:cubicBezTo>
                        <a:cubicBezTo>
                          <a:pt x="937" y="1580"/>
                          <a:pt x="937" y="1553"/>
                          <a:pt x="964" y="1500"/>
                        </a:cubicBezTo>
                        <a:cubicBezTo>
                          <a:pt x="991" y="1446"/>
                          <a:pt x="1018" y="1419"/>
                          <a:pt x="1071" y="1366"/>
                        </a:cubicBezTo>
                        <a:lnTo>
                          <a:pt x="1098" y="1339"/>
                        </a:lnTo>
                        <a:lnTo>
                          <a:pt x="1285" y="1232"/>
                        </a:lnTo>
                        <a:lnTo>
                          <a:pt x="1607" y="1152"/>
                        </a:lnTo>
                        <a:cubicBezTo>
                          <a:pt x="1647" y="1125"/>
                          <a:pt x="1694" y="1112"/>
                          <a:pt x="1747" y="1112"/>
                        </a:cubicBezTo>
                        <a:close/>
                        <a:moveTo>
                          <a:pt x="54" y="1"/>
                        </a:moveTo>
                        <a:cubicBezTo>
                          <a:pt x="1" y="429"/>
                          <a:pt x="27" y="857"/>
                          <a:pt x="161" y="1205"/>
                        </a:cubicBezTo>
                        <a:cubicBezTo>
                          <a:pt x="268" y="1500"/>
                          <a:pt x="456" y="1741"/>
                          <a:pt x="723" y="1874"/>
                        </a:cubicBezTo>
                        <a:cubicBezTo>
                          <a:pt x="750" y="1901"/>
                          <a:pt x="830" y="1928"/>
                          <a:pt x="884" y="1982"/>
                        </a:cubicBezTo>
                        <a:cubicBezTo>
                          <a:pt x="937" y="1982"/>
                          <a:pt x="991" y="2008"/>
                          <a:pt x="1071" y="2008"/>
                        </a:cubicBezTo>
                        <a:cubicBezTo>
                          <a:pt x="1152" y="2035"/>
                          <a:pt x="1285" y="2035"/>
                          <a:pt x="1419" y="2035"/>
                        </a:cubicBezTo>
                        <a:cubicBezTo>
                          <a:pt x="1660" y="2008"/>
                          <a:pt x="1928" y="1928"/>
                          <a:pt x="2142" y="1767"/>
                        </a:cubicBezTo>
                        <a:lnTo>
                          <a:pt x="2169" y="1741"/>
                        </a:lnTo>
                        <a:cubicBezTo>
                          <a:pt x="2409" y="1580"/>
                          <a:pt x="2570" y="1366"/>
                          <a:pt x="2677" y="1098"/>
                        </a:cubicBezTo>
                        <a:cubicBezTo>
                          <a:pt x="2731" y="938"/>
                          <a:pt x="2757" y="804"/>
                          <a:pt x="2811" y="643"/>
                        </a:cubicBezTo>
                        <a:cubicBezTo>
                          <a:pt x="2838" y="509"/>
                          <a:pt x="2838" y="349"/>
                          <a:pt x="2838" y="135"/>
                        </a:cubicBezTo>
                        <a:cubicBezTo>
                          <a:pt x="1928" y="81"/>
                          <a:pt x="991" y="81"/>
                          <a:pt x="54" y="1"/>
                        </a:cubicBezTo>
                        <a:close/>
                      </a:path>
                    </a:pathLst>
                  </a:custGeom>
                  <a:solidFill>
                    <a:srgbClr val="3E3E3E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48" name="Google Shape;7548;p54"/>
                  <p:cNvSpPr/>
                  <p:nvPr/>
                </p:nvSpPr>
                <p:spPr>
                  <a:xfrm>
                    <a:off x="9030625" y="3959525"/>
                    <a:ext cx="28125" cy="42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5" h="1717" extrusionOk="0">
                        <a:moveTo>
                          <a:pt x="643" y="1"/>
                        </a:moveTo>
                        <a:cubicBezTo>
                          <a:pt x="384" y="1"/>
                          <a:pt x="132" y="365"/>
                          <a:pt x="54" y="805"/>
                        </a:cubicBezTo>
                        <a:cubicBezTo>
                          <a:pt x="1" y="1287"/>
                          <a:pt x="161" y="1688"/>
                          <a:pt x="456" y="1715"/>
                        </a:cubicBezTo>
                        <a:cubicBezTo>
                          <a:pt x="465" y="1716"/>
                          <a:pt x="475" y="1716"/>
                          <a:pt x="485" y="1716"/>
                        </a:cubicBezTo>
                        <a:cubicBezTo>
                          <a:pt x="742" y="1716"/>
                          <a:pt x="994" y="1376"/>
                          <a:pt x="1071" y="912"/>
                        </a:cubicBezTo>
                        <a:cubicBezTo>
                          <a:pt x="1125" y="457"/>
                          <a:pt x="937" y="2"/>
                          <a:pt x="670" y="2"/>
                        </a:cubicBezTo>
                        <a:cubicBezTo>
                          <a:pt x="661" y="1"/>
                          <a:pt x="652" y="1"/>
                          <a:pt x="643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49" name="Google Shape;7549;p54"/>
                  <p:cNvSpPr/>
                  <p:nvPr/>
                </p:nvSpPr>
                <p:spPr>
                  <a:xfrm>
                    <a:off x="9213975" y="3964125"/>
                    <a:ext cx="30125" cy="47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5" h="1881" extrusionOk="0">
                        <a:moveTo>
                          <a:pt x="643" y="1"/>
                        </a:moveTo>
                        <a:cubicBezTo>
                          <a:pt x="367" y="1"/>
                          <a:pt x="104" y="384"/>
                          <a:pt x="54" y="862"/>
                        </a:cubicBezTo>
                        <a:cubicBezTo>
                          <a:pt x="0" y="1397"/>
                          <a:pt x="188" y="1825"/>
                          <a:pt x="482" y="1879"/>
                        </a:cubicBezTo>
                        <a:cubicBezTo>
                          <a:pt x="492" y="1880"/>
                          <a:pt x="502" y="1880"/>
                          <a:pt x="513" y="1880"/>
                        </a:cubicBezTo>
                        <a:cubicBezTo>
                          <a:pt x="822" y="1880"/>
                          <a:pt x="1099" y="1488"/>
                          <a:pt x="1125" y="996"/>
                        </a:cubicBezTo>
                        <a:cubicBezTo>
                          <a:pt x="1205" y="487"/>
                          <a:pt x="991" y="32"/>
                          <a:pt x="696" y="5"/>
                        </a:cubicBezTo>
                        <a:cubicBezTo>
                          <a:pt x="679" y="2"/>
                          <a:pt x="661" y="1"/>
                          <a:pt x="643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50" name="Google Shape;7550;p54"/>
                  <p:cNvSpPr/>
                  <p:nvPr/>
                </p:nvSpPr>
                <p:spPr>
                  <a:xfrm>
                    <a:off x="9026600" y="3905675"/>
                    <a:ext cx="47550" cy="26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2" h="1063" extrusionOk="0">
                        <a:moveTo>
                          <a:pt x="1262" y="1"/>
                        </a:moveTo>
                        <a:cubicBezTo>
                          <a:pt x="1193" y="1"/>
                          <a:pt x="1121" y="5"/>
                          <a:pt x="1045" y="15"/>
                        </a:cubicBezTo>
                        <a:cubicBezTo>
                          <a:pt x="965" y="15"/>
                          <a:pt x="884" y="68"/>
                          <a:pt x="831" y="95"/>
                        </a:cubicBezTo>
                        <a:cubicBezTo>
                          <a:pt x="322" y="256"/>
                          <a:pt x="1" y="604"/>
                          <a:pt x="54" y="818"/>
                        </a:cubicBezTo>
                        <a:cubicBezTo>
                          <a:pt x="114" y="977"/>
                          <a:pt x="308" y="1062"/>
                          <a:pt x="590" y="1062"/>
                        </a:cubicBezTo>
                        <a:cubicBezTo>
                          <a:pt x="687" y="1062"/>
                          <a:pt x="795" y="1052"/>
                          <a:pt x="911" y="1032"/>
                        </a:cubicBezTo>
                        <a:cubicBezTo>
                          <a:pt x="965" y="1032"/>
                          <a:pt x="1045" y="1005"/>
                          <a:pt x="1098" y="952"/>
                        </a:cubicBezTo>
                        <a:cubicBezTo>
                          <a:pt x="1446" y="871"/>
                          <a:pt x="1741" y="657"/>
                          <a:pt x="1848" y="470"/>
                        </a:cubicBezTo>
                        <a:cubicBezTo>
                          <a:pt x="1875" y="389"/>
                          <a:pt x="1901" y="282"/>
                          <a:pt x="1875" y="229"/>
                        </a:cubicBezTo>
                        <a:cubicBezTo>
                          <a:pt x="1808" y="97"/>
                          <a:pt x="1579" y="1"/>
                          <a:pt x="126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51" name="Google Shape;7551;p54"/>
                  <p:cNvSpPr/>
                  <p:nvPr/>
                </p:nvSpPr>
                <p:spPr>
                  <a:xfrm>
                    <a:off x="9210625" y="3909125"/>
                    <a:ext cx="50875" cy="28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35" h="1155" extrusionOk="0">
                        <a:moveTo>
                          <a:pt x="614" y="1"/>
                        </a:moveTo>
                        <a:cubicBezTo>
                          <a:pt x="551" y="1"/>
                          <a:pt x="489" y="4"/>
                          <a:pt x="429" y="11"/>
                        </a:cubicBezTo>
                        <a:cubicBezTo>
                          <a:pt x="241" y="64"/>
                          <a:pt x="134" y="144"/>
                          <a:pt x="108" y="251"/>
                        </a:cubicBezTo>
                        <a:cubicBezTo>
                          <a:pt x="1" y="519"/>
                          <a:pt x="375" y="894"/>
                          <a:pt x="911" y="1054"/>
                        </a:cubicBezTo>
                        <a:cubicBezTo>
                          <a:pt x="1073" y="1119"/>
                          <a:pt x="1245" y="1155"/>
                          <a:pt x="1397" y="1155"/>
                        </a:cubicBezTo>
                        <a:cubicBezTo>
                          <a:pt x="1496" y="1155"/>
                          <a:pt x="1586" y="1140"/>
                          <a:pt x="1660" y="1108"/>
                        </a:cubicBezTo>
                        <a:cubicBezTo>
                          <a:pt x="1874" y="1081"/>
                          <a:pt x="1981" y="974"/>
                          <a:pt x="2008" y="894"/>
                        </a:cubicBezTo>
                        <a:cubicBezTo>
                          <a:pt x="2035" y="814"/>
                          <a:pt x="2008" y="706"/>
                          <a:pt x="1981" y="653"/>
                        </a:cubicBezTo>
                        <a:cubicBezTo>
                          <a:pt x="1874" y="412"/>
                          <a:pt x="1580" y="225"/>
                          <a:pt x="1205" y="91"/>
                        </a:cubicBezTo>
                        <a:cubicBezTo>
                          <a:pt x="1004" y="31"/>
                          <a:pt x="803" y="1"/>
                          <a:pt x="61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7552" name="Google Shape;7552;p54"/>
              <p:cNvGrpSpPr/>
              <p:nvPr/>
            </p:nvGrpSpPr>
            <p:grpSpPr>
              <a:xfrm>
                <a:off x="1388345" y="1794075"/>
                <a:ext cx="263105" cy="230650"/>
                <a:chOff x="2191334" y="1790416"/>
                <a:chExt cx="261380" cy="229161"/>
              </a:xfrm>
            </p:grpSpPr>
            <p:sp>
              <p:nvSpPr>
                <p:cNvPr id="7553" name="Google Shape;7553;p54"/>
                <p:cNvSpPr/>
                <p:nvPr/>
              </p:nvSpPr>
              <p:spPr>
                <a:xfrm flipH="1">
                  <a:off x="2191334" y="1790859"/>
                  <a:ext cx="261380" cy="228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38" h="18036" extrusionOk="0">
                      <a:moveTo>
                        <a:pt x="10967" y="0"/>
                      </a:moveTo>
                      <a:cubicBezTo>
                        <a:pt x="10587" y="0"/>
                        <a:pt x="10205" y="15"/>
                        <a:pt x="9824" y="45"/>
                      </a:cubicBezTo>
                      <a:cubicBezTo>
                        <a:pt x="9369" y="99"/>
                        <a:pt x="8860" y="179"/>
                        <a:pt x="8325" y="286"/>
                      </a:cubicBezTo>
                      <a:cubicBezTo>
                        <a:pt x="8084" y="313"/>
                        <a:pt x="7816" y="393"/>
                        <a:pt x="7549" y="500"/>
                      </a:cubicBezTo>
                      <a:cubicBezTo>
                        <a:pt x="7308" y="554"/>
                        <a:pt x="7121" y="607"/>
                        <a:pt x="6880" y="688"/>
                      </a:cubicBezTo>
                      <a:cubicBezTo>
                        <a:pt x="5943" y="1036"/>
                        <a:pt x="5113" y="1491"/>
                        <a:pt x="4337" y="2106"/>
                      </a:cubicBezTo>
                      <a:cubicBezTo>
                        <a:pt x="3962" y="2401"/>
                        <a:pt x="3641" y="2695"/>
                        <a:pt x="3293" y="3070"/>
                      </a:cubicBezTo>
                      <a:cubicBezTo>
                        <a:pt x="2999" y="3391"/>
                        <a:pt x="2704" y="3766"/>
                        <a:pt x="2437" y="4167"/>
                      </a:cubicBezTo>
                      <a:cubicBezTo>
                        <a:pt x="1955" y="4863"/>
                        <a:pt x="1607" y="5666"/>
                        <a:pt x="1339" y="6549"/>
                      </a:cubicBezTo>
                      <a:cubicBezTo>
                        <a:pt x="1072" y="7379"/>
                        <a:pt x="884" y="8289"/>
                        <a:pt x="857" y="9226"/>
                      </a:cubicBezTo>
                      <a:cubicBezTo>
                        <a:pt x="617" y="9601"/>
                        <a:pt x="322" y="10136"/>
                        <a:pt x="162" y="10698"/>
                      </a:cubicBezTo>
                      <a:cubicBezTo>
                        <a:pt x="81" y="10939"/>
                        <a:pt x="28" y="11207"/>
                        <a:pt x="1" y="11421"/>
                      </a:cubicBezTo>
                      <a:lnTo>
                        <a:pt x="1" y="11795"/>
                      </a:lnTo>
                      <a:cubicBezTo>
                        <a:pt x="1" y="11929"/>
                        <a:pt x="28" y="12090"/>
                        <a:pt x="54" y="12197"/>
                      </a:cubicBezTo>
                      <a:cubicBezTo>
                        <a:pt x="81" y="12438"/>
                        <a:pt x="188" y="12679"/>
                        <a:pt x="322" y="12973"/>
                      </a:cubicBezTo>
                      <a:cubicBezTo>
                        <a:pt x="429" y="13214"/>
                        <a:pt x="563" y="13401"/>
                        <a:pt x="724" y="13642"/>
                      </a:cubicBezTo>
                      <a:cubicBezTo>
                        <a:pt x="991" y="14044"/>
                        <a:pt x="1339" y="14445"/>
                        <a:pt x="1687" y="14847"/>
                      </a:cubicBezTo>
                      <a:cubicBezTo>
                        <a:pt x="2035" y="15168"/>
                        <a:pt x="2437" y="15516"/>
                        <a:pt x="2892" y="15810"/>
                      </a:cubicBezTo>
                      <a:cubicBezTo>
                        <a:pt x="3293" y="16078"/>
                        <a:pt x="3775" y="16346"/>
                        <a:pt x="4283" y="16586"/>
                      </a:cubicBezTo>
                      <a:cubicBezTo>
                        <a:pt x="5167" y="17015"/>
                        <a:pt x="6184" y="17336"/>
                        <a:pt x="7254" y="17630"/>
                      </a:cubicBezTo>
                      <a:cubicBezTo>
                        <a:pt x="8325" y="17898"/>
                        <a:pt x="9396" y="18032"/>
                        <a:pt x="10386" y="18032"/>
                      </a:cubicBezTo>
                      <a:cubicBezTo>
                        <a:pt x="10482" y="18034"/>
                        <a:pt x="10578" y="18035"/>
                        <a:pt x="10673" y="18035"/>
                      </a:cubicBezTo>
                      <a:cubicBezTo>
                        <a:pt x="11724" y="18035"/>
                        <a:pt x="12750" y="17900"/>
                        <a:pt x="13732" y="17630"/>
                      </a:cubicBezTo>
                      <a:lnTo>
                        <a:pt x="14053" y="17523"/>
                      </a:lnTo>
                      <a:cubicBezTo>
                        <a:pt x="15043" y="17229"/>
                        <a:pt x="15953" y="16827"/>
                        <a:pt x="16783" y="16292"/>
                      </a:cubicBezTo>
                      <a:cubicBezTo>
                        <a:pt x="17720" y="15676"/>
                        <a:pt x="18523" y="14847"/>
                        <a:pt x="19165" y="13937"/>
                      </a:cubicBezTo>
                      <a:cubicBezTo>
                        <a:pt x="19700" y="13134"/>
                        <a:pt x="20102" y="12197"/>
                        <a:pt x="20343" y="11153"/>
                      </a:cubicBezTo>
                      <a:cubicBezTo>
                        <a:pt x="20557" y="10189"/>
                        <a:pt x="20637" y="9146"/>
                        <a:pt x="20530" y="8129"/>
                      </a:cubicBezTo>
                      <a:cubicBezTo>
                        <a:pt x="20423" y="7085"/>
                        <a:pt x="20209" y="6121"/>
                        <a:pt x="19781" y="5184"/>
                      </a:cubicBezTo>
                      <a:cubicBezTo>
                        <a:pt x="19593" y="4703"/>
                        <a:pt x="19352" y="4274"/>
                        <a:pt x="19085" y="3873"/>
                      </a:cubicBezTo>
                      <a:cubicBezTo>
                        <a:pt x="18817" y="3471"/>
                        <a:pt x="18496" y="3070"/>
                        <a:pt x="18121" y="2695"/>
                      </a:cubicBezTo>
                      <a:cubicBezTo>
                        <a:pt x="17452" y="1999"/>
                        <a:pt x="16649" y="1437"/>
                        <a:pt x="15712" y="982"/>
                      </a:cubicBezTo>
                      <a:cubicBezTo>
                        <a:pt x="14856" y="581"/>
                        <a:pt x="13866" y="286"/>
                        <a:pt x="12848" y="126"/>
                      </a:cubicBezTo>
                      <a:cubicBezTo>
                        <a:pt x="12229" y="42"/>
                        <a:pt x="11600" y="0"/>
                        <a:pt x="1096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54" name="Google Shape;7554;p54"/>
                <p:cNvSpPr/>
                <p:nvPr/>
              </p:nvSpPr>
              <p:spPr>
                <a:xfrm flipH="1">
                  <a:off x="2191676" y="1790416"/>
                  <a:ext cx="182047" cy="229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74" h="18094" extrusionOk="0">
                      <a:moveTo>
                        <a:pt x="4711" y="0"/>
                      </a:moveTo>
                      <a:cubicBezTo>
                        <a:pt x="4390" y="27"/>
                        <a:pt x="3988" y="54"/>
                        <a:pt x="3614" y="80"/>
                      </a:cubicBezTo>
                      <a:lnTo>
                        <a:pt x="3533" y="80"/>
                      </a:lnTo>
                      <a:cubicBezTo>
                        <a:pt x="3988" y="134"/>
                        <a:pt x="4470" y="161"/>
                        <a:pt x="4925" y="268"/>
                      </a:cubicBezTo>
                      <a:cubicBezTo>
                        <a:pt x="5728" y="428"/>
                        <a:pt x="6531" y="723"/>
                        <a:pt x="7281" y="1124"/>
                      </a:cubicBezTo>
                      <a:cubicBezTo>
                        <a:pt x="8003" y="1526"/>
                        <a:pt x="8672" y="2034"/>
                        <a:pt x="9288" y="2596"/>
                      </a:cubicBezTo>
                      <a:cubicBezTo>
                        <a:pt x="9877" y="3158"/>
                        <a:pt x="10412" y="3828"/>
                        <a:pt x="10814" y="4577"/>
                      </a:cubicBezTo>
                      <a:cubicBezTo>
                        <a:pt x="11242" y="5300"/>
                        <a:pt x="11563" y="6103"/>
                        <a:pt x="11750" y="6906"/>
                      </a:cubicBezTo>
                      <a:cubicBezTo>
                        <a:pt x="11965" y="7789"/>
                        <a:pt x="12045" y="8672"/>
                        <a:pt x="11991" y="9555"/>
                      </a:cubicBezTo>
                      <a:cubicBezTo>
                        <a:pt x="11965" y="10010"/>
                        <a:pt x="11884" y="10492"/>
                        <a:pt x="11777" y="10974"/>
                      </a:cubicBezTo>
                      <a:cubicBezTo>
                        <a:pt x="11697" y="11402"/>
                        <a:pt x="11563" y="11857"/>
                        <a:pt x="11376" y="12312"/>
                      </a:cubicBezTo>
                      <a:cubicBezTo>
                        <a:pt x="11215" y="12714"/>
                        <a:pt x="11028" y="13115"/>
                        <a:pt x="10760" y="13517"/>
                      </a:cubicBezTo>
                      <a:cubicBezTo>
                        <a:pt x="10519" y="13865"/>
                        <a:pt x="10252" y="14239"/>
                        <a:pt x="9957" y="14534"/>
                      </a:cubicBezTo>
                      <a:cubicBezTo>
                        <a:pt x="9342" y="15203"/>
                        <a:pt x="8672" y="15738"/>
                        <a:pt x="7896" y="16220"/>
                      </a:cubicBezTo>
                      <a:cubicBezTo>
                        <a:pt x="7147" y="16675"/>
                        <a:pt x="6290" y="17023"/>
                        <a:pt x="5434" y="17264"/>
                      </a:cubicBezTo>
                      <a:cubicBezTo>
                        <a:pt x="4550" y="17478"/>
                        <a:pt x="3614" y="17612"/>
                        <a:pt x="2730" y="17612"/>
                      </a:cubicBezTo>
                      <a:cubicBezTo>
                        <a:pt x="2409" y="17612"/>
                        <a:pt x="2142" y="17612"/>
                        <a:pt x="1847" y="17585"/>
                      </a:cubicBezTo>
                      <a:cubicBezTo>
                        <a:pt x="1553" y="17585"/>
                        <a:pt x="1258" y="17558"/>
                        <a:pt x="910" y="17532"/>
                      </a:cubicBezTo>
                      <a:lnTo>
                        <a:pt x="0" y="17424"/>
                      </a:lnTo>
                      <a:lnTo>
                        <a:pt x="0" y="17424"/>
                      </a:lnTo>
                      <a:cubicBezTo>
                        <a:pt x="322" y="17532"/>
                        <a:pt x="643" y="17585"/>
                        <a:pt x="991" y="17692"/>
                      </a:cubicBezTo>
                      <a:cubicBezTo>
                        <a:pt x="2061" y="17960"/>
                        <a:pt x="3132" y="18094"/>
                        <a:pt x="4122" y="18094"/>
                      </a:cubicBezTo>
                      <a:lnTo>
                        <a:pt x="4363" y="18094"/>
                      </a:lnTo>
                      <a:cubicBezTo>
                        <a:pt x="5434" y="18094"/>
                        <a:pt x="6478" y="17960"/>
                        <a:pt x="7468" y="17692"/>
                      </a:cubicBezTo>
                      <a:lnTo>
                        <a:pt x="7762" y="17585"/>
                      </a:lnTo>
                      <a:cubicBezTo>
                        <a:pt x="8779" y="17291"/>
                        <a:pt x="9689" y="16889"/>
                        <a:pt x="10519" y="16327"/>
                      </a:cubicBezTo>
                      <a:cubicBezTo>
                        <a:pt x="11456" y="15711"/>
                        <a:pt x="12259" y="14882"/>
                        <a:pt x="12875" y="13972"/>
                      </a:cubicBezTo>
                      <a:cubicBezTo>
                        <a:pt x="13410" y="13169"/>
                        <a:pt x="13811" y="12232"/>
                        <a:pt x="14052" y="11188"/>
                      </a:cubicBezTo>
                      <a:cubicBezTo>
                        <a:pt x="14293" y="10224"/>
                        <a:pt x="14373" y="9181"/>
                        <a:pt x="14266" y="8164"/>
                      </a:cubicBezTo>
                      <a:cubicBezTo>
                        <a:pt x="14159" y="7120"/>
                        <a:pt x="13918" y="6156"/>
                        <a:pt x="13517" y="5219"/>
                      </a:cubicBezTo>
                      <a:cubicBezTo>
                        <a:pt x="13330" y="4738"/>
                        <a:pt x="13089" y="4309"/>
                        <a:pt x="12821" y="3908"/>
                      </a:cubicBezTo>
                      <a:cubicBezTo>
                        <a:pt x="12553" y="3506"/>
                        <a:pt x="12205" y="3105"/>
                        <a:pt x="11858" y="2703"/>
                      </a:cubicBezTo>
                      <a:cubicBezTo>
                        <a:pt x="11188" y="2007"/>
                        <a:pt x="10385" y="1419"/>
                        <a:pt x="9449" y="990"/>
                      </a:cubicBezTo>
                      <a:cubicBezTo>
                        <a:pt x="8565" y="589"/>
                        <a:pt x="7602" y="294"/>
                        <a:pt x="6558" y="134"/>
                      </a:cubicBezTo>
                      <a:cubicBezTo>
                        <a:pt x="5969" y="27"/>
                        <a:pt x="5353" y="0"/>
                        <a:pt x="4711" y="0"/>
                      </a:cubicBezTo>
                      <a:close/>
                    </a:path>
                  </a:pathLst>
                </a:custGeom>
                <a:solidFill>
                  <a:srgbClr val="36292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55" name="Google Shape;7555;p54"/>
                <p:cNvSpPr/>
                <p:nvPr/>
              </p:nvSpPr>
              <p:spPr>
                <a:xfrm flipH="1">
                  <a:off x="2267945" y="1870826"/>
                  <a:ext cx="41035" cy="30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0" h="2438" extrusionOk="0">
                      <a:moveTo>
                        <a:pt x="602" y="1"/>
                      </a:moveTo>
                      <a:cubicBezTo>
                        <a:pt x="379" y="1"/>
                        <a:pt x="206" y="67"/>
                        <a:pt x="108" y="209"/>
                      </a:cubicBezTo>
                      <a:cubicBezTo>
                        <a:pt x="1" y="369"/>
                        <a:pt x="54" y="637"/>
                        <a:pt x="241" y="958"/>
                      </a:cubicBezTo>
                      <a:cubicBezTo>
                        <a:pt x="456" y="1279"/>
                        <a:pt x="777" y="1600"/>
                        <a:pt x="1178" y="1868"/>
                      </a:cubicBezTo>
                      <a:cubicBezTo>
                        <a:pt x="1259" y="1948"/>
                        <a:pt x="1339" y="2002"/>
                        <a:pt x="1419" y="2029"/>
                      </a:cubicBezTo>
                      <a:cubicBezTo>
                        <a:pt x="1881" y="2299"/>
                        <a:pt x="2314" y="2437"/>
                        <a:pt x="2640" y="2437"/>
                      </a:cubicBezTo>
                      <a:cubicBezTo>
                        <a:pt x="2862" y="2437"/>
                        <a:pt x="3034" y="2373"/>
                        <a:pt x="3132" y="2243"/>
                      </a:cubicBezTo>
                      <a:cubicBezTo>
                        <a:pt x="3239" y="2082"/>
                        <a:pt x="3186" y="1815"/>
                        <a:pt x="2998" y="1467"/>
                      </a:cubicBezTo>
                      <a:cubicBezTo>
                        <a:pt x="2784" y="1172"/>
                        <a:pt x="2463" y="824"/>
                        <a:pt x="2062" y="557"/>
                      </a:cubicBezTo>
                      <a:cubicBezTo>
                        <a:pt x="1954" y="503"/>
                        <a:pt x="1901" y="423"/>
                        <a:pt x="1821" y="396"/>
                      </a:cubicBezTo>
                      <a:cubicBezTo>
                        <a:pt x="1360" y="142"/>
                        <a:pt x="928" y="1"/>
                        <a:pt x="602" y="1"/>
                      </a:cubicBezTo>
                      <a:close/>
                    </a:path>
                  </a:pathLst>
                </a:custGeom>
                <a:solidFill>
                  <a:srgbClr val="130B0B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56" name="Google Shape;7556;p54"/>
                <p:cNvSpPr/>
                <p:nvPr/>
              </p:nvSpPr>
              <p:spPr>
                <a:xfrm flipH="1">
                  <a:off x="2373039" y="1850296"/>
                  <a:ext cx="46455" cy="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8" h="1664" extrusionOk="0">
                      <a:moveTo>
                        <a:pt x="2285" y="1"/>
                      </a:moveTo>
                      <a:cubicBezTo>
                        <a:pt x="2102" y="1"/>
                        <a:pt x="1909" y="13"/>
                        <a:pt x="1714" y="36"/>
                      </a:cubicBezTo>
                      <a:cubicBezTo>
                        <a:pt x="1018" y="143"/>
                        <a:pt x="376" y="438"/>
                        <a:pt x="135" y="786"/>
                      </a:cubicBezTo>
                      <a:cubicBezTo>
                        <a:pt x="54" y="893"/>
                        <a:pt x="1" y="1027"/>
                        <a:pt x="54" y="1107"/>
                      </a:cubicBezTo>
                      <a:cubicBezTo>
                        <a:pt x="54" y="1241"/>
                        <a:pt x="135" y="1348"/>
                        <a:pt x="322" y="1455"/>
                      </a:cubicBezTo>
                      <a:cubicBezTo>
                        <a:pt x="545" y="1585"/>
                        <a:pt x="923" y="1663"/>
                        <a:pt x="1357" y="1663"/>
                      </a:cubicBezTo>
                      <a:cubicBezTo>
                        <a:pt x="1548" y="1663"/>
                        <a:pt x="1750" y="1648"/>
                        <a:pt x="1955" y="1615"/>
                      </a:cubicBezTo>
                      <a:cubicBezTo>
                        <a:pt x="2651" y="1508"/>
                        <a:pt x="3293" y="1214"/>
                        <a:pt x="3534" y="893"/>
                      </a:cubicBezTo>
                      <a:cubicBezTo>
                        <a:pt x="3614" y="786"/>
                        <a:pt x="3668" y="652"/>
                        <a:pt x="3614" y="545"/>
                      </a:cubicBezTo>
                      <a:cubicBezTo>
                        <a:pt x="3588" y="411"/>
                        <a:pt x="3480" y="304"/>
                        <a:pt x="3347" y="224"/>
                      </a:cubicBezTo>
                      <a:cubicBezTo>
                        <a:pt x="3119" y="72"/>
                        <a:pt x="2730" y="1"/>
                        <a:pt x="2285" y="1"/>
                      </a:cubicBezTo>
                      <a:close/>
                    </a:path>
                  </a:pathLst>
                </a:custGeom>
                <a:solidFill>
                  <a:srgbClr val="130B0B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57" name="Google Shape;7557;p54"/>
                <p:cNvSpPr/>
                <p:nvPr/>
              </p:nvSpPr>
              <p:spPr>
                <a:xfrm>
                  <a:off x="2343750" y="1935375"/>
                  <a:ext cx="38100" cy="2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" h="1119" extrusionOk="0">
                      <a:moveTo>
                        <a:pt x="1048" y="0"/>
                      </a:moveTo>
                      <a:lnTo>
                        <a:pt x="381" y="0"/>
                      </a:lnTo>
                      <a:lnTo>
                        <a:pt x="0" y="523"/>
                      </a:lnTo>
                      <a:lnTo>
                        <a:pt x="405" y="1000"/>
                      </a:lnTo>
                      <a:lnTo>
                        <a:pt x="762" y="1119"/>
                      </a:lnTo>
                      <a:lnTo>
                        <a:pt x="1333" y="881"/>
                      </a:lnTo>
                      <a:lnTo>
                        <a:pt x="1524" y="619"/>
                      </a:lnTo>
                      <a:lnTo>
                        <a:pt x="1429" y="214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7558" name="Google Shape;7558;p54"/>
                <p:cNvSpPr/>
                <p:nvPr/>
              </p:nvSpPr>
              <p:spPr>
                <a:xfrm flipH="1">
                  <a:off x="2336424" y="1920245"/>
                  <a:ext cx="47468" cy="44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8" h="3534" extrusionOk="0">
                      <a:moveTo>
                        <a:pt x="2222" y="1820"/>
                      </a:moveTo>
                      <a:cubicBezTo>
                        <a:pt x="2382" y="1847"/>
                        <a:pt x="2570" y="1874"/>
                        <a:pt x="2757" y="1954"/>
                      </a:cubicBezTo>
                      <a:cubicBezTo>
                        <a:pt x="2891" y="2008"/>
                        <a:pt x="2971" y="2088"/>
                        <a:pt x="3159" y="2142"/>
                      </a:cubicBezTo>
                      <a:cubicBezTo>
                        <a:pt x="3078" y="2329"/>
                        <a:pt x="2971" y="2463"/>
                        <a:pt x="2891" y="2597"/>
                      </a:cubicBezTo>
                      <a:cubicBezTo>
                        <a:pt x="2730" y="2757"/>
                        <a:pt x="2597" y="2891"/>
                        <a:pt x="2516" y="3025"/>
                      </a:cubicBezTo>
                      <a:cubicBezTo>
                        <a:pt x="2409" y="3132"/>
                        <a:pt x="2302" y="3159"/>
                        <a:pt x="2168" y="3212"/>
                      </a:cubicBezTo>
                      <a:cubicBezTo>
                        <a:pt x="2088" y="3292"/>
                        <a:pt x="1954" y="3319"/>
                        <a:pt x="1847" y="3319"/>
                      </a:cubicBezTo>
                      <a:lnTo>
                        <a:pt x="1499" y="3319"/>
                      </a:lnTo>
                      <a:cubicBezTo>
                        <a:pt x="1365" y="3292"/>
                        <a:pt x="1285" y="3266"/>
                        <a:pt x="1178" y="3212"/>
                      </a:cubicBezTo>
                      <a:cubicBezTo>
                        <a:pt x="1151" y="3185"/>
                        <a:pt x="1098" y="3185"/>
                        <a:pt x="1071" y="3159"/>
                      </a:cubicBezTo>
                      <a:cubicBezTo>
                        <a:pt x="1017" y="3159"/>
                        <a:pt x="964" y="3132"/>
                        <a:pt x="937" y="3078"/>
                      </a:cubicBezTo>
                      <a:cubicBezTo>
                        <a:pt x="830" y="3025"/>
                        <a:pt x="777" y="2944"/>
                        <a:pt x="696" y="2864"/>
                      </a:cubicBezTo>
                      <a:cubicBezTo>
                        <a:pt x="669" y="2811"/>
                        <a:pt x="669" y="2784"/>
                        <a:pt x="643" y="2757"/>
                      </a:cubicBezTo>
                      <a:lnTo>
                        <a:pt x="616" y="2730"/>
                      </a:lnTo>
                      <a:lnTo>
                        <a:pt x="643" y="2677"/>
                      </a:lnTo>
                      <a:lnTo>
                        <a:pt x="669" y="2623"/>
                      </a:lnTo>
                      <a:lnTo>
                        <a:pt x="696" y="2516"/>
                      </a:lnTo>
                      <a:lnTo>
                        <a:pt x="696" y="2543"/>
                      </a:lnTo>
                      <a:cubicBezTo>
                        <a:pt x="803" y="2409"/>
                        <a:pt x="910" y="2275"/>
                        <a:pt x="1044" y="2195"/>
                      </a:cubicBezTo>
                      <a:cubicBezTo>
                        <a:pt x="1178" y="2088"/>
                        <a:pt x="1285" y="2008"/>
                        <a:pt x="1419" y="1954"/>
                      </a:cubicBezTo>
                      <a:cubicBezTo>
                        <a:pt x="1526" y="1927"/>
                        <a:pt x="1633" y="1874"/>
                        <a:pt x="1767" y="1847"/>
                      </a:cubicBezTo>
                      <a:cubicBezTo>
                        <a:pt x="1901" y="1820"/>
                        <a:pt x="2088" y="1820"/>
                        <a:pt x="2222" y="1820"/>
                      </a:cubicBezTo>
                      <a:close/>
                      <a:moveTo>
                        <a:pt x="134" y="0"/>
                      </a:moveTo>
                      <a:lnTo>
                        <a:pt x="107" y="107"/>
                      </a:lnTo>
                      <a:cubicBezTo>
                        <a:pt x="81" y="268"/>
                        <a:pt x="81" y="402"/>
                        <a:pt x="54" y="589"/>
                      </a:cubicBezTo>
                      <a:cubicBezTo>
                        <a:pt x="54" y="776"/>
                        <a:pt x="0" y="910"/>
                        <a:pt x="0" y="1071"/>
                      </a:cubicBezTo>
                      <a:cubicBezTo>
                        <a:pt x="0" y="1419"/>
                        <a:pt x="54" y="1686"/>
                        <a:pt x="81" y="1954"/>
                      </a:cubicBezTo>
                      <a:cubicBezTo>
                        <a:pt x="107" y="2115"/>
                        <a:pt x="134" y="2249"/>
                        <a:pt x="188" y="2382"/>
                      </a:cubicBezTo>
                      <a:cubicBezTo>
                        <a:pt x="241" y="2543"/>
                        <a:pt x="268" y="2677"/>
                        <a:pt x="348" y="2784"/>
                      </a:cubicBezTo>
                      <a:cubicBezTo>
                        <a:pt x="482" y="3025"/>
                        <a:pt x="669" y="3212"/>
                        <a:pt x="884" y="3346"/>
                      </a:cubicBezTo>
                      <a:cubicBezTo>
                        <a:pt x="1044" y="3453"/>
                        <a:pt x="1258" y="3533"/>
                        <a:pt x="1472" y="3533"/>
                      </a:cubicBezTo>
                      <a:cubicBezTo>
                        <a:pt x="1660" y="3533"/>
                        <a:pt x="1847" y="3533"/>
                        <a:pt x="2008" y="3453"/>
                      </a:cubicBezTo>
                      <a:cubicBezTo>
                        <a:pt x="2195" y="3399"/>
                        <a:pt x="2356" y="3319"/>
                        <a:pt x="2490" y="3212"/>
                      </a:cubicBezTo>
                      <a:cubicBezTo>
                        <a:pt x="2623" y="3105"/>
                        <a:pt x="2757" y="2998"/>
                        <a:pt x="2891" y="2864"/>
                      </a:cubicBezTo>
                      <a:cubicBezTo>
                        <a:pt x="3132" y="2597"/>
                        <a:pt x="3319" y="2249"/>
                        <a:pt x="3480" y="1874"/>
                      </a:cubicBezTo>
                      <a:cubicBezTo>
                        <a:pt x="3614" y="1553"/>
                        <a:pt x="3748" y="1205"/>
                        <a:pt x="3748" y="884"/>
                      </a:cubicBezTo>
                      <a:lnTo>
                        <a:pt x="3748" y="884"/>
                      </a:lnTo>
                      <a:cubicBezTo>
                        <a:pt x="3614" y="897"/>
                        <a:pt x="3473" y="904"/>
                        <a:pt x="3333" y="904"/>
                      </a:cubicBezTo>
                      <a:cubicBezTo>
                        <a:pt x="3192" y="904"/>
                        <a:pt x="3052" y="897"/>
                        <a:pt x="2918" y="884"/>
                      </a:cubicBezTo>
                      <a:cubicBezTo>
                        <a:pt x="2543" y="857"/>
                        <a:pt x="2195" y="776"/>
                        <a:pt x="1820" y="723"/>
                      </a:cubicBezTo>
                      <a:cubicBezTo>
                        <a:pt x="1446" y="643"/>
                        <a:pt x="1125" y="509"/>
                        <a:pt x="777" y="375"/>
                      </a:cubicBezTo>
                      <a:cubicBezTo>
                        <a:pt x="643" y="321"/>
                        <a:pt x="536" y="241"/>
                        <a:pt x="402" y="188"/>
                      </a:cubicBezTo>
                      <a:cubicBezTo>
                        <a:pt x="375" y="134"/>
                        <a:pt x="322" y="107"/>
                        <a:pt x="268" y="81"/>
                      </a:cubicBezTo>
                      <a:cubicBezTo>
                        <a:pt x="241" y="81"/>
                        <a:pt x="188" y="54"/>
                        <a:pt x="134" y="0"/>
                      </a:cubicBezTo>
                      <a:close/>
                    </a:path>
                  </a:pathLst>
                </a:custGeom>
                <a:solidFill>
                  <a:srgbClr val="02010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59" name="Google Shape;7559;p54"/>
                <p:cNvSpPr/>
                <p:nvPr/>
              </p:nvSpPr>
              <p:spPr>
                <a:xfrm flipH="1">
                  <a:off x="2396431" y="1894763"/>
                  <a:ext cx="20682" cy="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3" h="2499" extrusionOk="0">
                      <a:moveTo>
                        <a:pt x="1046" y="1"/>
                      </a:moveTo>
                      <a:cubicBezTo>
                        <a:pt x="889" y="1"/>
                        <a:pt x="680" y="104"/>
                        <a:pt x="536" y="272"/>
                      </a:cubicBezTo>
                      <a:cubicBezTo>
                        <a:pt x="322" y="487"/>
                        <a:pt x="188" y="781"/>
                        <a:pt x="134" y="1102"/>
                      </a:cubicBezTo>
                      <a:cubicBezTo>
                        <a:pt x="0" y="1718"/>
                        <a:pt x="134" y="2280"/>
                        <a:pt x="429" y="2441"/>
                      </a:cubicBezTo>
                      <a:cubicBezTo>
                        <a:pt x="482" y="2441"/>
                        <a:pt x="509" y="2494"/>
                        <a:pt x="562" y="2494"/>
                      </a:cubicBezTo>
                      <a:cubicBezTo>
                        <a:pt x="582" y="2497"/>
                        <a:pt x="601" y="2498"/>
                        <a:pt x="621" y="2498"/>
                      </a:cubicBezTo>
                      <a:cubicBezTo>
                        <a:pt x="793" y="2498"/>
                        <a:pt x="980" y="2395"/>
                        <a:pt x="1124" y="2226"/>
                      </a:cubicBezTo>
                      <a:cubicBezTo>
                        <a:pt x="1339" y="2012"/>
                        <a:pt x="1472" y="1718"/>
                        <a:pt x="1526" y="1397"/>
                      </a:cubicBezTo>
                      <a:cubicBezTo>
                        <a:pt x="1633" y="781"/>
                        <a:pt x="1499" y="219"/>
                        <a:pt x="1232" y="58"/>
                      </a:cubicBezTo>
                      <a:cubicBezTo>
                        <a:pt x="1151" y="58"/>
                        <a:pt x="1124" y="5"/>
                        <a:pt x="1098" y="5"/>
                      </a:cubicBezTo>
                      <a:cubicBezTo>
                        <a:pt x="1081" y="2"/>
                        <a:pt x="1064" y="1"/>
                        <a:pt x="1046" y="1"/>
                      </a:cubicBezTo>
                      <a:close/>
                    </a:path>
                  </a:pathLst>
                </a:custGeom>
                <a:solidFill>
                  <a:srgbClr val="02010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60" name="Google Shape;7560;p54"/>
                <p:cNvSpPr/>
                <p:nvPr/>
              </p:nvSpPr>
              <p:spPr>
                <a:xfrm flipH="1">
                  <a:off x="2295073" y="1921891"/>
                  <a:ext cx="21024" cy="31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0" h="2498" extrusionOk="0">
                      <a:moveTo>
                        <a:pt x="1066" y="0"/>
                      </a:moveTo>
                      <a:cubicBezTo>
                        <a:pt x="894" y="0"/>
                        <a:pt x="704" y="104"/>
                        <a:pt x="536" y="272"/>
                      </a:cubicBezTo>
                      <a:cubicBezTo>
                        <a:pt x="348" y="486"/>
                        <a:pt x="215" y="780"/>
                        <a:pt x="134" y="1101"/>
                      </a:cubicBezTo>
                      <a:cubicBezTo>
                        <a:pt x="0" y="1717"/>
                        <a:pt x="134" y="2279"/>
                        <a:pt x="429" y="2440"/>
                      </a:cubicBezTo>
                      <a:cubicBezTo>
                        <a:pt x="509" y="2440"/>
                        <a:pt x="536" y="2493"/>
                        <a:pt x="563" y="2493"/>
                      </a:cubicBezTo>
                      <a:cubicBezTo>
                        <a:pt x="584" y="2496"/>
                        <a:pt x="606" y="2497"/>
                        <a:pt x="627" y="2497"/>
                      </a:cubicBezTo>
                      <a:cubicBezTo>
                        <a:pt x="815" y="2497"/>
                        <a:pt x="983" y="2394"/>
                        <a:pt x="1151" y="2226"/>
                      </a:cubicBezTo>
                      <a:cubicBezTo>
                        <a:pt x="1339" y="2012"/>
                        <a:pt x="1473" y="1717"/>
                        <a:pt x="1553" y="1396"/>
                      </a:cubicBezTo>
                      <a:cubicBezTo>
                        <a:pt x="1660" y="780"/>
                        <a:pt x="1526" y="218"/>
                        <a:pt x="1258" y="58"/>
                      </a:cubicBezTo>
                      <a:cubicBezTo>
                        <a:pt x="1178" y="58"/>
                        <a:pt x="1151" y="4"/>
                        <a:pt x="1125" y="4"/>
                      </a:cubicBezTo>
                      <a:cubicBezTo>
                        <a:pt x="1106" y="1"/>
                        <a:pt x="1086" y="0"/>
                        <a:pt x="1066" y="0"/>
                      </a:cubicBezTo>
                      <a:close/>
                    </a:path>
                  </a:pathLst>
                </a:custGeom>
                <a:solidFill>
                  <a:srgbClr val="02010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7561" name="Google Shape;7561;p54"/>
          <p:cNvGrpSpPr/>
          <p:nvPr/>
        </p:nvGrpSpPr>
        <p:grpSpPr>
          <a:xfrm>
            <a:off x="1028750" y="1447542"/>
            <a:ext cx="1278965" cy="681591"/>
            <a:chOff x="5205307" y="859734"/>
            <a:chExt cx="1645890" cy="877283"/>
          </a:xfrm>
        </p:grpSpPr>
        <p:sp>
          <p:nvSpPr>
            <p:cNvPr id="7562" name="Google Shape;7562;p54"/>
            <p:cNvSpPr/>
            <p:nvPr/>
          </p:nvSpPr>
          <p:spPr>
            <a:xfrm>
              <a:off x="5957303" y="859734"/>
              <a:ext cx="893894" cy="877283"/>
            </a:xfrm>
            <a:custGeom>
              <a:avLst/>
              <a:gdLst/>
              <a:ahLst/>
              <a:cxnLst/>
              <a:rect l="l" t="t" r="r" b="b"/>
              <a:pathLst>
                <a:path w="36055" h="35385" extrusionOk="0">
                  <a:moveTo>
                    <a:pt x="28506" y="1"/>
                  </a:moveTo>
                  <a:cubicBezTo>
                    <a:pt x="27596" y="1"/>
                    <a:pt x="26793" y="322"/>
                    <a:pt x="26151" y="938"/>
                  </a:cubicBezTo>
                  <a:cubicBezTo>
                    <a:pt x="25107" y="1393"/>
                    <a:pt x="24197" y="2142"/>
                    <a:pt x="23448" y="3106"/>
                  </a:cubicBezTo>
                  <a:cubicBezTo>
                    <a:pt x="22082" y="1874"/>
                    <a:pt x="20343" y="1205"/>
                    <a:pt x="18496" y="1205"/>
                  </a:cubicBezTo>
                  <a:cubicBezTo>
                    <a:pt x="18228" y="1205"/>
                    <a:pt x="17961" y="1205"/>
                    <a:pt x="17720" y="1232"/>
                  </a:cubicBezTo>
                  <a:cubicBezTo>
                    <a:pt x="17291" y="884"/>
                    <a:pt x="16756" y="670"/>
                    <a:pt x="16194" y="590"/>
                  </a:cubicBezTo>
                  <a:cubicBezTo>
                    <a:pt x="16007" y="563"/>
                    <a:pt x="15846" y="563"/>
                    <a:pt x="15659" y="563"/>
                  </a:cubicBezTo>
                  <a:cubicBezTo>
                    <a:pt x="13972" y="563"/>
                    <a:pt x="12527" y="1767"/>
                    <a:pt x="12313" y="3427"/>
                  </a:cubicBezTo>
                  <a:cubicBezTo>
                    <a:pt x="11671" y="3213"/>
                    <a:pt x="10975" y="3106"/>
                    <a:pt x="10252" y="3106"/>
                  </a:cubicBezTo>
                  <a:cubicBezTo>
                    <a:pt x="8111" y="3106"/>
                    <a:pt x="6077" y="4150"/>
                    <a:pt x="4819" y="5889"/>
                  </a:cubicBezTo>
                  <a:cubicBezTo>
                    <a:pt x="3802" y="7254"/>
                    <a:pt x="3400" y="8967"/>
                    <a:pt x="3668" y="10654"/>
                  </a:cubicBezTo>
                  <a:cubicBezTo>
                    <a:pt x="2490" y="10975"/>
                    <a:pt x="1473" y="11697"/>
                    <a:pt x="831" y="12768"/>
                  </a:cubicBezTo>
                  <a:cubicBezTo>
                    <a:pt x="161" y="13946"/>
                    <a:pt x="1" y="15311"/>
                    <a:pt x="456" y="16596"/>
                  </a:cubicBezTo>
                  <a:cubicBezTo>
                    <a:pt x="938" y="17880"/>
                    <a:pt x="1874" y="18951"/>
                    <a:pt x="3025" y="19620"/>
                  </a:cubicBezTo>
                  <a:cubicBezTo>
                    <a:pt x="2999" y="19754"/>
                    <a:pt x="2972" y="19888"/>
                    <a:pt x="2972" y="20022"/>
                  </a:cubicBezTo>
                  <a:lnTo>
                    <a:pt x="2972" y="20102"/>
                  </a:lnTo>
                  <a:cubicBezTo>
                    <a:pt x="2891" y="20396"/>
                    <a:pt x="2865" y="20691"/>
                    <a:pt x="2838" y="21012"/>
                  </a:cubicBezTo>
                  <a:lnTo>
                    <a:pt x="2838" y="21039"/>
                  </a:lnTo>
                  <a:cubicBezTo>
                    <a:pt x="2811" y="21306"/>
                    <a:pt x="2811" y="21574"/>
                    <a:pt x="2758" y="21895"/>
                  </a:cubicBezTo>
                  <a:lnTo>
                    <a:pt x="2758" y="21975"/>
                  </a:lnTo>
                  <a:lnTo>
                    <a:pt x="2758" y="22832"/>
                  </a:lnTo>
                  <a:lnTo>
                    <a:pt x="2758" y="22939"/>
                  </a:lnTo>
                  <a:cubicBezTo>
                    <a:pt x="2758" y="23207"/>
                    <a:pt x="2811" y="23474"/>
                    <a:pt x="2838" y="23742"/>
                  </a:cubicBezTo>
                  <a:lnTo>
                    <a:pt x="2838" y="23876"/>
                  </a:lnTo>
                  <a:cubicBezTo>
                    <a:pt x="2865" y="24170"/>
                    <a:pt x="2891" y="24438"/>
                    <a:pt x="2972" y="24759"/>
                  </a:cubicBezTo>
                  <a:lnTo>
                    <a:pt x="2972" y="24813"/>
                  </a:lnTo>
                  <a:cubicBezTo>
                    <a:pt x="2999" y="24920"/>
                    <a:pt x="2999" y="25027"/>
                    <a:pt x="3025" y="25080"/>
                  </a:cubicBezTo>
                  <a:lnTo>
                    <a:pt x="2410" y="26927"/>
                  </a:lnTo>
                  <a:cubicBezTo>
                    <a:pt x="2035" y="27998"/>
                    <a:pt x="2196" y="29175"/>
                    <a:pt x="2865" y="30059"/>
                  </a:cubicBezTo>
                  <a:cubicBezTo>
                    <a:pt x="3507" y="30969"/>
                    <a:pt x="4578" y="31531"/>
                    <a:pt x="5675" y="31531"/>
                  </a:cubicBezTo>
                  <a:lnTo>
                    <a:pt x="6023" y="31531"/>
                  </a:lnTo>
                  <a:lnTo>
                    <a:pt x="6478" y="31504"/>
                  </a:lnTo>
                  <a:lnTo>
                    <a:pt x="6639" y="31665"/>
                  </a:lnTo>
                  <a:lnTo>
                    <a:pt x="6773" y="31798"/>
                  </a:lnTo>
                  <a:cubicBezTo>
                    <a:pt x="7013" y="32013"/>
                    <a:pt x="7228" y="32200"/>
                    <a:pt x="7415" y="32387"/>
                  </a:cubicBezTo>
                  <a:cubicBezTo>
                    <a:pt x="7442" y="32414"/>
                    <a:pt x="7495" y="32441"/>
                    <a:pt x="7522" y="32441"/>
                  </a:cubicBezTo>
                  <a:cubicBezTo>
                    <a:pt x="7763" y="32655"/>
                    <a:pt x="7977" y="32815"/>
                    <a:pt x="8245" y="33003"/>
                  </a:cubicBezTo>
                  <a:lnTo>
                    <a:pt x="8378" y="33110"/>
                  </a:lnTo>
                  <a:lnTo>
                    <a:pt x="9181" y="33618"/>
                  </a:lnTo>
                  <a:lnTo>
                    <a:pt x="9288" y="33645"/>
                  </a:lnTo>
                  <a:cubicBezTo>
                    <a:pt x="9556" y="33779"/>
                    <a:pt x="9797" y="33940"/>
                    <a:pt x="10065" y="34047"/>
                  </a:cubicBezTo>
                  <a:lnTo>
                    <a:pt x="10172" y="34127"/>
                  </a:lnTo>
                  <a:cubicBezTo>
                    <a:pt x="10439" y="34261"/>
                    <a:pt x="10707" y="34341"/>
                    <a:pt x="11001" y="34475"/>
                  </a:cubicBezTo>
                  <a:lnTo>
                    <a:pt x="11135" y="34555"/>
                  </a:lnTo>
                  <a:cubicBezTo>
                    <a:pt x="11430" y="34689"/>
                    <a:pt x="11724" y="34796"/>
                    <a:pt x="12045" y="34850"/>
                  </a:cubicBezTo>
                  <a:lnTo>
                    <a:pt x="12072" y="34850"/>
                  </a:lnTo>
                  <a:cubicBezTo>
                    <a:pt x="12340" y="34930"/>
                    <a:pt x="12634" y="35010"/>
                    <a:pt x="12982" y="35091"/>
                  </a:cubicBezTo>
                  <a:lnTo>
                    <a:pt x="13062" y="35117"/>
                  </a:lnTo>
                  <a:cubicBezTo>
                    <a:pt x="13384" y="35198"/>
                    <a:pt x="13678" y="35251"/>
                    <a:pt x="13999" y="35278"/>
                  </a:cubicBezTo>
                  <a:lnTo>
                    <a:pt x="14106" y="35278"/>
                  </a:lnTo>
                  <a:cubicBezTo>
                    <a:pt x="14668" y="35358"/>
                    <a:pt x="15284" y="35385"/>
                    <a:pt x="15846" y="35385"/>
                  </a:cubicBezTo>
                  <a:lnTo>
                    <a:pt x="16114" y="35385"/>
                  </a:lnTo>
                  <a:cubicBezTo>
                    <a:pt x="16462" y="35385"/>
                    <a:pt x="16783" y="35358"/>
                    <a:pt x="17051" y="35331"/>
                  </a:cubicBezTo>
                  <a:lnTo>
                    <a:pt x="17131" y="35331"/>
                  </a:lnTo>
                  <a:cubicBezTo>
                    <a:pt x="17800" y="35251"/>
                    <a:pt x="18416" y="35144"/>
                    <a:pt x="19058" y="34984"/>
                  </a:cubicBezTo>
                  <a:lnTo>
                    <a:pt x="19165" y="34957"/>
                  </a:lnTo>
                  <a:cubicBezTo>
                    <a:pt x="19754" y="34796"/>
                    <a:pt x="20369" y="34582"/>
                    <a:pt x="20958" y="34314"/>
                  </a:cubicBezTo>
                  <a:lnTo>
                    <a:pt x="21065" y="34288"/>
                  </a:lnTo>
                  <a:cubicBezTo>
                    <a:pt x="21360" y="34154"/>
                    <a:pt x="21627" y="34020"/>
                    <a:pt x="21868" y="33886"/>
                  </a:cubicBezTo>
                  <a:lnTo>
                    <a:pt x="21895" y="33886"/>
                  </a:lnTo>
                  <a:lnTo>
                    <a:pt x="22618" y="33485"/>
                  </a:lnTo>
                  <a:lnTo>
                    <a:pt x="22778" y="33378"/>
                  </a:lnTo>
                  <a:cubicBezTo>
                    <a:pt x="23046" y="33217"/>
                    <a:pt x="23287" y="33056"/>
                    <a:pt x="23501" y="32869"/>
                  </a:cubicBezTo>
                  <a:lnTo>
                    <a:pt x="28506" y="29229"/>
                  </a:lnTo>
                  <a:cubicBezTo>
                    <a:pt x="28694" y="29095"/>
                    <a:pt x="28854" y="28961"/>
                    <a:pt x="29068" y="28801"/>
                  </a:cubicBezTo>
                  <a:lnTo>
                    <a:pt x="29229" y="28667"/>
                  </a:lnTo>
                  <a:cubicBezTo>
                    <a:pt x="29336" y="28560"/>
                    <a:pt x="29470" y="28453"/>
                    <a:pt x="29577" y="28372"/>
                  </a:cubicBezTo>
                  <a:lnTo>
                    <a:pt x="29711" y="28239"/>
                  </a:lnTo>
                  <a:lnTo>
                    <a:pt x="29764" y="28158"/>
                  </a:lnTo>
                  <a:cubicBezTo>
                    <a:pt x="29871" y="28051"/>
                    <a:pt x="29978" y="27971"/>
                    <a:pt x="30059" y="27891"/>
                  </a:cubicBezTo>
                  <a:cubicBezTo>
                    <a:pt x="30112" y="27837"/>
                    <a:pt x="30166" y="27784"/>
                    <a:pt x="30192" y="27730"/>
                  </a:cubicBezTo>
                  <a:lnTo>
                    <a:pt x="30273" y="27650"/>
                  </a:lnTo>
                  <a:cubicBezTo>
                    <a:pt x="30380" y="27569"/>
                    <a:pt x="30433" y="27489"/>
                    <a:pt x="30514" y="27382"/>
                  </a:cubicBezTo>
                  <a:cubicBezTo>
                    <a:pt x="30567" y="27329"/>
                    <a:pt x="30594" y="27302"/>
                    <a:pt x="30647" y="27221"/>
                  </a:cubicBezTo>
                  <a:lnTo>
                    <a:pt x="30674" y="27195"/>
                  </a:lnTo>
                  <a:cubicBezTo>
                    <a:pt x="30781" y="27088"/>
                    <a:pt x="30835" y="26981"/>
                    <a:pt x="30942" y="26900"/>
                  </a:cubicBezTo>
                  <a:cubicBezTo>
                    <a:pt x="30969" y="26820"/>
                    <a:pt x="31049" y="26766"/>
                    <a:pt x="31076" y="26713"/>
                  </a:cubicBezTo>
                  <a:lnTo>
                    <a:pt x="31102" y="26686"/>
                  </a:lnTo>
                  <a:cubicBezTo>
                    <a:pt x="31183" y="26579"/>
                    <a:pt x="31263" y="26499"/>
                    <a:pt x="31343" y="26392"/>
                  </a:cubicBezTo>
                  <a:cubicBezTo>
                    <a:pt x="31370" y="26311"/>
                    <a:pt x="31450" y="26258"/>
                    <a:pt x="31477" y="26178"/>
                  </a:cubicBezTo>
                  <a:lnTo>
                    <a:pt x="31504" y="26151"/>
                  </a:lnTo>
                  <a:cubicBezTo>
                    <a:pt x="31584" y="26044"/>
                    <a:pt x="31638" y="25963"/>
                    <a:pt x="31745" y="25830"/>
                  </a:cubicBezTo>
                  <a:cubicBezTo>
                    <a:pt x="31772" y="25749"/>
                    <a:pt x="31852" y="25696"/>
                    <a:pt x="31879" y="25589"/>
                  </a:cubicBezTo>
                  <a:cubicBezTo>
                    <a:pt x="31932" y="25482"/>
                    <a:pt x="32013" y="25348"/>
                    <a:pt x="32066" y="25241"/>
                  </a:cubicBezTo>
                  <a:cubicBezTo>
                    <a:pt x="32120" y="25187"/>
                    <a:pt x="32146" y="25107"/>
                    <a:pt x="32200" y="25027"/>
                  </a:cubicBezTo>
                  <a:cubicBezTo>
                    <a:pt x="32280" y="24893"/>
                    <a:pt x="32334" y="24786"/>
                    <a:pt x="32414" y="24652"/>
                  </a:cubicBezTo>
                  <a:cubicBezTo>
                    <a:pt x="32441" y="24572"/>
                    <a:pt x="32468" y="24518"/>
                    <a:pt x="32521" y="24411"/>
                  </a:cubicBezTo>
                  <a:cubicBezTo>
                    <a:pt x="32575" y="24277"/>
                    <a:pt x="32655" y="24170"/>
                    <a:pt x="32682" y="24010"/>
                  </a:cubicBezTo>
                  <a:lnTo>
                    <a:pt x="32789" y="23822"/>
                  </a:lnTo>
                  <a:cubicBezTo>
                    <a:pt x="32842" y="23688"/>
                    <a:pt x="32869" y="23555"/>
                    <a:pt x="32949" y="23367"/>
                  </a:cubicBezTo>
                  <a:cubicBezTo>
                    <a:pt x="32976" y="23314"/>
                    <a:pt x="32976" y="23233"/>
                    <a:pt x="33003" y="23207"/>
                  </a:cubicBezTo>
                  <a:cubicBezTo>
                    <a:pt x="33083" y="23073"/>
                    <a:pt x="33110" y="22939"/>
                    <a:pt x="33137" y="22778"/>
                  </a:cubicBezTo>
                  <a:cubicBezTo>
                    <a:pt x="33137" y="22778"/>
                    <a:pt x="33190" y="22645"/>
                    <a:pt x="33217" y="22564"/>
                  </a:cubicBezTo>
                  <a:cubicBezTo>
                    <a:pt x="33244" y="22430"/>
                    <a:pt x="33324" y="22270"/>
                    <a:pt x="33351" y="22136"/>
                  </a:cubicBezTo>
                  <a:lnTo>
                    <a:pt x="33378" y="21975"/>
                  </a:lnTo>
                  <a:cubicBezTo>
                    <a:pt x="33404" y="21815"/>
                    <a:pt x="33458" y="21627"/>
                    <a:pt x="33511" y="21467"/>
                  </a:cubicBezTo>
                  <a:lnTo>
                    <a:pt x="33538" y="21333"/>
                  </a:lnTo>
                  <a:cubicBezTo>
                    <a:pt x="33592" y="21172"/>
                    <a:pt x="33618" y="20958"/>
                    <a:pt x="33645" y="20798"/>
                  </a:cubicBezTo>
                  <a:lnTo>
                    <a:pt x="33672" y="20691"/>
                  </a:lnTo>
                  <a:cubicBezTo>
                    <a:pt x="33726" y="20530"/>
                    <a:pt x="33752" y="20343"/>
                    <a:pt x="33752" y="20155"/>
                  </a:cubicBezTo>
                  <a:cubicBezTo>
                    <a:pt x="35117" y="19540"/>
                    <a:pt x="36054" y="18282"/>
                    <a:pt x="36054" y="16863"/>
                  </a:cubicBezTo>
                  <a:cubicBezTo>
                    <a:pt x="36027" y="15685"/>
                    <a:pt x="35519" y="14722"/>
                    <a:pt x="34662" y="13999"/>
                  </a:cubicBezTo>
                  <a:cubicBezTo>
                    <a:pt x="34636" y="13865"/>
                    <a:pt x="34555" y="13732"/>
                    <a:pt x="34528" y="13651"/>
                  </a:cubicBezTo>
                  <a:cubicBezTo>
                    <a:pt x="34823" y="12848"/>
                    <a:pt x="34716" y="11938"/>
                    <a:pt x="34288" y="11135"/>
                  </a:cubicBezTo>
                  <a:cubicBezTo>
                    <a:pt x="33726" y="10118"/>
                    <a:pt x="32628" y="9449"/>
                    <a:pt x="31343" y="9289"/>
                  </a:cubicBezTo>
                  <a:cubicBezTo>
                    <a:pt x="31183" y="9262"/>
                    <a:pt x="30969" y="9262"/>
                    <a:pt x="30808" y="9262"/>
                  </a:cubicBezTo>
                  <a:cubicBezTo>
                    <a:pt x="30567" y="9262"/>
                    <a:pt x="30300" y="9289"/>
                    <a:pt x="30085" y="9315"/>
                  </a:cubicBezTo>
                  <a:cubicBezTo>
                    <a:pt x="29363" y="8619"/>
                    <a:pt x="28613" y="7977"/>
                    <a:pt x="27730" y="7442"/>
                  </a:cubicBezTo>
                  <a:cubicBezTo>
                    <a:pt x="27810" y="7254"/>
                    <a:pt x="27891" y="7040"/>
                    <a:pt x="27998" y="6880"/>
                  </a:cubicBezTo>
                  <a:cubicBezTo>
                    <a:pt x="28024" y="6826"/>
                    <a:pt x="28078" y="6773"/>
                    <a:pt x="28105" y="6719"/>
                  </a:cubicBezTo>
                  <a:cubicBezTo>
                    <a:pt x="28239" y="6719"/>
                    <a:pt x="28372" y="6746"/>
                    <a:pt x="28506" y="6746"/>
                  </a:cubicBezTo>
                  <a:cubicBezTo>
                    <a:pt x="30166" y="6746"/>
                    <a:pt x="31611" y="5541"/>
                    <a:pt x="31852" y="3882"/>
                  </a:cubicBezTo>
                  <a:cubicBezTo>
                    <a:pt x="31986" y="2972"/>
                    <a:pt x="31772" y="2062"/>
                    <a:pt x="31236" y="1366"/>
                  </a:cubicBezTo>
                  <a:cubicBezTo>
                    <a:pt x="30701" y="616"/>
                    <a:pt x="29898" y="161"/>
                    <a:pt x="29042" y="28"/>
                  </a:cubicBezTo>
                  <a:cubicBezTo>
                    <a:pt x="28881" y="1"/>
                    <a:pt x="28694" y="1"/>
                    <a:pt x="285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563" name="Google Shape;7563;p54"/>
            <p:cNvGrpSpPr/>
            <p:nvPr/>
          </p:nvGrpSpPr>
          <p:grpSpPr>
            <a:xfrm>
              <a:off x="5205307" y="912913"/>
              <a:ext cx="1585343" cy="749800"/>
              <a:chOff x="5391532" y="1259663"/>
              <a:chExt cx="1585343" cy="749800"/>
            </a:xfrm>
          </p:grpSpPr>
          <p:grpSp>
            <p:nvGrpSpPr>
              <p:cNvPr id="7564" name="Google Shape;7564;p54"/>
              <p:cNvGrpSpPr/>
              <p:nvPr/>
            </p:nvGrpSpPr>
            <p:grpSpPr>
              <a:xfrm>
                <a:off x="6206000" y="1259663"/>
                <a:ext cx="770875" cy="749800"/>
                <a:chOff x="1364275" y="1684325"/>
                <a:chExt cx="770875" cy="749800"/>
              </a:xfrm>
            </p:grpSpPr>
            <p:sp>
              <p:nvSpPr>
                <p:cNvPr id="7565" name="Google Shape;7565;p54"/>
                <p:cNvSpPr/>
                <p:nvPr/>
              </p:nvSpPr>
              <p:spPr>
                <a:xfrm>
                  <a:off x="1516175" y="1714575"/>
                  <a:ext cx="388125" cy="39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25" h="15606" extrusionOk="0">
                      <a:moveTo>
                        <a:pt x="9836" y="1"/>
                      </a:moveTo>
                      <a:cubicBezTo>
                        <a:pt x="6776" y="1"/>
                        <a:pt x="3791" y="2848"/>
                        <a:pt x="4952" y="6532"/>
                      </a:cubicBezTo>
                      <a:cubicBezTo>
                        <a:pt x="5166" y="7175"/>
                        <a:pt x="5434" y="7790"/>
                        <a:pt x="5835" y="8432"/>
                      </a:cubicBezTo>
                      <a:cubicBezTo>
                        <a:pt x="5969" y="8673"/>
                        <a:pt x="5835" y="8968"/>
                        <a:pt x="5541" y="9021"/>
                      </a:cubicBezTo>
                      <a:lnTo>
                        <a:pt x="2329" y="9557"/>
                      </a:lnTo>
                      <a:cubicBezTo>
                        <a:pt x="857" y="9771"/>
                        <a:pt x="0" y="11296"/>
                        <a:pt x="455" y="12688"/>
                      </a:cubicBezTo>
                      <a:cubicBezTo>
                        <a:pt x="937" y="14000"/>
                        <a:pt x="2088" y="14937"/>
                        <a:pt x="3453" y="15177"/>
                      </a:cubicBezTo>
                      <a:lnTo>
                        <a:pt x="6237" y="15606"/>
                      </a:lnTo>
                      <a:lnTo>
                        <a:pt x="15524" y="5917"/>
                      </a:lnTo>
                      <a:cubicBezTo>
                        <a:pt x="15524" y="5917"/>
                        <a:pt x="14909" y="3695"/>
                        <a:pt x="13811" y="2143"/>
                      </a:cubicBezTo>
                      <a:cubicBezTo>
                        <a:pt x="12760" y="643"/>
                        <a:pt x="11290" y="1"/>
                        <a:pt x="9836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66" name="Google Shape;7566;p54"/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7E1EA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67" name="Google Shape;7567;p54"/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AF2FB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68" name="Google Shape;7568;p54"/>
                <p:cNvSpPr/>
                <p:nvPr/>
              </p:nvSpPr>
              <p:spPr>
                <a:xfrm>
                  <a:off x="1401075" y="1822875"/>
                  <a:ext cx="714000" cy="61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60" h="24448" extrusionOk="0">
                      <a:moveTo>
                        <a:pt x="16779" y="0"/>
                      </a:moveTo>
                      <a:cubicBezTo>
                        <a:pt x="14638" y="0"/>
                        <a:pt x="12478" y="654"/>
                        <a:pt x="10627" y="2013"/>
                      </a:cubicBezTo>
                      <a:lnTo>
                        <a:pt x="5595" y="5653"/>
                      </a:lnTo>
                      <a:cubicBezTo>
                        <a:pt x="991" y="9025"/>
                        <a:pt x="1" y="15583"/>
                        <a:pt x="3373" y="20213"/>
                      </a:cubicBezTo>
                      <a:cubicBezTo>
                        <a:pt x="5413" y="22976"/>
                        <a:pt x="8581" y="24447"/>
                        <a:pt x="11795" y="24447"/>
                      </a:cubicBezTo>
                      <a:cubicBezTo>
                        <a:pt x="13936" y="24447"/>
                        <a:pt x="16098" y="23794"/>
                        <a:pt x="17960" y="22435"/>
                      </a:cubicBezTo>
                      <a:lnTo>
                        <a:pt x="22939" y="18795"/>
                      </a:lnTo>
                      <a:cubicBezTo>
                        <a:pt x="27569" y="15422"/>
                        <a:pt x="28560" y="8865"/>
                        <a:pt x="25187" y="4234"/>
                      </a:cubicBezTo>
                      <a:cubicBezTo>
                        <a:pt x="23163" y="1472"/>
                        <a:pt x="19992" y="0"/>
                        <a:pt x="1677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69" name="Google Shape;7569;p54"/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rgbClr val="612B2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70" name="Google Shape;7570;p54"/>
                <p:cNvSpPr/>
                <p:nvPr/>
              </p:nvSpPr>
              <p:spPr>
                <a:xfrm>
                  <a:off x="1484725" y="1877875"/>
                  <a:ext cx="418900" cy="5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56" h="21654" extrusionOk="0">
                      <a:moveTo>
                        <a:pt x="6959" y="0"/>
                      </a:moveTo>
                      <a:lnTo>
                        <a:pt x="2811" y="3051"/>
                      </a:lnTo>
                      <a:cubicBezTo>
                        <a:pt x="54" y="7093"/>
                        <a:pt x="0" y="12607"/>
                        <a:pt x="3025" y="16809"/>
                      </a:cubicBezTo>
                      <a:cubicBezTo>
                        <a:pt x="5166" y="19753"/>
                        <a:pt x="8485" y="21413"/>
                        <a:pt x="11858" y="21654"/>
                      </a:cubicBezTo>
                      <a:cubicBezTo>
                        <a:pt x="12794" y="21306"/>
                        <a:pt x="13704" y="20851"/>
                        <a:pt x="14588" y="20235"/>
                      </a:cubicBezTo>
                      <a:lnTo>
                        <a:pt x="16756" y="18629"/>
                      </a:lnTo>
                      <a:cubicBezTo>
                        <a:pt x="13116" y="18602"/>
                        <a:pt x="9502" y="16943"/>
                        <a:pt x="7174" y="13758"/>
                      </a:cubicBezTo>
                      <a:cubicBezTo>
                        <a:pt x="4149" y="9609"/>
                        <a:pt x="4203" y="4095"/>
                        <a:pt x="6959" y="0"/>
                      </a:cubicBezTo>
                      <a:close/>
                    </a:path>
                  </a:pathLst>
                </a:custGeom>
                <a:solidFill>
                  <a:srgbClr val="FDC62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71" name="Google Shape;7571;p54"/>
                <p:cNvSpPr/>
                <p:nvPr/>
              </p:nvSpPr>
              <p:spPr>
                <a:xfrm>
                  <a:off x="1587100" y="1829025"/>
                  <a:ext cx="429625" cy="51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85" h="20583" extrusionOk="0">
                      <a:moveTo>
                        <a:pt x="6879" y="0"/>
                      </a:moveTo>
                      <a:lnTo>
                        <a:pt x="6879" y="0"/>
                      </a:lnTo>
                      <a:cubicBezTo>
                        <a:pt x="5568" y="321"/>
                        <a:pt x="4283" y="884"/>
                        <a:pt x="3159" y="1713"/>
                      </a:cubicBezTo>
                      <a:lnTo>
                        <a:pt x="2811" y="1954"/>
                      </a:lnTo>
                      <a:cubicBezTo>
                        <a:pt x="81" y="5996"/>
                        <a:pt x="1" y="11536"/>
                        <a:pt x="3052" y="15712"/>
                      </a:cubicBezTo>
                      <a:cubicBezTo>
                        <a:pt x="5354" y="18843"/>
                        <a:pt x="8967" y="20556"/>
                        <a:pt x="12634" y="20583"/>
                      </a:cubicBezTo>
                      <a:lnTo>
                        <a:pt x="15444" y="18522"/>
                      </a:lnTo>
                      <a:cubicBezTo>
                        <a:pt x="16060" y="18040"/>
                        <a:pt x="16676" y="17505"/>
                        <a:pt x="17184" y="16916"/>
                      </a:cubicBezTo>
                      <a:cubicBezTo>
                        <a:pt x="13705" y="16782"/>
                        <a:pt x="10305" y="15096"/>
                        <a:pt x="8084" y="12072"/>
                      </a:cubicBezTo>
                      <a:cubicBezTo>
                        <a:pt x="5434" y="8458"/>
                        <a:pt x="5140" y="3828"/>
                        <a:pt x="687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72" name="Google Shape;7572;p54"/>
                <p:cNvSpPr/>
                <p:nvPr/>
              </p:nvSpPr>
              <p:spPr>
                <a:xfrm>
                  <a:off x="1905600" y="1970500"/>
                  <a:ext cx="137275" cy="8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1" h="3496" extrusionOk="0">
                      <a:moveTo>
                        <a:pt x="4229" y="0"/>
                      </a:moveTo>
                      <a:cubicBezTo>
                        <a:pt x="4138" y="0"/>
                        <a:pt x="4041" y="14"/>
                        <a:pt x="3936" y="42"/>
                      </a:cubicBezTo>
                      <a:cubicBezTo>
                        <a:pt x="2672" y="385"/>
                        <a:pt x="1306" y="419"/>
                        <a:pt x="810" y="419"/>
                      </a:cubicBezTo>
                      <a:cubicBezTo>
                        <a:pt x="686" y="419"/>
                        <a:pt x="617" y="417"/>
                        <a:pt x="617" y="417"/>
                      </a:cubicBezTo>
                      <a:cubicBezTo>
                        <a:pt x="108" y="524"/>
                        <a:pt x="1" y="1113"/>
                        <a:pt x="215" y="1755"/>
                      </a:cubicBezTo>
                      <a:lnTo>
                        <a:pt x="1393" y="1675"/>
                      </a:lnTo>
                      <a:cubicBezTo>
                        <a:pt x="1426" y="1672"/>
                        <a:pt x="1460" y="1670"/>
                        <a:pt x="1493" y="1670"/>
                      </a:cubicBezTo>
                      <a:cubicBezTo>
                        <a:pt x="2014" y="1670"/>
                        <a:pt x="2467" y="2058"/>
                        <a:pt x="2517" y="2612"/>
                      </a:cubicBezTo>
                      <a:lnTo>
                        <a:pt x="2597" y="3495"/>
                      </a:lnTo>
                      <a:cubicBezTo>
                        <a:pt x="2758" y="3495"/>
                        <a:pt x="2892" y="3442"/>
                        <a:pt x="3052" y="3388"/>
                      </a:cubicBezTo>
                      <a:cubicBezTo>
                        <a:pt x="5251" y="2639"/>
                        <a:pt x="5490" y="0"/>
                        <a:pt x="422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73" name="Google Shape;7573;p54"/>
                <p:cNvSpPr/>
                <p:nvPr/>
              </p:nvSpPr>
              <p:spPr>
                <a:xfrm>
                  <a:off x="1941750" y="2051850"/>
                  <a:ext cx="28800" cy="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258" extrusionOk="0">
                      <a:moveTo>
                        <a:pt x="0" y="0"/>
                      </a:moveTo>
                      <a:cubicBezTo>
                        <a:pt x="279" y="171"/>
                        <a:pt x="574" y="257"/>
                        <a:pt x="901" y="257"/>
                      </a:cubicBezTo>
                      <a:cubicBezTo>
                        <a:pt x="982" y="257"/>
                        <a:pt x="1066" y="252"/>
                        <a:pt x="1151" y="241"/>
                      </a:cubicBezTo>
                      <a:lnTo>
                        <a:pt x="1151" y="241"/>
                      </a:lnTo>
                      <a:cubicBezTo>
                        <a:pt x="1110" y="244"/>
                        <a:pt x="1068" y="245"/>
                        <a:pt x="1027" y="245"/>
                      </a:cubicBezTo>
                      <a:cubicBezTo>
                        <a:pt x="667" y="245"/>
                        <a:pt x="312" y="144"/>
                        <a:pt x="0" y="0"/>
                      </a:cubicBezTo>
                      <a:close/>
                    </a:path>
                  </a:pathLst>
                </a:custGeom>
                <a:solidFill>
                  <a:srgbClr val="FFA06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74" name="Google Shape;7574;p54"/>
                <p:cNvSpPr/>
                <p:nvPr/>
              </p:nvSpPr>
              <p:spPr>
                <a:xfrm>
                  <a:off x="1910975" y="2012250"/>
                  <a:ext cx="59575" cy="4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3" h="1830" extrusionOk="0">
                      <a:moveTo>
                        <a:pt x="1278" y="0"/>
                      </a:moveTo>
                      <a:cubicBezTo>
                        <a:pt x="1245" y="0"/>
                        <a:pt x="1211" y="2"/>
                        <a:pt x="1178" y="5"/>
                      </a:cubicBezTo>
                      <a:lnTo>
                        <a:pt x="0" y="85"/>
                      </a:lnTo>
                      <a:cubicBezTo>
                        <a:pt x="80" y="246"/>
                        <a:pt x="134" y="460"/>
                        <a:pt x="241" y="621"/>
                      </a:cubicBezTo>
                      <a:cubicBezTo>
                        <a:pt x="455" y="942"/>
                        <a:pt x="803" y="1317"/>
                        <a:pt x="1231" y="1584"/>
                      </a:cubicBezTo>
                      <a:cubicBezTo>
                        <a:pt x="1543" y="1728"/>
                        <a:pt x="1898" y="1829"/>
                        <a:pt x="2258" y="1829"/>
                      </a:cubicBezTo>
                      <a:cubicBezTo>
                        <a:pt x="2299" y="1829"/>
                        <a:pt x="2341" y="1828"/>
                        <a:pt x="2382" y="1825"/>
                      </a:cubicBezTo>
                      <a:lnTo>
                        <a:pt x="2302" y="942"/>
                      </a:lnTo>
                      <a:cubicBezTo>
                        <a:pt x="2277" y="388"/>
                        <a:pt x="1802" y="0"/>
                        <a:pt x="1278" y="0"/>
                      </a:cubicBezTo>
                      <a:close/>
                    </a:path>
                  </a:pathLst>
                </a:custGeom>
                <a:solidFill>
                  <a:srgbClr val="F66F8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75" name="Google Shape;7575;p54"/>
                <p:cNvSpPr/>
                <p:nvPr/>
              </p:nvSpPr>
              <p:spPr>
                <a:xfrm>
                  <a:off x="1783150" y="1912650"/>
                  <a:ext cx="54225" cy="2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133" extrusionOk="0">
                      <a:moveTo>
                        <a:pt x="1358" y="1"/>
                      </a:moveTo>
                      <a:cubicBezTo>
                        <a:pt x="1207" y="1"/>
                        <a:pt x="1039" y="24"/>
                        <a:pt x="857" y="81"/>
                      </a:cubicBezTo>
                      <a:cubicBezTo>
                        <a:pt x="402" y="215"/>
                        <a:pt x="108" y="509"/>
                        <a:pt x="28" y="750"/>
                      </a:cubicBezTo>
                      <a:cubicBezTo>
                        <a:pt x="1" y="965"/>
                        <a:pt x="108" y="1098"/>
                        <a:pt x="242" y="1125"/>
                      </a:cubicBezTo>
                      <a:cubicBezTo>
                        <a:pt x="265" y="1130"/>
                        <a:pt x="290" y="1132"/>
                        <a:pt x="315" y="1132"/>
                      </a:cubicBezTo>
                      <a:cubicBezTo>
                        <a:pt x="432" y="1132"/>
                        <a:pt x="565" y="1084"/>
                        <a:pt x="697" y="1018"/>
                      </a:cubicBezTo>
                      <a:cubicBezTo>
                        <a:pt x="857" y="965"/>
                        <a:pt x="1045" y="911"/>
                        <a:pt x="1179" y="857"/>
                      </a:cubicBezTo>
                      <a:cubicBezTo>
                        <a:pt x="1312" y="831"/>
                        <a:pt x="1473" y="750"/>
                        <a:pt x="1634" y="724"/>
                      </a:cubicBezTo>
                      <a:cubicBezTo>
                        <a:pt x="1794" y="697"/>
                        <a:pt x="1982" y="643"/>
                        <a:pt x="2062" y="563"/>
                      </a:cubicBezTo>
                      <a:cubicBezTo>
                        <a:pt x="2169" y="456"/>
                        <a:pt x="2169" y="295"/>
                        <a:pt x="1982" y="162"/>
                      </a:cubicBezTo>
                      <a:cubicBezTo>
                        <a:pt x="1844" y="76"/>
                        <a:pt x="1629" y="1"/>
                        <a:pt x="135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76" name="Google Shape;7576;p54"/>
                <p:cNvSpPr/>
                <p:nvPr/>
              </p:nvSpPr>
              <p:spPr>
                <a:xfrm>
                  <a:off x="2044800" y="1917750"/>
                  <a:ext cx="57575" cy="2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933" extrusionOk="0">
                      <a:moveTo>
                        <a:pt x="1087" y="1"/>
                      </a:moveTo>
                      <a:cubicBezTo>
                        <a:pt x="673" y="1"/>
                        <a:pt x="353" y="140"/>
                        <a:pt x="214" y="279"/>
                      </a:cubicBezTo>
                      <a:cubicBezTo>
                        <a:pt x="0" y="439"/>
                        <a:pt x="27" y="627"/>
                        <a:pt x="161" y="680"/>
                      </a:cubicBezTo>
                      <a:cubicBezTo>
                        <a:pt x="295" y="734"/>
                        <a:pt x="482" y="787"/>
                        <a:pt x="643" y="787"/>
                      </a:cubicBezTo>
                      <a:cubicBezTo>
                        <a:pt x="803" y="787"/>
                        <a:pt x="1017" y="787"/>
                        <a:pt x="1151" y="814"/>
                      </a:cubicBezTo>
                      <a:cubicBezTo>
                        <a:pt x="1312" y="814"/>
                        <a:pt x="1472" y="841"/>
                        <a:pt x="1633" y="894"/>
                      </a:cubicBezTo>
                      <a:cubicBezTo>
                        <a:pt x="1765" y="913"/>
                        <a:pt x="1885" y="932"/>
                        <a:pt x="1990" y="932"/>
                      </a:cubicBezTo>
                      <a:cubicBezTo>
                        <a:pt x="2034" y="932"/>
                        <a:pt x="2076" y="929"/>
                        <a:pt x="2115" y="921"/>
                      </a:cubicBezTo>
                      <a:cubicBezTo>
                        <a:pt x="2249" y="841"/>
                        <a:pt x="2302" y="707"/>
                        <a:pt x="2222" y="520"/>
                      </a:cubicBezTo>
                      <a:cubicBezTo>
                        <a:pt x="2115" y="305"/>
                        <a:pt x="1767" y="91"/>
                        <a:pt x="1285" y="11"/>
                      </a:cubicBezTo>
                      <a:cubicBezTo>
                        <a:pt x="1217" y="4"/>
                        <a:pt x="1151" y="1"/>
                        <a:pt x="1087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77" name="Google Shape;7577;p54"/>
                <p:cNvSpPr/>
                <p:nvPr/>
              </p:nvSpPr>
              <p:spPr>
                <a:xfrm>
                  <a:off x="1828000" y="1988900"/>
                  <a:ext cx="42850" cy="4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64" extrusionOk="0">
                      <a:moveTo>
                        <a:pt x="852" y="1"/>
                      </a:moveTo>
                      <a:cubicBezTo>
                        <a:pt x="836" y="1"/>
                        <a:pt x="820" y="1"/>
                        <a:pt x="803" y="2"/>
                      </a:cubicBezTo>
                      <a:cubicBezTo>
                        <a:pt x="348" y="56"/>
                        <a:pt x="0" y="457"/>
                        <a:pt x="54" y="885"/>
                      </a:cubicBezTo>
                      <a:cubicBezTo>
                        <a:pt x="79" y="1324"/>
                        <a:pt x="453" y="1663"/>
                        <a:pt x="864" y="1663"/>
                      </a:cubicBezTo>
                      <a:cubicBezTo>
                        <a:pt x="879" y="1663"/>
                        <a:pt x="895" y="1663"/>
                        <a:pt x="910" y="1662"/>
                      </a:cubicBezTo>
                      <a:cubicBezTo>
                        <a:pt x="1392" y="1608"/>
                        <a:pt x="1713" y="1207"/>
                        <a:pt x="1686" y="778"/>
                      </a:cubicBezTo>
                      <a:cubicBezTo>
                        <a:pt x="1661" y="340"/>
                        <a:pt x="1287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78" name="Google Shape;7578;p54"/>
                <p:cNvSpPr/>
                <p:nvPr/>
              </p:nvSpPr>
              <p:spPr>
                <a:xfrm>
                  <a:off x="2062200" y="1974225"/>
                  <a:ext cx="428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35" extrusionOk="0">
                      <a:moveTo>
                        <a:pt x="803" y="0"/>
                      </a:moveTo>
                      <a:cubicBezTo>
                        <a:pt x="348" y="27"/>
                        <a:pt x="0" y="429"/>
                        <a:pt x="54" y="857"/>
                      </a:cubicBezTo>
                      <a:cubicBezTo>
                        <a:pt x="79" y="1320"/>
                        <a:pt x="451" y="1635"/>
                        <a:pt x="860" y="1635"/>
                      </a:cubicBezTo>
                      <a:cubicBezTo>
                        <a:pt x="877" y="1635"/>
                        <a:pt x="894" y="1634"/>
                        <a:pt x="910" y="1633"/>
                      </a:cubicBezTo>
                      <a:cubicBezTo>
                        <a:pt x="1392" y="1606"/>
                        <a:pt x="1713" y="1205"/>
                        <a:pt x="1686" y="777"/>
                      </a:cubicBezTo>
                      <a:cubicBezTo>
                        <a:pt x="1660" y="322"/>
                        <a:pt x="1285" y="0"/>
                        <a:pt x="80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79" name="Google Shape;7579;p54"/>
                <p:cNvSpPr/>
                <p:nvPr/>
              </p:nvSpPr>
              <p:spPr>
                <a:xfrm>
                  <a:off x="1822650" y="2014825"/>
                  <a:ext cx="62250" cy="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0" h="1160" extrusionOk="0">
                      <a:moveTo>
                        <a:pt x="1271" y="0"/>
                      </a:moveTo>
                      <a:cubicBezTo>
                        <a:pt x="720" y="0"/>
                        <a:pt x="311" y="288"/>
                        <a:pt x="134" y="518"/>
                      </a:cubicBezTo>
                      <a:cubicBezTo>
                        <a:pt x="0" y="678"/>
                        <a:pt x="0" y="919"/>
                        <a:pt x="161" y="1053"/>
                      </a:cubicBezTo>
                      <a:cubicBezTo>
                        <a:pt x="214" y="1106"/>
                        <a:pt x="294" y="1160"/>
                        <a:pt x="402" y="1160"/>
                      </a:cubicBezTo>
                      <a:cubicBezTo>
                        <a:pt x="482" y="1160"/>
                        <a:pt x="589" y="1080"/>
                        <a:pt x="723" y="1053"/>
                      </a:cubicBezTo>
                      <a:cubicBezTo>
                        <a:pt x="741" y="1034"/>
                        <a:pt x="942" y="808"/>
                        <a:pt x="1306" y="808"/>
                      </a:cubicBezTo>
                      <a:cubicBezTo>
                        <a:pt x="1465" y="808"/>
                        <a:pt x="1654" y="851"/>
                        <a:pt x="1874" y="973"/>
                      </a:cubicBezTo>
                      <a:cubicBezTo>
                        <a:pt x="1936" y="1008"/>
                        <a:pt x="2004" y="1026"/>
                        <a:pt x="2072" y="1026"/>
                      </a:cubicBezTo>
                      <a:cubicBezTo>
                        <a:pt x="2207" y="1026"/>
                        <a:pt x="2338" y="955"/>
                        <a:pt x="2409" y="812"/>
                      </a:cubicBezTo>
                      <a:cubicBezTo>
                        <a:pt x="2489" y="625"/>
                        <a:pt x="2436" y="384"/>
                        <a:pt x="2222" y="277"/>
                      </a:cubicBezTo>
                      <a:cubicBezTo>
                        <a:pt x="1876" y="77"/>
                        <a:pt x="1555" y="0"/>
                        <a:pt x="1271" y="0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80" name="Google Shape;7580;p54"/>
                <p:cNvSpPr/>
                <p:nvPr/>
              </p:nvSpPr>
              <p:spPr>
                <a:xfrm>
                  <a:off x="2061525" y="1998700"/>
                  <a:ext cx="53550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2" h="1056" extrusionOk="0">
                      <a:moveTo>
                        <a:pt x="1096" y="1"/>
                      </a:moveTo>
                      <a:cubicBezTo>
                        <a:pt x="640" y="1"/>
                        <a:pt x="293" y="236"/>
                        <a:pt x="134" y="413"/>
                      </a:cubicBezTo>
                      <a:cubicBezTo>
                        <a:pt x="0" y="601"/>
                        <a:pt x="0" y="815"/>
                        <a:pt x="161" y="949"/>
                      </a:cubicBezTo>
                      <a:cubicBezTo>
                        <a:pt x="268" y="1029"/>
                        <a:pt x="348" y="1056"/>
                        <a:pt x="429" y="1056"/>
                      </a:cubicBezTo>
                      <a:cubicBezTo>
                        <a:pt x="562" y="1056"/>
                        <a:pt x="670" y="1029"/>
                        <a:pt x="750" y="949"/>
                      </a:cubicBezTo>
                      <a:cubicBezTo>
                        <a:pt x="768" y="931"/>
                        <a:pt x="895" y="804"/>
                        <a:pt x="1114" y="804"/>
                      </a:cubicBezTo>
                      <a:cubicBezTo>
                        <a:pt x="1221" y="804"/>
                        <a:pt x="1350" y="834"/>
                        <a:pt x="1499" y="922"/>
                      </a:cubicBezTo>
                      <a:cubicBezTo>
                        <a:pt x="1565" y="954"/>
                        <a:pt x="1633" y="970"/>
                        <a:pt x="1698" y="970"/>
                      </a:cubicBezTo>
                      <a:cubicBezTo>
                        <a:pt x="1846" y="970"/>
                        <a:pt x="1979" y="891"/>
                        <a:pt x="2035" y="761"/>
                      </a:cubicBezTo>
                      <a:cubicBezTo>
                        <a:pt x="2142" y="547"/>
                        <a:pt x="2088" y="333"/>
                        <a:pt x="1874" y="226"/>
                      </a:cubicBezTo>
                      <a:cubicBezTo>
                        <a:pt x="1593" y="63"/>
                        <a:pt x="1330" y="1"/>
                        <a:pt x="1096" y="1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81" name="Google Shape;7581;p54"/>
                <p:cNvSpPr/>
                <p:nvPr/>
              </p:nvSpPr>
              <p:spPr>
                <a:xfrm>
                  <a:off x="1418775" y="2243225"/>
                  <a:ext cx="86725" cy="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9" h="3755" extrusionOk="0">
                      <a:moveTo>
                        <a:pt x="1113" y="0"/>
                      </a:moveTo>
                      <a:lnTo>
                        <a:pt x="176" y="2730"/>
                      </a:lnTo>
                      <a:cubicBezTo>
                        <a:pt x="0" y="3207"/>
                        <a:pt x="390" y="3755"/>
                        <a:pt x="902" y="3755"/>
                      </a:cubicBezTo>
                      <a:cubicBezTo>
                        <a:pt x="936" y="3755"/>
                        <a:pt x="971" y="3752"/>
                        <a:pt x="1006" y="3747"/>
                      </a:cubicBezTo>
                      <a:lnTo>
                        <a:pt x="3468" y="3506"/>
                      </a:lnTo>
                      <a:lnTo>
                        <a:pt x="111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82" name="Google Shape;7582;p54"/>
                <p:cNvSpPr/>
                <p:nvPr/>
              </p:nvSpPr>
              <p:spPr>
                <a:xfrm>
                  <a:off x="1904950" y="1694500"/>
                  <a:ext cx="113550" cy="1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2" h="6439" extrusionOk="0">
                      <a:moveTo>
                        <a:pt x="4042" y="0"/>
                      </a:moveTo>
                      <a:cubicBezTo>
                        <a:pt x="4033" y="0"/>
                        <a:pt x="4024" y="1"/>
                        <a:pt x="4015" y="1"/>
                      </a:cubicBezTo>
                      <a:cubicBezTo>
                        <a:pt x="2757" y="215"/>
                        <a:pt x="1686" y="1045"/>
                        <a:pt x="1017" y="2143"/>
                      </a:cubicBezTo>
                      <a:cubicBezTo>
                        <a:pt x="268" y="3347"/>
                        <a:pt x="27" y="4792"/>
                        <a:pt x="0" y="6157"/>
                      </a:cubicBezTo>
                      <a:cubicBezTo>
                        <a:pt x="0" y="6345"/>
                        <a:pt x="154" y="6438"/>
                        <a:pt x="308" y="6438"/>
                      </a:cubicBezTo>
                      <a:cubicBezTo>
                        <a:pt x="462" y="6438"/>
                        <a:pt x="616" y="6345"/>
                        <a:pt x="616" y="6157"/>
                      </a:cubicBezTo>
                      <a:cubicBezTo>
                        <a:pt x="643" y="4926"/>
                        <a:pt x="857" y="3615"/>
                        <a:pt x="1472" y="2517"/>
                      </a:cubicBezTo>
                      <a:cubicBezTo>
                        <a:pt x="2088" y="1527"/>
                        <a:pt x="3025" y="751"/>
                        <a:pt x="4202" y="590"/>
                      </a:cubicBezTo>
                      <a:cubicBezTo>
                        <a:pt x="4542" y="512"/>
                        <a:pt x="4397" y="0"/>
                        <a:pt x="4042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83" name="Google Shape;7583;p54"/>
                <p:cNvSpPr/>
                <p:nvPr/>
              </p:nvSpPr>
              <p:spPr>
                <a:xfrm>
                  <a:off x="1696850" y="1713250"/>
                  <a:ext cx="129575" cy="1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3" h="5922" extrusionOk="0">
                      <a:moveTo>
                        <a:pt x="375" y="1"/>
                      </a:moveTo>
                      <a:cubicBezTo>
                        <a:pt x="0" y="1"/>
                        <a:pt x="0" y="563"/>
                        <a:pt x="375" y="563"/>
                      </a:cubicBezTo>
                      <a:cubicBezTo>
                        <a:pt x="1606" y="590"/>
                        <a:pt x="2677" y="1286"/>
                        <a:pt x="3373" y="2303"/>
                      </a:cubicBezTo>
                      <a:cubicBezTo>
                        <a:pt x="4095" y="3293"/>
                        <a:pt x="4416" y="4524"/>
                        <a:pt x="4631" y="5729"/>
                      </a:cubicBezTo>
                      <a:cubicBezTo>
                        <a:pt x="4641" y="5863"/>
                        <a:pt x="4727" y="5921"/>
                        <a:pt x="4827" y="5921"/>
                      </a:cubicBezTo>
                      <a:cubicBezTo>
                        <a:pt x="4986" y="5921"/>
                        <a:pt x="5182" y="5772"/>
                        <a:pt x="5166" y="5541"/>
                      </a:cubicBezTo>
                      <a:cubicBezTo>
                        <a:pt x="4952" y="4203"/>
                        <a:pt x="4523" y="2865"/>
                        <a:pt x="3721" y="1794"/>
                      </a:cubicBezTo>
                      <a:cubicBezTo>
                        <a:pt x="2918" y="777"/>
                        <a:pt x="1713" y="28"/>
                        <a:pt x="375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84" name="Google Shape;7584;p54"/>
                <p:cNvSpPr/>
                <p:nvPr/>
              </p:nvSpPr>
              <p:spPr>
                <a:xfrm>
                  <a:off x="1672075" y="1698850"/>
                  <a:ext cx="38850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" h="1448" extrusionOk="0">
                      <a:moveTo>
                        <a:pt x="742" y="0"/>
                      </a:moveTo>
                      <a:cubicBezTo>
                        <a:pt x="403" y="0"/>
                        <a:pt x="125" y="250"/>
                        <a:pt x="54" y="604"/>
                      </a:cubicBezTo>
                      <a:cubicBezTo>
                        <a:pt x="1" y="1005"/>
                        <a:pt x="268" y="1380"/>
                        <a:pt x="670" y="1433"/>
                      </a:cubicBezTo>
                      <a:cubicBezTo>
                        <a:pt x="718" y="1443"/>
                        <a:pt x="765" y="1448"/>
                        <a:pt x="812" y="1448"/>
                      </a:cubicBezTo>
                      <a:cubicBezTo>
                        <a:pt x="1151" y="1448"/>
                        <a:pt x="1429" y="1198"/>
                        <a:pt x="1500" y="844"/>
                      </a:cubicBezTo>
                      <a:cubicBezTo>
                        <a:pt x="1553" y="443"/>
                        <a:pt x="1286" y="68"/>
                        <a:pt x="884" y="15"/>
                      </a:cubicBezTo>
                      <a:cubicBezTo>
                        <a:pt x="836" y="5"/>
                        <a:pt x="789" y="0"/>
                        <a:pt x="74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85" name="Google Shape;7585;p54"/>
                <p:cNvSpPr/>
                <p:nvPr/>
              </p:nvSpPr>
              <p:spPr>
                <a:xfrm>
                  <a:off x="1991925" y="1684325"/>
                  <a:ext cx="39500" cy="3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" h="1467" extrusionOk="0">
                      <a:moveTo>
                        <a:pt x="809" y="0"/>
                      </a:moveTo>
                      <a:cubicBezTo>
                        <a:pt x="448" y="0"/>
                        <a:pt x="130" y="255"/>
                        <a:pt x="81" y="622"/>
                      </a:cubicBezTo>
                      <a:cubicBezTo>
                        <a:pt x="1" y="1024"/>
                        <a:pt x="268" y="1399"/>
                        <a:pt x="670" y="1452"/>
                      </a:cubicBezTo>
                      <a:cubicBezTo>
                        <a:pt x="718" y="1462"/>
                        <a:pt x="766" y="1466"/>
                        <a:pt x="813" y="1466"/>
                      </a:cubicBezTo>
                      <a:cubicBezTo>
                        <a:pt x="1157" y="1466"/>
                        <a:pt x="1456" y="1217"/>
                        <a:pt x="1526" y="863"/>
                      </a:cubicBezTo>
                      <a:cubicBezTo>
                        <a:pt x="1580" y="462"/>
                        <a:pt x="1312" y="87"/>
                        <a:pt x="911" y="7"/>
                      </a:cubicBezTo>
                      <a:cubicBezTo>
                        <a:pt x="876" y="2"/>
                        <a:pt x="842" y="0"/>
                        <a:pt x="80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86" name="Google Shape;7586;p54"/>
                <p:cNvSpPr/>
                <p:nvPr/>
              </p:nvSpPr>
              <p:spPr>
                <a:xfrm>
                  <a:off x="1419825" y="2043825"/>
                  <a:ext cx="658450" cy="38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38" h="15570" extrusionOk="0">
                      <a:moveTo>
                        <a:pt x="2008" y="0"/>
                      </a:moveTo>
                      <a:lnTo>
                        <a:pt x="2008" y="0"/>
                      </a:lnTo>
                      <a:cubicBezTo>
                        <a:pt x="0" y="3480"/>
                        <a:pt x="107" y="7923"/>
                        <a:pt x="2623" y="11322"/>
                      </a:cubicBezTo>
                      <a:cubicBezTo>
                        <a:pt x="4648" y="14101"/>
                        <a:pt x="7820" y="15569"/>
                        <a:pt x="11034" y="15569"/>
                      </a:cubicBezTo>
                      <a:cubicBezTo>
                        <a:pt x="13174" y="15569"/>
                        <a:pt x="15333" y="14918"/>
                        <a:pt x="17184" y="13570"/>
                      </a:cubicBezTo>
                      <a:lnTo>
                        <a:pt x="22162" y="9930"/>
                      </a:lnTo>
                      <a:cubicBezTo>
                        <a:pt x="24598" y="8164"/>
                        <a:pt x="26043" y="5487"/>
                        <a:pt x="26338" y="2677"/>
                      </a:cubicBezTo>
                      <a:lnTo>
                        <a:pt x="26338" y="2677"/>
                      </a:lnTo>
                      <a:cubicBezTo>
                        <a:pt x="25642" y="3908"/>
                        <a:pt x="24705" y="4978"/>
                        <a:pt x="23500" y="5888"/>
                      </a:cubicBezTo>
                      <a:lnTo>
                        <a:pt x="18522" y="9529"/>
                      </a:lnTo>
                      <a:cubicBezTo>
                        <a:pt x="16671" y="10877"/>
                        <a:pt x="14512" y="11528"/>
                        <a:pt x="12372" y="11528"/>
                      </a:cubicBezTo>
                      <a:cubicBezTo>
                        <a:pt x="9158" y="11528"/>
                        <a:pt x="5986" y="10060"/>
                        <a:pt x="3961" y="7280"/>
                      </a:cubicBezTo>
                      <a:cubicBezTo>
                        <a:pt x="2356" y="5112"/>
                        <a:pt x="1740" y="2489"/>
                        <a:pt x="2008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87" name="Google Shape;7587;p54"/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88" name="Google Shape;7588;p54"/>
                <p:cNvSpPr/>
                <p:nvPr/>
              </p:nvSpPr>
              <p:spPr>
                <a:xfrm>
                  <a:off x="1813950" y="202775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1"/>
                      </a:moveTo>
                      <a:cubicBezTo>
                        <a:pt x="776" y="1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1"/>
                        <a:pt x="174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89" name="Google Shape;7589;p54"/>
                <p:cNvSpPr/>
                <p:nvPr/>
              </p:nvSpPr>
              <p:spPr>
                <a:xfrm>
                  <a:off x="2048150" y="201170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0"/>
                      </a:moveTo>
                      <a:cubicBezTo>
                        <a:pt x="776" y="0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0"/>
                        <a:pt x="174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7590" name="Google Shape;7590;p54"/>
              <p:cNvSpPr/>
              <p:nvPr/>
            </p:nvSpPr>
            <p:spPr>
              <a:xfrm>
                <a:off x="5391532" y="1519471"/>
                <a:ext cx="895011" cy="434426"/>
              </a:xfrm>
              <a:custGeom>
                <a:avLst/>
                <a:gdLst/>
                <a:ahLst/>
                <a:cxnLst/>
                <a:rect l="l" t="t" r="r" b="b"/>
                <a:pathLst>
                  <a:path w="34450" h="18086" extrusionOk="0">
                    <a:moveTo>
                      <a:pt x="34450" y="16441"/>
                    </a:moveTo>
                    <a:cubicBezTo>
                      <a:pt x="27893" y="19125"/>
                      <a:pt x="18766" y="18634"/>
                      <a:pt x="13324" y="14097"/>
                    </a:cubicBezTo>
                    <a:cubicBezTo>
                      <a:pt x="9733" y="11103"/>
                      <a:pt x="7989" y="1474"/>
                      <a:pt x="12457" y="98"/>
                    </a:cubicBezTo>
                    <a:cubicBezTo>
                      <a:pt x="16228" y="-1063"/>
                      <a:pt x="18033" y="8764"/>
                      <a:pt x="15282" y="11593"/>
                    </a:cubicBezTo>
                    <a:cubicBezTo>
                      <a:pt x="11706" y="15270"/>
                      <a:pt x="5022" y="14435"/>
                      <a:pt x="0" y="13391"/>
                    </a:cubicBez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4574BEF-BEC0-5F7C-90A7-9D2A101B6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0487" y="1109310"/>
            <a:ext cx="6187976" cy="3724979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88" name="Google Shape;6788;p45"/>
          <p:cNvGrpSpPr/>
          <p:nvPr/>
        </p:nvGrpSpPr>
        <p:grpSpPr>
          <a:xfrm>
            <a:off x="1925434" y="4861633"/>
            <a:ext cx="1025167" cy="1271400"/>
            <a:chOff x="2202700" y="6693000"/>
            <a:chExt cx="768875" cy="953550"/>
          </a:xfrm>
        </p:grpSpPr>
        <p:sp>
          <p:nvSpPr>
            <p:cNvPr id="6789" name="Google Shape;6789;p45"/>
            <p:cNvSpPr/>
            <p:nvPr/>
          </p:nvSpPr>
          <p:spPr>
            <a:xfrm>
              <a:off x="2202700" y="6693000"/>
              <a:ext cx="768875" cy="953550"/>
            </a:xfrm>
            <a:custGeom>
              <a:avLst/>
              <a:gdLst/>
              <a:ahLst/>
              <a:cxnLst/>
              <a:rect l="l" t="t" r="r" b="b"/>
              <a:pathLst>
                <a:path w="30755" h="38142" extrusionOk="0">
                  <a:moveTo>
                    <a:pt x="15926" y="1"/>
                  </a:moveTo>
                  <a:cubicBezTo>
                    <a:pt x="15659" y="1"/>
                    <a:pt x="15391" y="27"/>
                    <a:pt x="15124" y="27"/>
                  </a:cubicBezTo>
                  <a:cubicBezTo>
                    <a:pt x="14963" y="27"/>
                    <a:pt x="14802" y="81"/>
                    <a:pt x="14669" y="108"/>
                  </a:cubicBezTo>
                  <a:cubicBezTo>
                    <a:pt x="9369" y="563"/>
                    <a:pt x="5140" y="3239"/>
                    <a:pt x="3025" y="7468"/>
                  </a:cubicBezTo>
                  <a:cubicBezTo>
                    <a:pt x="1" y="13490"/>
                    <a:pt x="991" y="21065"/>
                    <a:pt x="5274" y="25080"/>
                  </a:cubicBezTo>
                  <a:cubicBezTo>
                    <a:pt x="6291" y="26044"/>
                    <a:pt x="6906" y="27248"/>
                    <a:pt x="7147" y="28881"/>
                  </a:cubicBezTo>
                  <a:cubicBezTo>
                    <a:pt x="5301" y="30085"/>
                    <a:pt x="5060" y="31771"/>
                    <a:pt x="5060" y="32548"/>
                  </a:cubicBezTo>
                  <a:cubicBezTo>
                    <a:pt x="5060" y="35893"/>
                    <a:pt x="8646" y="38142"/>
                    <a:pt x="13999" y="38142"/>
                  </a:cubicBezTo>
                  <a:cubicBezTo>
                    <a:pt x="19352" y="38142"/>
                    <a:pt x="22939" y="35893"/>
                    <a:pt x="22939" y="32548"/>
                  </a:cubicBezTo>
                  <a:cubicBezTo>
                    <a:pt x="22939" y="31584"/>
                    <a:pt x="22591" y="30674"/>
                    <a:pt x="22002" y="29951"/>
                  </a:cubicBezTo>
                  <a:cubicBezTo>
                    <a:pt x="22002" y="29791"/>
                    <a:pt x="21949" y="29630"/>
                    <a:pt x="21895" y="29443"/>
                  </a:cubicBezTo>
                  <a:cubicBezTo>
                    <a:pt x="21868" y="28720"/>
                    <a:pt x="21788" y="27971"/>
                    <a:pt x="21654" y="27275"/>
                  </a:cubicBezTo>
                  <a:cubicBezTo>
                    <a:pt x="21681" y="27007"/>
                    <a:pt x="21654" y="26739"/>
                    <a:pt x="21601" y="26499"/>
                  </a:cubicBezTo>
                  <a:cubicBezTo>
                    <a:pt x="21521" y="26231"/>
                    <a:pt x="21467" y="25963"/>
                    <a:pt x="21387" y="25642"/>
                  </a:cubicBezTo>
                  <a:cubicBezTo>
                    <a:pt x="21333" y="25374"/>
                    <a:pt x="21199" y="25134"/>
                    <a:pt x="21065" y="24893"/>
                  </a:cubicBezTo>
                  <a:cubicBezTo>
                    <a:pt x="20718" y="23929"/>
                    <a:pt x="20316" y="22992"/>
                    <a:pt x="19808" y="22136"/>
                  </a:cubicBezTo>
                  <a:cubicBezTo>
                    <a:pt x="19754" y="21868"/>
                    <a:pt x="19620" y="21627"/>
                    <a:pt x="19486" y="21386"/>
                  </a:cubicBezTo>
                  <a:cubicBezTo>
                    <a:pt x="19352" y="21145"/>
                    <a:pt x="19192" y="20958"/>
                    <a:pt x="19005" y="20717"/>
                  </a:cubicBezTo>
                  <a:cubicBezTo>
                    <a:pt x="18844" y="20476"/>
                    <a:pt x="18657" y="20316"/>
                    <a:pt x="18442" y="20155"/>
                  </a:cubicBezTo>
                  <a:cubicBezTo>
                    <a:pt x="18309" y="19968"/>
                    <a:pt x="18148" y="19780"/>
                    <a:pt x="17987" y="19620"/>
                  </a:cubicBezTo>
                  <a:cubicBezTo>
                    <a:pt x="17854" y="19379"/>
                    <a:pt x="17666" y="19138"/>
                    <a:pt x="17506" y="18977"/>
                  </a:cubicBezTo>
                  <a:lnTo>
                    <a:pt x="17452" y="18897"/>
                  </a:lnTo>
                  <a:lnTo>
                    <a:pt x="17211" y="18683"/>
                  </a:lnTo>
                  <a:cubicBezTo>
                    <a:pt x="17104" y="18603"/>
                    <a:pt x="17051" y="18496"/>
                    <a:pt x="16970" y="18442"/>
                  </a:cubicBezTo>
                  <a:cubicBezTo>
                    <a:pt x="16837" y="18308"/>
                    <a:pt x="16703" y="18174"/>
                    <a:pt x="16542" y="18067"/>
                  </a:cubicBezTo>
                  <a:lnTo>
                    <a:pt x="16328" y="17559"/>
                  </a:lnTo>
                  <a:cubicBezTo>
                    <a:pt x="16274" y="17425"/>
                    <a:pt x="16194" y="17264"/>
                    <a:pt x="16141" y="17131"/>
                  </a:cubicBezTo>
                  <a:cubicBezTo>
                    <a:pt x="16114" y="17024"/>
                    <a:pt x="16060" y="16943"/>
                    <a:pt x="16007" y="16836"/>
                  </a:cubicBezTo>
                  <a:lnTo>
                    <a:pt x="16007" y="16488"/>
                  </a:lnTo>
                  <a:lnTo>
                    <a:pt x="16007" y="16167"/>
                  </a:lnTo>
                  <a:lnTo>
                    <a:pt x="16007" y="15819"/>
                  </a:lnTo>
                  <a:cubicBezTo>
                    <a:pt x="16060" y="15739"/>
                    <a:pt x="16114" y="15658"/>
                    <a:pt x="16141" y="15551"/>
                  </a:cubicBezTo>
                  <a:cubicBezTo>
                    <a:pt x="16167" y="15471"/>
                    <a:pt x="16248" y="15364"/>
                    <a:pt x="16301" y="15257"/>
                  </a:cubicBezTo>
                  <a:cubicBezTo>
                    <a:pt x="16328" y="15203"/>
                    <a:pt x="16408" y="15123"/>
                    <a:pt x="16435" y="15070"/>
                  </a:cubicBezTo>
                  <a:cubicBezTo>
                    <a:pt x="16596" y="14936"/>
                    <a:pt x="16783" y="14856"/>
                    <a:pt x="16944" y="14856"/>
                  </a:cubicBezTo>
                  <a:cubicBezTo>
                    <a:pt x="17077" y="14856"/>
                    <a:pt x="17211" y="14882"/>
                    <a:pt x="17345" y="14963"/>
                  </a:cubicBezTo>
                  <a:cubicBezTo>
                    <a:pt x="19085" y="15873"/>
                    <a:pt x="20798" y="16301"/>
                    <a:pt x="22431" y="16301"/>
                  </a:cubicBezTo>
                  <a:cubicBezTo>
                    <a:pt x="25294" y="16301"/>
                    <a:pt x="27810" y="14856"/>
                    <a:pt x="29122" y="12447"/>
                  </a:cubicBezTo>
                  <a:cubicBezTo>
                    <a:pt x="30755" y="9583"/>
                    <a:pt x="29952" y="6638"/>
                    <a:pt x="28265" y="4604"/>
                  </a:cubicBezTo>
                  <a:cubicBezTo>
                    <a:pt x="28212" y="4149"/>
                    <a:pt x="27998" y="3748"/>
                    <a:pt x="27730" y="3400"/>
                  </a:cubicBezTo>
                  <a:cubicBezTo>
                    <a:pt x="26927" y="2276"/>
                    <a:pt x="25642" y="1928"/>
                    <a:pt x="24920" y="1821"/>
                  </a:cubicBezTo>
                  <a:cubicBezTo>
                    <a:pt x="24759" y="1767"/>
                    <a:pt x="24599" y="1767"/>
                    <a:pt x="24384" y="1740"/>
                  </a:cubicBezTo>
                  <a:cubicBezTo>
                    <a:pt x="23528" y="1339"/>
                    <a:pt x="22591" y="1018"/>
                    <a:pt x="21574" y="750"/>
                  </a:cubicBezTo>
                  <a:cubicBezTo>
                    <a:pt x="19915" y="268"/>
                    <a:pt x="18175" y="27"/>
                    <a:pt x="16462" y="27"/>
                  </a:cubicBezTo>
                  <a:cubicBezTo>
                    <a:pt x="16301" y="1"/>
                    <a:pt x="16167" y="1"/>
                    <a:pt x="160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0" name="Google Shape;6790;p45"/>
            <p:cNvSpPr/>
            <p:nvPr/>
          </p:nvSpPr>
          <p:spPr>
            <a:xfrm>
              <a:off x="2396100" y="7445775"/>
              <a:ext cx="312500" cy="133850"/>
            </a:xfrm>
            <a:custGeom>
              <a:avLst/>
              <a:gdLst/>
              <a:ahLst/>
              <a:cxnLst/>
              <a:rect l="l" t="t" r="r" b="b"/>
              <a:pathLst>
                <a:path w="12500" h="5354" extrusionOk="0">
                  <a:moveTo>
                    <a:pt x="6263" y="1"/>
                  </a:moveTo>
                  <a:cubicBezTo>
                    <a:pt x="2811" y="1"/>
                    <a:pt x="0" y="643"/>
                    <a:pt x="0" y="2463"/>
                  </a:cubicBezTo>
                  <a:cubicBezTo>
                    <a:pt x="0" y="4230"/>
                    <a:pt x="2811" y="5354"/>
                    <a:pt x="6263" y="5354"/>
                  </a:cubicBezTo>
                  <a:cubicBezTo>
                    <a:pt x="9716" y="5354"/>
                    <a:pt x="12500" y="4257"/>
                    <a:pt x="12500" y="2463"/>
                  </a:cubicBezTo>
                  <a:cubicBezTo>
                    <a:pt x="12500" y="643"/>
                    <a:pt x="9743" y="1"/>
                    <a:pt x="62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1" name="Google Shape;6791;p45"/>
            <p:cNvSpPr/>
            <p:nvPr/>
          </p:nvSpPr>
          <p:spPr>
            <a:xfrm>
              <a:off x="2272975" y="6759525"/>
              <a:ext cx="632350" cy="783650"/>
            </a:xfrm>
            <a:custGeom>
              <a:avLst/>
              <a:gdLst/>
              <a:ahLst/>
              <a:cxnLst/>
              <a:rect l="l" t="t" r="r" b="b"/>
              <a:pathLst>
                <a:path w="25294" h="31346" extrusionOk="0">
                  <a:moveTo>
                    <a:pt x="13558" y="0"/>
                  </a:moveTo>
                  <a:cubicBezTo>
                    <a:pt x="8932" y="0"/>
                    <a:pt x="4649" y="1987"/>
                    <a:pt x="2650" y="5985"/>
                  </a:cubicBezTo>
                  <a:cubicBezTo>
                    <a:pt x="0" y="11258"/>
                    <a:pt x="1124" y="17414"/>
                    <a:pt x="4363" y="20438"/>
                  </a:cubicBezTo>
                  <a:cubicBezTo>
                    <a:pt x="8003" y="23918"/>
                    <a:pt x="6959" y="28869"/>
                    <a:pt x="7147" y="30315"/>
                  </a:cubicBezTo>
                  <a:cubicBezTo>
                    <a:pt x="8182" y="30861"/>
                    <a:pt x="9571" y="31345"/>
                    <a:pt x="11258" y="31345"/>
                  </a:cubicBezTo>
                  <a:cubicBezTo>
                    <a:pt x="12713" y="31345"/>
                    <a:pt x="14388" y="30985"/>
                    <a:pt x="16247" y="29994"/>
                  </a:cubicBezTo>
                  <a:cubicBezTo>
                    <a:pt x="16247" y="29994"/>
                    <a:pt x="17746" y="22847"/>
                    <a:pt x="12500" y="17922"/>
                  </a:cubicBezTo>
                  <a:cubicBezTo>
                    <a:pt x="8544" y="14242"/>
                    <a:pt x="10932" y="9455"/>
                    <a:pt x="14162" y="9455"/>
                  </a:cubicBezTo>
                  <a:cubicBezTo>
                    <a:pt x="14691" y="9455"/>
                    <a:pt x="15242" y="9584"/>
                    <a:pt x="15792" y="9866"/>
                  </a:cubicBezTo>
                  <a:cubicBezTo>
                    <a:pt x="17220" y="10595"/>
                    <a:pt x="18529" y="10914"/>
                    <a:pt x="19678" y="10914"/>
                  </a:cubicBezTo>
                  <a:cubicBezTo>
                    <a:pt x="21693" y="10914"/>
                    <a:pt x="23218" y="9931"/>
                    <a:pt x="24036" y="8447"/>
                  </a:cubicBezTo>
                  <a:cubicBezTo>
                    <a:pt x="25294" y="6145"/>
                    <a:pt x="24571" y="2398"/>
                    <a:pt x="18121" y="632"/>
                  </a:cubicBezTo>
                  <a:cubicBezTo>
                    <a:pt x="16608" y="211"/>
                    <a:pt x="15065" y="0"/>
                    <a:pt x="135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2" name="Google Shape;6792;p45"/>
            <p:cNvSpPr/>
            <p:nvPr/>
          </p:nvSpPr>
          <p:spPr>
            <a:xfrm>
              <a:off x="2576750" y="6759250"/>
              <a:ext cx="37500" cy="240900"/>
            </a:xfrm>
            <a:custGeom>
              <a:avLst/>
              <a:gdLst/>
              <a:ahLst/>
              <a:cxnLst/>
              <a:rect l="l" t="t" r="r" b="b"/>
              <a:pathLst>
                <a:path w="1500" h="9636" extrusionOk="0">
                  <a:moveTo>
                    <a:pt x="1072" y="0"/>
                  </a:moveTo>
                  <a:cubicBezTo>
                    <a:pt x="831" y="0"/>
                    <a:pt x="617" y="0"/>
                    <a:pt x="402" y="27"/>
                  </a:cubicBezTo>
                  <a:cubicBezTo>
                    <a:pt x="376" y="161"/>
                    <a:pt x="376" y="295"/>
                    <a:pt x="349" y="429"/>
                  </a:cubicBezTo>
                  <a:cubicBezTo>
                    <a:pt x="135" y="1687"/>
                    <a:pt x="1" y="2838"/>
                    <a:pt x="1" y="4096"/>
                  </a:cubicBezTo>
                  <a:cubicBezTo>
                    <a:pt x="1" y="5354"/>
                    <a:pt x="28" y="6558"/>
                    <a:pt x="295" y="7789"/>
                  </a:cubicBezTo>
                  <a:cubicBezTo>
                    <a:pt x="429" y="8378"/>
                    <a:pt x="590" y="8913"/>
                    <a:pt x="831" y="9449"/>
                  </a:cubicBezTo>
                  <a:lnTo>
                    <a:pt x="938" y="9636"/>
                  </a:lnTo>
                  <a:cubicBezTo>
                    <a:pt x="1152" y="9582"/>
                    <a:pt x="1312" y="9502"/>
                    <a:pt x="1500" y="9475"/>
                  </a:cubicBezTo>
                  <a:cubicBezTo>
                    <a:pt x="1312" y="8994"/>
                    <a:pt x="1179" y="8458"/>
                    <a:pt x="1045" y="8003"/>
                  </a:cubicBezTo>
                  <a:cubicBezTo>
                    <a:pt x="697" y="6826"/>
                    <a:pt x="670" y="5701"/>
                    <a:pt x="670" y="4497"/>
                  </a:cubicBezTo>
                  <a:cubicBezTo>
                    <a:pt x="670" y="3319"/>
                    <a:pt x="670" y="2115"/>
                    <a:pt x="938" y="964"/>
                  </a:cubicBezTo>
                  <a:cubicBezTo>
                    <a:pt x="964" y="670"/>
                    <a:pt x="1018" y="348"/>
                    <a:pt x="10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3" name="Google Shape;6793;p45"/>
            <p:cNvSpPr/>
            <p:nvPr/>
          </p:nvSpPr>
          <p:spPr>
            <a:xfrm>
              <a:off x="2436250" y="6798725"/>
              <a:ext cx="120450" cy="254975"/>
            </a:xfrm>
            <a:custGeom>
              <a:avLst/>
              <a:gdLst/>
              <a:ahLst/>
              <a:cxnLst/>
              <a:rect l="l" t="t" r="r" b="b"/>
              <a:pathLst>
                <a:path w="4818" h="10199" extrusionOk="0">
                  <a:moveTo>
                    <a:pt x="509" y="1"/>
                  </a:moveTo>
                  <a:lnTo>
                    <a:pt x="0" y="295"/>
                  </a:lnTo>
                  <a:cubicBezTo>
                    <a:pt x="402" y="2463"/>
                    <a:pt x="1338" y="4470"/>
                    <a:pt x="2275" y="6531"/>
                  </a:cubicBezTo>
                  <a:cubicBezTo>
                    <a:pt x="2784" y="7629"/>
                    <a:pt x="3453" y="9101"/>
                    <a:pt x="4390" y="10198"/>
                  </a:cubicBezTo>
                  <a:cubicBezTo>
                    <a:pt x="4524" y="9931"/>
                    <a:pt x="4657" y="9663"/>
                    <a:pt x="4818" y="9422"/>
                  </a:cubicBezTo>
                  <a:cubicBezTo>
                    <a:pt x="4684" y="9288"/>
                    <a:pt x="4550" y="9128"/>
                    <a:pt x="4443" y="8967"/>
                  </a:cubicBezTo>
                  <a:cubicBezTo>
                    <a:pt x="3774" y="8057"/>
                    <a:pt x="3292" y="6986"/>
                    <a:pt x="2811" y="5996"/>
                  </a:cubicBezTo>
                  <a:cubicBezTo>
                    <a:pt x="1874" y="4015"/>
                    <a:pt x="1044" y="2062"/>
                    <a:pt x="5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4" name="Google Shape;6794;p45"/>
            <p:cNvSpPr/>
            <p:nvPr/>
          </p:nvSpPr>
          <p:spPr>
            <a:xfrm>
              <a:off x="2303075" y="7057675"/>
              <a:ext cx="249625" cy="103750"/>
            </a:xfrm>
            <a:custGeom>
              <a:avLst/>
              <a:gdLst/>
              <a:ahLst/>
              <a:cxnLst/>
              <a:rect l="l" t="t" r="r" b="b"/>
              <a:pathLst>
                <a:path w="9985" h="4150" extrusionOk="0">
                  <a:moveTo>
                    <a:pt x="54" y="1"/>
                  </a:moveTo>
                  <a:cubicBezTo>
                    <a:pt x="1" y="188"/>
                    <a:pt x="1" y="376"/>
                    <a:pt x="54" y="536"/>
                  </a:cubicBezTo>
                  <a:cubicBezTo>
                    <a:pt x="1660" y="1955"/>
                    <a:pt x="3989" y="2517"/>
                    <a:pt x="5943" y="3132"/>
                  </a:cubicBezTo>
                  <a:cubicBezTo>
                    <a:pt x="7201" y="3534"/>
                    <a:pt x="8566" y="3935"/>
                    <a:pt x="9984" y="4150"/>
                  </a:cubicBezTo>
                  <a:cubicBezTo>
                    <a:pt x="9851" y="3882"/>
                    <a:pt x="9717" y="3614"/>
                    <a:pt x="9610" y="3347"/>
                  </a:cubicBezTo>
                  <a:cubicBezTo>
                    <a:pt x="8539" y="3159"/>
                    <a:pt x="7468" y="2892"/>
                    <a:pt x="6425" y="2597"/>
                  </a:cubicBezTo>
                  <a:cubicBezTo>
                    <a:pt x="4283" y="1982"/>
                    <a:pt x="1821" y="1419"/>
                    <a:pt x="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5" name="Google Shape;6795;p45"/>
            <p:cNvSpPr/>
            <p:nvPr/>
          </p:nvSpPr>
          <p:spPr>
            <a:xfrm>
              <a:off x="2331175" y="6918500"/>
              <a:ext cx="205450" cy="190725"/>
            </a:xfrm>
            <a:custGeom>
              <a:avLst/>
              <a:gdLst/>
              <a:ahLst/>
              <a:cxnLst/>
              <a:rect l="l" t="t" r="r" b="b"/>
              <a:pathLst>
                <a:path w="8218" h="7629" extrusionOk="0">
                  <a:moveTo>
                    <a:pt x="188" y="1"/>
                  </a:moveTo>
                  <a:lnTo>
                    <a:pt x="1" y="482"/>
                  </a:lnTo>
                  <a:cubicBezTo>
                    <a:pt x="429" y="1098"/>
                    <a:pt x="938" y="1660"/>
                    <a:pt x="1420" y="2195"/>
                  </a:cubicBezTo>
                  <a:cubicBezTo>
                    <a:pt x="2544" y="3373"/>
                    <a:pt x="3775" y="4417"/>
                    <a:pt x="5033" y="5380"/>
                  </a:cubicBezTo>
                  <a:cubicBezTo>
                    <a:pt x="6077" y="6183"/>
                    <a:pt x="7121" y="6960"/>
                    <a:pt x="8218" y="7629"/>
                  </a:cubicBezTo>
                  <a:lnTo>
                    <a:pt x="8218" y="6879"/>
                  </a:lnTo>
                  <a:cubicBezTo>
                    <a:pt x="7442" y="6371"/>
                    <a:pt x="6746" y="5836"/>
                    <a:pt x="6050" y="5354"/>
                  </a:cubicBezTo>
                  <a:cubicBezTo>
                    <a:pt x="3962" y="3801"/>
                    <a:pt x="1767" y="2062"/>
                    <a:pt x="1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6" name="Google Shape;6796;p45"/>
            <p:cNvSpPr/>
            <p:nvPr/>
          </p:nvSpPr>
          <p:spPr>
            <a:xfrm>
              <a:off x="2337200" y="7197525"/>
              <a:ext cx="256975" cy="29000"/>
            </a:xfrm>
            <a:custGeom>
              <a:avLst/>
              <a:gdLst/>
              <a:ahLst/>
              <a:cxnLst/>
              <a:rect l="l" t="t" r="r" b="b"/>
              <a:pathLst>
                <a:path w="10279" h="1160" extrusionOk="0">
                  <a:moveTo>
                    <a:pt x="9636" y="1"/>
                  </a:moveTo>
                  <a:cubicBezTo>
                    <a:pt x="8539" y="215"/>
                    <a:pt x="7415" y="349"/>
                    <a:pt x="6291" y="402"/>
                  </a:cubicBezTo>
                  <a:cubicBezTo>
                    <a:pt x="5188" y="488"/>
                    <a:pt x="4069" y="544"/>
                    <a:pt x="2944" y="544"/>
                  </a:cubicBezTo>
                  <a:cubicBezTo>
                    <a:pt x="1967" y="544"/>
                    <a:pt x="984" y="502"/>
                    <a:pt x="1" y="402"/>
                  </a:cubicBezTo>
                  <a:lnTo>
                    <a:pt x="1" y="402"/>
                  </a:lnTo>
                  <a:cubicBezTo>
                    <a:pt x="108" y="616"/>
                    <a:pt x="215" y="777"/>
                    <a:pt x="322" y="964"/>
                  </a:cubicBezTo>
                  <a:cubicBezTo>
                    <a:pt x="1385" y="1108"/>
                    <a:pt x="2456" y="1159"/>
                    <a:pt x="3530" y="1159"/>
                  </a:cubicBezTo>
                  <a:cubicBezTo>
                    <a:pt x="4457" y="1159"/>
                    <a:pt x="5387" y="1121"/>
                    <a:pt x="6318" y="1071"/>
                  </a:cubicBezTo>
                  <a:cubicBezTo>
                    <a:pt x="7576" y="991"/>
                    <a:pt x="8941" y="884"/>
                    <a:pt x="10279" y="643"/>
                  </a:cubicBezTo>
                  <a:lnTo>
                    <a:pt x="10011" y="376"/>
                  </a:lnTo>
                  <a:lnTo>
                    <a:pt x="96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7" name="Google Shape;6797;p45"/>
            <p:cNvSpPr/>
            <p:nvPr/>
          </p:nvSpPr>
          <p:spPr>
            <a:xfrm>
              <a:off x="2420850" y="7249725"/>
              <a:ext cx="212800" cy="78975"/>
            </a:xfrm>
            <a:custGeom>
              <a:avLst/>
              <a:gdLst/>
              <a:ahLst/>
              <a:cxnLst/>
              <a:rect l="l" t="t" r="r" b="b"/>
              <a:pathLst>
                <a:path w="8512" h="3159" extrusionOk="0">
                  <a:moveTo>
                    <a:pt x="8137" y="1"/>
                  </a:moveTo>
                  <a:cubicBezTo>
                    <a:pt x="7334" y="429"/>
                    <a:pt x="6531" y="830"/>
                    <a:pt x="5728" y="1205"/>
                  </a:cubicBezTo>
                  <a:cubicBezTo>
                    <a:pt x="4497" y="1767"/>
                    <a:pt x="3186" y="2195"/>
                    <a:pt x="1847" y="2436"/>
                  </a:cubicBezTo>
                  <a:cubicBezTo>
                    <a:pt x="1259" y="2570"/>
                    <a:pt x="616" y="2624"/>
                    <a:pt x="1" y="2731"/>
                  </a:cubicBezTo>
                  <a:cubicBezTo>
                    <a:pt x="81" y="2865"/>
                    <a:pt x="188" y="2998"/>
                    <a:pt x="241" y="3159"/>
                  </a:cubicBezTo>
                  <a:cubicBezTo>
                    <a:pt x="1981" y="2945"/>
                    <a:pt x="3694" y="2624"/>
                    <a:pt x="5380" y="2008"/>
                  </a:cubicBezTo>
                  <a:cubicBezTo>
                    <a:pt x="6451" y="1553"/>
                    <a:pt x="7468" y="1071"/>
                    <a:pt x="8512" y="536"/>
                  </a:cubicBezTo>
                  <a:cubicBezTo>
                    <a:pt x="8378" y="349"/>
                    <a:pt x="8271" y="161"/>
                    <a:pt x="81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8" name="Google Shape;6798;p45"/>
            <p:cNvSpPr/>
            <p:nvPr/>
          </p:nvSpPr>
          <p:spPr>
            <a:xfrm>
              <a:off x="2450300" y="7351425"/>
              <a:ext cx="227525" cy="61575"/>
            </a:xfrm>
            <a:custGeom>
              <a:avLst/>
              <a:gdLst/>
              <a:ahLst/>
              <a:cxnLst/>
              <a:rect l="l" t="t" r="r" b="b"/>
              <a:pathLst>
                <a:path w="9101" h="2463" extrusionOk="0">
                  <a:moveTo>
                    <a:pt x="8940" y="1"/>
                  </a:moveTo>
                  <a:cubicBezTo>
                    <a:pt x="7843" y="510"/>
                    <a:pt x="6692" y="938"/>
                    <a:pt x="5487" y="1286"/>
                  </a:cubicBezTo>
                  <a:cubicBezTo>
                    <a:pt x="3955" y="1704"/>
                    <a:pt x="2342" y="2061"/>
                    <a:pt x="735" y="2061"/>
                  </a:cubicBezTo>
                  <a:cubicBezTo>
                    <a:pt x="490" y="2061"/>
                    <a:pt x="245" y="2053"/>
                    <a:pt x="0" y="2035"/>
                  </a:cubicBezTo>
                  <a:lnTo>
                    <a:pt x="0" y="2035"/>
                  </a:lnTo>
                  <a:cubicBezTo>
                    <a:pt x="54" y="2169"/>
                    <a:pt x="54" y="2276"/>
                    <a:pt x="54" y="2410"/>
                  </a:cubicBezTo>
                  <a:cubicBezTo>
                    <a:pt x="442" y="2446"/>
                    <a:pt x="830" y="2463"/>
                    <a:pt x="1219" y="2463"/>
                  </a:cubicBezTo>
                  <a:cubicBezTo>
                    <a:pt x="2571" y="2463"/>
                    <a:pt x="3928" y="2255"/>
                    <a:pt x="5300" y="1901"/>
                  </a:cubicBezTo>
                  <a:cubicBezTo>
                    <a:pt x="6531" y="1607"/>
                    <a:pt x="7869" y="1232"/>
                    <a:pt x="9101" y="697"/>
                  </a:cubicBezTo>
                  <a:cubicBezTo>
                    <a:pt x="9047" y="483"/>
                    <a:pt x="8993" y="242"/>
                    <a:pt x="8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9" name="Google Shape;6799;p45"/>
            <p:cNvSpPr/>
            <p:nvPr/>
          </p:nvSpPr>
          <p:spPr>
            <a:xfrm>
              <a:off x="2453650" y="7447800"/>
              <a:ext cx="233550" cy="50200"/>
            </a:xfrm>
            <a:custGeom>
              <a:avLst/>
              <a:gdLst/>
              <a:ahLst/>
              <a:cxnLst/>
              <a:rect l="l" t="t" r="r" b="b"/>
              <a:pathLst>
                <a:path w="9342" h="2008" extrusionOk="0">
                  <a:moveTo>
                    <a:pt x="9314" y="0"/>
                  </a:moveTo>
                  <a:lnTo>
                    <a:pt x="9020" y="107"/>
                  </a:lnTo>
                  <a:cubicBezTo>
                    <a:pt x="7575" y="643"/>
                    <a:pt x="6103" y="964"/>
                    <a:pt x="4604" y="1178"/>
                  </a:cubicBezTo>
                  <a:cubicBezTo>
                    <a:pt x="4233" y="1227"/>
                    <a:pt x="2171" y="1368"/>
                    <a:pt x="423" y="1368"/>
                  </a:cubicBezTo>
                  <a:cubicBezTo>
                    <a:pt x="280" y="1368"/>
                    <a:pt x="138" y="1367"/>
                    <a:pt x="0" y="1365"/>
                  </a:cubicBezTo>
                  <a:lnTo>
                    <a:pt x="0" y="1981"/>
                  </a:lnTo>
                  <a:cubicBezTo>
                    <a:pt x="241" y="1981"/>
                    <a:pt x="509" y="2008"/>
                    <a:pt x="749" y="2008"/>
                  </a:cubicBezTo>
                  <a:cubicBezTo>
                    <a:pt x="2088" y="2008"/>
                    <a:pt x="3426" y="1981"/>
                    <a:pt x="4764" y="1847"/>
                  </a:cubicBezTo>
                  <a:cubicBezTo>
                    <a:pt x="6236" y="1660"/>
                    <a:pt x="7682" y="1338"/>
                    <a:pt x="9074" y="857"/>
                  </a:cubicBezTo>
                  <a:cubicBezTo>
                    <a:pt x="9181" y="830"/>
                    <a:pt x="9234" y="803"/>
                    <a:pt x="9341" y="776"/>
                  </a:cubicBezTo>
                  <a:cubicBezTo>
                    <a:pt x="9314" y="509"/>
                    <a:pt x="9314" y="268"/>
                    <a:pt x="93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0" name="Google Shape;6800;p45"/>
            <p:cNvSpPr/>
            <p:nvPr/>
          </p:nvSpPr>
          <p:spPr>
            <a:xfrm>
              <a:off x="2740025" y="6926950"/>
              <a:ext cx="48875" cy="30100"/>
            </a:xfrm>
            <a:custGeom>
              <a:avLst/>
              <a:gdLst/>
              <a:ahLst/>
              <a:cxnLst/>
              <a:rect l="l" t="t" r="r" b="b"/>
              <a:pathLst>
                <a:path w="1955" h="1204" extrusionOk="0">
                  <a:moveTo>
                    <a:pt x="1029" y="1"/>
                  </a:moveTo>
                  <a:cubicBezTo>
                    <a:pt x="974" y="1"/>
                    <a:pt x="917" y="4"/>
                    <a:pt x="857" y="11"/>
                  </a:cubicBezTo>
                  <a:cubicBezTo>
                    <a:pt x="750" y="11"/>
                    <a:pt x="697" y="64"/>
                    <a:pt x="590" y="64"/>
                  </a:cubicBezTo>
                  <a:cubicBezTo>
                    <a:pt x="456" y="91"/>
                    <a:pt x="322" y="118"/>
                    <a:pt x="215" y="171"/>
                  </a:cubicBezTo>
                  <a:lnTo>
                    <a:pt x="54" y="171"/>
                  </a:lnTo>
                  <a:cubicBezTo>
                    <a:pt x="28" y="225"/>
                    <a:pt x="1" y="251"/>
                    <a:pt x="28" y="305"/>
                  </a:cubicBezTo>
                  <a:cubicBezTo>
                    <a:pt x="221" y="765"/>
                    <a:pt x="634" y="1203"/>
                    <a:pt x="1167" y="1203"/>
                  </a:cubicBezTo>
                  <a:cubicBezTo>
                    <a:pt x="1223" y="1203"/>
                    <a:pt x="1280" y="1198"/>
                    <a:pt x="1339" y="1188"/>
                  </a:cubicBezTo>
                  <a:cubicBezTo>
                    <a:pt x="1419" y="1161"/>
                    <a:pt x="1553" y="1108"/>
                    <a:pt x="1660" y="1054"/>
                  </a:cubicBezTo>
                  <a:cubicBezTo>
                    <a:pt x="1714" y="1054"/>
                    <a:pt x="1714" y="1028"/>
                    <a:pt x="1741" y="1028"/>
                  </a:cubicBezTo>
                  <a:cubicBezTo>
                    <a:pt x="1794" y="974"/>
                    <a:pt x="1821" y="947"/>
                    <a:pt x="1874" y="894"/>
                  </a:cubicBezTo>
                  <a:cubicBezTo>
                    <a:pt x="1901" y="840"/>
                    <a:pt x="1928" y="787"/>
                    <a:pt x="1955" y="733"/>
                  </a:cubicBezTo>
                  <a:cubicBezTo>
                    <a:pt x="1955" y="653"/>
                    <a:pt x="1955" y="599"/>
                    <a:pt x="1928" y="519"/>
                  </a:cubicBezTo>
                  <a:cubicBezTo>
                    <a:pt x="1928" y="492"/>
                    <a:pt x="1901" y="439"/>
                    <a:pt x="1901" y="412"/>
                  </a:cubicBezTo>
                  <a:cubicBezTo>
                    <a:pt x="1874" y="385"/>
                    <a:pt x="1874" y="359"/>
                    <a:pt x="1821" y="332"/>
                  </a:cubicBezTo>
                  <a:cubicBezTo>
                    <a:pt x="1741" y="225"/>
                    <a:pt x="1607" y="118"/>
                    <a:pt x="1473" y="91"/>
                  </a:cubicBezTo>
                  <a:cubicBezTo>
                    <a:pt x="1332" y="31"/>
                    <a:pt x="1192" y="1"/>
                    <a:pt x="1029" y="1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1" name="Google Shape;6801;p45"/>
            <p:cNvSpPr/>
            <p:nvPr/>
          </p:nvSpPr>
          <p:spPr>
            <a:xfrm>
              <a:off x="2640325" y="6831125"/>
              <a:ext cx="56225" cy="42100"/>
            </a:xfrm>
            <a:custGeom>
              <a:avLst/>
              <a:gdLst/>
              <a:ahLst/>
              <a:cxnLst/>
              <a:rect l="l" t="t" r="r" b="b"/>
              <a:pathLst>
                <a:path w="2249" h="1684" extrusionOk="0">
                  <a:moveTo>
                    <a:pt x="1793" y="0"/>
                  </a:moveTo>
                  <a:cubicBezTo>
                    <a:pt x="1570" y="0"/>
                    <a:pt x="1276" y="96"/>
                    <a:pt x="964" y="284"/>
                  </a:cubicBezTo>
                  <a:cubicBezTo>
                    <a:pt x="937" y="310"/>
                    <a:pt x="884" y="337"/>
                    <a:pt x="804" y="364"/>
                  </a:cubicBezTo>
                  <a:cubicBezTo>
                    <a:pt x="536" y="578"/>
                    <a:pt x="295" y="766"/>
                    <a:pt x="161" y="1006"/>
                  </a:cubicBezTo>
                  <a:cubicBezTo>
                    <a:pt x="27" y="1247"/>
                    <a:pt x="1" y="1408"/>
                    <a:pt x="108" y="1542"/>
                  </a:cubicBezTo>
                  <a:cubicBezTo>
                    <a:pt x="172" y="1639"/>
                    <a:pt x="289" y="1683"/>
                    <a:pt x="440" y="1683"/>
                  </a:cubicBezTo>
                  <a:cubicBezTo>
                    <a:pt x="664" y="1683"/>
                    <a:pt x="965" y="1584"/>
                    <a:pt x="1285" y="1408"/>
                  </a:cubicBezTo>
                  <a:cubicBezTo>
                    <a:pt x="1339" y="1381"/>
                    <a:pt x="1366" y="1328"/>
                    <a:pt x="1446" y="1301"/>
                  </a:cubicBezTo>
                  <a:cubicBezTo>
                    <a:pt x="1714" y="1113"/>
                    <a:pt x="1955" y="899"/>
                    <a:pt x="2088" y="685"/>
                  </a:cubicBezTo>
                  <a:cubicBezTo>
                    <a:pt x="2222" y="444"/>
                    <a:pt x="2249" y="284"/>
                    <a:pt x="2142" y="150"/>
                  </a:cubicBezTo>
                  <a:cubicBezTo>
                    <a:pt x="2075" y="49"/>
                    <a:pt x="1952" y="0"/>
                    <a:pt x="1793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2" name="Google Shape;6802;p45"/>
            <p:cNvSpPr/>
            <p:nvPr/>
          </p:nvSpPr>
          <p:spPr>
            <a:xfrm>
              <a:off x="2782850" y="6803625"/>
              <a:ext cx="61600" cy="28550"/>
            </a:xfrm>
            <a:custGeom>
              <a:avLst/>
              <a:gdLst/>
              <a:ahLst/>
              <a:cxnLst/>
              <a:rect l="l" t="t" r="r" b="b"/>
              <a:pathLst>
                <a:path w="2464" h="1142" extrusionOk="0">
                  <a:moveTo>
                    <a:pt x="845" y="0"/>
                  </a:moveTo>
                  <a:cubicBezTo>
                    <a:pt x="585" y="0"/>
                    <a:pt x="355" y="42"/>
                    <a:pt x="188" y="126"/>
                  </a:cubicBezTo>
                  <a:cubicBezTo>
                    <a:pt x="81" y="206"/>
                    <a:pt x="28" y="313"/>
                    <a:pt x="1" y="367"/>
                  </a:cubicBezTo>
                  <a:cubicBezTo>
                    <a:pt x="1" y="447"/>
                    <a:pt x="1" y="527"/>
                    <a:pt x="54" y="608"/>
                  </a:cubicBezTo>
                  <a:cubicBezTo>
                    <a:pt x="215" y="848"/>
                    <a:pt x="616" y="1036"/>
                    <a:pt x="1125" y="1116"/>
                  </a:cubicBezTo>
                  <a:cubicBezTo>
                    <a:pt x="1260" y="1133"/>
                    <a:pt x="1399" y="1142"/>
                    <a:pt x="1532" y="1142"/>
                  </a:cubicBezTo>
                  <a:cubicBezTo>
                    <a:pt x="1820" y="1142"/>
                    <a:pt x="2084" y="1100"/>
                    <a:pt x="2249" y="1009"/>
                  </a:cubicBezTo>
                  <a:cubicBezTo>
                    <a:pt x="2356" y="929"/>
                    <a:pt x="2436" y="875"/>
                    <a:pt x="2463" y="768"/>
                  </a:cubicBezTo>
                  <a:cubicBezTo>
                    <a:pt x="2463" y="715"/>
                    <a:pt x="2463" y="608"/>
                    <a:pt x="2383" y="527"/>
                  </a:cubicBezTo>
                  <a:cubicBezTo>
                    <a:pt x="2222" y="313"/>
                    <a:pt x="1821" y="99"/>
                    <a:pt x="1339" y="45"/>
                  </a:cubicBezTo>
                  <a:cubicBezTo>
                    <a:pt x="1168" y="15"/>
                    <a:pt x="1002" y="0"/>
                    <a:pt x="845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3" name="Google Shape;6803;p45"/>
            <p:cNvSpPr/>
            <p:nvPr/>
          </p:nvSpPr>
          <p:spPr>
            <a:xfrm>
              <a:off x="2731325" y="6897100"/>
              <a:ext cx="65600" cy="59575"/>
            </a:xfrm>
            <a:custGeom>
              <a:avLst/>
              <a:gdLst/>
              <a:ahLst/>
              <a:cxnLst/>
              <a:rect l="l" t="t" r="r" b="b"/>
              <a:pathLst>
                <a:path w="2624" h="2383" extrusionOk="0">
                  <a:moveTo>
                    <a:pt x="1289" y="1211"/>
                  </a:moveTo>
                  <a:cubicBezTo>
                    <a:pt x="1339" y="1211"/>
                    <a:pt x="1393" y="1218"/>
                    <a:pt x="1446" y="1231"/>
                  </a:cubicBezTo>
                  <a:cubicBezTo>
                    <a:pt x="1553" y="1231"/>
                    <a:pt x="1633" y="1285"/>
                    <a:pt x="1714" y="1312"/>
                  </a:cubicBezTo>
                  <a:cubicBezTo>
                    <a:pt x="1767" y="1365"/>
                    <a:pt x="1874" y="1419"/>
                    <a:pt x="1955" y="1472"/>
                  </a:cubicBezTo>
                  <a:cubicBezTo>
                    <a:pt x="2035" y="1579"/>
                    <a:pt x="2115" y="1633"/>
                    <a:pt x="2169" y="1740"/>
                  </a:cubicBezTo>
                  <a:lnTo>
                    <a:pt x="2169" y="1713"/>
                  </a:lnTo>
                  <a:lnTo>
                    <a:pt x="2222" y="1767"/>
                  </a:lnTo>
                  <a:lnTo>
                    <a:pt x="2249" y="1847"/>
                  </a:lnTo>
                  <a:lnTo>
                    <a:pt x="2249" y="1874"/>
                  </a:lnTo>
                  <a:cubicBezTo>
                    <a:pt x="2249" y="1900"/>
                    <a:pt x="2222" y="1900"/>
                    <a:pt x="2222" y="1954"/>
                  </a:cubicBezTo>
                  <a:cubicBezTo>
                    <a:pt x="2142" y="2008"/>
                    <a:pt x="2115" y="2088"/>
                    <a:pt x="2035" y="2115"/>
                  </a:cubicBezTo>
                  <a:cubicBezTo>
                    <a:pt x="2008" y="2141"/>
                    <a:pt x="1981" y="2141"/>
                    <a:pt x="1955" y="2168"/>
                  </a:cubicBezTo>
                  <a:cubicBezTo>
                    <a:pt x="1901" y="2168"/>
                    <a:pt x="1901" y="2222"/>
                    <a:pt x="1874" y="2222"/>
                  </a:cubicBezTo>
                  <a:cubicBezTo>
                    <a:pt x="1821" y="2248"/>
                    <a:pt x="1741" y="2275"/>
                    <a:pt x="1633" y="2275"/>
                  </a:cubicBezTo>
                  <a:lnTo>
                    <a:pt x="1419" y="2275"/>
                  </a:lnTo>
                  <a:cubicBezTo>
                    <a:pt x="1312" y="2248"/>
                    <a:pt x="1232" y="2248"/>
                    <a:pt x="1178" y="2222"/>
                  </a:cubicBezTo>
                  <a:cubicBezTo>
                    <a:pt x="1071" y="2168"/>
                    <a:pt x="1018" y="2141"/>
                    <a:pt x="938" y="2088"/>
                  </a:cubicBezTo>
                  <a:cubicBezTo>
                    <a:pt x="857" y="1981"/>
                    <a:pt x="750" y="1927"/>
                    <a:pt x="643" y="1793"/>
                  </a:cubicBezTo>
                  <a:cubicBezTo>
                    <a:pt x="590" y="1686"/>
                    <a:pt x="509" y="1579"/>
                    <a:pt x="509" y="1472"/>
                  </a:cubicBezTo>
                  <a:cubicBezTo>
                    <a:pt x="616" y="1419"/>
                    <a:pt x="670" y="1365"/>
                    <a:pt x="777" y="1338"/>
                  </a:cubicBezTo>
                  <a:cubicBezTo>
                    <a:pt x="911" y="1285"/>
                    <a:pt x="1018" y="1231"/>
                    <a:pt x="1152" y="1231"/>
                  </a:cubicBezTo>
                  <a:cubicBezTo>
                    <a:pt x="1192" y="1218"/>
                    <a:pt x="1239" y="1211"/>
                    <a:pt x="1289" y="1211"/>
                  </a:cubicBezTo>
                  <a:close/>
                  <a:moveTo>
                    <a:pt x="2517" y="0"/>
                  </a:moveTo>
                  <a:cubicBezTo>
                    <a:pt x="2490" y="27"/>
                    <a:pt x="2463" y="27"/>
                    <a:pt x="2410" y="80"/>
                  </a:cubicBezTo>
                  <a:cubicBezTo>
                    <a:pt x="2383" y="107"/>
                    <a:pt x="2356" y="107"/>
                    <a:pt x="2329" y="134"/>
                  </a:cubicBezTo>
                  <a:cubicBezTo>
                    <a:pt x="2222" y="214"/>
                    <a:pt x="2142" y="241"/>
                    <a:pt x="2062" y="268"/>
                  </a:cubicBezTo>
                  <a:cubicBezTo>
                    <a:pt x="1848" y="375"/>
                    <a:pt x="1607" y="455"/>
                    <a:pt x="1339" y="509"/>
                  </a:cubicBezTo>
                  <a:cubicBezTo>
                    <a:pt x="1071" y="589"/>
                    <a:pt x="831" y="616"/>
                    <a:pt x="563" y="616"/>
                  </a:cubicBezTo>
                  <a:lnTo>
                    <a:pt x="1" y="616"/>
                  </a:lnTo>
                  <a:cubicBezTo>
                    <a:pt x="54" y="857"/>
                    <a:pt x="108" y="1071"/>
                    <a:pt x="215" y="1312"/>
                  </a:cubicBezTo>
                  <a:cubicBezTo>
                    <a:pt x="349" y="1553"/>
                    <a:pt x="483" y="1793"/>
                    <a:pt x="670" y="1954"/>
                  </a:cubicBezTo>
                  <a:cubicBezTo>
                    <a:pt x="750" y="2008"/>
                    <a:pt x="857" y="2115"/>
                    <a:pt x="938" y="2168"/>
                  </a:cubicBezTo>
                  <a:cubicBezTo>
                    <a:pt x="1045" y="2248"/>
                    <a:pt x="1152" y="2302"/>
                    <a:pt x="1286" y="2355"/>
                  </a:cubicBezTo>
                  <a:cubicBezTo>
                    <a:pt x="1393" y="2382"/>
                    <a:pt x="1526" y="2382"/>
                    <a:pt x="1660" y="2382"/>
                  </a:cubicBezTo>
                  <a:cubicBezTo>
                    <a:pt x="1794" y="2355"/>
                    <a:pt x="1928" y="2329"/>
                    <a:pt x="2062" y="2248"/>
                  </a:cubicBezTo>
                  <a:cubicBezTo>
                    <a:pt x="2196" y="2141"/>
                    <a:pt x="2329" y="2008"/>
                    <a:pt x="2410" y="1847"/>
                  </a:cubicBezTo>
                  <a:cubicBezTo>
                    <a:pt x="2463" y="1793"/>
                    <a:pt x="2490" y="1686"/>
                    <a:pt x="2517" y="1579"/>
                  </a:cubicBezTo>
                  <a:cubicBezTo>
                    <a:pt x="2544" y="1472"/>
                    <a:pt x="2544" y="1365"/>
                    <a:pt x="2597" y="1285"/>
                  </a:cubicBezTo>
                  <a:cubicBezTo>
                    <a:pt x="2624" y="1124"/>
                    <a:pt x="2624" y="910"/>
                    <a:pt x="2624" y="696"/>
                  </a:cubicBezTo>
                  <a:cubicBezTo>
                    <a:pt x="2624" y="616"/>
                    <a:pt x="2597" y="509"/>
                    <a:pt x="2597" y="375"/>
                  </a:cubicBezTo>
                  <a:cubicBezTo>
                    <a:pt x="2597" y="268"/>
                    <a:pt x="2597" y="161"/>
                    <a:pt x="2544" y="80"/>
                  </a:cubicBezTo>
                  <a:lnTo>
                    <a:pt x="2517" y="0"/>
                  </a:ln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4" name="Google Shape;6804;p45"/>
            <p:cNvSpPr/>
            <p:nvPr/>
          </p:nvSpPr>
          <p:spPr>
            <a:xfrm>
              <a:off x="2813625" y="6863475"/>
              <a:ext cx="27475" cy="42500"/>
            </a:xfrm>
            <a:custGeom>
              <a:avLst/>
              <a:gdLst/>
              <a:ahLst/>
              <a:cxnLst/>
              <a:rect l="l" t="t" r="r" b="b"/>
              <a:pathLst>
                <a:path w="1099" h="1700" extrusionOk="0">
                  <a:moveTo>
                    <a:pt x="389" y="0"/>
                  </a:moveTo>
                  <a:cubicBezTo>
                    <a:pt x="367" y="0"/>
                    <a:pt x="344" y="2"/>
                    <a:pt x="322" y="7"/>
                  </a:cubicBezTo>
                  <a:cubicBezTo>
                    <a:pt x="295" y="7"/>
                    <a:pt x="269" y="34"/>
                    <a:pt x="269" y="34"/>
                  </a:cubicBezTo>
                  <a:cubicBezTo>
                    <a:pt x="54" y="141"/>
                    <a:pt x="1" y="542"/>
                    <a:pt x="54" y="944"/>
                  </a:cubicBezTo>
                  <a:cubicBezTo>
                    <a:pt x="108" y="1185"/>
                    <a:pt x="188" y="1372"/>
                    <a:pt x="322" y="1532"/>
                  </a:cubicBezTo>
                  <a:cubicBezTo>
                    <a:pt x="434" y="1644"/>
                    <a:pt x="545" y="1700"/>
                    <a:pt x="657" y="1700"/>
                  </a:cubicBezTo>
                  <a:cubicBezTo>
                    <a:pt x="679" y="1700"/>
                    <a:pt x="701" y="1698"/>
                    <a:pt x="724" y="1693"/>
                  </a:cubicBezTo>
                  <a:cubicBezTo>
                    <a:pt x="777" y="1693"/>
                    <a:pt x="804" y="1666"/>
                    <a:pt x="804" y="1666"/>
                  </a:cubicBezTo>
                  <a:cubicBezTo>
                    <a:pt x="991" y="1532"/>
                    <a:pt x="1098" y="1158"/>
                    <a:pt x="991" y="756"/>
                  </a:cubicBezTo>
                  <a:cubicBezTo>
                    <a:pt x="965" y="515"/>
                    <a:pt x="857" y="328"/>
                    <a:pt x="724" y="167"/>
                  </a:cubicBezTo>
                  <a:cubicBezTo>
                    <a:pt x="612" y="56"/>
                    <a:pt x="501" y="0"/>
                    <a:pt x="389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5" name="Google Shape;6805;p45"/>
            <p:cNvSpPr/>
            <p:nvPr/>
          </p:nvSpPr>
          <p:spPr>
            <a:xfrm>
              <a:off x="2677125" y="6899600"/>
              <a:ext cx="27475" cy="42475"/>
            </a:xfrm>
            <a:custGeom>
              <a:avLst/>
              <a:gdLst/>
              <a:ahLst/>
              <a:cxnLst/>
              <a:rect l="l" t="t" r="r" b="b"/>
              <a:pathLst>
                <a:path w="1099" h="1699" extrusionOk="0">
                  <a:moveTo>
                    <a:pt x="416" y="0"/>
                  </a:moveTo>
                  <a:cubicBezTo>
                    <a:pt x="393" y="0"/>
                    <a:pt x="371" y="3"/>
                    <a:pt x="349" y="7"/>
                  </a:cubicBezTo>
                  <a:cubicBezTo>
                    <a:pt x="295" y="7"/>
                    <a:pt x="268" y="34"/>
                    <a:pt x="268" y="34"/>
                  </a:cubicBezTo>
                  <a:cubicBezTo>
                    <a:pt x="81" y="168"/>
                    <a:pt x="1" y="542"/>
                    <a:pt x="81" y="944"/>
                  </a:cubicBezTo>
                  <a:cubicBezTo>
                    <a:pt x="108" y="1185"/>
                    <a:pt x="215" y="1372"/>
                    <a:pt x="349" y="1506"/>
                  </a:cubicBezTo>
                  <a:cubicBezTo>
                    <a:pt x="465" y="1623"/>
                    <a:pt x="582" y="1699"/>
                    <a:pt x="698" y="1699"/>
                  </a:cubicBezTo>
                  <a:cubicBezTo>
                    <a:pt x="716" y="1699"/>
                    <a:pt x="733" y="1697"/>
                    <a:pt x="750" y="1693"/>
                  </a:cubicBezTo>
                  <a:cubicBezTo>
                    <a:pt x="777" y="1693"/>
                    <a:pt x="804" y="1640"/>
                    <a:pt x="804" y="1640"/>
                  </a:cubicBezTo>
                  <a:cubicBezTo>
                    <a:pt x="1018" y="1506"/>
                    <a:pt x="1098" y="1158"/>
                    <a:pt x="1018" y="730"/>
                  </a:cubicBezTo>
                  <a:cubicBezTo>
                    <a:pt x="964" y="516"/>
                    <a:pt x="884" y="302"/>
                    <a:pt x="750" y="168"/>
                  </a:cubicBezTo>
                  <a:cubicBezTo>
                    <a:pt x="639" y="56"/>
                    <a:pt x="527" y="0"/>
                    <a:pt x="416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806" name="Google Shape;6806;p45"/>
          <p:cNvGrpSpPr/>
          <p:nvPr/>
        </p:nvGrpSpPr>
        <p:grpSpPr>
          <a:xfrm>
            <a:off x="7961658" y="4889784"/>
            <a:ext cx="1194828" cy="1215085"/>
            <a:chOff x="2293050" y="8738575"/>
            <a:chExt cx="1223875" cy="1244625"/>
          </a:xfrm>
        </p:grpSpPr>
        <p:sp>
          <p:nvSpPr>
            <p:cNvPr id="6807" name="Google Shape;6807;p45"/>
            <p:cNvSpPr/>
            <p:nvPr/>
          </p:nvSpPr>
          <p:spPr>
            <a:xfrm>
              <a:off x="2293050" y="8738575"/>
              <a:ext cx="1223875" cy="1244625"/>
            </a:xfrm>
            <a:custGeom>
              <a:avLst/>
              <a:gdLst/>
              <a:ahLst/>
              <a:cxnLst/>
              <a:rect l="l" t="t" r="r" b="b"/>
              <a:pathLst>
                <a:path w="48955" h="49785" extrusionOk="0">
                  <a:moveTo>
                    <a:pt x="34260" y="41246"/>
                  </a:moveTo>
                  <a:lnTo>
                    <a:pt x="34260" y="41273"/>
                  </a:lnTo>
                  <a:cubicBezTo>
                    <a:pt x="33997" y="42125"/>
                    <a:pt x="34038" y="43058"/>
                    <a:pt x="34380" y="43884"/>
                  </a:cubicBezTo>
                  <a:lnTo>
                    <a:pt x="34380" y="43884"/>
                  </a:lnTo>
                  <a:cubicBezTo>
                    <a:pt x="34146" y="43448"/>
                    <a:pt x="33829" y="43050"/>
                    <a:pt x="33431" y="42718"/>
                  </a:cubicBezTo>
                  <a:cubicBezTo>
                    <a:pt x="33324" y="42370"/>
                    <a:pt x="33243" y="42049"/>
                    <a:pt x="33056" y="41701"/>
                  </a:cubicBezTo>
                  <a:cubicBezTo>
                    <a:pt x="33270" y="41621"/>
                    <a:pt x="33457" y="41487"/>
                    <a:pt x="33671" y="41353"/>
                  </a:cubicBezTo>
                  <a:lnTo>
                    <a:pt x="34260" y="41246"/>
                  </a:lnTo>
                  <a:close/>
                  <a:moveTo>
                    <a:pt x="11643" y="0"/>
                  </a:moveTo>
                  <a:cubicBezTo>
                    <a:pt x="10091" y="0"/>
                    <a:pt x="8699" y="1071"/>
                    <a:pt x="8298" y="2570"/>
                  </a:cubicBezTo>
                  <a:cubicBezTo>
                    <a:pt x="7976" y="3908"/>
                    <a:pt x="8485" y="5273"/>
                    <a:pt x="9502" y="6103"/>
                  </a:cubicBezTo>
                  <a:lnTo>
                    <a:pt x="9502" y="6183"/>
                  </a:lnTo>
                  <a:cubicBezTo>
                    <a:pt x="5193" y="7575"/>
                    <a:pt x="1847" y="11135"/>
                    <a:pt x="803" y="15658"/>
                  </a:cubicBezTo>
                  <a:cubicBezTo>
                    <a:pt x="0" y="19057"/>
                    <a:pt x="616" y="22537"/>
                    <a:pt x="2463" y="25508"/>
                  </a:cubicBezTo>
                  <a:cubicBezTo>
                    <a:pt x="4283" y="28452"/>
                    <a:pt x="7200" y="30540"/>
                    <a:pt x="10573" y="31343"/>
                  </a:cubicBezTo>
                  <a:cubicBezTo>
                    <a:pt x="10626" y="31343"/>
                    <a:pt x="10653" y="31343"/>
                    <a:pt x="10653" y="31369"/>
                  </a:cubicBezTo>
                  <a:cubicBezTo>
                    <a:pt x="10894" y="33350"/>
                    <a:pt x="11831" y="35117"/>
                    <a:pt x="13249" y="36401"/>
                  </a:cubicBezTo>
                  <a:cubicBezTo>
                    <a:pt x="11750" y="38221"/>
                    <a:pt x="10894" y="40149"/>
                    <a:pt x="10412" y="41621"/>
                  </a:cubicBezTo>
                  <a:cubicBezTo>
                    <a:pt x="8913" y="42905"/>
                    <a:pt x="8646" y="45180"/>
                    <a:pt x="9850" y="46840"/>
                  </a:cubicBezTo>
                  <a:cubicBezTo>
                    <a:pt x="10573" y="47804"/>
                    <a:pt x="11724" y="48392"/>
                    <a:pt x="12955" y="48392"/>
                  </a:cubicBezTo>
                  <a:cubicBezTo>
                    <a:pt x="13785" y="48392"/>
                    <a:pt x="14588" y="48125"/>
                    <a:pt x="15257" y="47643"/>
                  </a:cubicBezTo>
                  <a:cubicBezTo>
                    <a:pt x="16033" y="47054"/>
                    <a:pt x="16568" y="46224"/>
                    <a:pt x="16729" y="45288"/>
                  </a:cubicBezTo>
                  <a:cubicBezTo>
                    <a:pt x="16809" y="45421"/>
                    <a:pt x="16916" y="45555"/>
                    <a:pt x="16996" y="45689"/>
                  </a:cubicBezTo>
                  <a:cubicBezTo>
                    <a:pt x="17719" y="46626"/>
                    <a:pt x="18843" y="47188"/>
                    <a:pt x="20021" y="47188"/>
                  </a:cubicBezTo>
                  <a:cubicBezTo>
                    <a:pt x="20824" y="47188"/>
                    <a:pt x="21600" y="46920"/>
                    <a:pt x="22269" y="46465"/>
                  </a:cubicBezTo>
                  <a:cubicBezTo>
                    <a:pt x="22858" y="46037"/>
                    <a:pt x="23286" y="45421"/>
                    <a:pt x="23527" y="44752"/>
                  </a:cubicBezTo>
                  <a:cubicBezTo>
                    <a:pt x="24196" y="45582"/>
                    <a:pt x="25240" y="46117"/>
                    <a:pt x="26311" y="46117"/>
                  </a:cubicBezTo>
                  <a:cubicBezTo>
                    <a:pt x="26498" y="46117"/>
                    <a:pt x="26712" y="46117"/>
                    <a:pt x="26873" y="46091"/>
                  </a:cubicBezTo>
                  <a:cubicBezTo>
                    <a:pt x="26980" y="47188"/>
                    <a:pt x="27515" y="48259"/>
                    <a:pt x="28479" y="48981"/>
                  </a:cubicBezTo>
                  <a:cubicBezTo>
                    <a:pt x="29175" y="49463"/>
                    <a:pt x="29978" y="49784"/>
                    <a:pt x="30861" y="49784"/>
                  </a:cubicBezTo>
                  <a:cubicBezTo>
                    <a:pt x="32119" y="49784"/>
                    <a:pt x="33324" y="49169"/>
                    <a:pt x="34073" y="48178"/>
                  </a:cubicBezTo>
                  <a:cubicBezTo>
                    <a:pt x="34938" y="47000"/>
                    <a:pt x="35069" y="45493"/>
                    <a:pt x="34544" y="44231"/>
                  </a:cubicBezTo>
                  <a:lnTo>
                    <a:pt x="34544" y="44231"/>
                  </a:lnTo>
                  <a:cubicBezTo>
                    <a:pt x="34793" y="44694"/>
                    <a:pt x="35145" y="45113"/>
                    <a:pt x="35599" y="45448"/>
                  </a:cubicBezTo>
                  <a:cubicBezTo>
                    <a:pt x="36268" y="45957"/>
                    <a:pt x="37044" y="46198"/>
                    <a:pt x="37847" y="46198"/>
                  </a:cubicBezTo>
                  <a:cubicBezTo>
                    <a:pt x="39025" y="46198"/>
                    <a:pt x="40149" y="45635"/>
                    <a:pt x="40871" y="44699"/>
                  </a:cubicBezTo>
                  <a:cubicBezTo>
                    <a:pt x="41487" y="43815"/>
                    <a:pt x="41701" y="42772"/>
                    <a:pt x="41567" y="41808"/>
                  </a:cubicBezTo>
                  <a:lnTo>
                    <a:pt x="41567" y="41808"/>
                  </a:lnTo>
                  <a:cubicBezTo>
                    <a:pt x="41889" y="41915"/>
                    <a:pt x="42236" y="41942"/>
                    <a:pt x="42558" y="41942"/>
                  </a:cubicBezTo>
                  <a:cubicBezTo>
                    <a:pt x="43682" y="41942"/>
                    <a:pt x="44752" y="41407"/>
                    <a:pt x="45422" y="40496"/>
                  </a:cubicBezTo>
                  <a:cubicBezTo>
                    <a:pt x="46492" y="39078"/>
                    <a:pt x="46278" y="37070"/>
                    <a:pt x="45047" y="35866"/>
                  </a:cubicBezTo>
                  <a:cubicBezTo>
                    <a:pt x="44806" y="35143"/>
                    <a:pt x="44485" y="34340"/>
                    <a:pt x="43976" y="33511"/>
                  </a:cubicBezTo>
                  <a:cubicBezTo>
                    <a:pt x="44297" y="32975"/>
                    <a:pt x="44538" y="32387"/>
                    <a:pt x="44699" y="31771"/>
                  </a:cubicBezTo>
                  <a:cubicBezTo>
                    <a:pt x="45341" y="31048"/>
                    <a:pt x="45823" y="30165"/>
                    <a:pt x="46091" y="29201"/>
                  </a:cubicBezTo>
                  <a:cubicBezTo>
                    <a:pt x="46144" y="28987"/>
                    <a:pt x="46171" y="28800"/>
                    <a:pt x="46225" y="28586"/>
                  </a:cubicBezTo>
                  <a:cubicBezTo>
                    <a:pt x="47108" y="27836"/>
                    <a:pt x="47777" y="26819"/>
                    <a:pt x="48098" y="25615"/>
                  </a:cubicBezTo>
                  <a:cubicBezTo>
                    <a:pt x="48955" y="22564"/>
                    <a:pt x="47108" y="19459"/>
                    <a:pt x="44083" y="18656"/>
                  </a:cubicBezTo>
                  <a:cubicBezTo>
                    <a:pt x="43602" y="18522"/>
                    <a:pt x="43147" y="18495"/>
                    <a:pt x="42638" y="18495"/>
                  </a:cubicBezTo>
                  <a:cubicBezTo>
                    <a:pt x="40283" y="18495"/>
                    <a:pt x="38222" y="19940"/>
                    <a:pt x="37338" y="22028"/>
                  </a:cubicBezTo>
                  <a:cubicBezTo>
                    <a:pt x="36161" y="22617"/>
                    <a:pt x="35197" y="23554"/>
                    <a:pt x="34608" y="24678"/>
                  </a:cubicBezTo>
                  <a:cubicBezTo>
                    <a:pt x="34314" y="24892"/>
                    <a:pt x="33993" y="25160"/>
                    <a:pt x="33725" y="25427"/>
                  </a:cubicBezTo>
                  <a:cubicBezTo>
                    <a:pt x="33002" y="25642"/>
                    <a:pt x="32280" y="25990"/>
                    <a:pt x="31691" y="26445"/>
                  </a:cubicBezTo>
                  <a:cubicBezTo>
                    <a:pt x="31289" y="26525"/>
                    <a:pt x="30915" y="26578"/>
                    <a:pt x="30540" y="26685"/>
                  </a:cubicBezTo>
                  <a:cubicBezTo>
                    <a:pt x="30192" y="26632"/>
                    <a:pt x="29790" y="26578"/>
                    <a:pt x="29416" y="26578"/>
                  </a:cubicBezTo>
                  <a:cubicBezTo>
                    <a:pt x="28506" y="26578"/>
                    <a:pt x="27622" y="26766"/>
                    <a:pt x="26739" y="27060"/>
                  </a:cubicBezTo>
                  <a:cubicBezTo>
                    <a:pt x="26338" y="26685"/>
                    <a:pt x="25936" y="26391"/>
                    <a:pt x="25454" y="26123"/>
                  </a:cubicBezTo>
                  <a:cubicBezTo>
                    <a:pt x="25401" y="25588"/>
                    <a:pt x="25294" y="25079"/>
                    <a:pt x="25133" y="24571"/>
                  </a:cubicBezTo>
                  <a:cubicBezTo>
                    <a:pt x="25642" y="23634"/>
                    <a:pt x="25990" y="22617"/>
                    <a:pt x="26231" y="21573"/>
                  </a:cubicBezTo>
                  <a:cubicBezTo>
                    <a:pt x="27435" y="16381"/>
                    <a:pt x="25321" y="11135"/>
                    <a:pt x="21279" y="8110"/>
                  </a:cubicBezTo>
                  <a:cubicBezTo>
                    <a:pt x="21895" y="7655"/>
                    <a:pt x="22350" y="6986"/>
                    <a:pt x="22564" y="6210"/>
                  </a:cubicBezTo>
                  <a:cubicBezTo>
                    <a:pt x="22778" y="5300"/>
                    <a:pt x="22644" y="4416"/>
                    <a:pt x="22189" y="3613"/>
                  </a:cubicBezTo>
                  <a:cubicBezTo>
                    <a:pt x="21707" y="2810"/>
                    <a:pt x="20985" y="2275"/>
                    <a:pt x="20075" y="2034"/>
                  </a:cubicBezTo>
                  <a:cubicBezTo>
                    <a:pt x="19807" y="1954"/>
                    <a:pt x="19512" y="1927"/>
                    <a:pt x="19245" y="1927"/>
                  </a:cubicBezTo>
                  <a:cubicBezTo>
                    <a:pt x="17826" y="1927"/>
                    <a:pt x="16622" y="2757"/>
                    <a:pt x="16086" y="4015"/>
                  </a:cubicBezTo>
                  <a:cubicBezTo>
                    <a:pt x="15872" y="4202"/>
                    <a:pt x="15631" y="4443"/>
                    <a:pt x="15364" y="4711"/>
                  </a:cubicBezTo>
                  <a:cubicBezTo>
                    <a:pt x="15257" y="4363"/>
                    <a:pt x="15150" y="4042"/>
                    <a:pt x="15069" y="3747"/>
                  </a:cubicBezTo>
                  <a:cubicBezTo>
                    <a:pt x="15123" y="3025"/>
                    <a:pt x="14962" y="2302"/>
                    <a:pt x="14588" y="1660"/>
                  </a:cubicBezTo>
                  <a:cubicBezTo>
                    <a:pt x="14133" y="857"/>
                    <a:pt x="13383" y="321"/>
                    <a:pt x="12500" y="80"/>
                  </a:cubicBezTo>
                  <a:cubicBezTo>
                    <a:pt x="12232" y="27"/>
                    <a:pt x="11911" y="0"/>
                    <a:pt x="116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8" name="Google Shape;6808;p45"/>
            <p:cNvSpPr/>
            <p:nvPr/>
          </p:nvSpPr>
          <p:spPr>
            <a:xfrm>
              <a:off x="2583450" y="9635225"/>
              <a:ext cx="170650" cy="245875"/>
            </a:xfrm>
            <a:custGeom>
              <a:avLst/>
              <a:gdLst/>
              <a:ahLst/>
              <a:cxnLst/>
              <a:rect l="l" t="t" r="r" b="b"/>
              <a:pathLst>
                <a:path w="6826" h="9835" extrusionOk="0">
                  <a:moveTo>
                    <a:pt x="6130" y="0"/>
                  </a:moveTo>
                  <a:cubicBezTo>
                    <a:pt x="2704" y="2409"/>
                    <a:pt x="1499" y="5701"/>
                    <a:pt x="1098" y="7494"/>
                  </a:cubicBezTo>
                  <a:cubicBezTo>
                    <a:pt x="937" y="7521"/>
                    <a:pt x="777" y="7575"/>
                    <a:pt x="643" y="7682"/>
                  </a:cubicBezTo>
                  <a:cubicBezTo>
                    <a:pt x="134" y="8083"/>
                    <a:pt x="1" y="8833"/>
                    <a:pt x="402" y="9368"/>
                  </a:cubicBezTo>
                  <a:cubicBezTo>
                    <a:pt x="634" y="9678"/>
                    <a:pt x="983" y="9835"/>
                    <a:pt x="1329" y="9835"/>
                  </a:cubicBezTo>
                  <a:cubicBezTo>
                    <a:pt x="1581" y="9835"/>
                    <a:pt x="1832" y="9751"/>
                    <a:pt x="2035" y="9582"/>
                  </a:cubicBezTo>
                  <a:cubicBezTo>
                    <a:pt x="2543" y="9181"/>
                    <a:pt x="2677" y="8458"/>
                    <a:pt x="2276" y="7923"/>
                  </a:cubicBezTo>
                  <a:lnTo>
                    <a:pt x="2088" y="7709"/>
                  </a:lnTo>
                  <a:cubicBezTo>
                    <a:pt x="2918" y="3828"/>
                    <a:pt x="6826" y="428"/>
                    <a:pt x="6826" y="428"/>
                  </a:cubicBezTo>
                  <a:lnTo>
                    <a:pt x="61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9" name="Google Shape;6809;p45"/>
            <p:cNvSpPr/>
            <p:nvPr/>
          </p:nvSpPr>
          <p:spPr>
            <a:xfrm>
              <a:off x="2762125" y="9628525"/>
              <a:ext cx="155925" cy="222975"/>
            </a:xfrm>
            <a:custGeom>
              <a:avLst/>
              <a:gdLst/>
              <a:ahLst/>
              <a:cxnLst/>
              <a:rect l="l" t="t" r="r" b="b"/>
              <a:pathLst>
                <a:path w="6237" h="8919" extrusionOk="0">
                  <a:moveTo>
                    <a:pt x="5594" y="0"/>
                  </a:moveTo>
                  <a:cubicBezTo>
                    <a:pt x="2516" y="2168"/>
                    <a:pt x="1419" y="5166"/>
                    <a:pt x="1044" y="6772"/>
                  </a:cubicBezTo>
                  <a:cubicBezTo>
                    <a:pt x="883" y="6826"/>
                    <a:pt x="749" y="6879"/>
                    <a:pt x="616" y="6986"/>
                  </a:cubicBezTo>
                  <a:cubicBezTo>
                    <a:pt x="107" y="7361"/>
                    <a:pt x="0" y="8030"/>
                    <a:pt x="375" y="8485"/>
                  </a:cubicBezTo>
                  <a:cubicBezTo>
                    <a:pt x="600" y="8774"/>
                    <a:pt x="930" y="8919"/>
                    <a:pt x="1263" y="8919"/>
                  </a:cubicBezTo>
                  <a:cubicBezTo>
                    <a:pt x="1485" y="8919"/>
                    <a:pt x="1708" y="8854"/>
                    <a:pt x="1900" y="8726"/>
                  </a:cubicBezTo>
                  <a:cubicBezTo>
                    <a:pt x="2382" y="8351"/>
                    <a:pt x="2489" y="7682"/>
                    <a:pt x="2114" y="7227"/>
                  </a:cubicBezTo>
                  <a:cubicBezTo>
                    <a:pt x="2061" y="7120"/>
                    <a:pt x="1981" y="7093"/>
                    <a:pt x="1927" y="7013"/>
                  </a:cubicBezTo>
                  <a:cubicBezTo>
                    <a:pt x="2677" y="3507"/>
                    <a:pt x="6236" y="402"/>
                    <a:pt x="6236" y="402"/>
                  </a:cubicBezTo>
                  <a:lnTo>
                    <a:pt x="55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0" name="Google Shape;6810;p45"/>
            <p:cNvSpPr/>
            <p:nvPr/>
          </p:nvSpPr>
          <p:spPr>
            <a:xfrm>
              <a:off x="2926725" y="9642575"/>
              <a:ext cx="125150" cy="182025"/>
            </a:xfrm>
            <a:custGeom>
              <a:avLst/>
              <a:gdLst/>
              <a:ahLst/>
              <a:cxnLst/>
              <a:rect l="l" t="t" r="r" b="b"/>
              <a:pathLst>
                <a:path w="5006" h="7281" extrusionOk="0">
                  <a:moveTo>
                    <a:pt x="4470" y="0"/>
                  </a:moveTo>
                  <a:cubicBezTo>
                    <a:pt x="2008" y="1767"/>
                    <a:pt x="1098" y="4203"/>
                    <a:pt x="803" y="5514"/>
                  </a:cubicBezTo>
                  <a:cubicBezTo>
                    <a:pt x="696" y="5541"/>
                    <a:pt x="562" y="5621"/>
                    <a:pt x="455" y="5675"/>
                  </a:cubicBezTo>
                  <a:cubicBezTo>
                    <a:pt x="81" y="5996"/>
                    <a:pt x="0" y="6531"/>
                    <a:pt x="295" y="6933"/>
                  </a:cubicBezTo>
                  <a:cubicBezTo>
                    <a:pt x="449" y="7164"/>
                    <a:pt x="702" y="7280"/>
                    <a:pt x="965" y="7280"/>
                  </a:cubicBezTo>
                  <a:cubicBezTo>
                    <a:pt x="1158" y="7280"/>
                    <a:pt x="1356" y="7218"/>
                    <a:pt x="1526" y="7093"/>
                  </a:cubicBezTo>
                  <a:cubicBezTo>
                    <a:pt x="1901" y="6799"/>
                    <a:pt x="2008" y="6264"/>
                    <a:pt x="1687" y="5862"/>
                  </a:cubicBezTo>
                  <a:cubicBezTo>
                    <a:pt x="1633" y="5782"/>
                    <a:pt x="1606" y="5728"/>
                    <a:pt x="1526" y="5675"/>
                  </a:cubicBezTo>
                  <a:cubicBezTo>
                    <a:pt x="2142" y="2838"/>
                    <a:pt x="5006" y="322"/>
                    <a:pt x="5006" y="322"/>
                  </a:cubicBezTo>
                  <a:lnTo>
                    <a:pt x="44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1" name="Google Shape;6811;p45"/>
            <p:cNvSpPr/>
            <p:nvPr/>
          </p:nvSpPr>
          <p:spPr>
            <a:xfrm>
              <a:off x="3276025" y="9267750"/>
              <a:ext cx="166625" cy="150950"/>
            </a:xfrm>
            <a:custGeom>
              <a:avLst/>
              <a:gdLst/>
              <a:ahLst/>
              <a:cxnLst/>
              <a:rect l="l" t="t" r="r" b="b"/>
              <a:pathLst>
                <a:path w="6665" h="6038" extrusionOk="0">
                  <a:moveTo>
                    <a:pt x="3281" y="1"/>
                  </a:moveTo>
                  <a:cubicBezTo>
                    <a:pt x="1931" y="1"/>
                    <a:pt x="737" y="916"/>
                    <a:pt x="402" y="2280"/>
                  </a:cubicBezTo>
                  <a:cubicBezTo>
                    <a:pt x="0" y="3886"/>
                    <a:pt x="964" y="5545"/>
                    <a:pt x="2570" y="5947"/>
                  </a:cubicBezTo>
                  <a:cubicBezTo>
                    <a:pt x="2816" y="6008"/>
                    <a:pt x="3063" y="6038"/>
                    <a:pt x="3307" y="6038"/>
                  </a:cubicBezTo>
                  <a:cubicBezTo>
                    <a:pt x="4655" y="6038"/>
                    <a:pt x="5901" y="5138"/>
                    <a:pt x="6263" y="3779"/>
                  </a:cubicBezTo>
                  <a:cubicBezTo>
                    <a:pt x="6665" y="2173"/>
                    <a:pt x="5701" y="540"/>
                    <a:pt x="4095" y="112"/>
                  </a:cubicBezTo>
                  <a:cubicBezTo>
                    <a:pt x="3821" y="37"/>
                    <a:pt x="3548" y="1"/>
                    <a:pt x="3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2" name="Google Shape;6812;p45"/>
            <p:cNvSpPr/>
            <p:nvPr/>
          </p:nvSpPr>
          <p:spPr>
            <a:xfrm>
              <a:off x="3197725" y="9340025"/>
              <a:ext cx="196075" cy="177550"/>
            </a:xfrm>
            <a:custGeom>
              <a:avLst/>
              <a:gdLst/>
              <a:ahLst/>
              <a:cxnLst/>
              <a:rect l="l" t="t" r="r" b="b"/>
              <a:pathLst>
                <a:path w="7843" h="7102" extrusionOk="0">
                  <a:moveTo>
                    <a:pt x="3920" y="0"/>
                  </a:moveTo>
                  <a:cubicBezTo>
                    <a:pt x="2324" y="0"/>
                    <a:pt x="889" y="1051"/>
                    <a:pt x="482" y="2654"/>
                  </a:cubicBezTo>
                  <a:cubicBezTo>
                    <a:pt x="0" y="4528"/>
                    <a:pt x="1125" y="6482"/>
                    <a:pt x="3025" y="6990"/>
                  </a:cubicBezTo>
                  <a:cubicBezTo>
                    <a:pt x="3318" y="7066"/>
                    <a:pt x="3613" y="7102"/>
                    <a:pt x="3904" y="7102"/>
                  </a:cubicBezTo>
                  <a:cubicBezTo>
                    <a:pt x="5474" y="7102"/>
                    <a:pt x="6932" y="6051"/>
                    <a:pt x="7361" y="4447"/>
                  </a:cubicBezTo>
                  <a:cubicBezTo>
                    <a:pt x="7843" y="2574"/>
                    <a:pt x="6719" y="620"/>
                    <a:pt x="4818" y="111"/>
                  </a:cubicBezTo>
                  <a:cubicBezTo>
                    <a:pt x="4517" y="36"/>
                    <a:pt x="4216" y="0"/>
                    <a:pt x="3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3" name="Google Shape;6813;p45"/>
            <p:cNvSpPr/>
            <p:nvPr/>
          </p:nvSpPr>
          <p:spPr>
            <a:xfrm>
              <a:off x="3145525" y="9392550"/>
              <a:ext cx="216175" cy="195575"/>
            </a:xfrm>
            <a:custGeom>
              <a:avLst/>
              <a:gdLst/>
              <a:ahLst/>
              <a:cxnLst/>
              <a:rect l="l" t="t" r="r" b="b"/>
              <a:pathLst>
                <a:path w="8647" h="7823" extrusionOk="0">
                  <a:moveTo>
                    <a:pt x="4306" y="0"/>
                  </a:moveTo>
                  <a:cubicBezTo>
                    <a:pt x="2558" y="0"/>
                    <a:pt x="987" y="1154"/>
                    <a:pt x="536" y="2935"/>
                  </a:cubicBezTo>
                  <a:cubicBezTo>
                    <a:pt x="1" y="5023"/>
                    <a:pt x="1285" y="7164"/>
                    <a:pt x="3346" y="7700"/>
                  </a:cubicBezTo>
                  <a:cubicBezTo>
                    <a:pt x="3667" y="7783"/>
                    <a:pt x="3990" y="7823"/>
                    <a:pt x="4309" y="7823"/>
                  </a:cubicBezTo>
                  <a:cubicBezTo>
                    <a:pt x="6036" y="7823"/>
                    <a:pt x="7632" y="6652"/>
                    <a:pt x="8084" y="4889"/>
                  </a:cubicBezTo>
                  <a:cubicBezTo>
                    <a:pt x="8646" y="2802"/>
                    <a:pt x="7388" y="660"/>
                    <a:pt x="5300" y="125"/>
                  </a:cubicBezTo>
                  <a:cubicBezTo>
                    <a:pt x="4967" y="40"/>
                    <a:pt x="4633" y="0"/>
                    <a:pt x="43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4" name="Google Shape;6814;p45"/>
            <p:cNvSpPr/>
            <p:nvPr/>
          </p:nvSpPr>
          <p:spPr>
            <a:xfrm>
              <a:off x="3257950" y="9538200"/>
              <a:ext cx="125150" cy="181575"/>
            </a:xfrm>
            <a:custGeom>
              <a:avLst/>
              <a:gdLst/>
              <a:ahLst/>
              <a:cxnLst/>
              <a:rect l="l" t="t" r="r" b="b"/>
              <a:pathLst>
                <a:path w="5006" h="7263" extrusionOk="0">
                  <a:moveTo>
                    <a:pt x="536" y="0"/>
                  </a:moveTo>
                  <a:lnTo>
                    <a:pt x="0" y="321"/>
                  </a:lnTo>
                  <a:cubicBezTo>
                    <a:pt x="0" y="321"/>
                    <a:pt x="2864" y="2837"/>
                    <a:pt x="3480" y="5674"/>
                  </a:cubicBezTo>
                  <a:cubicBezTo>
                    <a:pt x="3400" y="5701"/>
                    <a:pt x="3373" y="5781"/>
                    <a:pt x="3293" y="5835"/>
                  </a:cubicBezTo>
                  <a:cubicBezTo>
                    <a:pt x="2998" y="6236"/>
                    <a:pt x="3105" y="6772"/>
                    <a:pt x="3480" y="7093"/>
                  </a:cubicBezTo>
                  <a:cubicBezTo>
                    <a:pt x="3637" y="7208"/>
                    <a:pt x="3820" y="7262"/>
                    <a:pt x="3999" y="7262"/>
                  </a:cubicBezTo>
                  <a:cubicBezTo>
                    <a:pt x="4277" y="7262"/>
                    <a:pt x="4548" y="7133"/>
                    <a:pt x="4711" y="6906"/>
                  </a:cubicBezTo>
                  <a:cubicBezTo>
                    <a:pt x="5006" y="6504"/>
                    <a:pt x="4898" y="5969"/>
                    <a:pt x="4551" y="5674"/>
                  </a:cubicBezTo>
                  <a:cubicBezTo>
                    <a:pt x="4443" y="5621"/>
                    <a:pt x="4310" y="5541"/>
                    <a:pt x="4203" y="5514"/>
                  </a:cubicBezTo>
                  <a:cubicBezTo>
                    <a:pt x="3908" y="4202"/>
                    <a:pt x="2998" y="1767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5" name="Google Shape;6815;p45"/>
            <p:cNvSpPr/>
            <p:nvPr/>
          </p:nvSpPr>
          <p:spPr>
            <a:xfrm>
              <a:off x="3068575" y="9432450"/>
              <a:ext cx="241600" cy="218425"/>
            </a:xfrm>
            <a:custGeom>
              <a:avLst/>
              <a:gdLst/>
              <a:ahLst/>
              <a:cxnLst/>
              <a:rect l="l" t="t" r="r" b="b"/>
              <a:pathLst>
                <a:path w="9664" h="8737" extrusionOk="0">
                  <a:moveTo>
                    <a:pt x="4837" y="0"/>
                  </a:moveTo>
                  <a:cubicBezTo>
                    <a:pt x="2893" y="0"/>
                    <a:pt x="1114" y="1302"/>
                    <a:pt x="616" y="3293"/>
                  </a:cubicBezTo>
                  <a:cubicBezTo>
                    <a:pt x="1" y="5622"/>
                    <a:pt x="1419" y="8004"/>
                    <a:pt x="3748" y="8593"/>
                  </a:cubicBezTo>
                  <a:cubicBezTo>
                    <a:pt x="4121" y="8690"/>
                    <a:pt x="4493" y="8737"/>
                    <a:pt x="4859" y="8737"/>
                  </a:cubicBezTo>
                  <a:cubicBezTo>
                    <a:pt x="6805" y="8737"/>
                    <a:pt x="8556" y="7421"/>
                    <a:pt x="9074" y="5461"/>
                  </a:cubicBezTo>
                  <a:cubicBezTo>
                    <a:pt x="9663" y="3106"/>
                    <a:pt x="8271" y="750"/>
                    <a:pt x="5916" y="135"/>
                  </a:cubicBezTo>
                  <a:cubicBezTo>
                    <a:pt x="5555" y="44"/>
                    <a:pt x="5194" y="0"/>
                    <a:pt x="48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6" name="Google Shape;6816;p45"/>
            <p:cNvSpPr/>
            <p:nvPr/>
          </p:nvSpPr>
          <p:spPr>
            <a:xfrm>
              <a:off x="2976250" y="9464750"/>
              <a:ext cx="267000" cy="241300"/>
            </a:xfrm>
            <a:custGeom>
              <a:avLst/>
              <a:gdLst/>
              <a:ahLst/>
              <a:cxnLst/>
              <a:rect l="l" t="t" r="r" b="b"/>
              <a:pathLst>
                <a:path w="10680" h="9652" extrusionOk="0">
                  <a:moveTo>
                    <a:pt x="5377" y="0"/>
                  </a:moveTo>
                  <a:cubicBezTo>
                    <a:pt x="3218" y="0"/>
                    <a:pt x="1261" y="1460"/>
                    <a:pt x="696" y="3607"/>
                  </a:cubicBezTo>
                  <a:cubicBezTo>
                    <a:pt x="0" y="6177"/>
                    <a:pt x="1552" y="8826"/>
                    <a:pt x="4122" y="9496"/>
                  </a:cubicBezTo>
                  <a:cubicBezTo>
                    <a:pt x="4530" y="9601"/>
                    <a:pt x="4939" y="9651"/>
                    <a:pt x="5341" y="9651"/>
                  </a:cubicBezTo>
                  <a:cubicBezTo>
                    <a:pt x="7495" y="9651"/>
                    <a:pt x="9446" y="8208"/>
                    <a:pt x="10010" y="6043"/>
                  </a:cubicBezTo>
                  <a:cubicBezTo>
                    <a:pt x="10680" y="3473"/>
                    <a:pt x="9154" y="824"/>
                    <a:pt x="6584" y="154"/>
                  </a:cubicBezTo>
                  <a:cubicBezTo>
                    <a:pt x="6180" y="50"/>
                    <a:pt x="5775" y="0"/>
                    <a:pt x="53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7" name="Google Shape;6817;p45"/>
            <p:cNvSpPr/>
            <p:nvPr/>
          </p:nvSpPr>
          <p:spPr>
            <a:xfrm>
              <a:off x="3115425" y="9602425"/>
              <a:ext cx="155925" cy="223275"/>
            </a:xfrm>
            <a:custGeom>
              <a:avLst/>
              <a:gdLst/>
              <a:ahLst/>
              <a:cxnLst/>
              <a:rect l="l" t="t" r="r" b="b"/>
              <a:pathLst>
                <a:path w="6237" h="8931" extrusionOk="0">
                  <a:moveTo>
                    <a:pt x="643" y="1"/>
                  </a:moveTo>
                  <a:lnTo>
                    <a:pt x="0" y="402"/>
                  </a:lnTo>
                  <a:cubicBezTo>
                    <a:pt x="0" y="402"/>
                    <a:pt x="3560" y="3507"/>
                    <a:pt x="4310" y="7013"/>
                  </a:cubicBezTo>
                  <a:cubicBezTo>
                    <a:pt x="4256" y="7093"/>
                    <a:pt x="4176" y="7120"/>
                    <a:pt x="4122" y="7227"/>
                  </a:cubicBezTo>
                  <a:cubicBezTo>
                    <a:pt x="3747" y="7682"/>
                    <a:pt x="3855" y="8351"/>
                    <a:pt x="4336" y="8726"/>
                  </a:cubicBezTo>
                  <a:cubicBezTo>
                    <a:pt x="4538" y="8864"/>
                    <a:pt x="4764" y="8930"/>
                    <a:pt x="4986" y="8930"/>
                  </a:cubicBezTo>
                  <a:cubicBezTo>
                    <a:pt x="5325" y="8930"/>
                    <a:pt x="5652" y="8776"/>
                    <a:pt x="5862" y="8485"/>
                  </a:cubicBezTo>
                  <a:cubicBezTo>
                    <a:pt x="6237" y="8030"/>
                    <a:pt x="6130" y="7361"/>
                    <a:pt x="5621" y="6986"/>
                  </a:cubicBezTo>
                  <a:cubicBezTo>
                    <a:pt x="5487" y="6879"/>
                    <a:pt x="5353" y="6826"/>
                    <a:pt x="5193" y="6799"/>
                  </a:cubicBezTo>
                  <a:cubicBezTo>
                    <a:pt x="4818" y="5193"/>
                    <a:pt x="3721" y="2169"/>
                    <a:pt x="6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8" name="Google Shape;6818;p45"/>
            <p:cNvSpPr/>
            <p:nvPr/>
          </p:nvSpPr>
          <p:spPr>
            <a:xfrm>
              <a:off x="2881225" y="9470875"/>
              <a:ext cx="293775" cy="265125"/>
            </a:xfrm>
            <a:custGeom>
              <a:avLst/>
              <a:gdLst/>
              <a:ahLst/>
              <a:cxnLst/>
              <a:rect l="l" t="t" r="r" b="b"/>
              <a:pathLst>
                <a:path w="11751" h="10605" extrusionOk="0">
                  <a:moveTo>
                    <a:pt x="5851" y="1"/>
                  </a:moveTo>
                  <a:cubicBezTo>
                    <a:pt x="3498" y="1"/>
                    <a:pt x="1357" y="1592"/>
                    <a:pt x="750" y="3978"/>
                  </a:cubicBezTo>
                  <a:cubicBezTo>
                    <a:pt x="0" y="6788"/>
                    <a:pt x="1713" y="9706"/>
                    <a:pt x="4550" y="10428"/>
                  </a:cubicBezTo>
                  <a:cubicBezTo>
                    <a:pt x="4997" y="10547"/>
                    <a:pt x="5447" y="10604"/>
                    <a:pt x="5890" y="10604"/>
                  </a:cubicBezTo>
                  <a:cubicBezTo>
                    <a:pt x="8233" y="10604"/>
                    <a:pt x="10393" y="9013"/>
                    <a:pt x="11001" y="6628"/>
                  </a:cubicBezTo>
                  <a:cubicBezTo>
                    <a:pt x="11750" y="3817"/>
                    <a:pt x="10037" y="900"/>
                    <a:pt x="7200" y="177"/>
                  </a:cubicBezTo>
                  <a:cubicBezTo>
                    <a:pt x="6749" y="58"/>
                    <a:pt x="6296" y="1"/>
                    <a:pt x="5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9" name="Google Shape;6819;p45"/>
            <p:cNvSpPr/>
            <p:nvPr/>
          </p:nvSpPr>
          <p:spPr>
            <a:xfrm>
              <a:off x="2812300" y="9485875"/>
              <a:ext cx="293775" cy="265500"/>
            </a:xfrm>
            <a:custGeom>
              <a:avLst/>
              <a:gdLst/>
              <a:ahLst/>
              <a:cxnLst/>
              <a:rect l="l" t="t" r="r" b="b"/>
              <a:pathLst>
                <a:path w="11751" h="10620" extrusionOk="0">
                  <a:moveTo>
                    <a:pt x="5889" y="1"/>
                  </a:moveTo>
                  <a:cubicBezTo>
                    <a:pt x="3527" y="1"/>
                    <a:pt x="1383" y="1595"/>
                    <a:pt x="750" y="3993"/>
                  </a:cubicBezTo>
                  <a:cubicBezTo>
                    <a:pt x="0" y="6804"/>
                    <a:pt x="1713" y="9721"/>
                    <a:pt x="4551" y="10444"/>
                  </a:cubicBezTo>
                  <a:cubicBezTo>
                    <a:pt x="5002" y="10563"/>
                    <a:pt x="5454" y="10620"/>
                    <a:pt x="5900" y="10620"/>
                  </a:cubicBezTo>
                  <a:cubicBezTo>
                    <a:pt x="8253" y="10620"/>
                    <a:pt x="10398" y="9029"/>
                    <a:pt x="11028" y="6643"/>
                  </a:cubicBezTo>
                  <a:cubicBezTo>
                    <a:pt x="11751" y="3833"/>
                    <a:pt x="10064" y="915"/>
                    <a:pt x="7200" y="166"/>
                  </a:cubicBezTo>
                  <a:cubicBezTo>
                    <a:pt x="6761" y="54"/>
                    <a:pt x="6321" y="1"/>
                    <a:pt x="58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0" name="Google Shape;6820;p45"/>
            <p:cNvSpPr/>
            <p:nvPr/>
          </p:nvSpPr>
          <p:spPr>
            <a:xfrm>
              <a:off x="2725975" y="9472550"/>
              <a:ext cx="301800" cy="265750"/>
            </a:xfrm>
            <a:custGeom>
              <a:avLst/>
              <a:gdLst/>
              <a:ahLst/>
              <a:cxnLst/>
              <a:rect l="l" t="t" r="r" b="b"/>
              <a:pathLst>
                <a:path w="12072" h="10630" extrusionOk="0">
                  <a:moveTo>
                    <a:pt x="6036" y="1"/>
                  </a:moveTo>
                  <a:cubicBezTo>
                    <a:pt x="5003" y="1"/>
                    <a:pt x="3955" y="297"/>
                    <a:pt x="3025" y="913"/>
                  </a:cubicBezTo>
                  <a:cubicBezTo>
                    <a:pt x="590" y="2572"/>
                    <a:pt x="1" y="5891"/>
                    <a:pt x="1633" y="8300"/>
                  </a:cubicBezTo>
                  <a:cubicBezTo>
                    <a:pt x="2668" y="9819"/>
                    <a:pt x="4347" y="10630"/>
                    <a:pt x="6049" y="10630"/>
                  </a:cubicBezTo>
                  <a:cubicBezTo>
                    <a:pt x="7077" y="10630"/>
                    <a:pt x="8113" y="10334"/>
                    <a:pt x="9021" y="9719"/>
                  </a:cubicBezTo>
                  <a:cubicBezTo>
                    <a:pt x="11456" y="8033"/>
                    <a:pt x="12072" y="4714"/>
                    <a:pt x="10439" y="2305"/>
                  </a:cubicBezTo>
                  <a:cubicBezTo>
                    <a:pt x="9406" y="805"/>
                    <a:pt x="7741" y="1"/>
                    <a:pt x="6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1" name="Google Shape;6821;p45"/>
            <p:cNvSpPr/>
            <p:nvPr/>
          </p:nvSpPr>
          <p:spPr>
            <a:xfrm>
              <a:off x="2913350" y="9640575"/>
              <a:ext cx="189375" cy="274675"/>
            </a:xfrm>
            <a:custGeom>
              <a:avLst/>
              <a:gdLst/>
              <a:ahLst/>
              <a:cxnLst/>
              <a:rect l="l" t="t" r="r" b="b"/>
              <a:pathLst>
                <a:path w="7575" h="10987" extrusionOk="0">
                  <a:moveTo>
                    <a:pt x="803" y="0"/>
                  </a:moveTo>
                  <a:lnTo>
                    <a:pt x="0" y="509"/>
                  </a:lnTo>
                  <a:cubicBezTo>
                    <a:pt x="0" y="509"/>
                    <a:pt x="4336" y="4309"/>
                    <a:pt x="5273" y="8645"/>
                  </a:cubicBezTo>
                  <a:cubicBezTo>
                    <a:pt x="5166" y="8699"/>
                    <a:pt x="5112" y="8779"/>
                    <a:pt x="5032" y="8886"/>
                  </a:cubicBezTo>
                  <a:cubicBezTo>
                    <a:pt x="4604" y="9475"/>
                    <a:pt x="4738" y="10278"/>
                    <a:pt x="5300" y="10706"/>
                  </a:cubicBezTo>
                  <a:cubicBezTo>
                    <a:pt x="5543" y="10894"/>
                    <a:pt x="5827" y="10986"/>
                    <a:pt x="6107" y="10986"/>
                  </a:cubicBezTo>
                  <a:cubicBezTo>
                    <a:pt x="6505" y="10986"/>
                    <a:pt x="6895" y="10800"/>
                    <a:pt x="7146" y="10439"/>
                  </a:cubicBezTo>
                  <a:cubicBezTo>
                    <a:pt x="7575" y="9877"/>
                    <a:pt x="7441" y="9047"/>
                    <a:pt x="6879" y="8619"/>
                  </a:cubicBezTo>
                  <a:cubicBezTo>
                    <a:pt x="6718" y="8485"/>
                    <a:pt x="6558" y="8405"/>
                    <a:pt x="6370" y="8378"/>
                  </a:cubicBezTo>
                  <a:cubicBezTo>
                    <a:pt x="5915" y="6397"/>
                    <a:pt x="4577" y="2677"/>
                    <a:pt x="8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2" name="Google Shape;6822;p45"/>
            <p:cNvSpPr/>
            <p:nvPr/>
          </p:nvSpPr>
          <p:spPr>
            <a:xfrm>
              <a:off x="2677125" y="9431275"/>
              <a:ext cx="301825" cy="266050"/>
            </a:xfrm>
            <a:custGeom>
              <a:avLst/>
              <a:gdLst/>
              <a:ahLst/>
              <a:cxnLst/>
              <a:rect l="l" t="t" r="r" b="b"/>
              <a:pathLst>
                <a:path w="12073" h="10642" extrusionOk="0">
                  <a:moveTo>
                    <a:pt x="6056" y="0"/>
                  </a:moveTo>
                  <a:cubicBezTo>
                    <a:pt x="5022" y="0"/>
                    <a:pt x="3975" y="302"/>
                    <a:pt x="3052" y="931"/>
                  </a:cubicBezTo>
                  <a:cubicBezTo>
                    <a:pt x="590" y="2591"/>
                    <a:pt x="1" y="5910"/>
                    <a:pt x="1633" y="8319"/>
                  </a:cubicBezTo>
                  <a:cubicBezTo>
                    <a:pt x="2680" y="9831"/>
                    <a:pt x="4357" y="10642"/>
                    <a:pt x="6054" y="10642"/>
                  </a:cubicBezTo>
                  <a:cubicBezTo>
                    <a:pt x="7090" y="10642"/>
                    <a:pt x="8134" y="10340"/>
                    <a:pt x="9048" y="9710"/>
                  </a:cubicBezTo>
                  <a:cubicBezTo>
                    <a:pt x="11483" y="8051"/>
                    <a:pt x="12072" y="4732"/>
                    <a:pt x="10439" y="2323"/>
                  </a:cubicBezTo>
                  <a:cubicBezTo>
                    <a:pt x="9409" y="811"/>
                    <a:pt x="7749" y="0"/>
                    <a:pt x="60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3" name="Google Shape;6823;p45"/>
            <p:cNvSpPr/>
            <p:nvPr/>
          </p:nvSpPr>
          <p:spPr>
            <a:xfrm>
              <a:off x="2624275" y="9366225"/>
              <a:ext cx="266350" cy="266325"/>
            </a:xfrm>
            <a:custGeom>
              <a:avLst/>
              <a:gdLst/>
              <a:ahLst/>
              <a:cxnLst/>
              <a:rect l="l" t="t" r="r" b="b"/>
              <a:pathLst>
                <a:path w="10654" h="10653" extrusionOk="0">
                  <a:moveTo>
                    <a:pt x="5327" y="0"/>
                  </a:moveTo>
                  <a:cubicBezTo>
                    <a:pt x="2382" y="0"/>
                    <a:pt x="0" y="2382"/>
                    <a:pt x="0" y="5327"/>
                  </a:cubicBezTo>
                  <a:cubicBezTo>
                    <a:pt x="0" y="8271"/>
                    <a:pt x="2382" y="10653"/>
                    <a:pt x="5327" y="10653"/>
                  </a:cubicBezTo>
                  <a:cubicBezTo>
                    <a:pt x="8271" y="10653"/>
                    <a:pt x="10653" y="8271"/>
                    <a:pt x="10653" y="5327"/>
                  </a:cubicBezTo>
                  <a:cubicBezTo>
                    <a:pt x="10653" y="2382"/>
                    <a:pt x="8271" y="0"/>
                    <a:pt x="53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4" name="Google Shape;6824;p45"/>
            <p:cNvSpPr/>
            <p:nvPr/>
          </p:nvSpPr>
          <p:spPr>
            <a:xfrm>
              <a:off x="2597500" y="9281250"/>
              <a:ext cx="266350" cy="265650"/>
            </a:xfrm>
            <a:custGeom>
              <a:avLst/>
              <a:gdLst/>
              <a:ahLst/>
              <a:cxnLst/>
              <a:rect l="l" t="t" r="r" b="b"/>
              <a:pathLst>
                <a:path w="10654" h="10626" extrusionOk="0">
                  <a:moveTo>
                    <a:pt x="5327" y="0"/>
                  </a:moveTo>
                  <a:cubicBezTo>
                    <a:pt x="2383" y="0"/>
                    <a:pt x="1" y="2382"/>
                    <a:pt x="1" y="5326"/>
                  </a:cubicBezTo>
                  <a:cubicBezTo>
                    <a:pt x="1" y="8271"/>
                    <a:pt x="2383" y="10626"/>
                    <a:pt x="5327" y="10626"/>
                  </a:cubicBezTo>
                  <a:cubicBezTo>
                    <a:pt x="8271" y="10626"/>
                    <a:pt x="10653" y="8271"/>
                    <a:pt x="10653" y="5326"/>
                  </a:cubicBezTo>
                  <a:cubicBezTo>
                    <a:pt x="10653" y="2382"/>
                    <a:pt x="8271" y="0"/>
                    <a:pt x="53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5" name="Google Shape;6825;p45"/>
            <p:cNvSpPr/>
            <p:nvPr/>
          </p:nvSpPr>
          <p:spPr>
            <a:xfrm>
              <a:off x="2345900" y="8945775"/>
              <a:ext cx="570800" cy="518800"/>
            </a:xfrm>
            <a:custGeom>
              <a:avLst/>
              <a:gdLst/>
              <a:ahLst/>
              <a:cxnLst/>
              <a:rect l="l" t="t" r="r" b="b"/>
              <a:pathLst>
                <a:path w="22832" h="20752" extrusionOk="0">
                  <a:moveTo>
                    <a:pt x="11381" y="1"/>
                  </a:moveTo>
                  <a:cubicBezTo>
                    <a:pt x="6671" y="1"/>
                    <a:pt x="2437" y="3243"/>
                    <a:pt x="1312" y="8039"/>
                  </a:cubicBezTo>
                  <a:cubicBezTo>
                    <a:pt x="1" y="13606"/>
                    <a:pt x="3480" y="19174"/>
                    <a:pt x="9074" y="20485"/>
                  </a:cubicBezTo>
                  <a:cubicBezTo>
                    <a:pt x="9860" y="20665"/>
                    <a:pt x="10644" y="20752"/>
                    <a:pt x="11415" y="20752"/>
                  </a:cubicBezTo>
                  <a:cubicBezTo>
                    <a:pt x="16140" y="20752"/>
                    <a:pt x="20393" y="17509"/>
                    <a:pt x="21520" y="12723"/>
                  </a:cubicBezTo>
                  <a:cubicBezTo>
                    <a:pt x="22832" y="7129"/>
                    <a:pt x="19352" y="1535"/>
                    <a:pt x="13758" y="277"/>
                  </a:cubicBezTo>
                  <a:cubicBezTo>
                    <a:pt x="12961" y="90"/>
                    <a:pt x="12165" y="1"/>
                    <a:pt x="113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6" name="Google Shape;6826;p45"/>
            <p:cNvSpPr/>
            <p:nvPr/>
          </p:nvSpPr>
          <p:spPr>
            <a:xfrm>
              <a:off x="2562700" y="8805500"/>
              <a:ext cx="66950" cy="177325"/>
            </a:xfrm>
            <a:custGeom>
              <a:avLst/>
              <a:gdLst/>
              <a:ahLst/>
              <a:cxnLst/>
              <a:rect l="l" t="t" r="r" b="b"/>
              <a:pathLst>
                <a:path w="2678" h="7093" extrusionOk="0">
                  <a:moveTo>
                    <a:pt x="849" y="1"/>
                  </a:moveTo>
                  <a:cubicBezTo>
                    <a:pt x="507" y="1"/>
                    <a:pt x="175" y="225"/>
                    <a:pt x="108" y="562"/>
                  </a:cubicBezTo>
                  <a:cubicBezTo>
                    <a:pt x="1" y="963"/>
                    <a:pt x="215" y="1391"/>
                    <a:pt x="643" y="1499"/>
                  </a:cubicBezTo>
                  <a:cubicBezTo>
                    <a:pt x="697" y="1499"/>
                    <a:pt x="777" y="1525"/>
                    <a:pt x="831" y="1525"/>
                  </a:cubicBezTo>
                  <a:cubicBezTo>
                    <a:pt x="1982" y="3800"/>
                    <a:pt x="1393" y="7093"/>
                    <a:pt x="1393" y="7093"/>
                  </a:cubicBezTo>
                  <a:lnTo>
                    <a:pt x="1928" y="7012"/>
                  </a:lnTo>
                  <a:cubicBezTo>
                    <a:pt x="2677" y="4443"/>
                    <a:pt x="1928" y="2302"/>
                    <a:pt x="1393" y="1258"/>
                  </a:cubicBezTo>
                  <a:cubicBezTo>
                    <a:pt x="1500" y="1151"/>
                    <a:pt x="1526" y="1070"/>
                    <a:pt x="1580" y="963"/>
                  </a:cubicBezTo>
                  <a:cubicBezTo>
                    <a:pt x="1660" y="562"/>
                    <a:pt x="1446" y="133"/>
                    <a:pt x="1045" y="26"/>
                  </a:cubicBezTo>
                  <a:cubicBezTo>
                    <a:pt x="980" y="9"/>
                    <a:pt x="914" y="1"/>
                    <a:pt x="8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7" name="Google Shape;6827;p45"/>
            <p:cNvSpPr/>
            <p:nvPr/>
          </p:nvSpPr>
          <p:spPr>
            <a:xfrm>
              <a:off x="2674450" y="8853900"/>
              <a:ext cx="120475" cy="149675"/>
            </a:xfrm>
            <a:custGeom>
              <a:avLst/>
              <a:gdLst/>
              <a:ahLst/>
              <a:cxnLst/>
              <a:rect l="l" t="t" r="r" b="b"/>
              <a:pathLst>
                <a:path w="4819" h="5987" extrusionOk="0">
                  <a:moveTo>
                    <a:pt x="3980" y="1"/>
                  </a:moveTo>
                  <a:cubicBezTo>
                    <a:pt x="3634" y="1"/>
                    <a:pt x="3305" y="208"/>
                    <a:pt x="3213" y="553"/>
                  </a:cubicBezTo>
                  <a:cubicBezTo>
                    <a:pt x="3186" y="660"/>
                    <a:pt x="3186" y="794"/>
                    <a:pt x="3213" y="901"/>
                  </a:cubicBezTo>
                  <a:cubicBezTo>
                    <a:pt x="2276" y="1570"/>
                    <a:pt x="590" y="3096"/>
                    <a:pt x="1" y="5692"/>
                  </a:cubicBezTo>
                  <a:lnTo>
                    <a:pt x="429" y="5986"/>
                  </a:lnTo>
                  <a:cubicBezTo>
                    <a:pt x="429" y="5986"/>
                    <a:pt x="1500" y="2828"/>
                    <a:pt x="3614" y="1409"/>
                  </a:cubicBezTo>
                  <a:cubicBezTo>
                    <a:pt x="3694" y="1436"/>
                    <a:pt x="3721" y="1463"/>
                    <a:pt x="3775" y="1463"/>
                  </a:cubicBezTo>
                  <a:cubicBezTo>
                    <a:pt x="3839" y="1480"/>
                    <a:pt x="3905" y="1488"/>
                    <a:pt x="3971" y="1488"/>
                  </a:cubicBezTo>
                  <a:cubicBezTo>
                    <a:pt x="4313" y="1488"/>
                    <a:pt x="4644" y="1265"/>
                    <a:pt x="4711" y="928"/>
                  </a:cubicBezTo>
                  <a:cubicBezTo>
                    <a:pt x="4819" y="553"/>
                    <a:pt x="4551" y="125"/>
                    <a:pt x="4149" y="18"/>
                  </a:cubicBezTo>
                  <a:cubicBezTo>
                    <a:pt x="4093" y="6"/>
                    <a:pt x="4037" y="1"/>
                    <a:pt x="39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8" name="Google Shape;6828;p45"/>
            <p:cNvSpPr/>
            <p:nvPr/>
          </p:nvSpPr>
          <p:spPr>
            <a:xfrm>
              <a:off x="2721300" y="9142975"/>
              <a:ext cx="100400" cy="89875"/>
            </a:xfrm>
            <a:custGeom>
              <a:avLst/>
              <a:gdLst/>
              <a:ahLst/>
              <a:cxnLst/>
              <a:rect l="l" t="t" r="r" b="b"/>
              <a:pathLst>
                <a:path w="4016" h="3595" extrusionOk="0">
                  <a:moveTo>
                    <a:pt x="827" y="0"/>
                  </a:moveTo>
                  <a:cubicBezTo>
                    <a:pt x="651" y="0"/>
                    <a:pt x="504" y="48"/>
                    <a:pt x="402" y="151"/>
                  </a:cubicBezTo>
                  <a:cubicBezTo>
                    <a:pt x="0" y="553"/>
                    <a:pt x="375" y="1623"/>
                    <a:pt x="1285" y="2507"/>
                  </a:cubicBezTo>
                  <a:cubicBezTo>
                    <a:pt x="1923" y="3184"/>
                    <a:pt x="2679" y="3594"/>
                    <a:pt x="3189" y="3594"/>
                  </a:cubicBezTo>
                  <a:cubicBezTo>
                    <a:pt x="3365" y="3594"/>
                    <a:pt x="3511" y="3546"/>
                    <a:pt x="3614" y="3443"/>
                  </a:cubicBezTo>
                  <a:cubicBezTo>
                    <a:pt x="4015" y="3042"/>
                    <a:pt x="3614" y="1971"/>
                    <a:pt x="2757" y="1088"/>
                  </a:cubicBezTo>
                  <a:cubicBezTo>
                    <a:pt x="2100" y="411"/>
                    <a:pt x="1338" y="0"/>
                    <a:pt x="8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9" name="Google Shape;6829;p45"/>
            <p:cNvSpPr/>
            <p:nvPr/>
          </p:nvSpPr>
          <p:spPr>
            <a:xfrm>
              <a:off x="2463000" y="9044325"/>
              <a:ext cx="116450" cy="51700"/>
            </a:xfrm>
            <a:custGeom>
              <a:avLst/>
              <a:gdLst/>
              <a:ahLst/>
              <a:cxnLst/>
              <a:rect l="l" t="t" r="r" b="b"/>
              <a:pathLst>
                <a:path w="4658" h="2068" extrusionOk="0">
                  <a:moveTo>
                    <a:pt x="2235" y="1"/>
                  </a:moveTo>
                  <a:cubicBezTo>
                    <a:pt x="1007" y="1"/>
                    <a:pt x="27" y="394"/>
                    <a:pt x="1" y="939"/>
                  </a:cubicBezTo>
                  <a:cubicBezTo>
                    <a:pt x="1" y="1501"/>
                    <a:pt x="1018" y="2009"/>
                    <a:pt x="2276" y="2063"/>
                  </a:cubicBezTo>
                  <a:cubicBezTo>
                    <a:pt x="2353" y="2066"/>
                    <a:pt x="2429" y="2068"/>
                    <a:pt x="2504" y="2068"/>
                  </a:cubicBezTo>
                  <a:cubicBezTo>
                    <a:pt x="3679" y="2068"/>
                    <a:pt x="4581" y="1681"/>
                    <a:pt x="4631" y="1153"/>
                  </a:cubicBezTo>
                  <a:cubicBezTo>
                    <a:pt x="4658" y="564"/>
                    <a:pt x="3614" y="82"/>
                    <a:pt x="2356" y="2"/>
                  </a:cubicBezTo>
                  <a:cubicBezTo>
                    <a:pt x="2316" y="1"/>
                    <a:pt x="2275" y="1"/>
                    <a:pt x="2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0" name="Google Shape;6830;p45"/>
            <p:cNvSpPr/>
            <p:nvPr/>
          </p:nvSpPr>
          <p:spPr>
            <a:xfrm>
              <a:off x="2422200" y="9154100"/>
              <a:ext cx="86325" cy="86350"/>
            </a:xfrm>
            <a:custGeom>
              <a:avLst/>
              <a:gdLst/>
              <a:ahLst/>
              <a:cxnLst/>
              <a:rect l="l" t="t" r="r" b="b"/>
              <a:pathLst>
                <a:path w="3453" h="3454" extrusionOk="0">
                  <a:moveTo>
                    <a:pt x="2168" y="1"/>
                  </a:moveTo>
                  <a:cubicBezTo>
                    <a:pt x="1740" y="1"/>
                    <a:pt x="1312" y="241"/>
                    <a:pt x="857" y="696"/>
                  </a:cubicBezTo>
                  <a:cubicBezTo>
                    <a:pt x="535" y="1071"/>
                    <a:pt x="241" y="1526"/>
                    <a:pt x="27" y="2008"/>
                  </a:cubicBezTo>
                  <a:cubicBezTo>
                    <a:pt x="0" y="2035"/>
                    <a:pt x="27" y="2115"/>
                    <a:pt x="27" y="2142"/>
                  </a:cubicBezTo>
                  <a:cubicBezTo>
                    <a:pt x="54" y="2169"/>
                    <a:pt x="107" y="2249"/>
                    <a:pt x="134" y="2249"/>
                  </a:cubicBezTo>
                  <a:lnTo>
                    <a:pt x="187" y="2249"/>
                  </a:lnTo>
                  <a:cubicBezTo>
                    <a:pt x="268" y="2249"/>
                    <a:pt x="321" y="2195"/>
                    <a:pt x="375" y="2115"/>
                  </a:cubicBezTo>
                  <a:cubicBezTo>
                    <a:pt x="402" y="2035"/>
                    <a:pt x="428" y="1928"/>
                    <a:pt x="455" y="1874"/>
                  </a:cubicBezTo>
                  <a:cubicBezTo>
                    <a:pt x="642" y="1526"/>
                    <a:pt x="830" y="1232"/>
                    <a:pt x="1071" y="964"/>
                  </a:cubicBezTo>
                  <a:cubicBezTo>
                    <a:pt x="1231" y="804"/>
                    <a:pt x="1365" y="670"/>
                    <a:pt x="1526" y="536"/>
                  </a:cubicBezTo>
                  <a:cubicBezTo>
                    <a:pt x="1633" y="456"/>
                    <a:pt x="1740" y="429"/>
                    <a:pt x="1847" y="349"/>
                  </a:cubicBezTo>
                  <a:lnTo>
                    <a:pt x="1900" y="349"/>
                  </a:lnTo>
                  <a:cubicBezTo>
                    <a:pt x="1927" y="349"/>
                    <a:pt x="2007" y="322"/>
                    <a:pt x="2061" y="322"/>
                  </a:cubicBezTo>
                  <a:lnTo>
                    <a:pt x="2302" y="322"/>
                  </a:lnTo>
                  <a:cubicBezTo>
                    <a:pt x="2382" y="349"/>
                    <a:pt x="2436" y="349"/>
                    <a:pt x="2516" y="402"/>
                  </a:cubicBezTo>
                  <a:cubicBezTo>
                    <a:pt x="2570" y="429"/>
                    <a:pt x="2650" y="456"/>
                    <a:pt x="2677" y="536"/>
                  </a:cubicBezTo>
                  <a:cubicBezTo>
                    <a:pt x="2730" y="563"/>
                    <a:pt x="2784" y="616"/>
                    <a:pt x="2810" y="696"/>
                  </a:cubicBezTo>
                  <a:cubicBezTo>
                    <a:pt x="2837" y="777"/>
                    <a:pt x="2864" y="830"/>
                    <a:pt x="2918" y="937"/>
                  </a:cubicBezTo>
                  <a:cubicBezTo>
                    <a:pt x="2944" y="1071"/>
                    <a:pt x="2971" y="1232"/>
                    <a:pt x="2998" y="1392"/>
                  </a:cubicBezTo>
                  <a:cubicBezTo>
                    <a:pt x="2998" y="1660"/>
                    <a:pt x="2998" y="2008"/>
                    <a:pt x="2944" y="2329"/>
                  </a:cubicBezTo>
                  <a:lnTo>
                    <a:pt x="2971" y="2302"/>
                  </a:lnTo>
                  <a:lnTo>
                    <a:pt x="2971" y="2302"/>
                  </a:lnTo>
                  <a:cubicBezTo>
                    <a:pt x="2944" y="2463"/>
                    <a:pt x="2918" y="2624"/>
                    <a:pt x="2837" y="2811"/>
                  </a:cubicBezTo>
                  <a:cubicBezTo>
                    <a:pt x="2810" y="2864"/>
                    <a:pt x="2810" y="2945"/>
                    <a:pt x="2784" y="2998"/>
                  </a:cubicBezTo>
                  <a:lnTo>
                    <a:pt x="2730" y="3079"/>
                  </a:lnTo>
                  <a:cubicBezTo>
                    <a:pt x="2703" y="3132"/>
                    <a:pt x="2703" y="3159"/>
                    <a:pt x="2703" y="3212"/>
                  </a:cubicBezTo>
                  <a:cubicBezTo>
                    <a:pt x="2677" y="3293"/>
                    <a:pt x="2730" y="3400"/>
                    <a:pt x="2810" y="3453"/>
                  </a:cubicBezTo>
                  <a:lnTo>
                    <a:pt x="2864" y="3453"/>
                  </a:lnTo>
                  <a:cubicBezTo>
                    <a:pt x="2944" y="3453"/>
                    <a:pt x="3051" y="3400"/>
                    <a:pt x="3051" y="3319"/>
                  </a:cubicBezTo>
                  <a:cubicBezTo>
                    <a:pt x="3051" y="3239"/>
                    <a:pt x="3078" y="3212"/>
                    <a:pt x="3105" y="3132"/>
                  </a:cubicBezTo>
                  <a:cubicBezTo>
                    <a:pt x="3105" y="3105"/>
                    <a:pt x="3132" y="3079"/>
                    <a:pt x="3132" y="3052"/>
                  </a:cubicBezTo>
                  <a:lnTo>
                    <a:pt x="3239" y="2731"/>
                  </a:lnTo>
                  <a:cubicBezTo>
                    <a:pt x="3319" y="2517"/>
                    <a:pt x="3346" y="2276"/>
                    <a:pt x="3373" y="2035"/>
                  </a:cubicBezTo>
                  <a:cubicBezTo>
                    <a:pt x="3453" y="1473"/>
                    <a:pt x="3399" y="1044"/>
                    <a:pt x="3239" y="670"/>
                  </a:cubicBezTo>
                  <a:cubicBezTo>
                    <a:pt x="3132" y="456"/>
                    <a:pt x="2998" y="295"/>
                    <a:pt x="2837" y="161"/>
                  </a:cubicBezTo>
                  <a:cubicBezTo>
                    <a:pt x="2784" y="108"/>
                    <a:pt x="2677" y="54"/>
                    <a:pt x="25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1" name="Google Shape;6831;p45"/>
            <p:cNvSpPr/>
            <p:nvPr/>
          </p:nvSpPr>
          <p:spPr>
            <a:xfrm>
              <a:off x="2643675" y="9247100"/>
              <a:ext cx="104400" cy="96400"/>
            </a:xfrm>
            <a:custGeom>
              <a:avLst/>
              <a:gdLst/>
              <a:ahLst/>
              <a:cxnLst/>
              <a:rect l="l" t="t" r="r" b="b"/>
              <a:pathLst>
                <a:path w="4176" h="3856" extrusionOk="0">
                  <a:moveTo>
                    <a:pt x="2543" y="1"/>
                  </a:moveTo>
                  <a:cubicBezTo>
                    <a:pt x="2329" y="1"/>
                    <a:pt x="2115" y="55"/>
                    <a:pt x="1874" y="162"/>
                  </a:cubicBezTo>
                  <a:cubicBezTo>
                    <a:pt x="1660" y="269"/>
                    <a:pt x="1446" y="402"/>
                    <a:pt x="1205" y="590"/>
                  </a:cubicBezTo>
                  <a:cubicBezTo>
                    <a:pt x="991" y="750"/>
                    <a:pt x="803" y="991"/>
                    <a:pt x="563" y="1286"/>
                  </a:cubicBezTo>
                  <a:cubicBezTo>
                    <a:pt x="402" y="1500"/>
                    <a:pt x="241" y="1741"/>
                    <a:pt x="81" y="2008"/>
                  </a:cubicBezTo>
                  <a:cubicBezTo>
                    <a:pt x="0" y="2089"/>
                    <a:pt x="27" y="2196"/>
                    <a:pt x="108" y="2276"/>
                  </a:cubicBezTo>
                  <a:cubicBezTo>
                    <a:pt x="134" y="2303"/>
                    <a:pt x="161" y="2303"/>
                    <a:pt x="215" y="2303"/>
                  </a:cubicBezTo>
                  <a:cubicBezTo>
                    <a:pt x="268" y="2303"/>
                    <a:pt x="348" y="2276"/>
                    <a:pt x="375" y="2223"/>
                  </a:cubicBezTo>
                  <a:cubicBezTo>
                    <a:pt x="616" y="1875"/>
                    <a:pt x="830" y="1527"/>
                    <a:pt x="1071" y="1259"/>
                  </a:cubicBezTo>
                  <a:lnTo>
                    <a:pt x="1098" y="1232"/>
                  </a:lnTo>
                  <a:cubicBezTo>
                    <a:pt x="1312" y="991"/>
                    <a:pt x="1553" y="804"/>
                    <a:pt x="1740" y="643"/>
                  </a:cubicBezTo>
                  <a:cubicBezTo>
                    <a:pt x="1874" y="563"/>
                    <a:pt x="2008" y="483"/>
                    <a:pt x="2142" y="456"/>
                  </a:cubicBezTo>
                  <a:cubicBezTo>
                    <a:pt x="2276" y="429"/>
                    <a:pt x="2383" y="376"/>
                    <a:pt x="2490" y="376"/>
                  </a:cubicBezTo>
                  <a:lnTo>
                    <a:pt x="2543" y="376"/>
                  </a:lnTo>
                  <a:cubicBezTo>
                    <a:pt x="2624" y="376"/>
                    <a:pt x="2677" y="376"/>
                    <a:pt x="2757" y="429"/>
                  </a:cubicBezTo>
                  <a:cubicBezTo>
                    <a:pt x="2838" y="456"/>
                    <a:pt x="2971" y="483"/>
                    <a:pt x="3079" y="510"/>
                  </a:cubicBezTo>
                  <a:cubicBezTo>
                    <a:pt x="3186" y="590"/>
                    <a:pt x="3293" y="617"/>
                    <a:pt x="3346" y="697"/>
                  </a:cubicBezTo>
                  <a:lnTo>
                    <a:pt x="3560" y="884"/>
                  </a:lnTo>
                  <a:cubicBezTo>
                    <a:pt x="3614" y="991"/>
                    <a:pt x="3641" y="1045"/>
                    <a:pt x="3694" y="1152"/>
                  </a:cubicBezTo>
                  <a:cubicBezTo>
                    <a:pt x="3721" y="1286"/>
                    <a:pt x="3748" y="1420"/>
                    <a:pt x="3774" y="1580"/>
                  </a:cubicBezTo>
                  <a:cubicBezTo>
                    <a:pt x="3774" y="1848"/>
                    <a:pt x="3774" y="2115"/>
                    <a:pt x="3721" y="2437"/>
                  </a:cubicBezTo>
                  <a:lnTo>
                    <a:pt x="3721" y="2463"/>
                  </a:lnTo>
                  <a:cubicBezTo>
                    <a:pt x="3694" y="2651"/>
                    <a:pt x="3614" y="2838"/>
                    <a:pt x="3587" y="2999"/>
                  </a:cubicBezTo>
                  <a:cubicBezTo>
                    <a:pt x="3560" y="3106"/>
                    <a:pt x="3507" y="3159"/>
                    <a:pt x="3480" y="3266"/>
                  </a:cubicBezTo>
                  <a:cubicBezTo>
                    <a:pt x="3453" y="3373"/>
                    <a:pt x="3373" y="3507"/>
                    <a:pt x="3346" y="3588"/>
                  </a:cubicBezTo>
                  <a:lnTo>
                    <a:pt x="3346" y="3641"/>
                  </a:lnTo>
                  <a:cubicBezTo>
                    <a:pt x="3319" y="3668"/>
                    <a:pt x="3346" y="3721"/>
                    <a:pt x="3346" y="3775"/>
                  </a:cubicBezTo>
                  <a:lnTo>
                    <a:pt x="3453" y="3855"/>
                  </a:lnTo>
                  <a:lnTo>
                    <a:pt x="3507" y="3855"/>
                  </a:lnTo>
                  <a:cubicBezTo>
                    <a:pt x="3560" y="3855"/>
                    <a:pt x="3587" y="3855"/>
                    <a:pt x="3614" y="3828"/>
                  </a:cubicBezTo>
                  <a:lnTo>
                    <a:pt x="3721" y="3721"/>
                  </a:lnTo>
                  <a:lnTo>
                    <a:pt x="3748" y="3668"/>
                  </a:lnTo>
                  <a:lnTo>
                    <a:pt x="3748" y="3641"/>
                  </a:lnTo>
                  <a:cubicBezTo>
                    <a:pt x="3774" y="3588"/>
                    <a:pt x="3774" y="3534"/>
                    <a:pt x="3828" y="3507"/>
                  </a:cubicBezTo>
                  <a:cubicBezTo>
                    <a:pt x="3855" y="3454"/>
                    <a:pt x="3855" y="3427"/>
                    <a:pt x="3855" y="3373"/>
                  </a:cubicBezTo>
                  <a:lnTo>
                    <a:pt x="3855" y="3320"/>
                  </a:lnTo>
                  <a:cubicBezTo>
                    <a:pt x="3882" y="3240"/>
                    <a:pt x="3908" y="3106"/>
                    <a:pt x="3962" y="2999"/>
                  </a:cubicBezTo>
                  <a:cubicBezTo>
                    <a:pt x="4015" y="2758"/>
                    <a:pt x="4096" y="2490"/>
                    <a:pt x="4122" y="2249"/>
                  </a:cubicBezTo>
                  <a:cubicBezTo>
                    <a:pt x="4176" y="1687"/>
                    <a:pt x="4122" y="1179"/>
                    <a:pt x="3908" y="831"/>
                  </a:cubicBezTo>
                  <a:cubicBezTo>
                    <a:pt x="3694" y="376"/>
                    <a:pt x="3186" y="55"/>
                    <a:pt x="2624" y="28"/>
                  </a:cubicBezTo>
                  <a:cubicBezTo>
                    <a:pt x="2570" y="1"/>
                    <a:pt x="2543" y="1"/>
                    <a:pt x="25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2" name="Google Shape;6832;p45"/>
            <p:cNvSpPr/>
            <p:nvPr/>
          </p:nvSpPr>
          <p:spPr>
            <a:xfrm>
              <a:off x="2533275" y="9242425"/>
              <a:ext cx="55550" cy="52900"/>
            </a:xfrm>
            <a:custGeom>
              <a:avLst/>
              <a:gdLst/>
              <a:ahLst/>
              <a:cxnLst/>
              <a:rect l="l" t="t" r="r" b="b"/>
              <a:pathLst>
                <a:path w="2222" h="2116" extrusionOk="0">
                  <a:moveTo>
                    <a:pt x="509" y="1"/>
                  </a:moveTo>
                  <a:cubicBezTo>
                    <a:pt x="455" y="1"/>
                    <a:pt x="428" y="54"/>
                    <a:pt x="402" y="81"/>
                  </a:cubicBezTo>
                  <a:cubicBezTo>
                    <a:pt x="241" y="268"/>
                    <a:pt x="134" y="482"/>
                    <a:pt x="54" y="723"/>
                  </a:cubicBezTo>
                  <a:cubicBezTo>
                    <a:pt x="27" y="777"/>
                    <a:pt x="27" y="884"/>
                    <a:pt x="0" y="991"/>
                  </a:cubicBezTo>
                  <a:lnTo>
                    <a:pt x="0" y="1259"/>
                  </a:lnTo>
                  <a:cubicBezTo>
                    <a:pt x="27" y="1553"/>
                    <a:pt x="214" y="1847"/>
                    <a:pt x="455" y="1981"/>
                  </a:cubicBezTo>
                  <a:cubicBezTo>
                    <a:pt x="589" y="2062"/>
                    <a:pt x="723" y="2088"/>
                    <a:pt x="857" y="2115"/>
                  </a:cubicBezTo>
                  <a:lnTo>
                    <a:pt x="910" y="2115"/>
                  </a:lnTo>
                  <a:cubicBezTo>
                    <a:pt x="1044" y="2115"/>
                    <a:pt x="1178" y="2088"/>
                    <a:pt x="1312" y="2008"/>
                  </a:cubicBezTo>
                  <a:cubicBezTo>
                    <a:pt x="1446" y="1955"/>
                    <a:pt x="1579" y="1847"/>
                    <a:pt x="1740" y="1687"/>
                  </a:cubicBezTo>
                  <a:cubicBezTo>
                    <a:pt x="1874" y="1526"/>
                    <a:pt x="1981" y="1339"/>
                    <a:pt x="2061" y="1071"/>
                  </a:cubicBezTo>
                  <a:lnTo>
                    <a:pt x="2168" y="777"/>
                  </a:lnTo>
                  <a:cubicBezTo>
                    <a:pt x="2222" y="723"/>
                    <a:pt x="2168" y="643"/>
                    <a:pt x="2115" y="616"/>
                  </a:cubicBezTo>
                  <a:lnTo>
                    <a:pt x="2061" y="616"/>
                  </a:lnTo>
                  <a:cubicBezTo>
                    <a:pt x="2008" y="616"/>
                    <a:pt x="1981" y="643"/>
                    <a:pt x="1954" y="723"/>
                  </a:cubicBezTo>
                  <a:cubicBezTo>
                    <a:pt x="1901" y="884"/>
                    <a:pt x="1847" y="1044"/>
                    <a:pt x="1767" y="1178"/>
                  </a:cubicBezTo>
                  <a:cubicBezTo>
                    <a:pt x="1713" y="1312"/>
                    <a:pt x="1633" y="1446"/>
                    <a:pt x="1553" y="1553"/>
                  </a:cubicBezTo>
                  <a:lnTo>
                    <a:pt x="1338" y="1740"/>
                  </a:lnTo>
                  <a:cubicBezTo>
                    <a:pt x="1285" y="1794"/>
                    <a:pt x="1231" y="1821"/>
                    <a:pt x="1178" y="1847"/>
                  </a:cubicBezTo>
                  <a:cubicBezTo>
                    <a:pt x="1098" y="1874"/>
                    <a:pt x="1044" y="1874"/>
                    <a:pt x="964" y="1874"/>
                  </a:cubicBezTo>
                  <a:lnTo>
                    <a:pt x="803" y="1874"/>
                  </a:lnTo>
                  <a:cubicBezTo>
                    <a:pt x="723" y="1874"/>
                    <a:pt x="696" y="1847"/>
                    <a:pt x="643" y="1847"/>
                  </a:cubicBezTo>
                  <a:cubicBezTo>
                    <a:pt x="562" y="1821"/>
                    <a:pt x="535" y="1794"/>
                    <a:pt x="509" y="1740"/>
                  </a:cubicBezTo>
                  <a:cubicBezTo>
                    <a:pt x="455" y="1714"/>
                    <a:pt x="428" y="1660"/>
                    <a:pt x="402" y="1607"/>
                  </a:cubicBezTo>
                  <a:cubicBezTo>
                    <a:pt x="375" y="1553"/>
                    <a:pt x="321" y="1526"/>
                    <a:pt x="321" y="1446"/>
                  </a:cubicBezTo>
                  <a:cubicBezTo>
                    <a:pt x="295" y="1392"/>
                    <a:pt x="295" y="1312"/>
                    <a:pt x="295" y="1259"/>
                  </a:cubicBezTo>
                  <a:cubicBezTo>
                    <a:pt x="295" y="1152"/>
                    <a:pt x="295" y="1044"/>
                    <a:pt x="321" y="937"/>
                  </a:cubicBezTo>
                  <a:cubicBezTo>
                    <a:pt x="375" y="804"/>
                    <a:pt x="402" y="723"/>
                    <a:pt x="455" y="589"/>
                  </a:cubicBezTo>
                  <a:cubicBezTo>
                    <a:pt x="535" y="456"/>
                    <a:pt x="589" y="349"/>
                    <a:pt x="669" y="242"/>
                  </a:cubicBezTo>
                  <a:cubicBezTo>
                    <a:pt x="696" y="215"/>
                    <a:pt x="696" y="188"/>
                    <a:pt x="696" y="134"/>
                  </a:cubicBezTo>
                  <a:cubicBezTo>
                    <a:pt x="696" y="108"/>
                    <a:pt x="669" y="81"/>
                    <a:pt x="643" y="54"/>
                  </a:cubicBezTo>
                  <a:cubicBezTo>
                    <a:pt x="535" y="54"/>
                    <a:pt x="535" y="1"/>
                    <a:pt x="5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833" name="Google Shape;6833;p45"/>
          <p:cNvGrpSpPr/>
          <p:nvPr/>
        </p:nvGrpSpPr>
        <p:grpSpPr>
          <a:xfrm>
            <a:off x="9515468" y="617251"/>
            <a:ext cx="1830833" cy="1316900"/>
            <a:chOff x="5785950" y="1653700"/>
            <a:chExt cx="1373125" cy="987675"/>
          </a:xfrm>
        </p:grpSpPr>
        <p:grpSp>
          <p:nvGrpSpPr>
            <p:cNvPr id="6834" name="Google Shape;6834;p45"/>
            <p:cNvGrpSpPr/>
            <p:nvPr/>
          </p:nvGrpSpPr>
          <p:grpSpPr>
            <a:xfrm>
              <a:off x="5785950" y="1653700"/>
              <a:ext cx="1373125" cy="987675"/>
              <a:chOff x="5785950" y="1653700"/>
              <a:chExt cx="1373125" cy="987675"/>
            </a:xfrm>
          </p:grpSpPr>
          <p:sp>
            <p:nvSpPr>
              <p:cNvPr id="6835" name="Google Shape;6835;p45"/>
              <p:cNvSpPr/>
              <p:nvPr/>
            </p:nvSpPr>
            <p:spPr>
              <a:xfrm>
                <a:off x="5785950" y="1653700"/>
                <a:ext cx="1373125" cy="987675"/>
              </a:xfrm>
              <a:custGeom>
                <a:avLst/>
                <a:gdLst/>
                <a:ahLst/>
                <a:cxnLst/>
                <a:rect l="l" t="t" r="r" b="b"/>
                <a:pathLst>
                  <a:path w="54925" h="39507" extrusionOk="0">
                    <a:moveTo>
                      <a:pt x="26847" y="1"/>
                    </a:moveTo>
                    <a:cubicBezTo>
                      <a:pt x="25268" y="1"/>
                      <a:pt x="23715" y="911"/>
                      <a:pt x="22216" y="2677"/>
                    </a:cubicBezTo>
                    <a:cubicBezTo>
                      <a:pt x="20182" y="5086"/>
                      <a:pt x="18630" y="9877"/>
                      <a:pt x="17613" y="14293"/>
                    </a:cubicBezTo>
                    <a:cubicBezTo>
                      <a:pt x="17532" y="14186"/>
                      <a:pt x="17506" y="14133"/>
                      <a:pt x="17425" y="14053"/>
                    </a:cubicBezTo>
                    <a:cubicBezTo>
                      <a:pt x="17425" y="14053"/>
                      <a:pt x="17425" y="14026"/>
                      <a:pt x="17399" y="14026"/>
                    </a:cubicBezTo>
                    <a:cubicBezTo>
                      <a:pt x="16890" y="13383"/>
                      <a:pt x="16221" y="12928"/>
                      <a:pt x="15418" y="12634"/>
                    </a:cubicBezTo>
                    <a:cubicBezTo>
                      <a:pt x="15124" y="12554"/>
                      <a:pt x="14856" y="12473"/>
                      <a:pt x="14615" y="12420"/>
                    </a:cubicBezTo>
                    <a:lnTo>
                      <a:pt x="14374" y="12340"/>
                    </a:lnTo>
                    <a:cubicBezTo>
                      <a:pt x="14321" y="12340"/>
                      <a:pt x="14294" y="12313"/>
                      <a:pt x="14240" y="12313"/>
                    </a:cubicBezTo>
                    <a:cubicBezTo>
                      <a:pt x="14160" y="12286"/>
                      <a:pt x="14053" y="12286"/>
                      <a:pt x="13999" y="12286"/>
                    </a:cubicBezTo>
                    <a:cubicBezTo>
                      <a:pt x="14026" y="11510"/>
                      <a:pt x="13919" y="10760"/>
                      <a:pt x="13705" y="10038"/>
                    </a:cubicBezTo>
                    <a:cubicBezTo>
                      <a:pt x="13330" y="8860"/>
                      <a:pt x="12688" y="7870"/>
                      <a:pt x="11858" y="7067"/>
                    </a:cubicBezTo>
                    <a:cubicBezTo>
                      <a:pt x="12367" y="6424"/>
                      <a:pt x="12581" y="5595"/>
                      <a:pt x="12527" y="4711"/>
                    </a:cubicBezTo>
                    <a:cubicBezTo>
                      <a:pt x="12367" y="3052"/>
                      <a:pt x="10948" y="1794"/>
                      <a:pt x="9262" y="1794"/>
                    </a:cubicBezTo>
                    <a:cubicBezTo>
                      <a:pt x="9182" y="1794"/>
                      <a:pt x="9048" y="1794"/>
                      <a:pt x="8914" y="1847"/>
                    </a:cubicBezTo>
                    <a:cubicBezTo>
                      <a:pt x="8272" y="1901"/>
                      <a:pt x="7656" y="2169"/>
                      <a:pt x="7174" y="2570"/>
                    </a:cubicBezTo>
                    <a:cubicBezTo>
                      <a:pt x="6585" y="1981"/>
                      <a:pt x="5836" y="1607"/>
                      <a:pt x="4979" y="1526"/>
                    </a:cubicBezTo>
                    <a:lnTo>
                      <a:pt x="4819" y="1526"/>
                    </a:lnTo>
                    <a:cubicBezTo>
                      <a:pt x="3159" y="1526"/>
                      <a:pt x="1741" y="2838"/>
                      <a:pt x="1687" y="4524"/>
                    </a:cubicBezTo>
                    <a:cubicBezTo>
                      <a:pt x="1607" y="5488"/>
                      <a:pt x="2008" y="6398"/>
                      <a:pt x="2678" y="6986"/>
                    </a:cubicBezTo>
                    <a:cubicBezTo>
                      <a:pt x="804" y="8699"/>
                      <a:pt x="1" y="11376"/>
                      <a:pt x="777" y="13946"/>
                    </a:cubicBezTo>
                    <a:cubicBezTo>
                      <a:pt x="1634" y="16783"/>
                      <a:pt x="4257" y="18737"/>
                      <a:pt x="7228" y="18737"/>
                    </a:cubicBezTo>
                    <a:cubicBezTo>
                      <a:pt x="7629" y="18737"/>
                      <a:pt x="8004" y="18710"/>
                      <a:pt x="8405" y="18630"/>
                    </a:cubicBezTo>
                    <a:cubicBezTo>
                      <a:pt x="8512" y="18924"/>
                      <a:pt x="8593" y="19192"/>
                      <a:pt x="8727" y="19432"/>
                    </a:cubicBezTo>
                    <a:cubicBezTo>
                      <a:pt x="8780" y="19459"/>
                      <a:pt x="8780" y="19513"/>
                      <a:pt x="8807" y="19540"/>
                    </a:cubicBezTo>
                    <a:lnTo>
                      <a:pt x="9075" y="19968"/>
                    </a:lnTo>
                    <a:cubicBezTo>
                      <a:pt x="9235" y="20235"/>
                      <a:pt x="9396" y="20476"/>
                      <a:pt x="9530" y="20664"/>
                    </a:cubicBezTo>
                    <a:cubicBezTo>
                      <a:pt x="9797" y="21012"/>
                      <a:pt x="10065" y="21279"/>
                      <a:pt x="10386" y="21520"/>
                    </a:cubicBezTo>
                    <a:cubicBezTo>
                      <a:pt x="10680" y="21734"/>
                      <a:pt x="11055" y="21948"/>
                      <a:pt x="11457" y="22109"/>
                    </a:cubicBezTo>
                    <a:cubicBezTo>
                      <a:pt x="11992" y="22323"/>
                      <a:pt x="12554" y="22457"/>
                      <a:pt x="13143" y="22484"/>
                    </a:cubicBezTo>
                    <a:lnTo>
                      <a:pt x="13491" y="22484"/>
                    </a:lnTo>
                    <a:cubicBezTo>
                      <a:pt x="13812" y="22484"/>
                      <a:pt x="14187" y="22457"/>
                      <a:pt x="14588" y="22377"/>
                    </a:cubicBezTo>
                    <a:cubicBezTo>
                      <a:pt x="14695" y="22511"/>
                      <a:pt x="14829" y="22618"/>
                      <a:pt x="14963" y="22725"/>
                    </a:cubicBezTo>
                    <a:cubicBezTo>
                      <a:pt x="15124" y="22885"/>
                      <a:pt x="15257" y="22992"/>
                      <a:pt x="15391" y="23073"/>
                    </a:cubicBezTo>
                    <a:lnTo>
                      <a:pt x="15793" y="23394"/>
                    </a:lnTo>
                    <a:cubicBezTo>
                      <a:pt x="15793" y="23394"/>
                      <a:pt x="15819" y="23394"/>
                      <a:pt x="15819" y="23421"/>
                    </a:cubicBezTo>
                    <a:cubicBezTo>
                      <a:pt x="16167" y="23661"/>
                      <a:pt x="16435" y="23822"/>
                      <a:pt x="16729" y="23983"/>
                    </a:cubicBezTo>
                    <a:cubicBezTo>
                      <a:pt x="16729" y="23983"/>
                      <a:pt x="16756" y="23983"/>
                      <a:pt x="16756" y="24009"/>
                    </a:cubicBezTo>
                    <a:cubicBezTo>
                      <a:pt x="17077" y="24197"/>
                      <a:pt x="17399" y="24331"/>
                      <a:pt x="17800" y="24464"/>
                    </a:cubicBezTo>
                    <a:cubicBezTo>
                      <a:pt x="17934" y="24491"/>
                      <a:pt x="18068" y="24545"/>
                      <a:pt x="18202" y="24598"/>
                    </a:cubicBezTo>
                    <a:cubicBezTo>
                      <a:pt x="20182" y="29416"/>
                      <a:pt x="22939" y="35037"/>
                      <a:pt x="25776" y="37446"/>
                    </a:cubicBezTo>
                    <a:cubicBezTo>
                      <a:pt x="27436" y="38838"/>
                      <a:pt x="28961" y="39507"/>
                      <a:pt x="30433" y="39507"/>
                    </a:cubicBezTo>
                    <a:cubicBezTo>
                      <a:pt x="31879" y="39507"/>
                      <a:pt x="33164" y="38811"/>
                      <a:pt x="33940" y="37580"/>
                    </a:cubicBezTo>
                    <a:cubicBezTo>
                      <a:pt x="34074" y="37365"/>
                      <a:pt x="34181" y="37178"/>
                      <a:pt x="34261" y="36937"/>
                    </a:cubicBezTo>
                    <a:cubicBezTo>
                      <a:pt x="35305" y="36910"/>
                      <a:pt x="36215" y="36455"/>
                      <a:pt x="36884" y="35733"/>
                    </a:cubicBezTo>
                    <a:cubicBezTo>
                      <a:pt x="37821" y="34716"/>
                      <a:pt x="38115" y="33431"/>
                      <a:pt x="37821" y="31905"/>
                    </a:cubicBezTo>
                    <a:lnTo>
                      <a:pt x="38008" y="31905"/>
                    </a:lnTo>
                    <a:cubicBezTo>
                      <a:pt x="39882" y="31905"/>
                      <a:pt x="40952" y="31102"/>
                      <a:pt x="41514" y="30433"/>
                    </a:cubicBezTo>
                    <a:cubicBezTo>
                      <a:pt x="41568" y="30406"/>
                      <a:pt x="41568" y="30380"/>
                      <a:pt x="41595" y="30353"/>
                    </a:cubicBezTo>
                    <a:cubicBezTo>
                      <a:pt x="41996" y="29844"/>
                      <a:pt x="42344" y="29041"/>
                      <a:pt x="42344" y="28131"/>
                    </a:cubicBezTo>
                    <a:cubicBezTo>
                      <a:pt x="43254" y="27435"/>
                      <a:pt x="43763" y="26472"/>
                      <a:pt x="43897" y="25535"/>
                    </a:cubicBezTo>
                    <a:cubicBezTo>
                      <a:pt x="44111" y="24357"/>
                      <a:pt x="43709" y="23287"/>
                      <a:pt x="42772" y="22323"/>
                    </a:cubicBezTo>
                    <a:cubicBezTo>
                      <a:pt x="42799" y="22270"/>
                      <a:pt x="42906" y="22189"/>
                      <a:pt x="42906" y="22136"/>
                    </a:cubicBezTo>
                    <a:cubicBezTo>
                      <a:pt x="43094" y="21868"/>
                      <a:pt x="43308" y="21601"/>
                      <a:pt x="43468" y="21386"/>
                    </a:cubicBezTo>
                    <a:lnTo>
                      <a:pt x="43629" y="21145"/>
                    </a:lnTo>
                    <a:cubicBezTo>
                      <a:pt x="43736" y="21012"/>
                      <a:pt x="43870" y="20798"/>
                      <a:pt x="43950" y="20744"/>
                    </a:cubicBezTo>
                    <a:lnTo>
                      <a:pt x="43977" y="20717"/>
                    </a:lnTo>
                    <a:cubicBezTo>
                      <a:pt x="43977" y="20717"/>
                      <a:pt x="44004" y="20664"/>
                      <a:pt x="44111" y="20637"/>
                    </a:cubicBezTo>
                    <a:cubicBezTo>
                      <a:pt x="44164" y="20610"/>
                      <a:pt x="44271" y="20583"/>
                      <a:pt x="44378" y="20530"/>
                    </a:cubicBezTo>
                    <a:cubicBezTo>
                      <a:pt x="44405" y="20530"/>
                      <a:pt x="44405" y="20530"/>
                      <a:pt x="44432" y="20503"/>
                    </a:cubicBezTo>
                    <a:cubicBezTo>
                      <a:pt x="44619" y="20476"/>
                      <a:pt x="44887" y="20450"/>
                      <a:pt x="45074" y="20396"/>
                    </a:cubicBezTo>
                    <a:cubicBezTo>
                      <a:pt x="46011" y="20316"/>
                      <a:pt x="47028" y="20182"/>
                      <a:pt x="47992" y="19780"/>
                    </a:cubicBezTo>
                    <a:lnTo>
                      <a:pt x="48955" y="19325"/>
                    </a:lnTo>
                    <a:lnTo>
                      <a:pt x="49972" y="18844"/>
                    </a:lnTo>
                    <a:cubicBezTo>
                      <a:pt x="50722" y="18442"/>
                      <a:pt x="51445" y="17853"/>
                      <a:pt x="52033" y="17184"/>
                    </a:cubicBezTo>
                    <a:cubicBezTo>
                      <a:pt x="52328" y="16863"/>
                      <a:pt x="52595" y="16515"/>
                      <a:pt x="52810" y="16247"/>
                    </a:cubicBezTo>
                    <a:cubicBezTo>
                      <a:pt x="53050" y="15953"/>
                      <a:pt x="53211" y="15659"/>
                      <a:pt x="53372" y="15418"/>
                    </a:cubicBezTo>
                    <a:cubicBezTo>
                      <a:pt x="53586" y="15096"/>
                      <a:pt x="53746" y="14749"/>
                      <a:pt x="53853" y="14481"/>
                    </a:cubicBezTo>
                    <a:cubicBezTo>
                      <a:pt x="53907" y="14320"/>
                      <a:pt x="53987" y="14160"/>
                      <a:pt x="54041" y="14026"/>
                    </a:cubicBezTo>
                    <a:lnTo>
                      <a:pt x="54068" y="13946"/>
                    </a:lnTo>
                    <a:cubicBezTo>
                      <a:pt x="54121" y="13838"/>
                      <a:pt x="54175" y="13758"/>
                      <a:pt x="54201" y="13624"/>
                    </a:cubicBezTo>
                    <a:cubicBezTo>
                      <a:pt x="54389" y="13143"/>
                      <a:pt x="54549" y="12634"/>
                      <a:pt x="54656" y="12072"/>
                    </a:cubicBezTo>
                    <a:cubicBezTo>
                      <a:pt x="54710" y="11751"/>
                      <a:pt x="54790" y="11376"/>
                      <a:pt x="54817" y="11028"/>
                    </a:cubicBezTo>
                    <a:cubicBezTo>
                      <a:pt x="54844" y="10841"/>
                      <a:pt x="54871" y="10627"/>
                      <a:pt x="54871" y="10439"/>
                    </a:cubicBezTo>
                    <a:cubicBezTo>
                      <a:pt x="54924" y="8914"/>
                      <a:pt x="53505" y="7495"/>
                      <a:pt x="51846" y="7495"/>
                    </a:cubicBezTo>
                    <a:lnTo>
                      <a:pt x="51766" y="7495"/>
                    </a:lnTo>
                    <a:cubicBezTo>
                      <a:pt x="51525" y="7495"/>
                      <a:pt x="51364" y="7522"/>
                      <a:pt x="51230" y="7522"/>
                    </a:cubicBezTo>
                    <a:cubicBezTo>
                      <a:pt x="50990" y="7575"/>
                      <a:pt x="50722" y="7602"/>
                      <a:pt x="50294" y="7656"/>
                    </a:cubicBezTo>
                    <a:cubicBezTo>
                      <a:pt x="49892" y="7736"/>
                      <a:pt x="49464" y="7843"/>
                      <a:pt x="48902" y="7977"/>
                    </a:cubicBezTo>
                    <a:cubicBezTo>
                      <a:pt x="48393" y="8111"/>
                      <a:pt x="47858" y="8298"/>
                      <a:pt x="47296" y="8512"/>
                    </a:cubicBezTo>
                    <a:cubicBezTo>
                      <a:pt x="46707" y="8726"/>
                      <a:pt x="46172" y="8994"/>
                      <a:pt x="45583" y="9342"/>
                    </a:cubicBezTo>
                    <a:cubicBezTo>
                      <a:pt x="45208" y="9529"/>
                      <a:pt x="44887" y="9770"/>
                      <a:pt x="44566" y="10038"/>
                    </a:cubicBezTo>
                    <a:cubicBezTo>
                      <a:pt x="44566" y="10038"/>
                      <a:pt x="44539" y="10038"/>
                      <a:pt x="44539" y="10065"/>
                    </a:cubicBezTo>
                    <a:cubicBezTo>
                      <a:pt x="44245" y="10305"/>
                      <a:pt x="44004" y="10573"/>
                      <a:pt x="43736" y="10814"/>
                    </a:cubicBezTo>
                    <a:cubicBezTo>
                      <a:pt x="43575" y="11001"/>
                      <a:pt x="43361" y="11215"/>
                      <a:pt x="43201" y="11403"/>
                    </a:cubicBezTo>
                    <a:lnTo>
                      <a:pt x="43067" y="11537"/>
                    </a:lnTo>
                    <a:lnTo>
                      <a:pt x="42505" y="12179"/>
                    </a:lnTo>
                    <a:cubicBezTo>
                      <a:pt x="42478" y="12206"/>
                      <a:pt x="42478" y="12259"/>
                      <a:pt x="42425" y="12259"/>
                    </a:cubicBezTo>
                    <a:cubicBezTo>
                      <a:pt x="42130" y="12607"/>
                      <a:pt x="41862" y="12982"/>
                      <a:pt x="41675" y="13330"/>
                    </a:cubicBezTo>
                    <a:cubicBezTo>
                      <a:pt x="41568" y="13517"/>
                      <a:pt x="41434" y="13731"/>
                      <a:pt x="41327" y="13919"/>
                    </a:cubicBezTo>
                    <a:cubicBezTo>
                      <a:pt x="41247" y="14026"/>
                      <a:pt x="41193" y="14160"/>
                      <a:pt x="41167" y="14267"/>
                    </a:cubicBezTo>
                    <a:cubicBezTo>
                      <a:pt x="41167" y="14267"/>
                      <a:pt x="41167" y="14293"/>
                      <a:pt x="41140" y="14293"/>
                    </a:cubicBezTo>
                    <a:cubicBezTo>
                      <a:pt x="41033" y="14481"/>
                      <a:pt x="40926" y="14615"/>
                      <a:pt x="40872" y="14722"/>
                    </a:cubicBezTo>
                    <a:lnTo>
                      <a:pt x="40792" y="14802"/>
                    </a:lnTo>
                    <a:lnTo>
                      <a:pt x="40551" y="14802"/>
                    </a:lnTo>
                    <a:cubicBezTo>
                      <a:pt x="40471" y="14802"/>
                      <a:pt x="40310" y="14749"/>
                      <a:pt x="40230" y="14749"/>
                    </a:cubicBezTo>
                    <a:cubicBezTo>
                      <a:pt x="39989" y="14722"/>
                      <a:pt x="39748" y="14722"/>
                      <a:pt x="39561" y="14695"/>
                    </a:cubicBezTo>
                    <a:cubicBezTo>
                      <a:pt x="39346" y="14695"/>
                      <a:pt x="39186" y="14668"/>
                      <a:pt x="38972" y="14668"/>
                    </a:cubicBezTo>
                    <a:lnTo>
                      <a:pt x="38918" y="14668"/>
                    </a:lnTo>
                    <a:cubicBezTo>
                      <a:pt x="39320" y="14267"/>
                      <a:pt x="39641" y="13812"/>
                      <a:pt x="39882" y="13410"/>
                    </a:cubicBezTo>
                    <a:cubicBezTo>
                      <a:pt x="40417" y="12473"/>
                      <a:pt x="40551" y="11456"/>
                      <a:pt x="40230" y="10520"/>
                    </a:cubicBezTo>
                    <a:cubicBezTo>
                      <a:pt x="39882" y="9583"/>
                      <a:pt x="39293" y="8833"/>
                      <a:pt x="38436" y="8378"/>
                    </a:cubicBezTo>
                    <a:cubicBezTo>
                      <a:pt x="38276" y="7522"/>
                      <a:pt x="37821" y="6853"/>
                      <a:pt x="37366" y="6505"/>
                    </a:cubicBezTo>
                    <a:lnTo>
                      <a:pt x="37339" y="6451"/>
                    </a:lnTo>
                    <a:cubicBezTo>
                      <a:pt x="36643" y="5862"/>
                      <a:pt x="35706" y="5514"/>
                      <a:pt x="34689" y="5514"/>
                    </a:cubicBezTo>
                    <a:cubicBezTo>
                      <a:pt x="34475" y="5514"/>
                      <a:pt x="34261" y="5514"/>
                      <a:pt x="34020" y="5568"/>
                    </a:cubicBezTo>
                    <a:cubicBezTo>
                      <a:pt x="33993" y="4283"/>
                      <a:pt x="33485" y="3239"/>
                      <a:pt x="32521" y="2490"/>
                    </a:cubicBezTo>
                    <a:cubicBezTo>
                      <a:pt x="31879" y="1981"/>
                      <a:pt x="31129" y="1714"/>
                      <a:pt x="30326" y="1714"/>
                    </a:cubicBezTo>
                    <a:lnTo>
                      <a:pt x="30059" y="1714"/>
                    </a:lnTo>
                    <a:cubicBezTo>
                      <a:pt x="30005" y="1687"/>
                      <a:pt x="29978" y="1633"/>
                      <a:pt x="29978" y="1607"/>
                    </a:cubicBezTo>
                    <a:cubicBezTo>
                      <a:pt x="29202" y="563"/>
                      <a:pt x="28078" y="1"/>
                      <a:pt x="268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36" name="Google Shape;6836;p45"/>
              <p:cNvSpPr/>
              <p:nvPr/>
            </p:nvSpPr>
            <p:spPr>
              <a:xfrm>
                <a:off x="6267750" y="1722200"/>
                <a:ext cx="343275" cy="420000"/>
              </a:xfrm>
              <a:custGeom>
                <a:avLst/>
                <a:gdLst/>
                <a:ahLst/>
                <a:cxnLst/>
                <a:rect l="l" t="t" r="r" b="b"/>
                <a:pathLst>
                  <a:path w="13731" h="16800" extrusionOk="0">
                    <a:moveTo>
                      <a:pt x="7615" y="0"/>
                    </a:moveTo>
                    <a:cubicBezTo>
                      <a:pt x="6959" y="0"/>
                      <a:pt x="6091" y="469"/>
                      <a:pt x="5032" y="1704"/>
                    </a:cubicBezTo>
                    <a:cubicBezTo>
                      <a:pt x="1954" y="5290"/>
                      <a:pt x="0" y="16800"/>
                      <a:pt x="0" y="16800"/>
                    </a:cubicBezTo>
                    <a:cubicBezTo>
                      <a:pt x="9047" y="11928"/>
                      <a:pt x="13731" y="3444"/>
                      <a:pt x="11697" y="1891"/>
                    </a:cubicBezTo>
                    <a:cubicBezTo>
                      <a:pt x="11522" y="1758"/>
                      <a:pt x="11326" y="1703"/>
                      <a:pt x="11120" y="1703"/>
                    </a:cubicBezTo>
                    <a:cubicBezTo>
                      <a:pt x="10125" y="1703"/>
                      <a:pt x="8913" y="2988"/>
                      <a:pt x="8913" y="2988"/>
                    </a:cubicBezTo>
                    <a:cubicBezTo>
                      <a:pt x="9333" y="1660"/>
                      <a:pt x="8850" y="0"/>
                      <a:pt x="76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37" name="Google Shape;6837;p45"/>
              <p:cNvSpPr/>
              <p:nvPr/>
            </p:nvSpPr>
            <p:spPr>
              <a:xfrm>
                <a:off x="6277100" y="1858450"/>
                <a:ext cx="467100" cy="283075"/>
              </a:xfrm>
              <a:custGeom>
                <a:avLst/>
                <a:gdLst/>
                <a:ahLst/>
                <a:cxnLst/>
                <a:rect l="l" t="t" r="r" b="b"/>
                <a:pathLst>
                  <a:path w="18684" h="11323" extrusionOk="0">
                    <a:moveTo>
                      <a:pt x="15127" y="1"/>
                    </a:moveTo>
                    <a:cubicBezTo>
                      <a:pt x="11098" y="1"/>
                      <a:pt x="1" y="11323"/>
                      <a:pt x="1" y="11323"/>
                    </a:cubicBezTo>
                    <a:cubicBezTo>
                      <a:pt x="12581" y="8807"/>
                      <a:pt x="18683" y="4765"/>
                      <a:pt x="18148" y="3186"/>
                    </a:cubicBezTo>
                    <a:cubicBezTo>
                      <a:pt x="17914" y="2496"/>
                      <a:pt x="17271" y="2302"/>
                      <a:pt x="16621" y="2302"/>
                    </a:cubicBezTo>
                    <a:cubicBezTo>
                      <a:pt x="15784" y="2302"/>
                      <a:pt x="14936" y="2624"/>
                      <a:pt x="14936" y="2624"/>
                    </a:cubicBezTo>
                    <a:cubicBezTo>
                      <a:pt x="17077" y="1232"/>
                      <a:pt x="16034" y="295"/>
                      <a:pt x="16034" y="295"/>
                    </a:cubicBezTo>
                    <a:cubicBezTo>
                      <a:pt x="15798" y="93"/>
                      <a:pt x="15492" y="1"/>
                      <a:pt x="151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38" name="Google Shape;6838;p45"/>
              <p:cNvSpPr/>
              <p:nvPr/>
            </p:nvSpPr>
            <p:spPr>
              <a:xfrm>
                <a:off x="6390200" y="1964725"/>
                <a:ext cx="247600" cy="107875"/>
              </a:xfrm>
              <a:custGeom>
                <a:avLst/>
                <a:gdLst/>
                <a:ahLst/>
                <a:cxnLst/>
                <a:rect l="l" t="t" r="r" b="b"/>
                <a:pathLst>
                  <a:path w="9904" h="4315" extrusionOk="0">
                    <a:moveTo>
                      <a:pt x="8178" y="0"/>
                    </a:moveTo>
                    <a:cubicBezTo>
                      <a:pt x="6553" y="0"/>
                      <a:pt x="3394" y="1494"/>
                      <a:pt x="0" y="4315"/>
                    </a:cubicBezTo>
                    <a:lnTo>
                      <a:pt x="0" y="4315"/>
                    </a:lnTo>
                    <a:cubicBezTo>
                      <a:pt x="0" y="4315"/>
                      <a:pt x="9904" y="1719"/>
                      <a:pt x="9208" y="434"/>
                    </a:cubicBezTo>
                    <a:cubicBezTo>
                      <a:pt x="9037" y="143"/>
                      <a:pt x="8681" y="0"/>
                      <a:pt x="81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39" name="Google Shape;6839;p45"/>
              <p:cNvSpPr/>
              <p:nvPr/>
            </p:nvSpPr>
            <p:spPr>
              <a:xfrm>
                <a:off x="6323275" y="1858950"/>
                <a:ext cx="178025" cy="203625"/>
              </a:xfrm>
              <a:custGeom>
                <a:avLst/>
                <a:gdLst/>
                <a:ahLst/>
                <a:cxnLst/>
                <a:rect l="l" t="t" r="r" b="b"/>
                <a:pathLst>
                  <a:path w="7121" h="8145" extrusionOk="0">
                    <a:moveTo>
                      <a:pt x="5522" y="1"/>
                    </a:moveTo>
                    <a:cubicBezTo>
                      <a:pt x="4135" y="1"/>
                      <a:pt x="1711" y="3136"/>
                      <a:pt x="1" y="8144"/>
                    </a:cubicBezTo>
                    <a:cubicBezTo>
                      <a:pt x="1" y="8144"/>
                      <a:pt x="7120" y="837"/>
                      <a:pt x="5889" y="88"/>
                    </a:cubicBezTo>
                    <a:cubicBezTo>
                      <a:pt x="5777" y="30"/>
                      <a:pt x="5654" y="1"/>
                      <a:pt x="55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0" name="Google Shape;6840;p45"/>
              <p:cNvSpPr/>
              <p:nvPr/>
            </p:nvSpPr>
            <p:spPr>
              <a:xfrm>
                <a:off x="5857550" y="1760775"/>
                <a:ext cx="1235925" cy="486475"/>
              </a:xfrm>
              <a:custGeom>
                <a:avLst/>
                <a:gdLst/>
                <a:ahLst/>
                <a:cxnLst/>
                <a:rect l="l" t="t" r="r" b="b"/>
                <a:pathLst>
                  <a:path w="49437" h="19459" extrusionOk="0">
                    <a:moveTo>
                      <a:pt x="2142" y="0"/>
                    </a:moveTo>
                    <a:cubicBezTo>
                      <a:pt x="1874" y="0"/>
                      <a:pt x="1634" y="188"/>
                      <a:pt x="1634" y="455"/>
                    </a:cubicBezTo>
                    <a:cubicBezTo>
                      <a:pt x="1634" y="723"/>
                      <a:pt x="1821" y="964"/>
                      <a:pt x="2089" y="964"/>
                    </a:cubicBezTo>
                    <a:lnTo>
                      <a:pt x="2222" y="964"/>
                    </a:lnTo>
                    <a:cubicBezTo>
                      <a:pt x="2945" y="1874"/>
                      <a:pt x="3159" y="3239"/>
                      <a:pt x="3240" y="3908"/>
                    </a:cubicBezTo>
                    <a:cubicBezTo>
                      <a:pt x="1152" y="4604"/>
                      <a:pt x="1" y="6852"/>
                      <a:pt x="616" y="8967"/>
                    </a:cubicBezTo>
                    <a:cubicBezTo>
                      <a:pt x="1162" y="10712"/>
                      <a:pt x="2774" y="11852"/>
                      <a:pt x="4511" y="11852"/>
                    </a:cubicBezTo>
                    <a:cubicBezTo>
                      <a:pt x="4905" y="11852"/>
                      <a:pt x="5306" y="11794"/>
                      <a:pt x="5702" y="11670"/>
                    </a:cubicBezTo>
                    <a:cubicBezTo>
                      <a:pt x="5970" y="11616"/>
                      <a:pt x="6211" y="11509"/>
                      <a:pt x="6451" y="11376"/>
                    </a:cubicBezTo>
                    <a:lnTo>
                      <a:pt x="6612" y="11376"/>
                    </a:lnTo>
                    <a:cubicBezTo>
                      <a:pt x="6732" y="11362"/>
                      <a:pt x="6853" y="11355"/>
                      <a:pt x="6963" y="11355"/>
                    </a:cubicBezTo>
                    <a:cubicBezTo>
                      <a:pt x="7074" y="11355"/>
                      <a:pt x="7174" y="11362"/>
                      <a:pt x="7254" y="11376"/>
                    </a:cubicBezTo>
                    <a:cubicBezTo>
                      <a:pt x="7442" y="11402"/>
                      <a:pt x="7576" y="11483"/>
                      <a:pt x="7683" y="11616"/>
                    </a:cubicBezTo>
                    <a:cubicBezTo>
                      <a:pt x="7790" y="11750"/>
                      <a:pt x="7897" y="11884"/>
                      <a:pt x="7950" y="12071"/>
                    </a:cubicBezTo>
                    <a:cubicBezTo>
                      <a:pt x="8031" y="12286"/>
                      <a:pt x="8057" y="12473"/>
                      <a:pt x="8084" y="12714"/>
                    </a:cubicBezTo>
                    <a:lnTo>
                      <a:pt x="8111" y="13035"/>
                    </a:lnTo>
                    <a:lnTo>
                      <a:pt x="8191" y="13383"/>
                    </a:lnTo>
                    <a:cubicBezTo>
                      <a:pt x="8218" y="13570"/>
                      <a:pt x="8298" y="13784"/>
                      <a:pt x="8379" y="13945"/>
                    </a:cubicBezTo>
                    <a:cubicBezTo>
                      <a:pt x="8486" y="14132"/>
                      <a:pt x="8593" y="14266"/>
                      <a:pt x="8646" y="14427"/>
                    </a:cubicBezTo>
                    <a:cubicBezTo>
                      <a:pt x="8753" y="14587"/>
                      <a:pt x="8860" y="14721"/>
                      <a:pt x="8967" y="14855"/>
                    </a:cubicBezTo>
                    <a:cubicBezTo>
                      <a:pt x="9048" y="14989"/>
                      <a:pt x="9155" y="15123"/>
                      <a:pt x="9289" y="15203"/>
                    </a:cubicBezTo>
                    <a:cubicBezTo>
                      <a:pt x="9422" y="15283"/>
                      <a:pt x="9556" y="15364"/>
                      <a:pt x="9690" y="15417"/>
                    </a:cubicBezTo>
                    <a:cubicBezTo>
                      <a:pt x="9984" y="15524"/>
                      <a:pt x="10306" y="15605"/>
                      <a:pt x="10600" y="15605"/>
                    </a:cubicBezTo>
                    <a:cubicBezTo>
                      <a:pt x="10674" y="15611"/>
                      <a:pt x="10747" y="15615"/>
                      <a:pt x="10821" y="15615"/>
                    </a:cubicBezTo>
                    <a:cubicBezTo>
                      <a:pt x="11043" y="15615"/>
                      <a:pt x="11269" y="15584"/>
                      <a:pt x="11510" y="15524"/>
                    </a:cubicBezTo>
                    <a:cubicBezTo>
                      <a:pt x="11778" y="15471"/>
                      <a:pt x="12045" y="15390"/>
                      <a:pt x="12260" y="15283"/>
                    </a:cubicBezTo>
                    <a:cubicBezTo>
                      <a:pt x="12500" y="15230"/>
                      <a:pt x="12715" y="15123"/>
                      <a:pt x="12795" y="15042"/>
                    </a:cubicBezTo>
                    <a:cubicBezTo>
                      <a:pt x="12848" y="15016"/>
                      <a:pt x="12875" y="15016"/>
                      <a:pt x="12902" y="14989"/>
                    </a:cubicBezTo>
                    <a:cubicBezTo>
                      <a:pt x="12982" y="15149"/>
                      <a:pt x="13063" y="15390"/>
                      <a:pt x="13250" y="15631"/>
                    </a:cubicBezTo>
                    <a:cubicBezTo>
                      <a:pt x="13410" y="15926"/>
                      <a:pt x="13705" y="16220"/>
                      <a:pt x="14053" y="16541"/>
                    </a:cubicBezTo>
                    <a:cubicBezTo>
                      <a:pt x="14133" y="16595"/>
                      <a:pt x="14213" y="16702"/>
                      <a:pt x="14320" y="16755"/>
                    </a:cubicBezTo>
                    <a:cubicBezTo>
                      <a:pt x="14401" y="16836"/>
                      <a:pt x="14508" y="16889"/>
                      <a:pt x="14588" y="16970"/>
                    </a:cubicBezTo>
                    <a:cubicBezTo>
                      <a:pt x="14776" y="17103"/>
                      <a:pt x="14990" y="17237"/>
                      <a:pt x="15204" y="17371"/>
                    </a:cubicBezTo>
                    <a:cubicBezTo>
                      <a:pt x="15445" y="17478"/>
                      <a:pt x="15686" y="17558"/>
                      <a:pt x="15953" y="17665"/>
                    </a:cubicBezTo>
                    <a:cubicBezTo>
                      <a:pt x="16087" y="17692"/>
                      <a:pt x="16221" y="17773"/>
                      <a:pt x="16355" y="17799"/>
                    </a:cubicBezTo>
                    <a:cubicBezTo>
                      <a:pt x="16489" y="17826"/>
                      <a:pt x="16622" y="17826"/>
                      <a:pt x="16783" y="17826"/>
                    </a:cubicBezTo>
                    <a:cubicBezTo>
                      <a:pt x="17077" y="17826"/>
                      <a:pt x="17399" y="17799"/>
                      <a:pt x="17693" y="17746"/>
                    </a:cubicBezTo>
                    <a:cubicBezTo>
                      <a:pt x="18014" y="17639"/>
                      <a:pt x="18335" y="17532"/>
                      <a:pt x="18657" y="17398"/>
                    </a:cubicBezTo>
                    <a:cubicBezTo>
                      <a:pt x="19004" y="17291"/>
                      <a:pt x="19326" y="17210"/>
                      <a:pt x="19620" y="17130"/>
                    </a:cubicBezTo>
                    <a:cubicBezTo>
                      <a:pt x="19764" y="17119"/>
                      <a:pt x="19899" y="17113"/>
                      <a:pt x="20029" y="17113"/>
                    </a:cubicBezTo>
                    <a:cubicBezTo>
                      <a:pt x="20212" y="17113"/>
                      <a:pt x="20384" y="17126"/>
                      <a:pt x="20557" y="17157"/>
                    </a:cubicBezTo>
                    <a:cubicBezTo>
                      <a:pt x="20878" y="17237"/>
                      <a:pt x="21172" y="17291"/>
                      <a:pt x="21467" y="17478"/>
                    </a:cubicBezTo>
                    <a:cubicBezTo>
                      <a:pt x="21761" y="17612"/>
                      <a:pt x="22083" y="17799"/>
                      <a:pt x="22377" y="17960"/>
                    </a:cubicBezTo>
                    <a:cubicBezTo>
                      <a:pt x="22671" y="18174"/>
                      <a:pt x="22966" y="18361"/>
                      <a:pt x="23287" y="18549"/>
                    </a:cubicBezTo>
                    <a:cubicBezTo>
                      <a:pt x="23581" y="18709"/>
                      <a:pt x="23903" y="18843"/>
                      <a:pt x="24224" y="18950"/>
                    </a:cubicBezTo>
                    <a:cubicBezTo>
                      <a:pt x="24518" y="19031"/>
                      <a:pt x="24839" y="19111"/>
                      <a:pt x="25161" y="19164"/>
                    </a:cubicBezTo>
                    <a:cubicBezTo>
                      <a:pt x="25455" y="19245"/>
                      <a:pt x="25776" y="19352"/>
                      <a:pt x="26097" y="19378"/>
                    </a:cubicBezTo>
                    <a:cubicBezTo>
                      <a:pt x="26405" y="19432"/>
                      <a:pt x="26706" y="19459"/>
                      <a:pt x="27004" y="19459"/>
                    </a:cubicBezTo>
                    <a:cubicBezTo>
                      <a:pt x="27302" y="19459"/>
                      <a:pt x="27596" y="19432"/>
                      <a:pt x="27891" y="19378"/>
                    </a:cubicBezTo>
                    <a:cubicBezTo>
                      <a:pt x="28185" y="19352"/>
                      <a:pt x="28453" y="19271"/>
                      <a:pt x="28720" y="19164"/>
                    </a:cubicBezTo>
                    <a:cubicBezTo>
                      <a:pt x="28988" y="19111"/>
                      <a:pt x="29256" y="19004"/>
                      <a:pt x="29497" y="18897"/>
                    </a:cubicBezTo>
                    <a:lnTo>
                      <a:pt x="30193" y="18602"/>
                    </a:lnTo>
                    <a:cubicBezTo>
                      <a:pt x="30300" y="18549"/>
                      <a:pt x="30407" y="18495"/>
                      <a:pt x="30514" y="18442"/>
                    </a:cubicBezTo>
                    <a:cubicBezTo>
                      <a:pt x="30594" y="18361"/>
                      <a:pt x="30701" y="18335"/>
                      <a:pt x="30808" y="18281"/>
                    </a:cubicBezTo>
                    <a:cubicBezTo>
                      <a:pt x="30915" y="18201"/>
                      <a:pt x="30969" y="18147"/>
                      <a:pt x="31076" y="18094"/>
                    </a:cubicBezTo>
                    <a:cubicBezTo>
                      <a:pt x="31183" y="18040"/>
                      <a:pt x="31236" y="17960"/>
                      <a:pt x="31317" y="17933"/>
                    </a:cubicBezTo>
                    <a:cubicBezTo>
                      <a:pt x="31477" y="17799"/>
                      <a:pt x="31611" y="17692"/>
                      <a:pt x="31745" y="17558"/>
                    </a:cubicBezTo>
                    <a:cubicBezTo>
                      <a:pt x="31986" y="17344"/>
                      <a:pt x="32173" y="17103"/>
                      <a:pt x="32307" y="16970"/>
                    </a:cubicBezTo>
                    <a:cubicBezTo>
                      <a:pt x="32334" y="16943"/>
                      <a:pt x="32334" y="16889"/>
                      <a:pt x="32387" y="16889"/>
                    </a:cubicBezTo>
                    <a:cubicBezTo>
                      <a:pt x="32414" y="16943"/>
                      <a:pt x="32441" y="16943"/>
                      <a:pt x="32468" y="16970"/>
                    </a:cubicBezTo>
                    <a:cubicBezTo>
                      <a:pt x="32655" y="17077"/>
                      <a:pt x="32923" y="17210"/>
                      <a:pt x="33244" y="17291"/>
                    </a:cubicBezTo>
                    <a:cubicBezTo>
                      <a:pt x="33324" y="17344"/>
                      <a:pt x="33404" y="17371"/>
                      <a:pt x="33511" y="17398"/>
                    </a:cubicBezTo>
                    <a:cubicBezTo>
                      <a:pt x="33619" y="17425"/>
                      <a:pt x="33726" y="17425"/>
                      <a:pt x="33779" y="17478"/>
                    </a:cubicBezTo>
                    <a:cubicBezTo>
                      <a:pt x="33993" y="17505"/>
                      <a:pt x="34181" y="17532"/>
                      <a:pt x="34421" y="17558"/>
                    </a:cubicBezTo>
                    <a:cubicBezTo>
                      <a:pt x="34502" y="17558"/>
                      <a:pt x="34662" y="17612"/>
                      <a:pt x="34743" y="17612"/>
                    </a:cubicBezTo>
                    <a:lnTo>
                      <a:pt x="35117" y="17612"/>
                    </a:lnTo>
                    <a:cubicBezTo>
                      <a:pt x="35358" y="17612"/>
                      <a:pt x="35626" y="17558"/>
                      <a:pt x="35867" y="17532"/>
                    </a:cubicBezTo>
                    <a:cubicBezTo>
                      <a:pt x="36134" y="17505"/>
                      <a:pt x="36349" y="17425"/>
                      <a:pt x="36616" y="17344"/>
                    </a:cubicBezTo>
                    <a:cubicBezTo>
                      <a:pt x="36884" y="17264"/>
                      <a:pt x="37152" y="17157"/>
                      <a:pt x="37392" y="16970"/>
                    </a:cubicBezTo>
                    <a:cubicBezTo>
                      <a:pt x="37633" y="16809"/>
                      <a:pt x="37848" y="16595"/>
                      <a:pt x="38088" y="16327"/>
                    </a:cubicBezTo>
                    <a:cubicBezTo>
                      <a:pt x="38303" y="16060"/>
                      <a:pt x="38490" y="15765"/>
                      <a:pt x="38704" y="15497"/>
                    </a:cubicBezTo>
                    <a:cubicBezTo>
                      <a:pt x="38891" y="15203"/>
                      <a:pt x="39105" y="14935"/>
                      <a:pt x="39320" y="14694"/>
                    </a:cubicBezTo>
                    <a:cubicBezTo>
                      <a:pt x="39561" y="14454"/>
                      <a:pt x="39828" y="14293"/>
                      <a:pt x="40096" y="14132"/>
                    </a:cubicBezTo>
                    <a:cubicBezTo>
                      <a:pt x="40363" y="13999"/>
                      <a:pt x="40711" y="13865"/>
                      <a:pt x="41006" y="13784"/>
                    </a:cubicBezTo>
                    <a:cubicBezTo>
                      <a:pt x="41327" y="13731"/>
                      <a:pt x="41675" y="13651"/>
                      <a:pt x="42050" y="13624"/>
                    </a:cubicBezTo>
                    <a:cubicBezTo>
                      <a:pt x="42772" y="13544"/>
                      <a:pt x="43522" y="13463"/>
                      <a:pt x="44111" y="13196"/>
                    </a:cubicBezTo>
                    <a:lnTo>
                      <a:pt x="45021" y="12794"/>
                    </a:lnTo>
                    <a:cubicBezTo>
                      <a:pt x="45315" y="12660"/>
                      <a:pt x="45636" y="12473"/>
                      <a:pt x="45904" y="12339"/>
                    </a:cubicBezTo>
                    <a:cubicBezTo>
                      <a:pt x="46466" y="12045"/>
                      <a:pt x="46921" y="11643"/>
                      <a:pt x="47323" y="11242"/>
                    </a:cubicBezTo>
                    <a:cubicBezTo>
                      <a:pt x="47537" y="11054"/>
                      <a:pt x="47697" y="10813"/>
                      <a:pt x="47858" y="10573"/>
                    </a:cubicBezTo>
                    <a:cubicBezTo>
                      <a:pt x="48045" y="10332"/>
                      <a:pt x="48179" y="10144"/>
                      <a:pt x="48313" y="9903"/>
                    </a:cubicBezTo>
                    <a:cubicBezTo>
                      <a:pt x="48420" y="9663"/>
                      <a:pt x="48527" y="9475"/>
                      <a:pt x="48634" y="9234"/>
                    </a:cubicBezTo>
                    <a:cubicBezTo>
                      <a:pt x="48714" y="9127"/>
                      <a:pt x="48741" y="9047"/>
                      <a:pt x="48768" y="8913"/>
                    </a:cubicBezTo>
                    <a:cubicBezTo>
                      <a:pt x="48795" y="8806"/>
                      <a:pt x="48875" y="8699"/>
                      <a:pt x="48902" y="8592"/>
                    </a:cubicBezTo>
                    <a:cubicBezTo>
                      <a:pt x="49062" y="8190"/>
                      <a:pt x="49169" y="7789"/>
                      <a:pt x="49223" y="7468"/>
                    </a:cubicBezTo>
                    <a:cubicBezTo>
                      <a:pt x="49303" y="7120"/>
                      <a:pt x="49330" y="6852"/>
                      <a:pt x="49357" y="6665"/>
                    </a:cubicBezTo>
                    <a:cubicBezTo>
                      <a:pt x="49357" y="6558"/>
                      <a:pt x="49410" y="6504"/>
                      <a:pt x="49410" y="6424"/>
                    </a:cubicBezTo>
                    <a:cubicBezTo>
                      <a:pt x="49410" y="6370"/>
                      <a:pt x="49437" y="6370"/>
                      <a:pt x="49437" y="6370"/>
                    </a:cubicBezTo>
                    <a:cubicBezTo>
                      <a:pt x="49383" y="6103"/>
                      <a:pt x="49169" y="5889"/>
                      <a:pt x="48982" y="5889"/>
                    </a:cubicBezTo>
                    <a:lnTo>
                      <a:pt x="48875" y="5889"/>
                    </a:lnTo>
                    <a:cubicBezTo>
                      <a:pt x="48795" y="5889"/>
                      <a:pt x="48741" y="5915"/>
                      <a:pt x="48634" y="5915"/>
                    </a:cubicBezTo>
                    <a:cubicBezTo>
                      <a:pt x="48447" y="5915"/>
                      <a:pt x="48179" y="5996"/>
                      <a:pt x="47831" y="6022"/>
                    </a:cubicBezTo>
                    <a:cubicBezTo>
                      <a:pt x="47510" y="6103"/>
                      <a:pt x="47135" y="6156"/>
                      <a:pt x="46734" y="6263"/>
                    </a:cubicBezTo>
                    <a:cubicBezTo>
                      <a:pt x="46332" y="6370"/>
                      <a:pt x="45904" y="6531"/>
                      <a:pt x="45449" y="6692"/>
                    </a:cubicBezTo>
                    <a:cubicBezTo>
                      <a:pt x="45021" y="6852"/>
                      <a:pt x="44566" y="7093"/>
                      <a:pt x="44111" y="7361"/>
                    </a:cubicBezTo>
                    <a:cubicBezTo>
                      <a:pt x="43897" y="7495"/>
                      <a:pt x="43682" y="7628"/>
                      <a:pt x="43495" y="7842"/>
                    </a:cubicBezTo>
                    <a:cubicBezTo>
                      <a:pt x="43281" y="8003"/>
                      <a:pt x="43094" y="8190"/>
                      <a:pt x="42879" y="8405"/>
                    </a:cubicBezTo>
                    <a:cubicBezTo>
                      <a:pt x="42692" y="8592"/>
                      <a:pt x="42505" y="8833"/>
                      <a:pt x="42317" y="9074"/>
                    </a:cubicBezTo>
                    <a:cubicBezTo>
                      <a:pt x="42103" y="9315"/>
                      <a:pt x="41916" y="9502"/>
                      <a:pt x="41702" y="9743"/>
                    </a:cubicBezTo>
                    <a:cubicBezTo>
                      <a:pt x="41514" y="9984"/>
                      <a:pt x="41300" y="10251"/>
                      <a:pt x="41140" y="10519"/>
                    </a:cubicBezTo>
                    <a:cubicBezTo>
                      <a:pt x="40979" y="10787"/>
                      <a:pt x="40818" y="11108"/>
                      <a:pt x="40631" y="11402"/>
                    </a:cubicBezTo>
                    <a:cubicBezTo>
                      <a:pt x="40471" y="11723"/>
                      <a:pt x="40283" y="11991"/>
                      <a:pt x="40069" y="12259"/>
                    </a:cubicBezTo>
                    <a:cubicBezTo>
                      <a:pt x="39882" y="12473"/>
                      <a:pt x="39614" y="12687"/>
                      <a:pt x="39373" y="12848"/>
                    </a:cubicBezTo>
                    <a:cubicBezTo>
                      <a:pt x="39105" y="13008"/>
                      <a:pt x="38838" y="13115"/>
                      <a:pt x="38490" y="13196"/>
                    </a:cubicBezTo>
                    <a:cubicBezTo>
                      <a:pt x="38317" y="13227"/>
                      <a:pt x="38136" y="13240"/>
                      <a:pt x="37945" y="13240"/>
                    </a:cubicBezTo>
                    <a:cubicBezTo>
                      <a:pt x="37810" y="13240"/>
                      <a:pt x="37670" y="13233"/>
                      <a:pt x="37526" y="13222"/>
                    </a:cubicBezTo>
                    <a:cubicBezTo>
                      <a:pt x="37205" y="13196"/>
                      <a:pt x="36857" y="13142"/>
                      <a:pt x="36563" y="13115"/>
                    </a:cubicBezTo>
                    <a:cubicBezTo>
                      <a:pt x="36441" y="13104"/>
                      <a:pt x="36314" y="13098"/>
                      <a:pt x="36193" y="13098"/>
                    </a:cubicBezTo>
                    <a:cubicBezTo>
                      <a:pt x="36021" y="13098"/>
                      <a:pt x="35858" y="13111"/>
                      <a:pt x="35733" y="13142"/>
                    </a:cubicBezTo>
                    <a:cubicBezTo>
                      <a:pt x="35465" y="13222"/>
                      <a:pt x="35224" y="13276"/>
                      <a:pt x="35010" y="13383"/>
                    </a:cubicBezTo>
                    <a:cubicBezTo>
                      <a:pt x="34823" y="13490"/>
                      <a:pt x="34609" y="13624"/>
                      <a:pt x="34421" y="13704"/>
                    </a:cubicBezTo>
                    <a:cubicBezTo>
                      <a:pt x="34207" y="13865"/>
                      <a:pt x="34047" y="13945"/>
                      <a:pt x="33886" y="14079"/>
                    </a:cubicBezTo>
                    <a:cubicBezTo>
                      <a:pt x="33779" y="14159"/>
                      <a:pt x="33726" y="14213"/>
                      <a:pt x="33645" y="14293"/>
                    </a:cubicBezTo>
                    <a:cubicBezTo>
                      <a:pt x="33592" y="14347"/>
                      <a:pt x="33485" y="14427"/>
                      <a:pt x="33404" y="14480"/>
                    </a:cubicBezTo>
                    <a:lnTo>
                      <a:pt x="33003" y="14882"/>
                    </a:lnTo>
                    <a:cubicBezTo>
                      <a:pt x="32869" y="15016"/>
                      <a:pt x="32789" y="15176"/>
                      <a:pt x="32682" y="15283"/>
                    </a:cubicBezTo>
                    <a:cubicBezTo>
                      <a:pt x="32468" y="15551"/>
                      <a:pt x="32307" y="15792"/>
                      <a:pt x="32200" y="15952"/>
                    </a:cubicBezTo>
                    <a:cubicBezTo>
                      <a:pt x="32173" y="15979"/>
                      <a:pt x="32173" y="16033"/>
                      <a:pt x="32173" y="16033"/>
                    </a:cubicBezTo>
                    <a:lnTo>
                      <a:pt x="32146" y="15979"/>
                    </a:lnTo>
                    <a:cubicBezTo>
                      <a:pt x="31986" y="15899"/>
                      <a:pt x="31745" y="15765"/>
                      <a:pt x="31451" y="15578"/>
                    </a:cubicBezTo>
                    <a:cubicBezTo>
                      <a:pt x="31129" y="15444"/>
                      <a:pt x="30808" y="15283"/>
                      <a:pt x="30433" y="15123"/>
                    </a:cubicBezTo>
                    <a:lnTo>
                      <a:pt x="30139" y="15016"/>
                    </a:lnTo>
                    <a:lnTo>
                      <a:pt x="29845" y="14909"/>
                    </a:lnTo>
                    <a:cubicBezTo>
                      <a:pt x="29630" y="14855"/>
                      <a:pt x="29390" y="14775"/>
                      <a:pt x="29202" y="14721"/>
                    </a:cubicBezTo>
                    <a:cubicBezTo>
                      <a:pt x="28961" y="14641"/>
                      <a:pt x="28720" y="14614"/>
                      <a:pt x="28506" y="14561"/>
                    </a:cubicBezTo>
                    <a:cubicBezTo>
                      <a:pt x="28265" y="14480"/>
                      <a:pt x="28025" y="14454"/>
                      <a:pt x="27757" y="14427"/>
                    </a:cubicBezTo>
                    <a:cubicBezTo>
                      <a:pt x="27516" y="14373"/>
                      <a:pt x="27248" y="14373"/>
                      <a:pt x="26981" y="14373"/>
                    </a:cubicBezTo>
                    <a:cubicBezTo>
                      <a:pt x="26713" y="14373"/>
                      <a:pt x="26445" y="14427"/>
                      <a:pt x="26178" y="14454"/>
                    </a:cubicBezTo>
                    <a:cubicBezTo>
                      <a:pt x="25642" y="14534"/>
                      <a:pt x="25054" y="14641"/>
                      <a:pt x="24491" y="14748"/>
                    </a:cubicBezTo>
                    <a:cubicBezTo>
                      <a:pt x="23876" y="14855"/>
                      <a:pt x="23287" y="15123"/>
                      <a:pt x="22645" y="15390"/>
                    </a:cubicBezTo>
                    <a:cubicBezTo>
                      <a:pt x="22350" y="15524"/>
                      <a:pt x="22002" y="15658"/>
                      <a:pt x="21708" y="15685"/>
                    </a:cubicBezTo>
                    <a:cubicBezTo>
                      <a:pt x="21521" y="15736"/>
                      <a:pt x="21313" y="15754"/>
                      <a:pt x="21111" y="15754"/>
                    </a:cubicBezTo>
                    <a:cubicBezTo>
                      <a:pt x="20994" y="15754"/>
                      <a:pt x="20879" y="15748"/>
                      <a:pt x="20771" y="15738"/>
                    </a:cubicBezTo>
                    <a:cubicBezTo>
                      <a:pt x="20155" y="15658"/>
                      <a:pt x="19593" y="15364"/>
                      <a:pt x="19138" y="14882"/>
                    </a:cubicBezTo>
                    <a:cubicBezTo>
                      <a:pt x="18897" y="14668"/>
                      <a:pt x="18657" y="14427"/>
                      <a:pt x="18416" y="14266"/>
                    </a:cubicBezTo>
                    <a:cubicBezTo>
                      <a:pt x="18202" y="14052"/>
                      <a:pt x="17961" y="13892"/>
                      <a:pt x="17720" y="13784"/>
                    </a:cubicBezTo>
                    <a:cubicBezTo>
                      <a:pt x="17613" y="13704"/>
                      <a:pt x="17479" y="13677"/>
                      <a:pt x="17399" y="13651"/>
                    </a:cubicBezTo>
                    <a:cubicBezTo>
                      <a:pt x="17291" y="13624"/>
                      <a:pt x="17158" y="13570"/>
                      <a:pt x="17051" y="13570"/>
                    </a:cubicBezTo>
                    <a:cubicBezTo>
                      <a:pt x="16810" y="13544"/>
                      <a:pt x="16596" y="13517"/>
                      <a:pt x="16381" y="13517"/>
                    </a:cubicBezTo>
                    <a:cubicBezTo>
                      <a:pt x="16221" y="13517"/>
                      <a:pt x="16084" y="13505"/>
                      <a:pt x="15947" y="13505"/>
                    </a:cubicBezTo>
                    <a:cubicBezTo>
                      <a:pt x="15879" y="13505"/>
                      <a:pt x="15810" y="13508"/>
                      <a:pt x="15739" y="13517"/>
                    </a:cubicBezTo>
                    <a:cubicBezTo>
                      <a:pt x="15659" y="13517"/>
                      <a:pt x="15552" y="13517"/>
                      <a:pt x="15445" y="13544"/>
                    </a:cubicBezTo>
                    <a:cubicBezTo>
                      <a:pt x="15391" y="13544"/>
                      <a:pt x="15338" y="13544"/>
                      <a:pt x="15284" y="13570"/>
                    </a:cubicBezTo>
                    <a:cubicBezTo>
                      <a:pt x="15257" y="13570"/>
                      <a:pt x="15177" y="13570"/>
                      <a:pt x="15150" y="13624"/>
                    </a:cubicBezTo>
                    <a:cubicBezTo>
                      <a:pt x="14990" y="13651"/>
                      <a:pt x="14776" y="13677"/>
                      <a:pt x="14615" y="13704"/>
                    </a:cubicBezTo>
                    <a:cubicBezTo>
                      <a:pt x="14508" y="13758"/>
                      <a:pt x="14454" y="13758"/>
                      <a:pt x="14347" y="13784"/>
                    </a:cubicBezTo>
                    <a:cubicBezTo>
                      <a:pt x="14267" y="13811"/>
                      <a:pt x="14187" y="13811"/>
                      <a:pt x="14106" y="13838"/>
                    </a:cubicBezTo>
                    <a:cubicBezTo>
                      <a:pt x="13785" y="13918"/>
                      <a:pt x="13518" y="14025"/>
                      <a:pt x="13303" y="14079"/>
                    </a:cubicBezTo>
                    <a:lnTo>
                      <a:pt x="13303" y="13758"/>
                    </a:lnTo>
                    <a:cubicBezTo>
                      <a:pt x="13303" y="13517"/>
                      <a:pt x="13277" y="13249"/>
                      <a:pt x="13196" y="12981"/>
                    </a:cubicBezTo>
                    <a:cubicBezTo>
                      <a:pt x="13143" y="12714"/>
                      <a:pt x="13063" y="12446"/>
                      <a:pt x="12982" y="12179"/>
                    </a:cubicBezTo>
                    <a:cubicBezTo>
                      <a:pt x="12875" y="11911"/>
                      <a:pt x="12741" y="11670"/>
                      <a:pt x="12581" y="11429"/>
                    </a:cubicBezTo>
                    <a:cubicBezTo>
                      <a:pt x="12393" y="11242"/>
                      <a:pt x="12179" y="11081"/>
                      <a:pt x="11912" y="10974"/>
                    </a:cubicBezTo>
                    <a:cubicBezTo>
                      <a:pt x="11590" y="10867"/>
                      <a:pt x="11296" y="10813"/>
                      <a:pt x="10975" y="10706"/>
                    </a:cubicBezTo>
                    <a:cubicBezTo>
                      <a:pt x="10846" y="10688"/>
                      <a:pt x="10716" y="10657"/>
                      <a:pt x="10578" y="10657"/>
                    </a:cubicBezTo>
                    <a:cubicBezTo>
                      <a:pt x="10516" y="10657"/>
                      <a:pt x="10452" y="10663"/>
                      <a:pt x="10386" y="10680"/>
                    </a:cubicBezTo>
                    <a:lnTo>
                      <a:pt x="10065" y="10706"/>
                    </a:lnTo>
                    <a:lnTo>
                      <a:pt x="9717" y="10733"/>
                    </a:lnTo>
                    <a:cubicBezTo>
                      <a:pt x="9610" y="10747"/>
                      <a:pt x="9503" y="10753"/>
                      <a:pt x="9399" y="10753"/>
                    </a:cubicBezTo>
                    <a:cubicBezTo>
                      <a:pt x="9295" y="10753"/>
                      <a:pt x="9195" y="10747"/>
                      <a:pt x="9101" y="10733"/>
                    </a:cubicBezTo>
                    <a:cubicBezTo>
                      <a:pt x="8887" y="10706"/>
                      <a:pt x="8753" y="10626"/>
                      <a:pt x="8619" y="10546"/>
                    </a:cubicBezTo>
                    <a:cubicBezTo>
                      <a:pt x="8486" y="10439"/>
                      <a:pt x="8379" y="10305"/>
                      <a:pt x="8352" y="10144"/>
                    </a:cubicBezTo>
                    <a:cubicBezTo>
                      <a:pt x="8298" y="9957"/>
                      <a:pt x="8298" y="9743"/>
                      <a:pt x="8298" y="9529"/>
                    </a:cubicBezTo>
                    <a:lnTo>
                      <a:pt x="8298" y="9288"/>
                    </a:lnTo>
                    <a:cubicBezTo>
                      <a:pt x="8619" y="8458"/>
                      <a:pt x="8700" y="7521"/>
                      <a:pt x="8379" y="6584"/>
                    </a:cubicBezTo>
                    <a:cubicBezTo>
                      <a:pt x="7950" y="5193"/>
                      <a:pt x="6853" y="4176"/>
                      <a:pt x="5541" y="3854"/>
                    </a:cubicBezTo>
                    <a:cubicBezTo>
                      <a:pt x="5675" y="3078"/>
                      <a:pt x="5943" y="2141"/>
                      <a:pt x="6451" y="1445"/>
                    </a:cubicBezTo>
                    <a:lnTo>
                      <a:pt x="6585" y="1445"/>
                    </a:lnTo>
                    <a:cubicBezTo>
                      <a:pt x="6906" y="1392"/>
                      <a:pt x="7147" y="1098"/>
                      <a:pt x="7094" y="803"/>
                    </a:cubicBezTo>
                    <a:cubicBezTo>
                      <a:pt x="7046" y="491"/>
                      <a:pt x="6804" y="286"/>
                      <a:pt x="6542" y="286"/>
                    </a:cubicBezTo>
                    <a:cubicBezTo>
                      <a:pt x="6512" y="286"/>
                      <a:pt x="6482" y="289"/>
                      <a:pt x="6451" y="295"/>
                    </a:cubicBezTo>
                    <a:cubicBezTo>
                      <a:pt x="6103" y="321"/>
                      <a:pt x="5889" y="643"/>
                      <a:pt x="5943" y="937"/>
                    </a:cubicBezTo>
                    <a:cubicBezTo>
                      <a:pt x="5943" y="1044"/>
                      <a:pt x="5970" y="1098"/>
                      <a:pt x="6023" y="1178"/>
                    </a:cubicBezTo>
                    <a:cubicBezTo>
                      <a:pt x="5675" y="1660"/>
                      <a:pt x="5167" y="2570"/>
                      <a:pt x="5006" y="3747"/>
                    </a:cubicBezTo>
                    <a:cubicBezTo>
                      <a:pt x="4847" y="3719"/>
                      <a:pt x="4682" y="3708"/>
                      <a:pt x="4514" y="3708"/>
                    </a:cubicBezTo>
                    <a:cubicBezTo>
                      <a:pt x="4200" y="3708"/>
                      <a:pt x="3875" y="3749"/>
                      <a:pt x="3561" y="3801"/>
                    </a:cubicBezTo>
                    <a:cubicBezTo>
                      <a:pt x="3561" y="2329"/>
                      <a:pt x="2945" y="1258"/>
                      <a:pt x="2544" y="696"/>
                    </a:cubicBezTo>
                    <a:cubicBezTo>
                      <a:pt x="2570" y="643"/>
                      <a:pt x="2597" y="562"/>
                      <a:pt x="2597" y="509"/>
                    </a:cubicBezTo>
                    <a:cubicBezTo>
                      <a:pt x="2597" y="241"/>
                      <a:pt x="2410" y="0"/>
                      <a:pt x="21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1" name="Google Shape;6841;p45"/>
              <p:cNvSpPr/>
              <p:nvPr/>
            </p:nvSpPr>
            <p:spPr>
              <a:xfrm>
                <a:off x="6264400" y="2141500"/>
                <a:ext cx="444325" cy="433650"/>
              </a:xfrm>
              <a:custGeom>
                <a:avLst/>
                <a:gdLst/>
                <a:ahLst/>
                <a:cxnLst/>
                <a:rect l="l" t="t" r="r" b="b"/>
                <a:pathLst>
                  <a:path w="17773" h="17346" extrusionOk="0">
                    <a:moveTo>
                      <a:pt x="0" y="1"/>
                    </a:moveTo>
                    <a:cubicBezTo>
                      <a:pt x="1" y="1"/>
                      <a:pt x="4336" y="12474"/>
                      <a:pt x="8405" y="15900"/>
                    </a:cubicBezTo>
                    <a:cubicBezTo>
                      <a:pt x="9658" y="16939"/>
                      <a:pt x="10627" y="17346"/>
                      <a:pt x="11339" y="17346"/>
                    </a:cubicBezTo>
                    <a:cubicBezTo>
                      <a:pt x="12955" y="17346"/>
                      <a:pt x="13243" y="15255"/>
                      <a:pt x="12500" y="13732"/>
                    </a:cubicBezTo>
                    <a:lnTo>
                      <a:pt x="12500" y="13732"/>
                    </a:lnTo>
                    <a:cubicBezTo>
                      <a:pt x="12500" y="13732"/>
                      <a:pt x="13881" y="14795"/>
                      <a:pt x="14956" y="14795"/>
                    </a:cubicBezTo>
                    <a:cubicBezTo>
                      <a:pt x="15277" y="14795"/>
                      <a:pt x="15571" y="14700"/>
                      <a:pt x="15792" y="14454"/>
                    </a:cubicBezTo>
                    <a:cubicBezTo>
                      <a:pt x="17773" y="12340"/>
                      <a:pt x="11028" y="3748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2" name="Google Shape;6842;p45"/>
              <p:cNvSpPr/>
              <p:nvPr/>
            </p:nvSpPr>
            <p:spPr>
              <a:xfrm>
                <a:off x="6275775" y="2140850"/>
                <a:ext cx="550050" cy="245400"/>
              </a:xfrm>
              <a:custGeom>
                <a:avLst/>
                <a:gdLst/>
                <a:ahLst/>
                <a:cxnLst/>
                <a:rect l="l" t="t" r="r" b="b"/>
                <a:pathLst>
                  <a:path w="22002" h="9816" extrusionOk="0">
                    <a:moveTo>
                      <a:pt x="0" y="0"/>
                    </a:moveTo>
                    <a:cubicBezTo>
                      <a:pt x="1" y="0"/>
                      <a:pt x="13494" y="9815"/>
                      <a:pt x="18448" y="9815"/>
                    </a:cubicBezTo>
                    <a:cubicBezTo>
                      <a:pt x="19084" y="9815"/>
                      <a:pt x="19580" y="9653"/>
                      <a:pt x="19887" y="9288"/>
                    </a:cubicBezTo>
                    <a:cubicBezTo>
                      <a:pt x="19887" y="9288"/>
                      <a:pt x="20904" y="7976"/>
                      <a:pt x="18228" y="6906"/>
                    </a:cubicBezTo>
                    <a:lnTo>
                      <a:pt x="18228" y="6906"/>
                    </a:lnTo>
                    <a:cubicBezTo>
                      <a:pt x="18228" y="6906"/>
                      <a:pt x="18729" y="7004"/>
                      <a:pt x="19349" y="7004"/>
                    </a:cubicBezTo>
                    <a:cubicBezTo>
                      <a:pt x="20279" y="7004"/>
                      <a:pt x="21477" y="6782"/>
                      <a:pt x="21654" y="5674"/>
                    </a:cubicBezTo>
                    <a:cubicBezTo>
                      <a:pt x="22002" y="3828"/>
                      <a:pt x="14481" y="428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3" name="Google Shape;6843;p45"/>
              <p:cNvSpPr/>
              <p:nvPr/>
            </p:nvSpPr>
            <p:spPr>
              <a:xfrm>
                <a:off x="6414275" y="2195700"/>
                <a:ext cx="287775" cy="83725"/>
              </a:xfrm>
              <a:custGeom>
                <a:avLst/>
                <a:gdLst/>
                <a:ahLst/>
                <a:cxnLst/>
                <a:rect l="l" t="t" r="r" b="b"/>
                <a:pathLst>
                  <a:path w="11511" h="3349" extrusionOk="0">
                    <a:moveTo>
                      <a:pt x="1" y="1"/>
                    </a:moveTo>
                    <a:cubicBezTo>
                      <a:pt x="3837" y="2255"/>
                      <a:pt x="7265" y="3349"/>
                      <a:pt x="9246" y="3349"/>
                    </a:cubicBezTo>
                    <a:cubicBezTo>
                      <a:pt x="10182" y="3349"/>
                      <a:pt x="10794" y="3105"/>
                      <a:pt x="10975" y="2624"/>
                    </a:cubicBezTo>
                    <a:cubicBezTo>
                      <a:pt x="11510" y="1071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4" name="Google Shape;6844;p45"/>
              <p:cNvSpPr/>
              <p:nvPr/>
            </p:nvSpPr>
            <p:spPr>
              <a:xfrm>
                <a:off x="6340675" y="2219125"/>
                <a:ext cx="232900" cy="201725"/>
              </a:xfrm>
              <a:custGeom>
                <a:avLst/>
                <a:gdLst/>
                <a:ahLst/>
                <a:cxnLst/>
                <a:rect l="l" t="t" r="r" b="b"/>
                <a:pathLst>
                  <a:path w="9316" h="8069" extrusionOk="0">
                    <a:moveTo>
                      <a:pt x="1" y="1"/>
                    </a:moveTo>
                    <a:cubicBezTo>
                      <a:pt x="2755" y="5042"/>
                      <a:pt x="5875" y="8069"/>
                      <a:pt x="7463" y="8069"/>
                    </a:cubicBezTo>
                    <a:cubicBezTo>
                      <a:pt x="7696" y="8069"/>
                      <a:pt x="7896" y="8003"/>
                      <a:pt x="8057" y="7870"/>
                    </a:cubicBezTo>
                    <a:cubicBezTo>
                      <a:pt x="9315" y="6853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45" name="Google Shape;6845;p45"/>
            <p:cNvGrpSpPr/>
            <p:nvPr/>
          </p:nvGrpSpPr>
          <p:grpSpPr>
            <a:xfrm>
              <a:off x="5891858" y="1901182"/>
              <a:ext cx="135420" cy="69561"/>
              <a:chOff x="2330525" y="2356200"/>
              <a:chExt cx="229525" cy="117900"/>
            </a:xfrm>
          </p:grpSpPr>
          <p:sp>
            <p:nvSpPr>
              <p:cNvPr id="6846" name="Google Shape;6846;p45"/>
              <p:cNvSpPr/>
              <p:nvPr/>
            </p:nvSpPr>
            <p:spPr>
              <a:xfrm>
                <a:off x="2397175" y="2395750"/>
                <a:ext cx="9797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2465" extrusionOk="0">
                    <a:moveTo>
                      <a:pt x="884" y="1"/>
                    </a:moveTo>
                    <a:cubicBezTo>
                      <a:pt x="1" y="1"/>
                      <a:pt x="171" y="1885"/>
                      <a:pt x="1724" y="2411"/>
                    </a:cubicBezTo>
                    <a:cubicBezTo>
                      <a:pt x="1831" y="2437"/>
                      <a:pt x="1965" y="2464"/>
                      <a:pt x="2072" y="2464"/>
                    </a:cubicBezTo>
                    <a:lnTo>
                      <a:pt x="2098" y="1822"/>
                    </a:lnTo>
                    <a:cubicBezTo>
                      <a:pt x="2124" y="1413"/>
                      <a:pt x="2466" y="1151"/>
                      <a:pt x="2846" y="1151"/>
                    </a:cubicBezTo>
                    <a:cubicBezTo>
                      <a:pt x="2865" y="1151"/>
                      <a:pt x="2883" y="1151"/>
                      <a:pt x="2901" y="1153"/>
                    </a:cubicBezTo>
                    <a:lnTo>
                      <a:pt x="3731" y="1233"/>
                    </a:lnTo>
                    <a:cubicBezTo>
                      <a:pt x="3919" y="805"/>
                      <a:pt x="3838" y="376"/>
                      <a:pt x="3464" y="296"/>
                    </a:cubicBezTo>
                    <a:cubicBezTo>
                      <a:pt x="3464" y="296"/>
                      <a:pt x="3434" y="297"/>
                      <a:pt x="3379" y="297"/>
                    </a:cubicBezTo>
                    <a:cubicBezTo>
                      <a:pt x="3080" y="297"/>
                      <a:pt x="2033" y="278"/>
                      <a:pt x="1081" y="28"/>
                    </a:cubicBezTo>
                    <a:cubicBezTo>
                      <a:pt x="1011" y="9"/>
                      <a:pt x="945" y="1"/>
                      <a:pt x="884" y="1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7" name="Google Shape;6847;p45"/>
              <p:cNvSpPr/>
              <p:nvPr/>
            </p:nvSpPr>
            <p:spPr>
              <a:xfrm>
                <a:off x="2448950" y="2425575"/>
                <a:ext cx="41525" cy="32875"/>
              </a:xfrm>
              <a:custGeom>
                <a:avLst/>
                <a:gdLst/>
                <a:ahLst/>
                <a:cxnLst/>
                <a:rect l="l" t="t" r="r" b="b"/>
                <a:pathLst>
                  <a:path w="1661" h="1315" extrusionOk="0">
                    <a:moveTo>
                      <a:pt x="706" y="1"/>
                    </a:moveTo>
                    <a:cubicBezTo>
                      <a:pt x="355" y="1"/>
                      <a:pt x="51" y="299"/>
                      <a:pt x="27" y="682"/>
                    </a:cubicBezTo>
                    <a:lnTo>
                      <a:pt x="1" y="1298"/>
                    </a:lnTo>
                    <a:cubicBezTo>
                      <a:pt x="64" y="1309"/>
                      <a:pt x="125" y="1315"/>
                      <a:pt x="186" y="1315"/>
                    </a:cubicBezTo>
                    <a:cubicBezTo>
                      <a:pt x="408" y="1315"/>
                      <a:pt x="614" y="1243"/>
                      <a:pt x="804" y="1137"/>
                    </a:cubicBezTo>
                    <a:cubicBezTo>
                      <a:pt x="1098" y="950"/>
                      <a:pt x="1339" y="682"/>
                      <a:pt x="1500" y="441"/>
                    </a:cubicBezTo>
                    <a:cubicBezTo>
                      <a:pt x="1580" y="334"/>
                      <a:pt x="1633" y="201"/>
                      <a:pt x="1660" y="67"/>
                    </a:cubicBezTo>
                    <a:lnTo>
                      <a:pt x="830" y="13"/>
                    </a:lnTo>
                    <a:cubicBezTo>
                      <a:pt x="789" y="5"/>
                      <a:pt x="747" y="1"/>
                      <a:pt x="706" y="1"/>
                    </a:cubicBezTo>
                    <a:close/>
                  </a:path>
                </a:pathLst>
              </a:custGeom>
              <a:solidFill>
                <a:srgbClr val="F66F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8" name="Google Shape;6848;p45"/>
              <p:cNvSpPr/>
              <p:nvPr/>
            </p:nvSpPr>
            <p:spPr>
              <a:xfrm>
                <a:off x="2354600" y="2356200"/>
                <a:ext cx="40850" cy="1810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724" extrusionOk="0">
                    <a:moveTo>
                      <a:pt x="864" y="0"/>
                    </a:moveTo>
                    <a:cubicBezTo>
                      <a:pt x="827" y="0"/>
                      <a:pt x="789" y="2"/>
                      <a:pt x="750" y="5"/>
                    </a:cubicBezTo>
                    <a:cubicBezTo>
                      <a:pt x="402" y="31"/>
                      <a:pt x="161" y="245"/>
                      <a:pt x="81" y="379"/>
                    </a:cubicBezTo>
                    <a:cubicBezTo>
                      <a:pt x="1" y="567"/>
                      <a:pt x="54" y="674"/>
                      <a:pt x="161" y="700"/>
                    </a:cubicBezTo>
                    <a:cubicBezTo>
                      <a:pt x="195" y="717"/>
                      <a:pt x="230" y="723"/>
                      <a:pt x="266" y="723"/>
                    </a:cubicBezTo>
                    <a:cubicBezTo>
                      <a:pt x="346" y="723"/>
                      <a:pt x="427" y="692"/>
                      <a:pt x="483" y="674"/>
                    </a:cubicBezTo>
                    <a:cubicBezTo>
                      <a:pt x="616" y="647"/>
                      <a:pt x="723" y="647"/>
                      <a:pt x="830" y="620"/>
                    </a:cubicBezTo>
                    <a:cubicBezTo>
                      <a:pt x="938" y="620"/>
                      <a:pt x="1071" y="567"/>
                      <a:pt x="1205" y="567"/>
                    </a:cubicBezTo>
                    <a:cubicBezTo>
                      <a:pt x="1339" y="567"/>
                      <a:pt x="1419" y="567"/>
                      <a:pt x="1526" y="513"/>
                    </a:cubicBezTo>
                    <a:cubicBezTo>
                      <a:pt x="1633" y="486"/>
                      <a:pt x="1633" y="353"/>
                      <a:pt x="1526" y="219"/>
                    </a:cubicBezTo>
                    <a:cubicBezTo>
                      <a:pt x="1407" y="99"/>
                      <a:pt x="1179" y="0"/>
                      <a:pt x="864" y="0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9" name="Google Shape;6849;p45"/>
              <p:cNvSpPr/>
              <p:nvPr/>
            </p:nvSpPr>
            <p:spPr>
              <a:xfrm>
                <a:off x="2519875" y="2409100"/>
                <a:ext cx="3015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1135" extrusionOk="0">
                    <a:moveTo>
                      <a:pt x="585" y="1"/>
                    </a:moveTo>
                    <a:cubicBezTo>
                      <a:pt x="266" y="1"/>
                      <a:pt x="28" y="210"/>
                      <a:pt x="28" y="538"/>
                    </a:cubicBezTo>
                    <a:cubicBezTo>
                      <a:pt x="1" y="860"/>
                      <a:pt x="269" y="1127"/>
                      <a:pt x="563" y="1127"/>
                    </a:cubicBezTo>
                    <a:cubicBezTo>
                      <a:pt x="593" y="1132"/>
                      <a:pt x="622" y="1134"/>
                      <a:pt x="651" y="1134"/>
                    </a:cubicBezTo>
                    <a:cubicBezTo>
                      <a:pt x="955" y="1134"/>
                      <a:pt x="1179" y="885"/>
                      <a:pt x="1179" y="592"/>
                    </a:cubicBezTo>
                    <a:cubicBezTo>
                      <a:pt x="1205" y="271"/>
                      <a:pt x="938" y="3"/>
                      <a:pt x="643" y="3"/>
                    </a:cubicBezTo>
                    <a:cubicBezTo>
                      <a:pt x="624" y="2"/>
                      <a:pt x="604" y="1"/>
                      <a:pt x="585" y="1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0" name="Google Shape;6850;p45"/>
              <p:cNvSpPr/>
              <p:nvPr/>
            </p:nvSpPr>
            <p:spPr>
              <a:xfrm>
                <a:off x="2352600" y="2391835"/>
                <a:ext cx="30125" cy="28175"/>
              </a:xfrm>
              <a:custGeom>
                <a:avLst/>
                <a:gdLst/>
                <a:ahLst/>
                <a:cxnLst/>
                <a:rect l="l" t="t" r="r" b="b"/>
                <a:pathLst>
                  <a:path w="1205" h="1127" extrusionOk="0">
                    <a:moveTo>
                      <a:pt x="643" y="1"/>
                    </a:moveTo>
                    <a:cubicBezTo>
                      <a:pt x="348" y="1"/>
                      <a:pt x="27" y="215"/>
                      <a:pt x="27" y="536"/>
                    </a:cubicBezTo>
                    <a:cubicBezTo>
                      <a:pt x="0" y="857"/>
                      <a:pt x="268" y="1125"/>
                      <a:pt x="563" y="1125"/>
                    </a:cubicBezTo>
                    <a:cubicBezTo>
                      <a:pt x="579" y="1126"/>
                      <a:pt x="595" y="1127"/>
                      <a:pt x="610" y="1127"/>
                    </a:cubicBezTo>
                    <a:cubicBezTo>
                      <a:pt x="935" y="1127"/>
                      <a:pt x="1178" y="870"/>
                      <a:pt x="1178" y="590"/>
                    </a:cubicBezTo>
                    <a:cubicBezTo>
                      <a:pt x="1205" y="268"/>
                      <a:pt x="937" y="1"/>
                      <a:pt x="643" y="1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1" name="Google Shape;6851;p45"/>
              <p:cNvSpPr/>
              <p:nvPr/>
            </p:nvSpPr>
            <p:spPr>
              <a:xfrm>
                <a:off x="2345900" y="2415925"/>
                <a:ext cx="37500" cy="18025"/>
              </a:xfrm>
              <a:custGeom>
                <a:avLst/>
                <a:gdLst/>
                <a:ahLst/>
                <a:cxnLst/>
                <a:rect l="l" t="t" r="r" b="b"/>
                <a:pathLst>
                  <a:path w="1500" h="721" extrusionOk="0">
                    <a:moveTo>
                      <a:pt x="701" y="0"/>
                    </a:moveTo>
                    <a:cubicBezTo>
                      <a:pt x="540" y="0"/>
                      <a:pt x="359" y="37"/>
                      <a:pt x="161" y="132"/>
                    </a:cubicBezTo>
                    <a:cubicBezTo>
                      <a:pt x="28" y="185"/>
                      <a:pt x="1" y="372"/>
                      <a:pt x="81" y="506"/>
                    </a:cubicBezTo>
                    <a:cubicBezTo>
                      <a:pt x="115" y="590"/>
                      <a:pt x="190" y="632"/>
                      <a:pt x="274" y="632"/>
                    </a:cubicBezTo>
                    <a:cubicBezTo>
                      <a:pt x="325" y="632"/>
                      <a:pt x="379" y="617"/>
                      <a:pt x="429" y="587"/>
                    </a:cubicBezTo>
                    <a:cubicBezTo>
                      <a:pt x="542" y="534"/>
                      <a:pt x="635" y="516"/>
                      <a:pt x="711" y="516"/>
                    </a:cubicBezTo>
                    <a:cubicBezTo>
                      <a:pt x="867" y="516"/>
                      <a:pt x="946" y="595"/>
                      <a:pt x="964" y="613"/>
                    </a:cubicBezTo>
                    <a:cubicBezTo>
                      <a:pt x="1045" y="694"/>
                      <a:pt x="1098" y="720"/>
                      <a:pt x="1205" y="720"/>
                    </a:cubicBezTo>
                    <a:cubicBezTo>
                      <a:pt x="1286" y="720"/>
                      <a:pt x="1339" y="694"/>
                      <a:pt x="1366" y="667"/>
                    </a:cubicBezTo>
                    <a:cubicBezTo>
                      <a:pt x="1473" y="560"/>
                      <a:pt x="1500" y="399"/>
                      <a:pt x="1419" y="292"/>
                    </a:cubicBezTo>
                    <a:cubicBezTo>
                      <a:pt x="1292" y="165"/>
                      <a:pt x="1041" y="0"/>
                      <a:pt x="701" y="0"/>
                    </a:cubicBezTo>
                    <a:close/>
                  </a:path>
                </a:pathLst>
              </a:custGeom>
              <a:solidFill>
                <a:srgbClr val="FABBC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2" name="Google Shape;6852;p45"/>
              <p:cNvSpPr/>
              <p:nvPr/>
            </p:nvSpPr>
            <p:spPr>
              <a:xfrm>
                <a:off x="2497800" y="2435925"/>
                <a:ext cx="62250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527" extrusionOk="0">
                    <a:moveTo>
                      <a:pt x="1259" y="1"/>
                    </a:moveTo>
                    <a:cubicBezTo>
                      <a:pt x="563" y="1"/>
                      <a:pt x="1" y="349"/>
                      <a:pt x="1" y="750"/>
                    </a:cubicBezTo>
                    <a:cubicBezTo>
                      <a:pt x="1" y="1178"/>
                      <a:pt x="563" y="1526"/>
                      <a:pt x="1259" y="1526"/>
                    </a:cubicBezTo>
                    <a:cubicBezTo>
                      <a:pt x="1928" y="1526"/>
                      <a:pt x="2490" y="1178"/>
                      <a:pt x="2490" y="750"/>
                    </a:cubicBezTo>
                    <a:cubicBezTo>
                      <a:pt x="2490" y="349"/>
                      <a:pt x="1928" y="1"/>
                      <a:pt x="1259" y="1"/>
                    </a:cubicBezTo>
                    <a:close/>
                  </a:path>
                </a:pathLst>
              </a:custGeom>
              <a:solidFill>
                <a:srgbClr val="F46B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3" name="Google Shape;6853;p45"/>
              <p:cNvSpPr/>
              <p:nvPr/>
            </p:nvSpPr>
            <p:spPr>
              <a:xfrm>
                <a:off x="2330525" y="2423875"/>
                <a:ext cx="62250" cy="388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554" extrusionOk="0">
                    <a:moveTo>
                      <a:pt x="1258" y="1"/>
                    </a:moveTo>
                    <a:cubicBezTo>
                      <a:pt x="562" y="1"/>
                      <a:pt x="0" y="349"/>
                      <a:pt x="0" y="777"/>
                    </a:cubicBezTo>
                    <a:cubicBezTo>
                      <a:pt x="0" y="1205"/>
                      <a:pt x="562" y="1553"/>
                      <a:pt x="1258" y="1553"/>
                    </a:cubicBezTo>
                    <a:cubicBezTo>
                      <a:pt x="1927" y="1553"/>
                      <a:pt x="2489" y="1205"/>
                      <a:pt x="2489" y="777"/>
                    </a:cubicBezTo>
                    <a:cubicBezTo>
                      <a:pt x="2489" y="349"/>
                      <a:pt x="1927" y="1"/>
                      <a:pt x="1258" y="1"/>
                    </a:cubicBezTo>
                    <a:close/>
                  </a:path>
                </a:pathLst>
              </a:custGeom>
              <a:solidFill>
                <a:srgbClr val="F46B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854" name="Google Shape;6854;p45"/>
            <p:cNvSpPr/>
            <p:nvPr/>
          </p:nvSpPr>
          <p:spPr>
            <a:xfrm>
              <a:off x="6007018" y="1912806"/>
              <a:ext cx="23320" cy="11431"/>
            </a:xfrm>
            <a:custGeom>
              <a:avLst/>
              <a:gdLst/>
              <a:ahLst/>
              <a:cxnLst/>
              <a:rect l="l" t="t" r="r" b="b"/>
              <a:pathLst>
                <a:path w="1581" h="775" extrusionOk="0">
                  <a:moveTo>
                    <a:pt x="574" y="0"/>
                  </a:moveTo>
                  <a:cubicBezTo>
                    <a:pt x="379" y="0"/>
                    <a:pt x="222" y="53"/>
                    <a:pt x="135" y="105"/>
                  </a:cubicBezTo>
                  <a:cubicBezTo>
                    <a:pt x="1" y="212"/>
                    <a:pt x="1" y="319"/>
                    <a:pt x="54" y="373"/>
                  </a:cubicBezTo>
                  <a:cubicBezTo>
                    <a:pt x="161" y="453"/>
                    <a:pt x="269" y="480"/>
                    <a:pt x="402" y="507"/>
                  </a:cubicBezTo>
                  <a:cubicBezTo>
                    <a:pt x="509" y="560"/>
                    <a:pt x="616" y="587"/>
                    <a:pt x="724" y="614"/>
                  </a:cubicBezTo>
                  <a:cubicBezTo>
                    <a:pt x="831" y="641"/>
                    <a:pt x="964" y="694"/>
                    <a:pt x="1072" y="721"/>
                  </a:cubicBezTo>
                  <a:cubicBezTo>
                    <a:pt x="1179" y="748"/>
                    <a:pt x="1286" y="774"/>
                    <a:pt x="1393" y="774"/>
                  </a:cubicBezTo>
                  <a:cubicBezTo>
                    <a:pt x="1500" y="774"/>
                    <a:pt x="1580" y="694"/>
                    <a:pt x="1500" y="507"/>
                  </a:cubicBezTo>
                  <a:cubicBezTo>
                    <a:pt x="1446" y="373"/>
                    <a:pt x="1232" y="159"/>
                    <a:pt x="911" y="52"/>
                  </a:cubicBezTo>
                  <a:cubicBezTo>
                    <a:pt x="791" y="15"/>
                    <a:pt x="677" y="0"/>
                    <a:pt x="574" y="0"/>
                  </a:cubicBezTo>
                  <a:close/>
                </a:path>
              </a:pathLst>
            </a:custGeom>
            <a:solidFill>
              <a:srgbClr val="2640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" name="Khởi động tiết học - Bài 30">
            <a:hlinkClick r:id="" action="ppaction://media"/>
            <a:extLst>
              <a:ext uri="{FF2B5EF4-FFF2-40B4-BE49-F238E27FC236}">
                <a16:creationId xmlns:a16="http://schemas.microsoft.com/office/drawing/2014/main" id="{ABF32B66-CA16-9A45-452F-A51FA0BBF3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21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82" name="Google Shape;6382;p41"/>
          <p:cNvGrpSpPr/>
          <p:nvPr/>
        </p:nvGrpSpPr>
        <p:grpSpPr>
          <a:xfrm>
            <a:off x="9870178" y="584406"/>
            <a:ext cx="1724525" cy="1626287"/>
            <a:chOff x="3003675" y="7145350"/>
            <a:chExt cx="1609300" cy="1517625"/>
          </a:xfrm>
        </p:grpSpPr>
        <p:sp>
          <p:nvSpPr>
            <p:cNvPr id="6383" name="Google Shape;6383;p41"/>
            <p:cNvSpPr/>
            <p:nvPr/>
          </p:nvSpPr>
          <p:spPr>
            <a:xfrm>
              <a:off x="3003675" y="7145350"/>
              <a:ext cx="1609300" cy="1517625"/>
            </a:xfrm>
            <a:custGeom>
              <a:avLst/>
              <a:gdLst/>
              <a:ahLst/>
              <a:cxnLst/>
              <a:rect l="l" t="t" r="r" b="b"/>
              <a:pathLst>
                <a:path w="64372" h="60705" extrusionOk="0">
                  <a:moveTo>
                    <a:pt x="24491" y="0"/>
                  </a:moveTo>
                  <a:cubicBezTo>
                    <a:pt x="23153" y="0"/>
                    <a:pt x="21948" y="857"/>
                    <a:pt x="21440" y="2115"/>
                  </a:cubicBezTo>
                  <a:cubicBezTo>
                    <a:pt x="21306" y="2088"/>
                    <a:pt x="21199" y="2008"/>
                    <a:pt x="21065" y="1981"/>
                  </a:cubicBezTo>
                  <a:cubicBezTo>
                    <a:pt x="21038" y="1954"/>
                    <a:pt x="21038" y="1954"/>
                    <a:pt x="21011" y="1954"/>
                  </a:cubicBezTo>
                  <a:cubicBezTo>
                    <a:pt x="20797" y="1874"/>
                    <a:pt x="20610" y="1847"/>
                    <a:pt x="20369" y="1793"/>
                  </a:cubicBezTo>
                  <a:lnTo>
                    <a:pt x="20342" y="1793"/>
                  </a:lnTo>
                  <a:cubicBezTo>
                    <a:pt x="19566" y="1606"/>
                    <a:pt x="18736" y="1526"/>
                    <a:pt x="17853" y="1526"/>
                  </a:cubicBezTo>
                  <a:cubicBezTo>
                    <a:pt x="16247" y="1526"/>
                    <a:pt x="14400" y="1847"/>
                    <a:pt x="12741" y="2409"/>
                  </a:cubicBezTo>
                  <a:cubicBezTo>
                    <a:pt x="12072" y="2650"/>
                    <a:pt x="11429" y="2918"/>
                    <a:pt x="10867" y="3212"/>
                  </a:cubicBezTo>
                  <a:lnTo>
                    <a:pt x="10787" y="3266"/>
                  </a:lnTo>
                  <a:cubicBezTo>
                    <a:pt x="9904" y="3721"/>
                    <a:pt x="9154" y="4256"/>
                    <a:pt x="8646" y="4818"/>
                  </a:cubicBezTo>
                  <a:cubicBezTo>
                    <a:pt x="6692" y="6959"/>
                    <a:pt x="5568" y="11376"/>
                    <a:pt x="5166" y="13169"/>
                  </a:cubicBezTo>
                  <a:lnTo>
                    <a:pt x="5139" y="13303"/>
                  </a:lnTo>
                  <a:cubicBezTo>
                    <a:pt x="5006" y="14052"/>
                    <a:pt x="5220" y="14909"/>
                    <a:pt x="5701" y="15497"/>
                  </a:cubicBezTo>
                  <a:cubicBezTo>
                    <a:pt x="6210" y="16113"/>
                    <a:pt x="6986" y="16461"/>
                    <a:pt x="7789" y="16461"/>
                  </a:cubicBezTo>
                  <a:lnTo>
                    <a:pt x="8110" y="16461"/>
                  </a:lnTo>
                  <a:cubicBezTo>
                    <a:pt x="6237" y="19887"/>
                    <a:pt x="5086" y="23661"/>
                    <a:pt x="4738" y="27569"/>
                  </a:cubicBezTo>
                  <a:cubicBezTo>
                    <a:pt x="4631" y="27649"/>
                    <a:pt x="4577" y="27756"/>
                    <a:pt x="4470" y="27810"/>
                  </a:cubicBezTo>
                  <a:cubicBezTo>
                    <a:pt x="3560" y="28639"/>
                    <a:pt x="3078" y="29764"/>
                    <a:pt x="3025" y="30861"/>
                  </a:cubicBezTo>
                  <a:cubicBezTo>
                    <a:pt x="3025" y="31129"/>
                    <a:pt x="3025" y="31396"/>
                    <a:pt x="3105" y="31637"/>
                  </a:cubicBezTo>
                  <a:cubicBezTo>
                    <a:pt x="2998" y="31744"/>
                    <a:pt x="2945" y="31851"/>
                    <a:pt x="2864" y="31985"/>
                  </a:cubicBezTo>
                  <a:cubicBezTo>
                    <a:pt x="2222" y="32333"/>
                    <a:pt x="1740" y="32895"/>
                    <a:pt x="1392" y="33645"/>
                  </a:cubicBezTo>
                  <a:cubicBezTo>
                    <a:pt x="429" y="35786"/>
                    <a:pt x="991" y="37258"/>
                    <a:pt x="1392" y="37954"/>
                  </a:cubicBezTo>
                  <a:cubicBezTo>
                    <a:pt x="1526" y="38141"/>
                    <a:pt x="1660" y="38329"/>
                    <a:pt x="1794" y="38489"/>
                  </a:cubicBezTo>
                  <a:cubicBezTo>
                    <a:pt x="1874" y="39399"/>
                    <a:pt x="2275" y="40229"/>
                    <a:pt x="2971" y="40818"/>
                  </a:cubicBezTo>
                  <a:cubicBezTo>
                    <a:pt x="2891" y="41112"/>
                    <a:pt x="2864" y="41326"/>
                    <a:pt x="2838" y="41567"/>
                  </a:cubicBezTo>
                  <a:cubicBezTo>
                    <a:pt x="2142" y="41808"/>
                    <a:pt x="1526" y="42129"/>
                    <a:pt x="1071" y="42638"/>
                  </a:cubicBezTo>
                  <a:cubicBezTo>
                    <a:pt x="348" y="43360"/>
                    <a:pt x="0" y="44351"/>
                    <a:pt x="54" y="45421"/>
                  </a:cubicBezTo>
                  <a:cubicBezTo>
                    <a:pt x="161" y="47322"/>
                    <a:pt x="1071" y="48901"/>
                    <a:pt x="2409" y="49757"/>
                  </a:cubicBezTo>
                  <a:cubicBezTo>
                    <a:pt x="2436" y="50587"/>
                    <a:pt x="2704" y="51604"/>
                    <a:pt x="3560" y="52648"/>
                  </a:cubicBezTo>
                  <a:cubicBezTo>
                    <a:pt x="4979" y="54361"/>
                    <a:pt x="6451" y="55191"/>
                    <a:pt x="8084" y="55191"/>
                  </a:cubicBezTo>
                  <a:cubicBezTo>
                    <a:pt x="9529" y="55191"/>
                    <a:pt x="10626" y="54522"/>
                    <a:pt x="11403" y="53906"/>
                  </a:cubicBezTo>
                  <a:cubicBezTo>
                    <a:pt x="11670" y="53692"/>
                    <a:pt x="11938" y="53451"/>
                    <a:pt x="12125" y="53183"/>
                  </a:cubicBezTo>
                  <a:cubicBezTo>
                    <a:pt x="12313" y="53237"/>
                    <a:pt x="12500" y="53264"/>
                    <a:pt x="12714" y="53344"/>
                  </a:cubicBezTo>
                  <a:cubicBezTo>
                    <a:pt x="12714" y="53371"/>
                    <a:pt x="12741" y="53451"/>
                    <a:pt x="12741" y="53478"/>
                  </a:cubicBezTo>
                  <a:cubicBezTo>
                    <a:pt x="13517" y="56663"/>
                    <a:pt x="15712" y="56984"/>
                    <a:pt x="16649" y="56984"/>
                  </a:cubicBezTo>
                  <a:cubicBezTo>
                    <a:pt x="17050" y="56984"/>
                    <a:pt x="17452" y="56931"/>
                    <a:pt x="17692" y="56904"/>
                  </a:cubicBezTo>
                  <a:lnTo>
                    <a:pt x="17719" y="56904"/>
                  </a:lnTo>
                  <a:cubicBezTo>
                    <a:pt x="18362" y="57359"/>
                    <a:pt x="19138" y="57653"/>
                    <a:pt x="19994" y="57653"/>
                  </a:cubicBezTo>
                  <a:cubicBezTo>
                    <a:pt x="20342" y="57653"/>
                    <a:pt x="20637" y="57627"/>
                    <a:pt x="20931" y="57573"/>
                  </a:cubicBezTo>
                  <a:cubicBezTo>
                    <a:pt x="21707" y="57359"/>
                    <a:pt x="22296" y="57064"/>
                    <a:pt x="22778" y="56717"/>
                  </a:cubicBezTo>
                  <a:cubicBezTo>
                    <a:pt x="26097" y="58028"/>
                    <a:pt x="29523" y="58670"/>
                    <a:pt x="33110" y="58670"/>
                  </a:cubicBezTo>
                  <a:cubicBezTo>
                    <a:pt x="34475" y="58670"/>
                    <a:pt x="35893" y="58563"/>
                    <a:pt x="37258" y="58376"/>
                  </a:cubicBezTo>
                  <a:cubicBezTo>
                    <a:pt x="38168" y="60544"/>
                    <a:pt x="39908" y="60705"/>
                    <a:pt x="40417" y="60705"/>
                  </a:cubicBezTo>
                  <a:cubicBezTo>
                    <a:pt x="41567" y="60705"/>
                    <a:pt x="42638" y="60035"/>
                    <a:pt x="43173" y="59018"/>
                  </a:cubicBezTo>
                  <a:cubicBezTo>
                    <a:pt x="43361" y="59072"/>
                    <a:pt x="43548" y="59125"/>
                    <a:pt x="43762" y="59152"/>
                  </a:cubicBezTo>
                  <a:cubicBezTo>
                    <a:pt x="44351" y="59286"/>
                    <a:pt x="45020" y="59366"/>
                    <a:pt x="45716" y="59366"/>
                  </a:cubicBezTo>
                  <a:cubicBezTo>
                    <a:pt x="46599" y="59366"/>
                    <a:pt x="47536" y="59259"/>
                    <a:pt x="48500" y="59018"/>
                  </a:cubicBezTo>
                  <a:cubicBezTo>
                    <a:pt x="49115" y="58885"/>
                    <a:pt x="49704" y="58724"/>
                    <a:pt x="50320" y="58483"/>
                  </a:cubicBezTo>
                  <a:cubicBezTo>
                    <a:pt x="50882" y="58269"/>
                    <a:pt x="51417" y="58028"/>
                    <a:pt x="51926" y="57760"/>
                  </a:cubicBezTo>
                  <a:lnTo>
                    <a:pt x="51953" y="57734"/>
                  </a:lnTo>
                  <a:cubicBezTo>
                    <a:pt x="52274" y="57519"/>
                    <a:pt x="52622" y="57332"/>
                    <a:pt x="52889" y="57118"/>
                  </a:cubicBezTo>
                  <a:cubicBezTo>
                    <a:pt x="53264" y="56850"/>
                    <a:pt x="53558" y="56583"/>
                    <a:pt x="53826" y="56288"/>
                  </a:cubicBezTo>
                  <a:cubicBezTo>
                    <a:pt x="54495" y="55512"/>
                    <a:pt x="55084" y="54415"/>
                    <a:pt x="55619" y="52943"/>
                  </a:cubicBezTo>
                  <a:cubicBezTo>
                    <a:pt x="56235" y="51230"/>
                    <a:pt x="56610" y="49517"/>
                    <a:pt x="56690" y="49062"/>
                  </a:cubicBezTo>
                  <a:cubicBezTo>
                    <a:pt x="56690" y="49035"/>
                    <a:pt x="56744" y="48901"/>
                    <a:pt x="56744" y="48901"/>
                  </a:cubicBezTo>
                  <a:cubicBezTo>
                    <a:pt x="56877" y="48125"/>
                    <a:pt x="56663" y="47349"/>
                    <a:pt x="56208" y="46760"/>
                  </a:cubicBezTo>
                  <a:cubicBezTo>
                    <a:pt x="59634" y="41969"/>
                    <a:pt x="61508" y="36214"/>
                    <a:pt x="61508" y="30192"/>
                  </a:cubicBezTo>
                  <a:cubicBezTo>
                    <a:pt x="61508" y="29897"/>
                    <a:pt x="61481" y="29549"/>
                    <a:pt x="61481" y="29228"/>
                  </a:cubicBezTo>
                  <a:cubicBezTo>
                    <a:pt x="62097" y="28853"/>
                    <a:pt x="62578" y="28291"/>
                    <a:pt x="62926" y="27569"/>
                  </a:cubicBezTo>
                  <a:cubicBezTo>
                    <a:pt x="63890" y="25427"/>
                    <a:pt x="63328" y="23929"/>
                    <a:pt x="62926" y="23233"/>
                  </a:cubicBezTo>
                  <a:cubicBezTo>
                    <a:pt x="62793" y="23019"/>
                    <a:pt x="62659" y="22858"/>
                    <a:pt x="62525" y="22697"/>
                  </a:cubicBezTo>
                  <a:cubicBezTo>
                    <a:pt x="62498" y="21761"/>
                    <a:pt x="62043" y="20931"/>
                    <a:pt x="61347" y="20315"/>
                  </a:cubicBezTo>
                  <a:cubicBezTo>
                    <a:pt x="61428" y="20048"/>
                    <a:pt x="61454" y="19807"/>
                    <a:pt x="61481" y="19539"/>
                  </a:cubicBezTo>
                  <a:cubicBezTo>
                    <a:pt x="62231" y="19352"/>
                    <a:pt x="62819" y="18977"/>
                    <a:pt x="63301" y="18468"/>
                  </a:cubicBezTo>
                  <a:cubicBezTo>
                    <a:pt x="63997" y="17746"/>
                    <a:pt x="64372" y="16782"/>
                    <a:pt x="64291" y="15712"/>
                  </a:cubicBezTo>
                  <a:cubicBezTo>
                    <a:pt x="64184" y="13758"/>
                    <a:pt x="63328" y="12232"/>
                    <a:pt x="61963" y="11322"/>
                  </a:cubicBezTo>
                  <a:cubicBezTo>
                    <a:pt x="61909" y="10519"/>
                    <a:pt x="61642" y="9475"/>
                    <a:pt x="60785" y="8431"/>
                  </a:cubicBezTo>
                  <a:cubicBezTo>
                    <a:pt x="59340" y="6692"/>
                    <a:pt x="57868" y="5862"/>
                    <a:pt x="56235" y="5862"/>
                  </a:cubicBezTo>
                  <a:cubicBezTo>
                    <a:pt x="54790" y="5862"/>
                    <a:pt x="53719" y="6531"/>
                    <a:pt x="52916" y="7147"/>
                  </a:cubicBezTo>
                  <a:cubicBezTo>
                    <a:pt x="52622" y="7361"/>
                    <a:pt x="52354" y="7602"/>
                    <a:pt x="52140" y="7869"/>
                  </a:cubicBezTo>
                  <a:lnTo>
                    <a:pt x="51551" y="7682"/>
                  </a:lnTo>
                  <a:cubicBezTo>
                    <a:pt x="51551" y="7602"/>
                    <a:pt x="51524" y="7575"/>
                    <a:pt x="51524" y="7495"/>
                  </a:cubicBezTo>
                  <a:cubicBezTo>
                    <a:pt x="50748" y="4283"/>
                    <a:pt x="48500" y="3961"/>
                    <a:pt x="47563" y="3961"/>
                  </a:cubicBezTo>
                  <a:cubicBezTo>
                    <a:pt x="47135" y="3961"/>
                    <a:pt x="46733" y="4015"/>
                    <a:pt x="46492" y="4095"/>
                  </a:cubicBezTo>
                  <a:lnTo>
                    <a:pt x="46466" y="4095"/>
                  </a:lnTo>
                  <a:cubicBezTo>
                    <a:pt x="45796" y="3587"/>
                    <a:pt x="45020" y="3319"/>
                    <a:pt x="44190" y="3319"/>
                  </a:cubicBezTo>
                  <a:cubicBezTo>
                    <a:pt x="43843" y="3319"/>
                    <a:pt x="43548" y="3346"/>
                    <a:pt x="43254" y="3426"/>
                  </a:cubicBezTo>
                  <a:cubicBezTo>
                    <a:pt x="43227" y="3426"/>
                    <a:pt x="43147" y="3426"/>
                    <a:pt x="43093" y="3453"/>
                  </a:cubicBezTo>
                  <a:cubicBezTo>
                    <a:pt x="39881" y="2248"/>
                    <a:pt x="36536" y="1660"/>
                    <a:pt x="33056" y="1660"/>
                  </a:cubicBezTo>
                  <a:cubicBezTo>
                    <a:pt x="31236" y="1660"/>
                    <a:pt x="29389" y="1847"/>
                    <a:pt x="27623" y="2195"/>
                  </a:cubicBezTo>
                  <a:cubicBezTo>
                    <a:pt x="26659" y="188"/>
                    <a:pt x="24973" y="0"/>
                    <a:pt x="24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4" name="Google Shape;6384;p41"/>
            <p:cNvSpPr/>
            <p:nvPr/>
          </p:nvSpPr>
          <p:spPr>
            <a:xfrm>
              <a:off x="3186350" y="7254400"/>
              <a:ext cx="1290125" cy="1289475"/>
            </a:xfrm>
            <a:custGeom>
              <a:avLst/>
              <a:gdLst/>
              <a:ahLst/>
              <a:cxnLst/>
              <a:rect l="l" t="t" r="r" b="b"/>
              <a:pathLst>
                <a:path w="51605" h="51579" extrusionOk="0">
                  <a:moveTo>
                    <a:pt x="25803" y="1"/>
                  </a:moveTo>
                  <a:cubicBezTo>
                    <a:pt x="11563" y="1"/>
                    <a:pt x="0" y="11537"/>
                    <a:pt x="0" y="25803"/>
                  </a:cubicBezTo>
                  <a:cubicBezTo>
                    <a:pt x="0" y="40042"/>
                    <a:pt x="11563" y="51578"/>
                    <a:pt x="25803" y="51578"/>
                  </a:cubicBezTo>
                  <a:cubicBezTo>
                    <a:pt x="40042" y="51578"/>
                    <a:pt x="51605" y="40042"/>
                    <a:pt x="51605" y="25803"/>
                  </a:cubicBezTo>
                  <a:cubicBezTo>
                    <a:pt x="51605" y="11537"/>
                    <a:pt x="40042" y="1"/>
                    <a:pt x="25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endParaRPr sz="2267" kern="0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6385" name="Google Shape;6385;p41"/>
            <p:cNvSpPr/>
            <p:nvPr/>
          </p:nvSpPr>
          <p:spPr>
            <a:xfrm>
              <a:off x="3294750" y="7362150"/>
              <a:ext cx="1074000" cy="1073975"/>
            </a:xfrm>
            <a:custGeom>
              <a:avLst/>
              <a:gdLst/>
              <a:ahLst/>
              <a:cxnLst/>
              <a:rect l="l" t="t" r="r" b="b"/>
              <a:pathLst>
                <a:path w="42960" h="42959" fill="none" extrusionOk="0">
                  <a:moveTo>
                    <a:pt x="42959" y="21493"/>
                  </a:moveTo>
                  <a:cubicBezTo>
                    <a:pt x="42959" y="33350"/>
                    <a:pt x="33324" y="42959"/>
                    <a:pt x="21467" y="42959"/>
                  </a:cubicBezTo>
                  <a:cubicBezTo>
                    <a:pt x="9609" y="42959"/>
                    <a:pt x="0" y="33350"/>
                    <a:pt x="0" y="21493"/>
                  </a:cubicBezTo>
                  <a:cubicBezTo>
                    <a:pt x="0" y="9636"/>
                    <a:pt x="9609" y="0"/>
                    <a:pt x="21467" y="0"/>
                  </a:cubicBezTo>
                  <a:cubicBezTo>
                    <a:pt x="33324" y="0"/>
                    <a:pt x="42959" y="9636"/>
                    <a:pt x="42959" y="21493"/>
                  </a:cubicBezTo>
                  <a:close/>
                </a:path>
              </a:pathLst>
            </a:custGeom>
            <a:noFill/>
            <a:ln w="16725" cap="flat" cmpd="sng">
              <a:solidFill>
                <a:srgbClr val="FFFFFF"/>
              </a:solidFill>
              <a:prstDash val="solid"/>
              <a:miter lim="2676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6" name="Google Shape;6386;p41"/>
            <p:cNvSpPr/>
            <p:nvPr/>
          </p:nvSpPr>
          <p:spPr>
            <a:xfrm>
              <a:off x="3072350" y="8131875"/>
              <a:ext cx="366300" cy="326125"/>
            </a:xfrm>
            <a:custGeom>
              <a:avLst/>
              <a:gdLst/>
              <a:ahLst/>
              <a:cxnLst/>
              <a:rect l="l" t="t" r="r" b="b"/>
              <a:pathLst>
                <a:path w="14652" h="13045" extrusionOk="0">
                  <a:moveTo>
                    <a:pt x="6303" y="0"/>
                  </a:moveTo>
                  <a:cubicBezTo>
                    <a:pt x="6140" y="0"/>
                    <a:pt x="5960" y="23"/>
                    <a:pt x="5765" y="72"/>
                  </a:cubicBezTo>
                  <a:cubicBezTo>
                    <a:pt x="2981" y="768"/>
                    <a:pt x="2499" y="2026"/>
                    <a:pt x="2928" y="3284"/>
                  </a:cubicBezTo>
                  <a:cubicBezTo>
                    <a:pt x="3356" y="4515"/>
                    <a:pt x="4507" y="4890"/>
                    <a:pt x="4507" y="4890"/>
                  </a:cubicBezTo>
                  <a:cubicBezTo>
                    <a:pt x="4507" y="4890"/>
                    <a:pt x="3179" y="4523"/>
                    <a:pt x="1970" y="4523"/>
                  </a:cubicBezTo>
                  <a:cubicBezTo>
                    <a:pt x="942" y="4523"/>
                    <a:pt x="0" y="4789"/>
                    <a:pt x="37" y="5773"/>
                  </a:cubicBezTo>
                  <a:cubicBezTo>
                    <a:pt x="94" y="7339"/>
                    <a:pt x="983" y="8428"/>
                    <a:pt x="2478" y="8428"/>
                  </a:cubicBezTo>
                  <a:cubicBezTo>
                    <a:pt x="2956" y="8428"/>
                    <a:pt x="3495" y="8317"/>
                    <a:pt x="4090" y="8075"/>
                  </a:cubicBezTo>
                  <a:lnTo>
                    <a:pt x="4090" y="8075"/>
                  </a:lnTo>
                  <a:cubicBezTo>
                    <a:pt x="3196" y="8533"/>
                    <a:pt x="1468" y="9714"/>
                    <a:pt x="2901" y="11474"/>
                  </a:cubicBezTo>
                  <a:cubicBezTo>
                    <a:pt x="3867" y="12647"/>
                    <a:pt x="4655" y="13044"/>
                    <a:pt x="5338" y="13044"/>
                  </a:cubicBezTo>
                  <a:cubicBezTo>
                    <a:pt x="5981" y="13044"/>
                    <a:pt x="6531" y="12693"/>
                    <a:pt x="7050" y="12304"/>
                  </a:cubicBezTo>
                  <a:cubicBezTo>
                    <a:pt x="8093" y="11501"/>
                    <a:pt x="7960" y="9601"/>
                    <a:pt x="7960" y="9601"/>
                  </a:cubicBezTo>
                  <a:lnTo>
                    <a:pt x="7960" y="9601"/>
                  </a:lnTo>
                  <a:cubicBezTo>
                    <a:pt x="7960" y="9601"/>
                    <a:pt x="9667" y="11408"/>
                    <a:pt x="11334" y="11408"/>
                  </a:cubicBezTo>
                  <a:cubicBezTo>
                    <a:pt x="11785" y="11408"/>
                    <a:pt x="12233" y="11275"/>
                    <a:pt x="12644" y="10939"/>
                  </a:cubicBezTo>
                  <a:cubicBezTo>
                    <a:pt x="14517" y="9360"/>
                    <a:pt x="14276" y="8102"/>
                    <a:pt x="13366" y="7299"/>
                  </a:cubicBezTo>
                  <a:cubicBezTo>
                    <a:pt x="12456" y="6496"/>
                    <a:pt x="10181" y="5907"/>
                    <a:pt x="10181" y="5907"/>
                  </a:cubicBezTo>
                  <a:cubicBezTo>
                    <a:pt x="10181" y="5907"/>
                    <a:pt x="14651" y="4087"/>
                    <a:pt x="13607" y="2615"/>
                  </a:cubicBezTo>
                  <a:cubicBezTo>
                    <a:pt x="12849" y="1545"/>
                    <a:pt x="11088" y="519"/>
                    <a:pt x="9874" y="519"/>
                  </a:cubicBezTo>
                  <a:cubicBezTo>
                    <a:pt x="9416" y="519"/>
                    <a:pt x="9036" y="664"/>
                    <a:pt x="8816" y="1009"/>
                  </a:cubicBezTo>
                  <a:cubicBezTo>
                    <a:pt x="8283" y="1826"/>
                    <a:pt x="8092" y="2866"/>
                    <a:pt x="8024" y="3474"/>
                  </a:cubicBezTo>
                  <a:lnTo>
                    <a:pt x="8024" y="3474"/>
                  </a:lnTo>
                  <a:cubicBezTo>
                    <a:pt x="8071" y="2403"/>
                    <a:pt x="7989" y="0"/>
                    <a:pt x="6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7" name="Google Shape;6387;p41"/>
            <p:cNvSpPr/>
            <p:nvPr/>
          </p:nvSpPr>
          <p:spPr>
            <a:xfrm>
              <a:off x="3214450" y="8254100"/>
              <a:ext cx="64925" cy="64950"/>
            </a:xfrm>
            <a:custGeom>
              <a:avLst/>
              <a:gdLst/>
              <a:ahLst/>
              <a:cxnLst/>
              <a:rect l="l" t="t" r="r" b="b"/>
              <a:pathLst>
                <a:path w="2597" h="2598" extrusionOk="0">
                  <a:moveTo>
                    <a:pt x="1285" y="1"/>
                  </a:moveTo>
                  <a:cubicBezTo>
                    <a:pt x="563" y="1"/>
                    <a:pt x="1" y="563"/>
                    <a:pt x="1" y="1312"/>
                  </a:cubicBezTo>
                  <a:cubicBezTo>
                    <a:pt x="1" y="2035"/>
                    <a:pt x="563" y="2597"/>
                    <a:pt x="1285" y="2597"/>
                  </a:cubicBezTo>
                  <a:cubicBezTo>
                    <a:pt x="2035" y="2597"/>
                    <a:pt x="2597" y="2008"/>
                    <a:pt x="2597" y="1312"/>
                  </a:cubicBezTo>
                  <a:cubicBezTo>
                    <a:pt x="2597" y="590"/>
                    <a:pt x="2035" y="1"/>
                    <a:pt x="1285" y="1"/>
                  </a:cubicBezTo>
                  <a:close/>
                </a:path>
              </a:pathLst>
            </a:custGeom>
            <a:solidFill>
              <a:srgbClr val="FDDF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8" name="Google Shape;6388;p41"/>
            <p:cNvSpPr/>
            <p:nvPr/>
          </p:nvSpPr>
          <p:spPr>
            <a:xfrm>
              <a:off x="3374300" y="8338900"/>
              <a:ext cx="199875" cy="179700"/>
            </a:xfrm>
            <a:custGeom>
              <a:avLst/>
              <a:gdLst/>
              <a:ahLst/>
              <a:cxnLst/>
              <a:rect l="l" t="t" r="r" b="b"/>
              <a:pathLst>
                <a:path w="7995" h="7188" extrusionOk="0">
                  <a:moveTo>
                    <a:pt x="3750" y="0"/>
                  </a:moveTo>
                  <a:cubicBezTo>
                    <a:pt x="2819" y="0"/>
                    <a:pt x="2450" y="423"/>
                    <a:pt x="2386" y="998"/>
                  </a:cubicBezTo>
                  <a:cubicBezTo>
                    <a:pt x="2332" y="1694"/>
                    <a:pt x="2787" y="2149"/>
                    <a:pt x="2787" y="2149"/>
                  </a:cubicBezTo>
                  <a:cubicBezTo>
                    <a:pt x="2787" y="2149"/>
                    <a:pt x="1675" y="1189"/>
                    <a:pt x="933" y="1189"/>
                  </a:cubicBezTo>
                  <a:cubicBezTo>
                    <a:pt x="692" y="1189"/>
                    <a:pt x="490" y="1291"/>
                    <a:pt x="378" y="1560"/>
                  </a:cubicBezTo>
                  <a:cubicBezTo>
                    <a:pt x="1" y="2668"/>
                    <a:pt x="452" y="3634"/>
                    <a:pt x="1911" y="3722"/>
                  </a:cubicBezTo>
                  <a:lnTo>
                    <a:pt x="1911" y="3722"/>
                  </a:lnTo>
                  <a:cubicBezTo>
                    <a:pt x="1353" y="3737"/>
                    <a:pt x="199" y="3906"/>
                    <a:pt x="485" y="5093"/>
                  </a:cubicBezTo>
                  <a:cubicBezTo>
                    <a:pt x="772" y="6300"/>
                    <a:pt x="1277" y="6569"/>
                    <a:pt x="1822" y="6569"/>
                  </a:cubicBezTo>
                  <a:cubicBezTo>
                    <a:pt x="1990" y="6569"/>
                    <a:pt x="2162" y="6544"/>
                    <a:pt x="2332" y="6512"/>
                  </a:cubicBezTo>
                  <a:cubicBezTo>
                    <a:pt x="3028" y="6378"/>
                    <a:pt x="3430" y="5361"/>
                    <a:pt x="3430" y="5361"/>
                  </a:cubicBezTo>
                  <a:cubicBezTo>
                    <a:pt x="3430" y="5361"/>
                    <a:pt x="4008" y="7188"/>
                    <a:pt x="5164" y="7188"/>
                  </a:cubicBezTo>
                  <a:cubicBezTo>
                    <a:pt x="5251" y="7188"/>
                    <a:pt x="5343" y="7177"/>
                    <a:pt x="5437" y="7154"/>
                  </a:cubicBezTo>
                  <a:cubicBezTo>
                    <a:pt x="6775" y="6806"/>
                    <a:pt x="6936" y="6137"/>
                    <a:pt x="6668" y="5495"/>
                  </a:cubicBezTo>
                  <a:cubicBezTo>
                    <a:pt x="6401" y="4906"/>
                    <a:pt x="5410" y="4076"/>
                    <a:pt x="5410" y="4076"/>
                  </a:cubicBezTo>
                  <a:lnTo>
                    <a:pt x="5410" y="4076"/>
                  </a:lnTo>
                  <a:cubicBezTo>
                    <a:pt x="5410" y="4076"/>
                    <a:pt x="5561" y="4086"/>
                    <a:pt x="5789" y="4086"/>
                  </a:cubicBezTo>
                  <a:cubicBezTo>
                    <a:pt x="6509" y="4086"/>
                    <a:pt x="7995" y="3993"/>
                    <a:pt x="7873" y="3220"/>
                  </a:cubicBezTo>
                  <a:cubicBezTo>
                    <a:pt x="7733" y="2379"/>
                    <a:pt x="6859" y="1213"/>
                    <a:pt x="6159" y="1213"/>
                  </a:cubicBezTo>
                  <a:cubicBezTo>
                    <a:pt x="6056" y="1213"/>
                    <a:pt x="5958" y="1238"/>
                    <a:pt x="5865" y="1293"/>
                  </a:cubicBezTo>
                  <a:cubicBezTo>
                    <a:pt x="5366" y="1600"/>
                    <a:pt x="5005" y="2113"/>
                    <a:pt x="4841" y="2379"/>
                  </a:cubicBezTo>
                  <a:lnTo>
                    <a:pt x="4841" y="2379"/>
                  </a:lnTo>
                  <a:cubicBezTo>
                    <a:pt x="5125" y="1861"/>
                    <a:pt x="5844" y="332"/>
                    <a:pt x="4580" y="88"/>
                  </a:cubicBezTo>
                  <a:cubicBezTo>
                    <a:pt x="4264" y="28"/>
                    <a:pt x="3988" y="0"/>
                    <a:pt x="37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9" name="Google Shape;6389;p41"/>
            <p:cNvSpPr/>
            <p:nvPr/>
          </p:nvSpPr>
          <p:spPr>
            <a:xfrm>
              <a:off x="3445300" y="8407225"/>
              <a:ext cx="46875" cy="46975"/>
            </a:xfrm>
            <a:custGeom>
              <a:avLst/>
              <a:gdLst/>
              <a:ahLst/>
              <a:cxnLst/>
              <a:rect l="l" t="t" r="r" b="b"/>
              <a:pathLst>
                <a:path w="1875" h="1879" extrusionOk="0">
                  <a:moveTo>
                    <a:pt x="1023" y="1"/>
                  </a:moveTo>
                  <a:cubicBezTo>
                    <a:pt x="995" y="1"/>
                    <a:pt x="966" y="2"/>
                    <a:pt x="938" y="5"/>
                  </a:cubicBezTo>
                  <a:cubicBezTo>
                    <a:pt x="429" y="5"/>
                    <a:pt x="1" y="407"/>
                    <a:pt x="1" y="942"/>
                  </a:cubicBezTo>
                  <a:cubicBezTo>
                    <a:pt x="1" y="1424"/>
                    <a:pt x="402" y="1879"/>
                    <a:pt x="938" y="1879"/>
                  </a:cubicBezTo>
                  <a:cubicBezTo>
                    <a:pt x="1419" y="1879"/>
                    <a:pt x="1874" y="1477"/>
                    <a:pt x="1874" y="942"/>
                  </a:cubicBezTo>
                  <a:cubicBezTo>
                    <a:pt x="1874" y="435"/>
                    <a:pt x="1515" y="1"/>
                    <a:pt x="1023" y="1"/>
                  </a:cubicBezTo>
                  <a:close/>
                </a:path>
              </a:pathLst>
            </a:custGeom>
            <a:solidFill>
              <a:srgbClr val="FDDF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0" name="Google Shape;6390;p41"/>
            <p:cNvSpPr/>
            <p:nvPr/>
          </p:nvSpPr>
          <p:spPr>
            <a:xfrm>
              <a:off x="3085300" y="7959375"/>
              <a:ext cx="192725" cy="180100"/>
            </a:xfrm>
            <a:custGeom>
              <a:avLst/>
              <a:gdLst/>
              <a:ahLst/>
              <a:cxnLst/>
              <a:rect l="l" t="t" r="r" b="b"/>
              <a:pathLst>
                <a:path w="7709" h="7204" extrusionOk="0">
                  <a:moveTo>
                    <a:pt x="3727" y="1"/>
                  </a:moveTo>
                  <a:cubicBezTo>
                    <a:pt x="2661" y="1"/>
                    <a:pt x="1996" y="493"/>
                    <a:pt x="1955" y="762"/>
                  </a:cubicBezTo>
                  <a:cubicBezTo>
                    <a:pt x="1874" y="1110"/>
                    <a:pt x="3186" y="2716"/>
                    <a:pt x="3186" y="2716"/>
                  </a:cubicBezTo>
                  <a:cubicBezTo>
                    <a:pt x="3186" y="2716"/>
                    <a:pt x="2114" y="1688"/>
                    <a:pt x="1313" y="1688"/>
                  </a:cubicBezTo>
                  <a:cubicBezTo>
                    <a:pt x="1025" y="1688"/>
                    <a:pt x="772" y="1820"/>
                    <a:pt x="616" y="2181"/>
                  </a:cubicBezTo>
                  <a:cubicBezTo>
                    <a:pt x="1" y="3546"/>
                    <a:pt x="429" y="4322"/>
                    <a:pt x="938" y="4349"/>
                  </a:cubicBezTo>
                  <a:cubicBezTo>
                    <a:pt x="1045" y="4360"/>
                    <a:pt x="1166" y="4364"/>
                    <a:pt x="1291" y="4364"/>
                  </a:cubicBezTo>
                  <a:cubicBezTo>
                    <a:pt x="1791" y="4364"/>
                    <a:pt x="2356" y="4295"/>
                    <a:pt x="2356" y="4295"/>
                  </a:cubicBezTo>
                  <a:lnTo>
                    <a:pt x="2356" y="4295"/>
                  </a:lnTo>
                  <a:cubicBezTo>
                    <a:pt x="2356" y="4295"/>
                    <a:pt x="376" y="5660"/>
                    <a:pt x="1607" y="6383"/>
                  </a:cubicBezTo>
                  <a:cubicBezTo>
                    <a:pt x="2458" y="6883"/>
                    <a:pt x="2708" y="7203"/>
                    <a:pt x="2967" y="7203"/>
                  </a:cubicBezTo>
                  <a:cubicBezTo>
                    <a:pt x="3082" y="7203"/>
                    <a:pt x="3200" y="7139"/>
                    <a:pt x="3373" y="6999"/>
                  </a:cubicBezTo>
                  <a:cubicBezTo>
                    <a:pt x="3962" y="6570"/>
                    <a:pt x="4042" y="5045"/>
                    <a:pt x="4042" y="5045"/>
                  </a:cubicBezTo>
                  <a:cubicBezTo>
                    <a:pt x="4042" y="5045"/>
                    <a:pt x="4244" y="7043"/>
                    <a:pt x="5384" y="7043"/>
                  </a:cubicBezTo>
                  <a:cubicBezTo>
                    <a:pt x="5557" y="7043"/>
                    <a:pt x="5751" y="6997"/>
                    <a:pt x="5970" y="6892"/>
                  </a:cubicBezTo>
                  <a:cubicBezTo>
                    <a:pt x="7602" y="6115"/>
                    <a:pt x="7468" y="6115"/>
                    <a:pt x="7201" y="5446"/>
                  </a:cubicBezTo>
                  <a:cubicBezTo>
                    <a:pt x="6933" y="4777"/>
                    <a:pt x="5622" y="3921"/>
                    <a:pt x="5622" y="3921"/>
                  </a:cubicBezTo>
                  <a:lnTo>
                    <a:pt x="5622" y="3921"/>
                  </a:lnTo>
                  <a:cubicBezTo>
                    <a:pt x="5622" y="3921"/>
                    <a:pt x="6391" y="4187"/>
                    <a:pt x="6983" y="4187"/>
                  </a:cubicBezTo>
                  <a:cubicBezTo>
                    <a:pt x="7348" y="4187"/>
                    <a:pt x="7646" y="4086"/>
                    <a:pt x="7656" y="3760"/>
                  </a:cubicBezTo>
                  <a:cubicBezTo>
                    <a:pt x="7708" y="2871"/>
                    <a:pt x="7275" y="1215"/>
                    <a:pt x="6606" y="1215"/>
                  </a:cubicBezTo>
                  <a:cubicBezTo>
                    <a:pt x="6590" y="1215"/>
                    <a:pt x="6574" y="1216"/>
                    <a:pt x="6558" y="1217"/>
                  </a:cubicBezTo>
                  <a:cubicBezTo>
                    <a:pt x="5862" y="1244"/>
                    <a:pt x="4444" y="2689"/>
                    <a:pt x="4444" y="2689"/>
                  </a:cubicBezTo>
                  <a:cubicBezTo>
                    <a:pt x="4444" y="2689"/>
                    <a:pt x="6398" y="575"/>
                    <a:pt x="4765" y="147"/>
                  </a:cubicBezTo>
                  <a:cubicBezTo>
                    <a:pt x="4388" y="43"/>
                    <a:pt x="4040" y="1"/>
                    <a:pt x="37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1" name="Google Shape;6391;p41"/>
            <p:cNvSpPr/>
            <p:nvPr/>
          </p:nvSpPr>
          <p:spPr>
            <a:xfrm>
              <a:off x="3161600" y="8027025"/>
              <a:ext cx="47525" cy="42075"/>
            </a:xfrm>
            <a:custGeom>
              <a:avLst/>
              <a:gdLst/>
              <a:ahLst/>
              <a:cxnLst/>
              <a:rect l="l" t="t" r="r" b="b"/>
              <a:pathLst>
                <a:path w="1901" h="1683" extrusionOk="0">
                  <a:moveTo>
                    <a:pt x="951" y="0"/>
                  </a:moveTo>
                  <a:cubicBezTo>
                    <a:pt x="589" y="0"/>
                    <a:pt x="264" y="224"/>
                    <a:pt x="134" y="572"/>
                  </a:cubicBezTo>
                  <a:cubicBezTo>
                    <a:pt x="0" y="1027"/>
                    <a:pt x="241" y="1482"/>
                    <a:pt x="669" y="1643"/>
                  </a:cubicBezTo>
                  <a:cubicBezTo>
                    <a:pt x="754" y="1669"/>
                    <a:pt x="841" y="1682"/>
                    <a:pt x="927" y="1682"/>
                  </a:cubicBezTo>
                  <a:cubicBezTo>
                    <a:pt x="1276" y="1682"/>
                    <a:pt x="1611" y="1472"/>
                    <a:pt x="1740" y="1108"/>
                  </a:cubicBezTo>
                  <a:cubicBezTo>
                    <a:pt x="1900" y="653"/>
                    <a:pt x="1660" y="171"/>
                    <a:pt x="1205" y="37"/>
                  </a:cubicBezTo>
                  <a:cubicBezTo>
                    <a:pt x="1119" y="12"/>
                    <a:pt x="1034" y="0"/>
                    <a:pt x="951" y="0"/>
                  </a:cubicBezTo>
                  <a:close/>
                </a:path>
              </a:pathLst>
            </a:custGeom>
            <a:solidFill>
              <a:srgbClr val="FDDF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2" name="Google Shape;6392;p41"/>
            <p:cNvSpPr/>
            <p:nvPr/>
          </p:nvSpPr>
          <p:spPr>
            <a:xfrm>
              <a:off x="3144850" y="7874175"/>
              <a:ext cx="103075" cy="95300"/>
            </a:xfrm>
            <a:custGeom>
              <a:avLst/>
              <a:gdLst/>
              <a:ahLst/>
              <a:cxnLst/>
              <a:rect l="l" t="t" r="r" b="b"/>
              <a:pathLst>
                <a:path w="4123" h="3812" extrusionOk="0">
                  <a:moveTo>
                    <a:pt x="1955" y="0"/>
                  </a:moveTo>
                  <a:cubicBezTo>
                    <a:pt x="1803" y="0"/>
                    <a:pt x="1683" y="37"/>
                    <a:pt x="1634" y="129"/>
                  </a:cubicBezTo>
                  <a:cubicBezTo>
                    <a:pt x="1473" y="477"/>
                    <a:pt x="1714" y="1467"/>
                    <a:pt x="1714" y="1467"/>
                  </a:cubicBezTo>
                  <a:cubicBezTo>
                    <a:pt x="1714" y="1467"/>
                    <a:pt x="1457" y="494"/>
                    <a:pt x="989" y="494"/>
                  </a:cubicBezTo>
                  <a:cubicBezTo>
                    <a:pt x="891" y="494"/>
                    <a:pt x="785" y="536"/>
                    <a:pt x="670" y="637"/>
                  </a:cubicBezTo>
                  <a:cubicBezTo>
                    <a:pt x="28" y="1253"/>
                    <a:pt x="28" y="1922"/>
                    <a:pt x="162" y="2056"/>
                  </a:cubicBezTo>
                  <a:cubicBezTo>
                    <a:pt x="192" y="2074"/>
                    <a:pt x="273" y="2082"/>
                    <a:pt x="379" y="2082"/>
                  </a:cubicBezTo>
                  <a:cubicBezTo>
                    <a:pt x="732" y="2082"/>
                    <a:pt x="1366" y="2002"/>
                    <a:pt x="1366" y="2002"/>
                  </a:cubicBezTo>
                  <a:lnTo>
                    <a:pt x="1366" y="2002"/>
                  </a:lnTo>
                  <a:cubicBezTo>
                    <a:pt x="1366" y="2002"/>
                    <a:pt x="1" y="2350"/>
                    <a:pt x="402" y="3019"/>
                  </a:cubicBezTo>
                  <a:cubicBezTo>
                    <a:pt x="681" y="3437"/>
                    <a:pt x="982" y="3595"/>
                    <a:pt x="1203" y="3595"/>
                  </a:cubicBezTo>
                  <a:cubicBezTo>
                    <a:pt x="1322" y="3595"/>
                    <a:pt x="1417" y="3549"/>
                    <a:pt x="1473" y="3474"/>
                  </a:cubicBezTo>
                  <a:cubicBezTo>
                    <a:pt x="1634" y="3260"/>
                    <a:pt x="1848" y="2859"/>
                    <a:pt x="1848" y="2859"/>
                  </a:cubicBezTo>
                  <a:cubicBezTo>
                    <a:pt x="1848" y="2859"/>
                    <a:pt x="1888" y="3812"/>
                    <a:pt x="2340" y="3812"/>
                  </a:cubicBezTo>
                  <a:cubicBezTo>
                    <a:pt x="2407" y="3812"/>
                    <a:pt x="2484" y="3791"/>
                    <a:pt x="2570" y="3742"/>
                  </a:cubicBezTo>
                  <a:cubicBezTo>
                    <a:pt x="3240" y="3421"/>
                    <a:pt x="3373" y="3528"/>
                    <a:pt x="3347" y="3153"/>
                  </a:cubicBezTo>
                  <a:cubicBezTo>
                    <a:pt x="3320" y="2779"/>
                    <a:pt x="2678" y="2324"/>
                    <a:pt x="2678" y="2324"/>
                  </a:cubicBezTo>
                  <a:lnTo>
                    <a:pt x="2678" y="2324"/>
                  </a:lnTo>
                  <a:cubicBezTo>
                    <a:pt x="2678" y="2324"/>
                    <a:pt x="3060" y="2506"/>
                    <a:pt x="3416" y="2506"/>
                  </a:cubicBezTo>
                  <a:cubicBezTo>
                    <a:pt x="3700" y="2506"/>
                    <a:pt x="3968" y="2391"/>
                    <a:pt x="4016" y="1976"/>
                  </a:cubicBezTo>
                  <a:cubicBezTo>
                    <a:pt x="4123" y="1039"/>
                    <a:pt x="4069" y="1119"/>
                    <a:pt x="3721" y="1039"/>
                  </a:cubicBezTo>
                  <a:cubicBezTo>
                    <a:pt x="3693" y="1035"/>
                    <a:pt x="3661" y="1033"/>
                    <a:pt x="3628" y="1033"/>
                  </a:cubicBezTo>
                  <a:cubicBezTo>
                    <a:pt x="3232" y="1033"/>
                    <a:pt x="2570" y="1306"/>
                    <a:pt x="2570" y="1306"/>
                  </a:cubicBezTo>
                  <a:cubicBezTo>
                    <a:pt x="2570" y="1306"/>
                    <a:pt x="3454" y="611"/>
                    <a:pt x="3079" y="370"/>
                  </a:cubicBezTo>
                  <a:cubicBezTo>
                    <a:pt x="2802" y="185"/>
                    <a:pt x="2295" y="0"/>
                    <a:pt x="1955" y="0"/>
                  </a:cubicBezTo>
                  <a:close/>
                </a:path>
              </a:pathLst>
            </a:custGeom>
            <a:solidFill>
              <a:srgbClr val="FF45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3" name="Google Shape;6393;p41"/>
            <p:cNvSpPr/>
            <p:nvPr/>
          </p:nvSpPr>
          <p:spPr>
            <a:xfrm>
              <a:off x="3182325" y="7910850"/>
              <a:ext cx="21450" cy="22100"/>
            </a:xfrm>
            <a:custGeom>
              <a:avLst/>
              <a:gdLst/>
              <a:ahLst/>
              <a:cxnLst/>
              <a:rect l="l" t="t" r="r" b="b"/>
              <a:pathLst>
                <a:path w="858" h="884" extrusionOk="0">
                  <a:moveTo>
                    <a:pt x="429" y="0"/>
                  </a:moveTo>
                  <a:cubicBezTo>
                    <a:pt x="188" y="0"/>
                    <a:pt x="1" y="214"/>
                    <a:pt x="1" y="455"/>
                  </a:cubicBezTo>
                  <a:cubicBezTo>
                    <a:pt x="1" y="669"/>
                    <a:pt x="188" y="883"/>
                    <a:pt x="429" y="883"/>
                  </a:cubicBezTo>
                  <a:cubicBezTo>
                    <a:pt x="670" y="883"/>
                    <a:pt x="857" y="669"/>
                    <a:pt x="857" y="455"/>
                  </a:cubicBezTo>
                  <a:cubicBezTo>
                    <a:pt x="857" y="214"/>
                    <a:pt x="670" y="0"/>
                    <a:pt x="429" y="0"/>
                  </a:cubicBezTo>
                  <a:close/>
                </a:path>
              </a:pathLst>
            </a:custGeom>
            <a:solidFill>
              <a:srgbClr val="FDDF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4" name="Google Shape;6394;p41"/>
            <p:cNvSpPr/>
            <p:nvPr/>
          </p:nvSpPr>
          <p:spPr>
            <a:xfrm>
              <a:off x="3650725" y="7341850"/>
              <a:ext cx="96175" cy="56250"/>
            </a:xfrm>
            <a:custGeom>
              <a:avLst/>
              <a:gdLst/>
              <a:ahLst/>
              <a:cxnLst/>
              <a:rect l="l" t="t" r="r" b="b"/>
              <a:pathLst>
                <a:path w="3847" h="2250" extrusionOk="0">
                  <a:moveTo>
                    <a:pt x="329" y="1"/>
                  </a:moveTo>
                  <a:cubicBezTo>
                    <a:pt x="126" y="1"/>
                    <a:pt x="1" y="9"/>
                    <a:pt x="1" y="9"/>
                  </a:cubicBezTo>
                  <a:cubicBezTo>
                    <a:pt x="1" y="9"/>
                    <a:pt x="215" y="223"/>
                    <a:pt x="161" y="223"/>
                  </a:cubicBezTo>
                  <a:cubicBezTo>
                    <a:pt x="3025" y="919"/>
                    <a:pt x="2570" y="1267"/>
                    <a:pt x="2570" y="1267"/>
                  </a:cubicBezTo>
                  <a:cubicBezTo>
                    <a:pt x="2570" y="1267"/>
                    <a:pt x="2276" y="2124"/>
                    <a:pt x="2758" y="2231"/>
                  </a:cubicBezTo>
                  <a:cubicBezTo>
                    <a:pt x="2809" y="2243"/>
                    <a:pt x="2865" y="2249"/>
                    <a:pt x="2921" y="2249"/>
                  </a:cubicBezTo>
                  <a:cubicBezTo>
                    <a:pt x="3358" y="2249"/>
                    <a:pt x="3847" y="1868"/>
                    <a:pt x="3159" y="919"/>
                  </a:cubicBezTo>
                  <a:cubicBezTo>
                    <a:pt x="2541" y="96"/>
                    <a:pt x="1005" y="1"/>
                    <a:pt x="3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5" name="Google Shape;6395;p41"/>
            <p:cNvSpPr/>
            <p:nvPr/>
          </p:nvSpPr>
          <p:spPr>
            <a:xfrm>
              <a:off x="3599200" y="7212500"/>
              <a:ext cx="50225" cy="97475"/>
            </a:xfrm>
            <a:custGeom>
              <a:avLst/>
              <a:gdLst/>
              <a:ahLst/>
              <a:cxnLst/>
              <a:rect l="l" t="t" r="r" b="b"/>
              <a:pathLst>
                <a:path w="2009" h="3899" extrusionOk="0">
                  <a:moveTo>
                    <a:pt x="718" y="0"/>
                  </a:moveTo>
                  <a:cubicBezTo>
                    <a:pt x="459" y="0"/>
                    <a:pt x="244" y="227"/>
                    <a:pt x="161" y="446"/>
                  </a:cubicBezTo>
                  <a:cubicBezTo>
                    <a:pt x="1" y="874"/>
                    <a:pt x="884" y="1115"/>
                    <a:pt x="884" y="1115"/>
                  </a:cubicBezTo>
                  <a:cubicBezTo>
                    <a:pt x="884" y="1115"/>
                    <a:pt x="890" y="1113"/>
                    <a:pt x="899" y="1113"/>
                  </a:cubicBezTo>
                  <a:cubicBezTo>
                    <a:pt x="977" y="1113"/>
                    <a:pt x="1302" y="1241"/>
                    <a:pt x="537" y="3656"/>
                  </a:cubicBezTo>
                  <a:lnTo>
                    <a:pt x="537" y="3656"/>
                  </a:lnTo>
                  <a:cubicBezTo>
                    <a:pt x="537" y="3656"/>
                    <a:pt x="537" y="3656"/>
                    <a:pt x="536" y="3656"/>
                  </a:cubicBezTo>
                  <a:cubicBezTo>
                    <a:pt x="536" y="3656"/>
                    <a:pt x="536" y="3656"/>
                    <a:pt x="536" y="3658"/>
                  </a:cubicBezTo>
                  <a:cubicBezTo>
                    <a:pt x="536" y="3657"/>
                    <a:pt x="537" y="3656"/>
                    <a:pt x="537" y="3656"/>
                  </a:cubicBezTo>
                  <a:lnTo>
                    <a:pt x="537" y="3656"/>
                  </a:lnTo>
                  <a:cubicBezTo>
                    <a:pt x="542" y="3662"/>
                    <a:pt x="590" y="3898"/>
                    <a:pt x="590" y="3898"/>
                  </a:cubicBezTo>
                  <a:cubicBezTo>
                    <a:pt x="590" y="3898"/>
                    <a:pt x="2008" y="2052"/>
                    <a:pt x="1500" y="820"/>
                  </a:cubicBezTo>
                  <a:cubicBezTo>
                    <a:pt x="1251" y="206"/>
                    <a:pt x="965" y="0"/>
                    <a:pt x="7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6" name="Google Shape;6396;p41"/>
            <p:cNvSpPr/>
            <p:nvPr/>
          </p:nvSpPr>
          <p:spPr>
            <a:xfrm>
              <a:off x="3270000" y="7257100"/>
              <a:ext cx="407525" cy="314275"/>
            </a:xfrm>
            <a:custGeom>
              <a:avLst/>
              <a:gdLst/>
              <a:ahLst/>
              <a:cxnLst/>
              <a:rect l="l" t="t" r="r" b="b"/>
              <a:pathLst>
                <a:path w="16301" h="12571" extrusionOk="0">
                  <a:moveTo>
                    <a:pt x="12506" y="879"/>
                  </a:moveTo>
                  <a:cubicBezTo>
                    <a:pt x="12136" y="879"/>
                    <a:pt x="11747" y="949"/>
                    <a:pt x="11349" y="1097"/>
                  </a:cubicBezTo>
                  <a:cubicBezTo>
                    <a:pt x="9502" y="1793"/>
                    <a:pt x="750" y="0"/>
                    <a:pt x="375" y="5300"/>
                  </a:cubicBezTo>
                  <a:cubicBezTo>
                    <a:pt x="0" y="10599"/>
                    <a:pt x="2436" y="12071"/>
                    <a:pt x="4818" y="12500"/>
                  </a:cubicBezTo>
                  <a:cubicBezTo>
                    <a:pt x="5066" y="12547"/>
                    <a:pt x="5354" y="12570"/>
                    <a:pt x="5673" y="12570"/>
                  </a:cubicBezTo>
                  <a:cubicBezTo>
                    <a:pt x="8419" y="12570"/>
                    <a:pt x="13409" y="10820"/>
                    <a:pt x="13865" y="7414"/>
                  </a:cubicBezTo>
                  <a:cubicBezTo>
                    <a:pt x="13865" y="7414"/>
                    <a:pt x="16300" y="5059"/>
                    <a:pt x="15444" y="2998"/>
                  </a:cubicBezTo>
                  <a:cubicBezTo>
                    <a:pt x="14882" y="1728"/>
                    <a:pt x="13802" y="879"/>
                    <a:pt x="12506" y="8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7" name="Google Shape;6397;p41"/>
            <p:cNvSpPr/>
            <p:nvPr/>
          </p:nvSpPr>
          <p:spPr>
            <a:xfrm>
              <a:off x="3199050" y="7250400"/>
              <a:ext cx="455050" cy="240250"/>
            </a:xfrm>
            <a:custGeom>
              <a:avLst/>
              <a:gdLst/>
              <a:ahLst/>
              <a:cxnLst/>
              <a:rect l="l" t="t" r="r" b="b"/>
              <a:pathLst>
                <a:path w="18202" h="9610" extrusionOk="0">
                  <a:moveTo>
                    <a:pt x="10094" y="0"/>
                  </a:moveTo>
                  <a:cubicBezTo>
                    <a:pt x="7176" y="0"/>
                    <a:pt x="3927" y="1264"/>
                    <a:pt x="2892" y="2409"/>
                  </a:cubicBezTo>
                  <a:cubicBezTo>
                    <a:pt x="1098" y="4336"/>
                    <a:pt x="1" y="9609"/>
                    <a:pt x="1" y="9609"/>
                  </a:cubicBezTo>
                  <a:cubicBezTo>
                    <a:pt x="1" y="9609"/>
                    <a:pt x="18202" y="9288"/>
                    <a:pt x="14883" y="2382"/>
                  </a:cubicBezTo>
                  <a:cubicBezTo>
                    <a:pt x="14051" y="631"/>
                    <a:pt x="12156" y="0"/>
                    <a:pt x="10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8" name="Google Shape;6398;p41"/>
            <p:cNvSpPr/>
            <p:nvPr/>
          </p:nvSpPr>
          <p:spPr>
            <a:xfrm>
              <a:off x="3438625" y="7254400"/>
              <a:ext cx="143200" cy="142375"/>
            </a:xfrm>
            <a:custGeom>
              <a:avLst/>
              <a:gdLst/>
              <a:ahLst/>
              <a:cxnLst/>
              <a:rect l="l" t="t" r="r" b="b"/>
              <a:pathLst>
                <a:path w="5728" h="5695" extrusionOk="0">
                  <a:moveTo>
                    <a:pt x="2355" y="1"/>
                  </a:moveTo>
                  <a:cubicBezTo>
                    <a:pt x="1686" y="162"/>
                    <a:pt x="1124" y="536"/>
                    <a:pt x="750" y="1179"/>
                  </a:cubicBezTo>
                  <a:cubicBezTo>
                    <a:pt x="0" y="2490"/>
                    <a:pt x="455" y="4283"/>
                    <a:pt x="1767" y="5167"/>
                  </a:cubicBezTo>
                  <a:cubicBezTo>
                    <a:pt x="2290" y="5523"/>
                    <a:pt x="2863" y="5695"/>
                    <a:pt x="3413" y="5695"/>
                  </a:cubicBezTo>
                  <a:cubicBezTo>
                    <a:pt x="4269" y="5695"/>
                    <a:pt x="5068" y="5279"/>
                    <a:pt x="5541" y="4498"/>
                  </a:cubicBezTo>
                  <a:cubicBezTo>
                    <a:pt x="5567" y="4444"/>
                    <a:pt x="5567" y="4391"/>
                    <a:pt x="5621" y="4364"/>
                  </a:cubicBezTo>
                  <a:cubicBezTo>
                    <a:pt x="5728" y="3721"/>
                    <a:pt x="5674" y="2972"/>
                    <a:pt x="5273" y="2169"/>
                  </a:cubicBezTo>
                  <a:cubicBezTo>
                    <a:pt x="4711" y="965"/>
                    <a:pt x="3640" y="295"/>
                    <a:pt x="23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9" name="Google Shape;6399;p41"/>
            <p:cNvSpPr/>
            <p:nvPr/>
          </p:nvSpPr>
          <p:spPr>
            <a:xfrm>
              <a:off x="3292750" y="7349425"/>
              <a:ext cx="394800" cy="310925"/>
            </a:xfrm>
            <a:custGeom>
              <a:avLst/>
              <a:gdLst/>
              <a:ahLst/>
              <a:cxnLst/>
              <a:rect l="l" t="t" r="r" b="b"/>
              <a:pathLst>
                <a:path w="15792" h="12437" extrusionOk="0">
                  <a:moveTo>
                    <a:pt x="10347" y="1"/>
                  </a:moveTo>
                  <a:cubicBezTo>
                    <a:pt x="5594" y="1"/>
                    <a:pt x="0" y="11804"/>
                    <a:pt x="0" y="11804"/>
                  </a:cubicBezTo>
                  <a:cubicBezTo>
                    <a:pt x="0" y="11804"/>
                    <a:pt x="2869" y="12437"/>
                    <a:pt x="5389" y="12437"/>
                  </a:cubicBezTo>
                  <a:cubicBezTo>
                    <a:pt x="6268" y="12437"/>
                    <a:pt x="7105" y="12360"/>
                    <a:pt x="7762" y="12152"/>
                  </a:cubicBezTo>
                  <a:cubicBezTo>
                    <a:pt x="10305" y="11349"/>
                    <a:pt x="15792" y="4872"/>
                    <a:pt x="12794" y="1285"/>
                  </a:cubicBezTo>
                  <a:cubicBezTo>
                    <a:pt x="12031" y="383"/>
                    <a:pt x="11203" y="1"/>
                    <a:pt x="103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0" name="Google Shape;6400;p41"/>
            <p:cNvSpPr/>
            <p:nvPr/>
          </p:nvSpPr>
          <p:spPr>
            <a:xfrm>
              <a:off x="3433250" y="7576175"/>
              <a:ext cx="121150" cy="84425"/>
            </a:xfrm>
            <a:custGeom>
              <a:avLst/>
              <a:gdLst/>
              <a:ahLst/>
              <a:cxnLst/>
              <a:rect l="l" t="t" r="r" b="b"/>
              <a:pathLst>
                <a:path w="4846" h="3377" extrusionOk="0">
                  <a:moveTo>
                    <a:pt x="2579" y="0"/>
                  </a:moveTo>
                  <a:cubicBezTo>
                    <a:pt x="1714" y="0"/>
                    <a:pt x="903" y="425"/>
                    <a:pt x="429" y="1209"/>
                  </a:cubicBezTo>
                  <a:cubicBezTo>
                    <a:pt x="81" y="1851"/>
                    <a:pt x="1" y="2627"/>
                    <a:pt x="162" y="3377"/>
                  </a:cubicBezTo>
                  <a:cubicBezTo>
                    <a:pt x="911" y="3377"/>
                    <a:pt x="1580" y="3296"/>
                    <a:pt x="2142" y="3136"/>
                  </a:cubicBezTo>
                  <a:cubicBezTo>
                    <a:pt x="2892" y="2895"/>
                    <a:pt x="3882" y="2145"/>
                    <a:pt x="4846" y="1155"/>
                  </a:cubicBezTo>
                  <a:cubicBezTo>
                    <a:pt x="4685" y="914"/>
                    <a:pt x="4444" y="727"/>
                    <a:pt x="4230" y="540"/>
                  </a:cubicBezTo>
                  <a:cubicBezTo>
                    <a:pt x="3708" y="174"/>
                    <a:pt x="3133" y="0"/>
                    <a:pt x="25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1" name="Google Shape;6401;p41"/>
            <p:cNvSpPr/>
            <p:nvPr/>
          </p:nvSpPr>
          <p:spPr>
            <a:xfrm>
              <a:off x="3526275" y="7403875"/>
              <a:ext cx="116450" cy="143650"/>
            </a:xfrm>
            <a:custGeom>
              <a:avLst/>
              <a:gdLst/>
              <a:ahLst/>
              <a:cxnLst/>
              <a:rect l="l" t="t" r="r" b="b"/>
              <a:pathLst>
                <a:path w="4658" h="5746" extrusionOk="0">
                  <a:moveTo>
                    <a:pt x="2843" y="0"/>
                  </a:moveTo>
                  <a:cubicBezTo>
                    <a:pt x="1975" y="0"/>
                    <a:pt x="1173" y="429"/>
                    <a:pt x="723" y="1222"/>
                  </a:cubicBezTo>
                  <a:cubicBezTo>
                    <a:pt x="0" y="2533"/>
                    <a:pt x="429" y="4327"/>
                    <a:pt x="1767" y="5264"/>
                  </a:cubicBezTo>
                  <a:cubicBezTo>
                    <a:pt x="2142" y="5504"/>
                    <a:pt x="2516" y="5665"/>
                    <a:pt x="2918" y="5745"/>
                  </a:cubicBezTo>
                  <a:cubicBezTo>
                    <a:pt x="4015" y="4006"/>
                    <a:pt x="4658" y="1998"/>
                    <a:pt x="4122" y="312"/>
                  </a:cubicBezTo>
                  <a:cubicBezTo>
                    <a:pt x="3702" y="102"/>
                    <a:pt x="3265" y="0"/>
                    <a:pt x="28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2" name="Google Shape;6402;p41"/>
            <p:cNvSpPr/>
            <p:nvPr/>
          </p:nvSpPr>
          <p:spPr>
            <a:xfrm>
              <a:off x="3376375" y="7401625"/>
              <a:ext cx="137200" cy="138150"/>
            </a:xfrm>
            <a:custGeom>
              <a:avLst/>
              <a:gdLst/>
              <a:ahLst/>
              <a:cxnLst/>
              <a:rect l="l" t="t" r="r" b="b"/>
              <a:pathLst>
                <a:path w="5488" h="5526" extrusionOk="0">
                  <a:moveTo>
                    <a:pt x="3159" y="0"/>
                  </a:moveTo>
                  <a:cubicBezTo>
                    <a:pt x="2008" y="1098"/>
                    <a:pt x="911" y="2516"/>
                    <a:pt x="1" y="3908"/>
                  </a:cubicBezTo>
                  <a:cubicBezTo>
                    <a:pt x="242" y="4310"/>
                    <a:pt x="563" y="4684"/>
                    <a:pt x="964" y="4979"/>
                  </a:cubicBezTo>
                  <a:cubicBezTo>
                    <a:pt x="1492" y="5348"/>
                    <a:pt x="2073" y="5526"/>
                    <a:pt x="2631" y="5526"/>
                  </a:cubicBezTo>
                  <a:cubicBezTo>
                    <a:pt x="3490" y="5526"/>
                    <a:pt x="4295" y="5105"/>
                    <a:pt x="4765" y="4310"/>
                  </a:cubicBezTo>
                  <a:cubicBezTo>
                    <a:pt x="5488" y="3025"/>
                    <a:pt x="5060" y="1232"/>
                    <a:pt x="3721" y="295"/>
                  </a:cubicBezTo>
                  <a:cubicBezTo>
                    <a:pt x="3507" y="161"/>
                    <a:pt x="3347" y="81"/>
                    <a:pt x="3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3" name="Google Shape;6403;p41"/>
            <p:cNvSpPr/>
            <p:nvPr/>
          </p:nvSpPr>
          <p:spPr>
            <a:xfrm>
              <a:off x="3282025" y="7256425"/>
              <a:ext cx="150600" cy="129450"/>
            </a:xfrm>
            <a:custGeom>
              <a:avLst/>
              <a:gdLst/>
              <a:ahLst/>
              <a:cxnLst/>
              <a:rect l="l" t="t" r="r" b="b"/>
              <a:pathLst>
                <a:path w="6024" h="5178" extrusionOk="0">
                  <a:moveTo>
                    <a:pt x="4283" y="0"/>
                  </a:moveTo>
                  <a:cubicBezTo>
                    <a:pt x="2597" y="321"/>
                    <a:pt x="1072" y="964"/>
                    <a:pt x="135" y="1633"/>
                  </a:cubicBezTo>
                  <a:cubicBezTo>
                    <a:pt x="1" y="2730"/>
                    <a:pt x="509" y="3962"/>
                    <a:pt x="1473" y="4631"/>
                  </a:cubicBezTo>
                  <a:cubicBezTo>
                    <a:pt x="2000" y="5000"/>
                    <a:pt x="2577" y="5178"/>
                    <a:pt x="3130" y="5178"/>
                  </a:cubicBezTo>
                  <a:cubicBezTo>
                    <a:pt x="3982" y="5178"/>
                    <a:pt x="4777" y="4756"/>
                    <a:pt x="5247" y="3962"/>
                  </a:cubicBezTo>
                  <a:cubicBezTo>
                    <a:pt x="6023" y="2704"/>
                    <a:pt x="5595" y="937"/>
                    <a:pt x="4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4" name="Google Shape;6404;p41"/>
            <p:cNvSpPr/>
            <p:nvPr/>
          </p:nvSpPr>
          <p:spPr>
            <a:xfrm>
              <a:off x="3199050" y="7383675"/>
              <a:ext cx="120475" cy="106975"/>
            </a:xfrm>
            <a:custGeom>
              <a:avLst/>
              <a:gdLst/>
              <a:ahLst/>
              <a:cxnLst/>
              <a:rect l="l" t="t" r="r" b="b"/>
              <a:pathLst>
                <a:path w="4819" h="4279" extrusionOk="0">
                  <a:moveTo>
                    <a:pt x="1583" y="1"/>
                  </a:moveTo>
                  <a:cubicBezTo>
                    <a:pt x="1464" y="1"/>
                    <a:pt x="1347" y="8"/>
                    <a:pt x="1232" y="22"/>
                  </a:cubicBezTo>
                  <a:cubicBezTo>
                    <a:pt x="429" y="2083"/>
                    <a:pt x="1" y="4278"/>
                    <a:pt x="1" y="4278"/>
                  </a:cubicBezTo>
                  <a:cubicBezTo>
                    <a:pt x="1" y="4278"/>
                    <a:pt x="1982" y="4225"/>
                    <a:pt x="4498" y="3930"/>
                  </a:cubicBezTo>
                  <a:cubicBezTo>
                    <a:pt x="4819" y="2726"/>
                    <a:pt x="4310" y="1280"/>
                    <a:pt x="3213" y="531"/>
                  </a:cubicBezTo>
                  <a:cubicBezTo>
                    <a:pt x="2686" y="158"/>
                    <a:pt x="2123" y="1"/>
                    <a:pt x="15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5" name="Google Shape;6405;p41"/>
            <p:cNvSpPr/>
            <p:nvPr/>
          </p:nvSpPr>
          <p:spPr>
            <a:xfrm>
              <a:off x="4176675" y="7357400"/>
              <a:ext cx="371625" cy="327975"/>
            </a:xfrm>
            <a:custGeom>
              <a:avLst/>
              <a:gdLst/>
              <a:ahLst/>
              <a:cxnLst/>
              <a:rect l="l" t="t" r="r" b="b"/>
              <a:pathLst>
                <a:path w="14865" h="13119" extrusionOk="0">
                  <a:moveTo>
                    <a:pt x="9371" y="1"/>
                  </a:moveTo>
                  <a:cubicBezTo>
                    <a:pt x="8736" y="1"/>
                    <a:pt x="8194" y="342"/>
                    <a:pt x="7682" y="726"/>
                  </a:cubicBezTo>
                  <a:cubicBezTo>
                    <a:pt x="6612" y="1528"/>
                    <a:pt x="6746" y="3482"/>
                    <a:pt x="6746" y="3482"/>
                  </a:cubicBezTo>
                  <a:cubicBezTo>
                    <a:pt x="6746" y="3482"/>
                    <a:pt x="4998" y="1652"/>
                    <a:pt x="3314" y="1652"/>
                  </a:cubicBezTo>
                  <a:cubicBezTo>
                    <a:pt x="2863" y="1652"/>
                    <a:pt x="2416" y="1783"/>
                    <a:pt x="2008" y="2117"/>
                  </a:cubicBezTo>
                  <a:cubicBezTo>
                    <a:pt x="108" y="3723"/>
                    <a:pt x="349" y="4981"/>
                    <a:pt x="1285" y="5784"/>
                  </a:cubicBezTo>
                  <a:cubicBezTo>
                    <a:pt x="2222" y="6587"/>
                    <a:pt x="4497" y="7149"/>
                    <a:pt x="4497" y="7149"/>
                  </a:cubicBezTo>
                  <a:cubicBezTo>
                    <a:pt x="4497" y="7149"/>
                    <a:pt x="1" y="8996"/>
                    <a:pt x="1044" y="10495"/>
                  </a:cubicBezTo>
                  <a:cubicBezTo>
                    <a:pt x="1797" y="11595"/>
                    <a:pt x="3552" y="12612"/>
                    <a:pt x="4783" y="12612"/>
                  </a:cubicBezTo>
                  <a:cubicBezTo>
                    <a:pt x="5259" y="12612"/>
                    <a:pt x="5658" y="12459"/>
                    <a:pt x="5889" y="12101"/>
                  </a:cubicBezTo>
                  <a:cubicBezTo>
                    <a:pt x="6490" y="11160"/>
                    <a:pt x="6686" y="9950"/>
                    <a:pt x="6747" y="9399"/>
                  </a:cubicBezTo>
                  <a:lnTo>
                    <a:pt x="6747" y="9399"/>
                  </a:lnTo>
                  <a:cubicBezTo>
                    <a:pt x="6685" y="10328"/>
                    <a:pt x="6650" y="13119"/>
                    <a:pt x="8450" y="13119"/>
                  </a:cubicBezTo>
                  <a:cubicBezTo>
                    <a:pt x="8623" y="13119"/>
                    <a:pt x="8812" y="13093"/>
                    <a:pt x="9021" y="13038"/>
                  </a:cubicBezTo>
                  <a:cubicBezTo>
                    <a:pt x="11777" y="12315"/>
                    <a:pt x="12313" y="11084"/>
                    <a:pt x="11885" y="9799"/>
                  </a:cubicBezTo>
                  <a:cubicBezTo>
                    <a:pt x="11456" y="8541"/>
                    <a:pt x="10306" y="8193"/>
                    <a:pt x="10305" y="8193"/>
                  </a:cubicBezTo>
                  <a:lnTo>
                    <a:pt x="10305" y="8193"/>
                  </a:lnTo>
                  <a:cubicBezTo>
                    <a:pt x="10306" y="8193"/>
                    <a:pt x="11626" y="8552"/>
                    <a:pt x="12837" y="8552"/>
                  </a:cubicBezTo>
                  <a:cubicBezTo>
                    <a:pt x="13892" y="8552"/>
                    <a:pt x="14864" y="8279"/>
                    <a:pt x="14802" y="7256"/>
                  </a:cubicBezTo>
                  <a:cubicBezTo>
                    <a:pt x="14707" y="5751"/>
                    <a:pt x="13798" y="4680"/>
                    <a:pt x="12278" y="4680"/>
                  </a:cubicBezTo>
                  <a:cubicBezTo>
                    <a:pt x="11776" y="4680"/>
                    <a:pt x="11208" y="4797"/>
                    <a:pt x="10581" y="5053"/>
                  </a:cubicBezTo>
                  <a:lnTo>
                    <a:pt x="10581" y="5053"/>
                  </a:lnTo>
                  <a:cubicBezTo>
                    <a:pt x="11475" y="4603"/>
                    <a:pt x="13313" y="3396"/>
                    <a:pt x="11858" y="1609"/>
                  </a:cubicBezTo>
                  <a:cubicBezTo>
                    <a:pt x="10866" y="407"/>
                    <a:pt x="10063" y="1"/>
                    <a:pt x="93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6" name="Google Shape;6406;p41"/>
            <p:cNvSpPr/>
            <p:nvPr/>
          </p:nvSpPr>
          <p:spPr>
            <a:xfrm>
              <a:off x="4336600" y="7498650"/>
              <a:ext cx="64925" cy="65600"/>
            </a:xfrm>
            <a:custGeom>
              <a:avLst/>
              <a:gdLst/>
              <a:ahLst/>
              <a:cxnLst/>
              <a:rect l="l" t="t" r="r" b="b"/>
              <a:pathLst>
                <a:path w="2597" h="2624" extrusionOk="0">
                  <a:moveTo>
                    <a:pt x="1312" y="0"/>
                  </a:moveTo>
                  <a:cubicBezTo>
                    <a:pt x="563" y="0"/>
                    <a:pt x="1" y="616"/>
                    <a:pt x="1" y="1312"/>
                  </a:cubicBezTo>
                  <a:cubicBezTo>
                    <a:pt x="1" y="2008"/>
                    <a:pt x="616" y="2623"/>
                    <a:pt x="1312" y="2623"/>
                  </a:cubicBezTo>
                  <a:cubicBezTo>
                    <a:pt x="2035" y="2623"/>
                    <a:pt x="2597" y="2035"/>
                    <a:pt x="2597" y="1312"/>
                  </a:cubicBezTo>
                  <a:cubicBezTo>
                    <a:pt x="2597" y="562"/>
                    <a:pt x="2008" y="0"/>
                    <a:pt x="1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7" name="Google Shape;6407;p41"/>
            <p:cNvSpPr/>
            <p:nvPr/>
          </p:nvSpPr>
          <p:spPr>
            <a:xfrm>
              <a:off x="4038450" y="7294400"/>
              <a:ext cx="202625" cy="180375"/>
            </a:xfrm>
            <a:custGeom>
              <a:avLst/>
              <a:gdLst/>
              <a:ahLst/>
              <a:cxnLst/>
              <a:rect l="l" t="t" r="r" b="b"/>
              <a:pathLst>
                <a:path w="8105" h="7215" extrusionOk="0">
                  <a:moveTo>
                    <a:pt x="2851" y="1"/>
                  </a:moveTo>
                  <a:cubicBezTo>
                    <a:pt x="2765" y="1"/>
                    <a:pt x="2677" y="11"/>
                    <a:pt x="2585" y="34"/>
                  </a:cubicBezTo>
                  <a:cubicBezTo>
                    <a:pt x="1247" y="382"/>
                    <a:pt x="1086" y="1078"/>
                    <a:pt x="1354" y="1693"/>
                  </a:cubicBezTo>
                  <a:cubicBezTo>
                    <a:pt x="1622" y="2309"/>
                    <a:pt x="2639" y="3138"/>
                    <a:pt x="2639" y="3138"/>
                  </a:cubicBezTo>
                  <a:cubicBezTo>
                    <a:pt x="2639" y="3138"/>
                    <a:pt x="2485" y="3129"/>
                    <a:pt x="2253" y="3129"/>
                  </a:cubicBezTo>
                  <a:cubicBezTo>
                    <a:pt x="1518" y="3129"/>
                    <a:pt x="1" y="3222"/>
                    <a:pt x="123" y="3995"/>
                  </a:cubicBezTo>
                  <a:cubicBezTo>
                    <a:pt x="262" y="4852"/>
                    <a:pt x="1143" y="6011"/>
                    <a:pt x="1829" y="6011"/>
                  </a:cubicBezTo>
                  <a:cubicBezTo>
                    <a:pt x="1935" y="6011"/>
                    <a:pt x="2037" y="5983"/>
                    <a:pt x="2130" y="5922"/>
                  </a:cubicBezTo>
                  <a:cubicBezTo>
                    <a:pt x="2613" y="5625"/>
                    <a:pt x="2967" y="5135"/>
                    <a:pt x="3139" y="4862"/>
                  </a:cubicBezTo>
                  <a:lnTo>
                    <a:pt x="3139" y="4862"/>
                  </a:lnTo>
                  <a:cubicBezTo>
                    <a:pt x="2840" y="5404"/>
                    <a:pt x="2156" y="6887"/>
                    <a:pt x="3442" y="7127"/>
                  </a:cubicBezTo>
                  <a:cubicBezTo>
                    <a:pt x="3757" y="7186"/>
                    <a:pt x="4031" y="7214"/>
                    <a:pt x="4267" y="7214"/>
                  </a:cubicBezTo>
                  <a:cubicBezTo>
                    <a:pt x="5194" y="7214"/>
                    <a:pt x="5551" y="6787"/>
                    <a:pt x="5637" y="6190"/>
                  </a:cubicBezTo>
                  <a:cubicBezTo>
                    <a:pt x="5738" y="5505"/>
                    <a:pt x="5287" y="5085"/>
                    <a:pt x="5239" y="5042"/>
                  </a:cubicBezTo>
                  <a:lnTo>
                    <a:pt x="5239" y="5042"/>
                  </a:lnTo>
                  <a:cubicBezTo>
                    <a:pt x="5313" y="5107"/>
                    <a:pt x="6380" y="6021"/>
                    <a:pt x="7103" y="6021"/>
                  </a:cubicBezTo>
                  <a:cubicBezTo>
                    <a:pt x="7350" y="6021"/>
                    <a:pt x="7558" y="5914"/>
                    <a:pt x="7671" y="5628"/>
                  </a:cubicBezTo>
                  <a:cubicBezTo>
                    <a:pt x="8105" y="4632"/>
                    <a:pt x="7638" y="3661"/>
                    <a:pt x="6109" y="3573"/>
                  </a:cubicBezTo>
                  <a:lnTo>
                    <a:pt x="6109" y="3573"/>
                  </a:lnTo>
                  <a:cubicBezTo>
                    <a:pt x="6646" y="3567"/>
                    <a:pt x="7909" y="3421"/>
                    <a:pt x="7591" y="2148"/>
                  </a:cubicBezTo>
                  <a:cubicBezTo>
                    <a:pt x="7283" y="918"/>
                    <a:pt x="6772" y="646"/>
                    <a:pt x="6224" y="646"/>
                  </a:cubicBezTo>
                  <a:cubicBezTo>
                    <a:pt x="6057" y="646"/>
                    <a:pt x="5886" y="671"/>
                    <a:pt x="5717" y="703"/>
                  </a:cubicBezTo>
                  <a:cubicBezTo>
                    <a:pt x="4994" y="837"/>
                    <a:pt x="4593" y="1854"/>
                    <a:pt x="4593" y="1854"/>
                  </a:cubicBezTo>
                  <a:cubicBezTo>
                    <a:pt x="4593" y="1854"/>
                    <a:pt x="3991" y="1"/>
                    <a:pt x="28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8" name="Google Shape;6408;p41"/>
            <p:cNvSpPr/>
            <p:nvPr/>
          </p:nvSpPr>
          <p:spPr>
            <a:xfrm>
              <a:off x="4122475" y="7362150"/>
              <a:ext cx="46875" cy="46850"/>
            </a:xfrm>
            <a:custGeom>
              <a:avLst/>
              <a:gdLst/>
              <a:ahLst/>
              <a:cxnLst/>
              <a:rect l="l" t="t" r="r" b="b"/>
              <a:pathLst>
                <a:path w="1875" h="1874" extrusionOk="0">
                  <a:moveTo>
                    <a:pt x="937" y="0"/>
                  </a:moveTo>
                  <a:cubicBezTo>
                    <a:pt x="429" y="0"/>
                    <a:pt x="1" y="428"/>
                    <a:pt x="1" y="937"/>
                  </a:cubicBezTo>
                  <a:cubicBezTo>
                    <a:pt x="1" y="1472"/>
                    <a:pt x="429" y="1874"/>
                    <a:pt x="937" y="1874"/>
                  </a:cubicBezTo>
                  <a:cubicBezTo>
                    <a:pt x="1446" y="1874"/>
                    <a:pt x="1874" y="1472"/>
                    <a:pt x="1874" y="937"/>
                  </a:cubicBezTo>
                  <a:cubicBezTo>
                    <a:pt x="1874" y="428"/>
                    <a:pt x="1446" y="0"/>
                    <a:pt x="937" y="0"/>
                  </a:cubicBezTo>
                  <a:close/>
                </a:path>
              </a:pathLst>
            </a:custGeom>
            <a:solidFill>
              <a:srgbClr val="FDDF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9" name="Google Shape;6409;p41"/>
            <p:cNvSpPr/>
            <p:nvPr/>
          </p:nvSpPr>
          <p:spPr>
            <a:xfrm>
              <a:off x="4337300" y="7679550"/>
              <a:ext cx="195375" cy="180475"/>
            </a:xfrm>
            <a:custGeom>
              <a:avLst/>
              <a:gdLst/>
              <a:ahLst/>
              <a:cxnLst/>
              <a:rect l="l" t="t" r="r" b="b"/>
              <a:pathLst>
                <a:path w="7815" h="7219" extrusionOk="0">
                  <a:moveTo>
                    <a:pt x="4743" y="1"/>
                  </a:moveTo>
                  <a:cubicBezTo>
                    <a:pt x="4626" y="1"/>
                    <a:pt x="4509" y="65"/>
                    <a:pt x="4335" y="205"/>
                  </a:cubicBezTo>
                  <a:cubicBezTo>
                    <a:pt x="3747" y="633"/>
                    <a:pt x="3666" y="2159"/>
                    <a:pt x="3666" y="2159"/>
                  </a:cubicBezTo>
                  <a:cubicBezTo>
                    <a:pt x="3666" y="2159"/>
                    <a:pt x="3461" y="151"/>
                    <a:pt x="2298" y="151"/>
                  </a:cubicBezTo>
                  <a:cubicBezTo>
                    <a:pt x="2132" y="151"/>
                    <a:pt x="1947" y="192"/>
                    <a:pt x="1739" y="286"/>
                  </a:cubicBezTo>
                  <a:cubicBezTo>
                    <a:pt x="80" y="1089"/>
                    <a:pt x="240" y="1062"/>
                    <a:pt x="508" y="1731"/>
                  </a:cubicBezTo>
                  <a:cubicBezTo>
                    <a:pt x="776" y="2400"/>
                    <a:pt x="2114" y="3310"/>
                    <a:pt x="2114" y="3310"/>
                  </a:cubicBezTo>
                  <a:cubicBezTo>
                    <a:pt x="2114" y="3310"/>
                    <a:pt x="1326" y="3020"/>
                    <a:pt x="725" y="3020"/>
                  </a:cubicBezTo>
                  <a:cubicBezTo>
                    <a:pt x="360" y="3020"/>
                    <a:pt x="63" y="3127"/>
                    <a:pt x="53" y="3471"/>
                  </a:cubicBezTo>
                  <a:cubicBezTo>
                    <a:pt x="1" y="4360"/>
                    <a:pt x="434" y="6043"/>
                    <a:pt x="1104" y="6043"/>
                  </a:cubicBezTo>
                  <a:cubicBezTo>
                    <a:pt x="1119" y="6043"/>
                    <a:pt x="1135" y="6042"/>
                    <a:pt x="1150" y="6040"/>
                  </a:cubicBezTo>
                  <a:cubicBezTo>
                    <a:pt x="1846" y="6013"/>
                    <a:pt x="3291" y="4542"/>
                    <a:pt x="3292" y="4541"/>
                  </a:cubicBezTo>
                  <a:lnTo>
                    <a:pt x="3292" y="4541"/>
                  </a:lnTo>
                  <a:cubicBezTo>
                    <a:pt x="3291" y="4542"/>
                    <a:pt x="1311" y="6683"/>
                    <a:pt x="2997" y="7084"/>
                  </a:cubicBezTo>
                  <a:cubicBezTo>
                    <a:pt x="3360" y="7179"/>
                    <a:pt x="3698" y="7219"/>
                    <a:pt x="4004" y="7219"/>
                  </a:cubicBezTo>
                  <a:cubicBezTo>
                    <a:pt x="5078" y="7219"/>
                    <a:pt x="5772" y="6733"/>
                    <a:pt x="5834" y="6442"/>
                  </a:cubicBezTo>
                  <a:cubicBezTo>
                    <a:pt x="5941" y="6147"/>
                    <a:pt x="4603" y="4542"/>
                    <a:pt x="4603" y="4541"/>
                  </a:cubicBezTo>
                  <a:lnTo>
                    <a:pt x="4603" y="4541"/>
                  </a:lnTo>
                  <a:cubicBezTo>
                    <a:pt x="4603" y="4542"/>
                    <a:pt x="5690" y="5570"/>
                    <a:pt x="6499" y="5570"/>
                  </a:cubicBezTo>
                  <a:cubicBezTo>
                    <a:pt x="6789" y="5570"/>
                    <a:pt x="7044" y="5437"/>
                    <a:pt x="7199" y="5077"/>
                  </a:cubicBezTo>
                  <a:cubicBezTo>
                    <a:pt x="7815" y="3712"/>
                    <a:pt x="7360" y="2909"/>
                    <a:pt x="6825" y="2882"/>
                  </a:cubicBezTo>
                  <a:cubicBezTo>
                    <a:pt x="6718" y="2871"/>
                    <a:pt x="6597" y="2867"/>
                    <a:pt x="6471" y="2867"/>
                  </a:cubicBezTo>
                  <a:cubicBezTo>
                    <a:pt x="5971" y="2867"/>
                    <a:pt x="5406" y="2935"/>
                    <a:pt x="5406" y="2935"/>
                  </a:cubicBezTo>
                  <a:cubicBezTo>
                    <a:pt x="5406" y="2935"/>
                    <a:pt x="7413" y="1544"/>
                    <a:pt x="6129" y="821"/>
                  </a:cubicBezTo>
                  <a:cubicBezTo>
                    <a:pt x="5259" y="321"/>
                    <a:pt x="5003" y="1"/>
                    <a:pt x="47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0" name="Google Shape;6410;p41"/>
            <p:cNvSpPr/>
            <p:nvPr/>
          </p:nvSpPr>
          <p:spPr>
            <a:xfrm>
              <a:off x="4407525" y="7751075"/>
              <a:ext cx="49550" cy="43200"/>
            </a:xfrm>
            <a:custGeom>
              <a:avLst/>
              <a:gdLst/>
              <a:ahLst/>
              <a:cxnLst/>
              <a:rect l="l" t="t" r="r" b="b"/>
              <a:pathLst>
                <a:path w="1982" h="1728" extrusionOk="0">
                  <a:moveTo>
                    <a:pt x="1002" y="0"/>
                  </a:moveTo>
                  <a:cubicBezTo>
                    <a:pt x="633" y="0"/>
                    <a:pt x="317" y="240"/>
                    <a:pt x="188" y="583"/>
                  </a:cubicBezTo>
                  <a:cubicBezTo>
                    <a:pt x="1" y="1011"/>
                    <a:pt x="242" y="1520"/>
                    <a:pt x="723" y="1680"/>
                  </a:cubicBezTo>
                  <a:cubicBezTo>
                    <a:pt x="814" y="1712"/>
                    <a:pt x="906" y="1727"/>
                    <a:pt x="997" y="1727"/>
                  </a:cubicBezTo>
                  <a:cubicBezTo>
                    <a:pt x="1358" y="1727"/>
                    <a:pt x="1692" y="1488"/>
                    <a:pt x="1821" y="1145"/>
                  </a:cubicBezTo>
                  <a:cubicBezTo>
                    <a:pt x="1981" y="690"/>
                    <a:pt x="1714" y="208"/>
                    <a:pt x="1285" y="48"/>
                  </a:cubicBezTo>
                  <a:cubicBezTo>
                    <a:pt x="1189" y="15"/>
                    <a:pt x="1094" y="0"/>
                    <a:pt x="1002" y="0"/>
                  </a:cubicBezTo>
                  <a:close/>
                </a:path>
              </a:pathLst>
            </a:custGeom>
            <a:solidFill>
              <a:srgbClr val="FDDF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1" name="Google Shape;6411;p41"/>
            <p:cNvSpPr/>
            <p:nvPr/>
          </p:nvSpPr>
          <p:spPr>
            <a:xfrm>
              <a:off x="4369400" y="7851575"/>
              <a:ext cx="104400" cy="97600"/>
            </a:xfrm>
            <a:custGeom>
              <a:avLst/>
              <a:gdLst/>
              <a:ahLst/>
              <a:cxnLst/>
              <a:rect l="l" t="t" r="r" b="b"/>
              <a:pathLst>
                <a:path w="4176" h="3904" extrusionOk="0">
                  <a:moveTo>
                    <a:pt x="1806" y="1"/>
                  </a:moveTo>
                  <a:cubicBezTo>
                    <a:pt x="1740" y="1"/>
                    <a:pt x="1664" y="21"/>
                    <a:pt x="1579" y="69"/>
                  </a:cubicBezTo>
                  <a:cubicBezTo>
                    <a:pt x="910" y="444"/>
                    <a:pt x="776" y="310"/>
                    <a:pt x="803" y="712"/>
                  </a:cubicBezTo>
                  <a:cubicBezTo>
                    <a:pt x="830" y="1086"/>
                    <a:pt x="1472" y="1541"/>
                    <a:pt x="1472" y="1541"/>
                  </a:cubicBezTo>
                  <a:cubicBezTo>
                    <a:pt x="1472" y="1541"/>
                    <a:pt x="1080" y="1336"/>
                    <a:pt x="709" y="1336"/>
                  </a:cubicBezTo>
                  <a:cubicBezTo>
                    <a:pt x="423" y="1336"/>
                    <a:pt x="150" y="1458"/>
                    <a:pt x="80" y="1889"/>
                  </a:cubicBezTo>
                  <a:cubicBezTo>
                    <a:pt x="0" y="2826"/>
                    <a:pt x="27" y="2746"/>
                    <a:pt x="402" y="2826"/>
                  </a:cubicBezTo>
                  <a:cubicBezTo>
                    <a:pt x="428" y="2830"/>
                    <a:pt x="458" y="2832"/>
                    <a:pt x="489" y="2832"/>
                  </a:cubicBezTo>
                  <a:cubicBezTo>
                    <a:pt x="864" y="2832"/>
                    <a:pt x="1526" y="2558"/>
                    <a:pt x="1526" y="2558"/>
                  </a:cubicBezTo>
                  <a:lnTo>
                    <a:pt x="1526" y="2558"/>
                  </a:lnTo>
                  <a:cubicBezTo>
                    <a:pt x="1526" y="2558"/>
                    <a:pt x="669" y="3254"/>
                    <a:pt x="1017" y="3522"/>
                  </a:cubicBezTo>
                  <a:cubicBezTo>
                    <a:pt x="1294" y="3706"/>
                    <a:pt x="1798" y="3903"/>
                    <a:pt x="2138" y="3903"/>
                  </a:cubicBezTo>
                  <a:cubicBezTo>
                    <a:pt x="2292" y="3903"/>
                    <a:pt x="2413" y="3863"/>
                    <a:pt x="2463" y="3763"/>
                  </a:cubicBezTo>
                  <a:cubicBezTo>
                    <a:pt x="2623" y="3415"/>
                    <a:pt x="2409" y="2425"/>
                    <a:pt x="2409" y="2425"/>
                  </a:cubicBezTo>
                  <a:lnTo>
                    <a:pt x="2409" y="2425"/>
                  </a:lnTo>
                  <a:cubicBezTo>
                    <a:pt x="2409" y="2425"/>
                    <a:pt x="2680" y="3417"/>
                    <a:pt x="3117" y="3417"/>
                  </a:cubicBezTo>
                  <a:cubicBezTo>
                    <a:pt x="3212" y="3417"/>
                    <a:pt x="3316" y="3369"/>
                    <a:pt x="3426" y="3254"/>
                  </a:cubicBezTo>
                  <a:cubicBezTo>
                    <a:pt x="4068" y="2612"/>
                    <a:pt x="4068" y="1943"/>
                    <a:pt x="3935" y="1809"/>
                  </a:cubicBezTo>
                  <a:cubicBezTo>
                    <a:pt x="3905" y="1749"/>
                    <a:pt x="3735" y="1730"/>
                    <a:pt x="3535" y="1730"/>
                  </a:cubicBezTo>
                  <a:cubicBezTo>
                    <a:pt x="3202" y="1730"/>
                    <a:pt x="2784" y="1782"/>
                    <a:pt x="2784" y="1782"/>
                  </a:cubicBezTo>
                  <a:cubicBezTo>
                    <a:pt x="2784" y="1782"/>
                    <a:pt x="4176" y="1434"/>
                    <a:pt x="3747" y="765"/>
                  </a:cubicBezTo>
                  <a:cubicBezTo>
                    <a:pt x="3457" y="338"/>
                    <a:pt x="3166" y="183"/>
                    <a:pt x="2952" y="183"/>
                  </a:cubicBezTo>
                  <a:cubicBezTo>
                    <a:pt x="2831" y="183"/>
                    <a:pt x="2735" y="233"/>
                    <a:pt x="2677" y="310"/>
                  </a:cubicBezTo>
                  <a:cubicBezTo>
                    <a:pt x="2516" y="551"/>
                    <a:pt x="2302" y="979"/>
                    <a:pt x="2302" y="979"/>
                  </a:cubicBezTo>
                  <a:cubicBezTo>
                    <a:pt x="2302" y="979"/>
                    <a:pt x="2261" y="1"/>
                    <a:pt x="1806" y="1"/>
                  </a:cubicBezTo>
                  <a:close/>
                </a:path>
              </a:pathLst>
            </a:custGeom>
            <a:solidFill>
              <a:srgbClr val="FF45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2" name="Google Shape;6412;p41"/>
            <p:cNvSpPr/>
            <p:nvPr/>
          </p:nvSpPr>
          <p:spPr>
            <a:xfrm>
              <a:off x="4410875" y="7887525"/>
              <a:ext cx="26125" cy="22900"/>
            </a:xfrm>
            <a:custGeom>
              <a:avLst/>
              <a:gdLst/>
              <a:ahLst/>
              <a:cxnLst/>
              <a:rect l="l" t="t" r="r" b="b"/>
              <a:pathLst>
                <a:path w="1045" h="916" extrusionOk="0">
                  <a:moveTo>
                    <a:pt x="525" y="0"/>
                  </a:moveTo>
                  <a:cubicBezTo>
                    <a:pt x="430" y="0"/>
                    <a:pt x="333" y="34"/>
                    <a:pt x="241" y="103"/>
                  </a:cubicBezTo>
                  <a:cubicBezTo>
                    <a:pt x="54" y="264"/>
                    <a:pt x="1" y="532"/>
                    <a:pt x="188" y="746"/>
                  </a:cubicBezTo>
                  <a:cubicBezTo>
                    <a:pt x="264" y="852"/>
                    <a:pt x="393" y="916"/>
                    <a:pt x="524" y="916"/>
                  </a:cubicBezTo>
                  <a:cubicBezTo>
                    <a:pt x="623" y="916"/>
                    <a:pt x="723" y="880"/>
                    <a:pt x="804" y="799"/>
                  </a:cubicBezTo>
                  <a:cubicBezTo>
                    <a:pt x="1018" y="639"/>
                    <a:pt x="1044" y="371"/>
                    <a:pt x="884" y="184"/>
                  </a:cubicBezTo>
                  <a:cubicBezTo>
                    <a:pt x="777" y="61"/>
                    <a:pt x="652" y="0"/>
                    <a:pt x="525" y="0"/>
                  </a:cubicBezTo>
                  <a:close/>
                </a:path>
              </a:pathLst>
            </a:custGeom>
            <a:solidFill>
              <a:srgbClr val="FDDF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3" name="Google Shape;6413;p41"/>
            <p:cNvSpPr/>
            <p:nvPr/>
          </p:nvSpPr>
          <p:spPr>
            <a:xfrm>
              <a:off x="3904475" y="8440950"/>
              <a:ext cx="80175" cy="45800"/>
            </a:xfrm>
            <a:custGeom>
              <a:avLst/>
              <a:gdLst/>
              <a:ahLst/>
              <a:cxnLst/>
              <a:rect l="l" t="t" r="r" b="b"/>
              <a:pathLst>
                <a:path w="3207" h="1832" extrusionOk="0">
                  <a:moveTo>
                    <a:pt x="734" y="0"/>
                  </a:moveTo>
                  <a:cubicBezTo>
                    <a:pt x="393" y="0"/>
                    <a:pt x="1" y="326"/>
                    <a:pt x="584" y="1119"/>
                  </a:cubicBezTo>
                  <a:cubicBezTo>
                    <a:pt x="1054" y="1739"/>
                    <a:pt x="2157" y="1831"/>
                    <a:pt x="2772" y="1831"/>
                  </a:cubicBezTo>
                  <a:cubicBezTo>
                    <a:pt x="3033" y="1831"/>
                    <a:pt x="3207" y="1814"/>
                    <a:pt x="3207" y="1814"/>
                  </a:cubicBezTo>
                  <a:cubicBezTo>
                    <a:pt x="3207" y="1814"/>
                    <a:pt x="3046" y="1654"/>
                    <a:pt x="3073" y="1654"/>
                  </a:cubicBezTo>
                  <a:cubicBezTo>
                    <a:pt x="718" y="1119"/>
                    <a:pt x="1066" y="824"/>
                    <a:pt x="1066" y="824"/>
                  </a:cubicBezTo>
                  <a:cubicBezTo>
                    <a:pt x="1066" y="824"/>
                    <a:pt x="1280" y="128"/>
                    <a:pt x="878" y="21"/>
                  </a:cubicBezTo>
                  <a:cubicBezTo>
                    <a:pt x="833" y="7"/>
                    <a:pt x="784" y="0"/>
                    <a:pt x="734" y="0"/>
                  </a:cubicBezTo>
                  <a:close/>
                </a:path>
              </a:pathLst>
            </a:custGeom>
            <a:solidFill>
              <a:srgbClr val="6434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4" name="Google Shape;6414;p41"/>
            <p:cNvSpPr/>
            <p:nvPr/>
          </p:nvSpPr>
          <p:spPr>
            <a:xfrm>
              <a:off x="3987300" y="8513075"/>
              <a:ext cx="41525" cy="82575"/>
            </a:xfrm>
            <a:custGeom>
              <a:avLst/>
              <a:gdLst/>
              <a:ahLst/>
              <a:cxnLst/>
              <a:rect l="l" t="t" r="r" b="b"/>
              <a:pathLst>
                <a:path w="1661" h="3303" extrusionOk="0">
                  <a:moveTo>
                    <a:pt x="1125" y="0"/>
                  </a:moveTo>
                  <a:cubicBezTo>
                    <a:pt x="1125" y="0"/>
                    <a:pt x="1" y="1579"/>
                    <a:pt x="429" y="2623"/>
                  </a:cubicBezTo>
                  <a:cubicBezTo>
                    <a:pt x="624" y="3130"/>
                    <a:pt x="864" y="3303"/>
                    <a:pt x="1071" y="3303"/>
                  </a:cubicBezTo>
                  <a:cubicBezTo>
                    <a:pt x="1289" y="3303"/>
                    <a:pt x="1472" y="3110"/>
                    <a:pt x="1527" y="2918"/>
                  </a:cubicBezTo>
                  <a:cubicBezTo>
                    <a:pt x="1660" y="2543"/>
                    <a:pt x="938" y="2382"/>
                    <a:pt x="938" y="2382"/>
                  </a:cubicBezTo>
                  <a:cubicBezTo>
                    <a:pt x="938" y="2382"/>
                    <a:pt x="931" y="2385"/>
                    <a:pt x="920" y="2385"/>
                  </a:cubicBezTo>
                  <a:cubicBezTo>
                    <a:pt x="844" y="2385"/>
                    <a:pt x="574" y="2261"/>
                    <a:pt x="1232" y="241"/>
                  </a:cubicBezTo>
                  <a:cubicBezTo>
                    <a:pt x="1152" y="241"/>
                    <a:pt x="1125" y="0"/>
                    <a:pt x="1125" y="0"/>
                  </a:cubicBezTo>
                  <a:close/>
                </a:path>
              </a:pathLst>
            </a:custGeom>
            <a:solidFill>
              <a:srgbClr val="6434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5" name="Google Shape;6415;p41"/>
            <p:cNvSpPr/>
            <p:nvPr/>
          </p:nvSpPr>
          <p:spPr>
            <a:xfrm>
              <a:off x="3961875" y="8290675"/>
              <a:ext cx="337275" cy="261900"/>
            </a:xfrm>
            <a:custGeom>
              <a:avLst/>
              <a:gdLst/>
              <a:ahLst/>
              <a:cxnLst/>
              <a:rect l="l" t="t" r="r" b="b"/>
              <a:pathLst>
                <a:path w="13491" h="10476" extrusionOk="0">
                  <a:moveTo>
                    <a:pt x="8928" y="0"/>
                  </a:moveTo>
                  <a:cubicBezTo>
                    <a:pt x="6686" y="0"/>
                    <a:pt x="2352" y="1505"/>
                    <a:pt x="2008" y="4453"/>
                  </a:cubicBezTo>
                  <a:cubicBezTo>
                    <a:pt x="2008" y="4453"/>
                    <a:pt x="1" y="6487"/>
                    <a:pt x="750" y="8200"/>
                  </a:cubicBezTo>
                  <a:cubicBezTo>
                    <a:pt x="1203" y="9250"/>
                    <a:pt x="2084" y="9952"/>
                    <a:pt x="3148" y="9952"/>
                  </a:cubicBezTo>
                  <a:cubicBezTo>
                    <a:pt x="3467" y="9952"/>
                    <a:pt x="3803" y="9889"/>
                    <a:pt x="4149" y="9753"/>
                  </a:cubicBezTo>
                  <a:cubicBezTo>
                    <a:pt x="5702" y="9137"/>
                    <a:pt x="12955" y="10475"/>
                    <a:pt x="13223" y="6032"/>
                  </a:cubicBezTo>
                  <a:cubicBezTo>
                    <a:pt x="13491" y="1589"/>
                    <a:pt x="11457" y="331"/>
                    <a:pt x="9476" y="37"/>
                  </a:cubicBezTo>
                  <a:cubicBezTo>
                    <a:pt x="9313" y="12"/>
                    <a:pt x="9129" y="0"/>
                    <a:pt x="8928" y="0"/>
                  </a:cubicBezTo>
                  <a:close/>
                </a:path>
              </a:pathLst>
            </a:custGeom>
            <a:solidFill>
              <a:srgbClr val="6434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6" name="Google Shape;6416;p41"/>
            <p:cNvSpPr/>
            <p:nvPr/>
          </p:nvSpPr>
          <p:spPr>
            <a:xfrm>
              <a:off x="3980625" y="8354475"/>
              <a:ext cx="378075" cy="206825"/>
            </a:xfrm>
            <a:custGeom>
              <a:avLst/>
              <a:gdLst/>
              <a:ahLst/>
              <a:cxnLst/>
              <a:rect l="l" t="t" r="r" b="b"/>
              <a:pathLst>
                <a:path w="15123" h="8273" extrusionOk="0">
                  <a:moveTo>
                    <a:pt x="15123" y="1"/>
                  </a:moveTo>
                  <a:cubicBezTo>
                    <a:pt x="15122" y="1"/>
                    <a:pt x="0" y="563"/>
                    <a:pt x="2837" y="6344"/>
                  </a:cubicBezTo>
                  <a:cubicBezTo>
                    <a:pt x="3524" y="7760"/>
                    <a:pt x="5022" y="8273"/>
                    <a:pt x="6666" y="8273"/>
                  </a:cubicBezTo>
                  <a:cubicBezTo>
                    <a:pt x="9126" y="8273"/>
                    <a:pt x="11912" y="7125"/>
                    <a:pt x="12794" y="6130"/>
                  </a:cubicBezTo>
                  <a:cubicBezTo>
                    <a:pt x="14266" y="4444"/>
                    <a:pt x="15123" y="1"/>
                    <a:pt x="151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7" name="Google Shape;6417;p41"/>
            <p:cNvSpPr/>
            <p:nvPr/>
          </p:nvSpPr>
          <p:spPr>
            <a:xfrm>
              <a:off x="4041500" y="8438150"/>
              <a:ext cx="119800" cy="120450"/>
            </a:xfrm>
            <a:custGeom>
              <a:avLst/>
              <a:gdLst/>
              <a:ahLst/>
              <a:cxnLst/>
              <a:rect l="l" t="t" r="r" b="b"/>
              <a:pathLst>
                <a:path w="4792" h="4818" extrusionOk="0">
                  <a:moveTo>
                    <a:pt x="1967" y="0"/>
                  </a:moveTo>
                  <a:cubicBezTo>
                    <a:pt x="1236" y="0"/>
                    <a:pt x="547" y="383"/>
                    <a:pt x="162" y="1070"/>
                  </a:cubicBezTo>
                  <a:cubicBezTo>
                    <a:pt x="135" y="1123"/>
                    <a:pt x="135" y="1177"/>
                    <a:pt x="108" y="1204"/>
                  </a:cubicBezTo>
                  <a:cubicBezTo>
                    <a:pt x="1" y="1739"/>
                    <a:pt x="54" y="2381"/>
                    <a:pt x="402" y="3051"/>
                  </a:cubicBezTo>
                  <a:cubicBezTo>
                    <a:pt x="857" y="4041"/>
                    <a:pt x="1767" y="4576"/>
                    <a:pt x="2838" y="4817"/>
                  </a:cubicBezTo>
                  <a:cubicBezTo>
                    <a:pt x="3373" y="4683"/>
                    <a:pt x="3855" y="4335"/>
                    <a:pt x="4150" y="3800"/>
                  </a:cubicBezTo>
                  <a:cubicBezTo>
                    <a:pt x="4792" y="2703"/>
                    <a:pt x="4390" y="1204"/>
                    <a:pt x="3266" y="428"/>
                  </a:cubicBezTo>
                  <a:cubicBezTo>
                    <a:pt x="2856" y="137"/>
                    <a:pt x="2404" y="0"/>
                    <a:pt x="1967" y="0"/>
                  </a:cubicBezTo>
                  <a:close/>
                </a:path>
              </a:pathLst>
            </a:custGeom>
            <a:solidFill>
              <a:srgbClr val="6434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8" name="Google Shape;6418;p41"/>
            <p:cNvSpPr/>
            <p:nvPr/>
          </p:nvSpPr>
          <p:spPr>
            <a:xfrm>
              <a:off x="3952525" y="8214475"/>
              <a:ext cx="326550" cy="264675"/>
            </a:xfrm>
            <a:custGeom>
              <a:avLst/>
              <a:gdLst/>
              <a:ahLst/>
              <a:cxnLst/>
              <a:rect l="l" t="t" r="r" b="b"/>
              <a:pathLst>
                <a:path w="13062" h="10587" extrusionOk="0">
                  <a:moveTo>
                    <a:pt x="8729" y="1"/>
                  </a:moveTo>
                  <a:cubicBezTo>
                    <a:pt x="7939" y="1"/>
                    <a:pt x="7185" y="73"/>
                    <a:pt x="6611" y="274"/>
                  </a:cubicBezTo>
                  <a:cubicBezTo>
                    <a:pt x="4523" y="1024"/>
                    <a:pt x="0" y="6564"/>
                    <a:pt x="2543" y="9535"/>
                  </a:cubicBezTo>
                  <a:cubicBezTo>
                    <a:pt x="3172" y="10273"/>
                    <a:pt x="3850" y="10587"/>
                    <a:pt x="4546" y="10587"/>
                  </a:cubicBezTo>
                  <a:cubicBezTo>
                    <a:pt x="8496" y="10587"/>
                    <a:pt x="13062" y="488"/>
                    <a:pt x="13062" y="488"/>
                  </a:cubicBezTo>
                  <a:cubicBezTo>
                    <a:pt x="13062" y="488"/>
                    <a:pt x="10776" y="1"/>
                    <a:pt x="87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9" name="Google Shape;6419;p41"/>
            <p:cNvSpPr/>
            <p:nvPr/>
          </p:nvSpPr>
          <p:spPr>
            <a:xfrm>
              <a:off x="4061575" y="8214625"/>
              <a:ext cx="100400" cy="72650"/>
            </a:xfrm>
            <a:custGeom>
              <a:avLst/>
              <a:gdLst/>
              <a:ahLst/>
              <a:cxnLst/>
              <a:rect l="l" t="t" r="r" b="b"/>
              <a:pathLst>
                <a:path w="4016" h="2906" extrusionOk="0">
                  <a:moveTo>
                    <a:pt x="3882" y="1"/>
                  </a:moveTo>
                  <a:lnTo>
                    <a:pt x="3882" y="1"/>
                  </a:lnTo>
                  <a:cubicBezTo>
                    <a:pt x="3266" y="27"/>
                    <a:pt x="2704" y="108"/>
                    <a:pt x="2222" y="268"/>
                  </a:cubicBezTo>
                  <a:cubicBezTo>
                    <a:pt x="1607" y="482"/>
                    <a:pt x="804" y="1098"/>
                    <a:pt x="1" y="1981"/>
                  </a:cubicBezTo>
                  <a:cubicBezTo>
                    <a:pt x="161" y="2169"/>
                    <a:pt x="322" y="2356"/>
                    <a:pt x="536" y="2490"/>
                  </a:cubicBezTo>
                  <a:cubicBezTo>
                    <a:pt x="948" y="2771"/>
                    <a:pt x="1405" y="2905"/>
                    <a:pt x="1846" y="2905"/>
                  </a:cubicBezTo>
                  <a:cubicBezTo>
                    <a:pt x="2581" y="2905"/>
                    <a:pt x="3273" y="2533"/>
                    <a:pt x="3641" y="1847"/>
                  </a:cubicBezTo>
                  <a:cubicBezTo>
                    <a:pt x="3989" y="1312"/>
                    <a:pt x="4016" y="643"/>
                    <a:pt x="3882" y="1"/>
                  </a:cubicBezTo>
                  <a:close/>
                </a:path>
              </a:pathLst>
            </a:custGeom>
            <a:solidFill>
              <a:srgbClr val="6434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0" name="Google Shape;6420;p41"/>
            <p:cNvSpPr/>
            <p:nvPr/>
          </p:nvSpPr>
          <p:spPr>
            <a:xfrm>
              <a:off x="3990650" y="8313650"/>
              <a:ext cx="95725" cy="120275"/>
            </a:xfrm>
            <a:custGeom>
              <a:avLst/>
              <a:gdLst/>
              <a:ahLst/>
              <a:cxnLst/>
              <a:rect l="l" t="t" r="r" b="b"/>
              <a:pathLst>
                <a:path w="3829" h="4811" extrusionOk="0">
                  <a:moveTo>
                    <a:pt x="1393" y="1"/>
                  </a:moveTo>
                  <a:cubicBezTo>
                    <a:pt x="536" y="1500"/>
                    <a:pt x="1" y="3159"/>
                    <a:pt x="456" y="4578"/>
                  </a:cubicBezTo>
                  <a:cubicBezTo>
                    <a:pt x="778" y="4735"/>
                    <a:pt x="1113" y="4810"/>
                    <a:pt x="1439" y="4810"/>
                  </a:cubicBezTo>
                  <a:cubicBezTo>
                    <a:pt x="2168" y="4810"/>
                    <a:pt x="2851" y="4433"/>
                    <a:pt x="3239" y="3748"/>
                  </a:cubicBezTo>
                  <a:cubicBezTo>
                    <a:pt x="3828" y="2624"/>
                    <a:pt x="3427" y="1125"/>
                    <a:pt x="2329" y="402"/>
                  </a:cubicBezTo>
                  <a:cubicBezTo>
                    <a:pt x="2035" y="162"/>
                    <a:pt x="1740" y="54"/>
                    <a:pt x="1393" y="1"/>
                  </a:cubicBezTo>
                  <a:close/>
                </a:path>
              </a:pathLst>
            </a:custGeom>
            <a:solidFill>
              <a:srgbClr val="6434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1" name="Google Shape;6421;p41"/>
            <p:cNvSpPr/>
            <p:nvPr/>
          </p:nvSpPr>
          <p:spPr>
            <a:xfrm>
              <a:off x="4097725" y="8316150"/>
              <a:ext cx="112425" cy="117975"/>
            </a:xfrm>
            <a:custGeom>
              <a:avLst/>
              <a:gdLst/>
              <a:ahLst/>
              <a:cxnLst/>
              <a:rect l="l" t="t" r="r" b="b"/>
              <a:pathLst>
                <a:path w="4497" h="4719" extrusionOk="0">
                  <a:moveTo>
                    <a:pt x="2372" y="0"/>
                  </a:moveTo>
                  <a:cubicBezTo>
                    <a:pt x="1649" y="0"/>
                    <a:pt x="970" y="372"/>
                    <a:pt x="589" y="1052"/>
                  </a:cubicBezTo>
                  <a:cubicBezTo>
                    <a:pt x="0" y="2176"/>
                    <a:pt x="402" y="3675"/>
                    <a:pt x="1499" y="4451"/>
                  </a:cubicBezTo>
                  <a:cubicBezTo>
                    <a:pt x="1633" y="4585"/>
                    <a:pt x="1794" y="4638"/>
                    <a:pt x="1954" y="4719"/>
                  </a:cubicBezTo>
                  <a:cubicBezTo>
                    <a:pt x="2864" y="3782"/>
                    <a:pt x="3774" y="2524"/>
                    <a:pt x="4497" y="1320"/>
                  </a:cubicBezTo>
                  <a:cubicBezTo>
                    <a:pt x="4336" y="972"/>
                    <a:pt x="4042" y="650"/>
                    <a:pt x="3694" y="436"/>
                  </a:cubicBezTo>
                  <a:cubicBezTo>
                    <a:pt x="3276" y="141"/>
                    <a:pt x="2816" y="0"/>
                    <a:pt x="2372" y="0"/>
                  </a:cubicBezTo>
                  <a:close/>
                </a:path>
              </a:pathLst>
            </a:custGeom>
            <a:solidFill>
              <a:srgbClr val="6434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2" name="Google Shape;6422;p41"/>
            <p:cNvSpPr/>
            <p:nvPr/>
          </p:nvSpPr>
          <p:spPr>
            <a:xfrm>
              <a:off x="4164625" y="8444850"/>
              <a:ext cx="125825" cy="110400"/>
            </a:xfrm>
            <a:custGeom>
              <a:avLst/>
              <a:gdLst/>
              <a:ahLst/>
              <a:cxnLst/>
              <a:rect l="l" t="t" r="r" b="b"/>
              <a:pathLst>
                <a:path w="5033" h="4416" extrusionOk="0">
                  <a:moveTo>
                    <a:pt x="2428" y="0"/>
                  </a:moveTo>
                  <a:cubicBezTo>
                    <a:pt x="1691" y="0"/>
                    <a:pt x="1002" y="383"/>
                    <a:pt x="616" y="1070"/>
                  </a:cubicBezTo>
                  <a:cubicBezTo>
                    <a:pt x="1" y="2167"/>
                    <a:pt x="402" y="3639"/>
                    <a:pt x="1473" y="4415"/>
                  </a:cubicBezTo>
                  <a:cubicBezTo>
                    <a:pt x="2865" y="4121"/>
                    <a:pt x="4149" y="3532"/>
                    <a:pt x="4899" y="2970"/>
                  </a:cubicBezTo>
                  <a:cubicBezTo>
                    <a:pt x="5033" y="2033"/>
                    <a:pt x="4604" y="989"/>
                    <a:pt x="3748" y="427"/>
                  </a:cubicBezTo>
                  <a:cubicBezTo>
                    <a:pt x="3327" y="137"/>
                    <a:pt x="2869" y="0"/>
                    <a:pt x="2428" y="0"/>
                  </a:cubicBezTo>
                  <a:close/>
                </a:path>
              </a:pathLst>
            </a:custGeom>
            <a:solidFill>
              <a:srgbClr val="6434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3" name="Google Shape;6423;p41"/>
            <p:cNvSpPr/>
            <p:nvPr/>
          </p:nvSpPr>
          <p:spPr>
            <a:xfrm>
              <a:off x="4258300" y="8355150"/>
              <a:ext cx="99075" cy="90975"/>
            </a:xfrm>
            <a:custGeom>
              <a:avLst/>
              <a:gdLst/>
              <a:ahLst/>
              <a:cxnLst/>
              <a:rect l="l" t="t" r="r" b="b"/>
              <a:pathLst>
                <a:path w="3963" h="3639" extrusionOk="0">
                  <a:moveTo>
                    <a:pt x="3962" y="0"/>
                  </a:moveTo>
                  <a:cubicBezTo>
                    <a:pt x="3962" y="0"/>
                    <a:pt x="2329" y="81"/>
                    <a:pt x="269" y="348"/>
                  </a:cubicBezTo>
                  <a:cubicBezTo>
                    <a:pt x="1" y="1339"/>
                    <a:pt x="402" y="2543"/>
                    <a:pt x="1339" y="3212"/>
                  </a:cubicBezTo>
                  <a:cubicBezTo>
                    <a:pt x="1765" y="3510"/>
                    <a:pt x="2207" y="3639"/>
                    <a:pt x="2639" y="3639"/>
                  </a:cubicBezTo>
                  <a:cubicBezTo>
                    <a:pt x="2751" y="3639"/>
                    <a:pt x="2862" y="3630"/>
                    <a:pt x="2972" y="3614"/>
                  </a:cubicBezTo>
                  <a:cubicBezTo>
                    <a:pt x="3641" y="1847"/>
                    <a:pt x="3962" y="0"/>
                    <a:pt x="3962" y="0"/>
                  </a:cubicBezTo>
                  <a:close/>
                </a:path>
              </a:pathLst>
            </a:custGeom>
            <a:solidFill>
              <a:srgbClr val="6434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426" name="Google Shape;6426;p41"/>
          <p:cNvGrpSpPr/>
          <p:nvPr/>
        </p:nvGrpSpPr>
        <p:grpSpPr>
          <a:xfrm>
            <a:off x="10705594" y="4197983"/>
            <a:ext cx="1597033" cy="1387367"/>
            <a:chOff x="8263800" y="5524025"/>
            <a:chExt cx="1197775" cy="1040525"/>
          </a:xfrm>
        </p:grpSpPr>
        <p:sp>
          <p:nvSpPr>
            <p:cNvPr id="6427" name="Google Shape;6427;p41"/>
            <p:cNvSpPr/>
            <p:nvPr/>
          </p:nvSpPr>
          <p:spPr>
            <a:xfrm>
              <a:off x="8263800" y="5524025"/>
              <a:ext cx="1197775" cy="1040525"/>
            </a:xfrm>
            <a:custGeom>
              <a:avLst/>
              <a:gdLst/>
              <a:ahLst/>
              <a:cxnLst/>
              <a:rect l="l" t="t" r="r" b="b"/>
              <a:pathLst>
                <a:path w="47911" h="41621" extrusionOk="0">
                  <a:moveTo>
                    <a:pt x="18468" y="0"/>
                  </a:moveTo>
                  <a:cubicBezTo>
                    <a:pt x="17960" y="27"/>
                    <a:pt x="17425" y="161"/>
                    <a:pt x="16862" y="402"/>
                  </a:cubicBezTo>
                  <a:cubicBezTo>
                    <a:pt x="16327" y="589"/>
                    <a:pt x="15819" y="910"/>
                    <a:pt x="15310" y="1231"/>
                  </a:cubicBezTo>
                  <a:cubicBezTo>
                    <a:pt x="14909" y="1526"/>
                    <a:pt x="14480" y="1874"/>
                    <a:pt x="14052" y="2302"/>
                  </a:cubicBezTo>
                  <a:cubicBezTo>
                    <a:pt x="13677" y="2677"/>
                    <a:pt x="13329" y="3078"/>
                    <a:pt x="12981" y="3506"/>
                  </a:cubicBezTo>
                  <a:cubicBezTo>
                    <a:pt x="12366" y="4309"/>
                    <a:pt x="11804" y="5193"/>
                    <a:pt x="11242" y="6210"/>
                  </a:cubicBezTo>
                  <a:cubicBezTo>
                    <a:pt x="10760" y="7093"/>
                    <a:pt x="10332" y="8030"/>
                    <a:pt x="9957" y="8993"/>
                  </a:cubicBezTo>
                  <a:cubicBezTo>
                    <a:pt x="9796" y="9422"/>
                    <a:pt x="9663" y="9877"/>
                    <a:pt x="9529" y="10278"/>
                  </a:cubicBezTo>
                  <a:lnTo>
                    <a:pt x="9502" y="10278"/>
                  </a:lnTo>
                  <a:cubicBezTo>
                    <a:pt x="8886" y="10305"/>
                    <a:pt x="8378" y="10358"/>
                    <a:pt x="7923" y="10492"/>
                  </a:cubicBezTo>
                  <a:cubicBezTo>
                    <a:pt x="7575" y="10572"/>
                    <a:pt x="7280" y="10706"/>
                    <a:pt x="6986" y="10840"/>
                  </a:cubicBezTo>
                  <a:cubicBezTo>
                    <a:pt x="6611" y="11001"/>
                    <a:pt x="6237" y="11268"/>
                    <a:pt x="5942" y="11563"/>
                  </a:cubicBezTo>
                  <a:lnTo>
                    <a:pt x="5808" y="11697"/>
                  </a:lnTo>
                  <a:cubicBezTo>
                    <a:pt x="5782" y="11750"/>
                    <a:pt x="5755" y="11750"/>
                    <a:pt x="5701" y="11750"/>
                  </a:cubicBezTo>
                  <a:cubicBezTo>
                    <a:pt x="5541" y="11777"/>
                    <a:pt x="5353" y="11830"/>
                    <a:pt x="5139" y="11911"/>
                  </a:cubicBezTo>
                  <a:cubicBezTo>
                    <a:pt x="4738" y="12045"/>
                    <a:pt x="4336" y="12205"/>
                    <a:pt x="3908" y="12419"/>
                  </a:cubicBezTo>
                  <a:cubicBezTo>
                    <a:pt x="3373" y="12687"/>
                    <a:pt x="2971" y="12955"/>
                    <a:pt x="2570" y="13249"/>
                  </a:cubicBezTo>
                  <a:cubicBezTo>
                    <a:pt x="2302" y="13436"/>
                    <a:pt x="2061" y="13677"/>
                    <a:pt x="1820" y="13918"/>
                  </a:cubicBezTo>
                  <a:cubicBezTo>
                    <a:pt x="1553" y="14239"/>
                    <a:pt x="1338" y="14614"/>
                    <a:pt x="1151" y="15016"/>
                  </a:cubicBezTo>
                  <a:cubicBezTo>
                    <a:pt x="964" y="15578"/>
                    <a:pt x="857" y="16193"/>
                    <a:pt x="964" y="16755"/>
                  </a:cubicBezTo>
                  <a:cubicBezTo>
                    <a:pt x="1017" y="17371"/>
                    <a:pt x="1285" y="17933"/>
                    <a:pt x="1686" y="18388"/>
                  </a:cubicBezTo>
                  <a:cubicBezTo>
                    <a:pt x="1900" y="18629"/>
                    <a:pt x="2141" y="18870"/>
                    <a:pt x="2409" y="19030"/>
                  </a:cubicBezTo>
                  <a:cubicBezTo>
                    <a:pt x="2677" y="19191"/>
                    <a:pt x="2944" y="19325"/>
                    <a:pt x="3266" y="19432"/>
                  </a:cubicBezTo>
                  <a:lnTo>
                    <a:pt x="3346" y="19432"/>
                  </a:lnTo>
                  <a:cubicBezTo>
                    <a:pt x="3640" y="19485"/>
                    <a:pt x="3908" y="19539"/>
                    <a:pt x="4202" y="19539"/>
                  </a:cubicBezTo>
                  <a:cubicBezTo>
                    <a:pt x="4363" y="19539"/>
                    <a:pt x="4497" y="19539"/>
                    <a:pt x="4684" y="19485"/>
                  </a:cubicBezTo>
                  <a:lnTo>
                    <a:pt x="4684" y="19485"/>
                  </a:lnTo>
                  <a:cubicBezTo>
                    <a:pt x="4443" y="19700"/>
                    <a:pt x="4229" y="19940"/>
                    <a:pt x="4042" y="20128"/>
                  </a:cubicBezTo>
                  <a:cubicBezTo>
                    <a:pt x="3640" y="20556"/>
                    <a:pt x="3239" y="21038"/>
                    <a:pt x="2891" y="21573"/>
                  </a:cubicBezTo>
                  <a:cubicBezTo>
                    <a:pt x="2302" y="22483"/>
                    <a:pt x="1793" y="23500"/>
                    <a:pt x="1472" y="24624"/>
                  </a:cubicBezTo>
                  <a:cubicBezTo>
                    <a:pt x="1205" y="25454"/>
                    <a:pt x="1017" y="26364"/>
                    <a:pt x="937" y="27301"/>
                  </a:cubicBezTo>
                  <a:cubicBezTo>
                    <a:pt x="696" y="27702"/>
                    <a:pt x="455" y="28184"/>
                    <a:pt x="295" y="28720"/>
                  </a:cubicBezTo>
                  <a:cubicBezTo>
                    <a:pt x="161" y="29175"/>
                    <a:pt x="54" y="29630"/>
                    <a:pt x="27" y="30058"/>
                  </a:cubicBezTo>
                  <a:cubicBezTo>
                    <a:pt x="0" y="30299"/>
                    <a:pt x="0" y="30540"/>
                    <a:pt x="0" y="30780"/>
                  </a:cubicBezTo>
                  <a:cubicBezTo>
                    <a:pt x="27" y="31102"/>
                    <a:pt x="54" y="31396"/>
                    <a:pt x="80" y="31583"/>
                  </a:cubicBezTo>
                  <a:cubicBezTo>
                    <a:pt x="187" y="32038"/>
                    <a:pt x="348" y="32547"/>
                    <a:pt x="589" y="33056"/>
                  </a:cubicBezTo>
                  <a:cubicBezTo>
                    <a:pt x="723" y="33377"/>
                    <a:pt x="937" y="33671"/>
                    <a:pt x="1124" y="34019"/>
                  </a:cubicBezTo>
                  <a:cubicBezTo>
                    <a:pt x="1526" y="34581"/>
                    <a:pt x="1954" y="35143"/>
                    <a:pt x="2489" y="35652"/>
                  </a:cubicBezTo>
                  <a:cubicBezTo>
                    <a:pt x="2971" y="36080"/>
                    <a:pt x="3506" y="36535"/>
                    <a:pt x="4095" y="36937"/>
                  </a:cubicBezTo>
                  <a:cubicBezTo>
                    <a:pt x="4604" y="37285"/>
                    <a:pt x="5166" y="37606"/>
                    <a:pt x="5808" y="37900"/>
                  </a:cubicBezTo>
                  <a:cubicBezTo>
                    <a:pt x="6477" y="38221"/>
                    <a:pt x="7227" y="38543"/>
                    <a:pt x="8030" y="38757"/>
                  </a:cubicBezTo>
                  <a:cubicBezTo>
                    <a:pt x="8083" y="38810"/>
                    <a:pt x="8164" y="38810"/>
                    <a:pt x="8217" y="38837"/>
                  </a:cubicBezTo>
                  <a:cubicBezTo>
                    <a:pt x="8297" y="38864"/>
                    <a:pt x="8351" y="38864"/>
                    <a:pt x="8431" y="38890"/>
                  </a:cubicBezTo>
                  <a:cubicBezTo>
                    <a:pt x="8458" y="38944"/>
                    <a:pt x="8485" y="38944"/>
                    <a:pt x="8485" y="38944"/>
                  </a:cubicBezTo>
                  <a:cubicBezTo>
                    <a:pt x="8752" y="39024"/>
                    <a:pt x="9020" y="39105"/>
                    <a:pt x="9315" y="39158"/>
                  </a:cubicBezTo>
                  <a:cubicBezTo>
                    <a:pt x="10599" y="39426"/>
                    <a:pt x="11831" y="39613"/>
                    <a:pt x="13062" y="39640"/>
                  </a:cubicBezTo>
                  <a:lnTo>
                    <a:pt x="13329" y="39640"/>
                  </a:lnTo>
                  <a:cubicBezTo>
                    <a:pt x="13570" y="39640"/>
                    <a:pt x="13811" y="39613"/>
                    <a:pt x="14052" y="39613"/>
                  </a:cubicBezTo>
                  <a:lnTo>
                    <a:pt x="14079" y="39613"/>
                  </a:lnTo>
                  <a:cubicBezTo>
                    <a:pt x="15123" y="39533"/>
                    <a:pt x="16140" y="39399"/>
                    <a:pt x="17130" y="39131"/>
                  </a:cubicBezTo>
                  <a:cubicBezTo>
                    <a:pt x="17210" y="39105"/>
                    <a:pt x="17344" y="39078"/>
                    <a:pt x="17478" y="39024"/>
                  </a:cubicBezTo>
                  <a:cubicBezTo>
                    <a:pt x="17746" y="38971"/>
                    <a:pt x="18013" y="38864"/>
                    <a:pt x="18281" y="38783"/>
                  </a:cubicBezTo>
                  <a:cubicBezTo>
                    <a:pt x="18281" y="38810"/>
                    <a:pt x="18335" y="38864"/>
                    <a:pt x="18335" y="38944"/>
                  </a:cubicBezTo>
                  <a:cubicBezTo>
                    <a:pt x="18388" y="39319"/>
                    <a:pt x="18522" y="39613"/>
                    <a:pt x="18736" y="39934"/>
                  </a:cubicBezTo>
                  <a:cubicBezTo>
                    <a:pt x="18736" y="39961"/>
                    <a:pt x="18763" y="40015"/>
                    <a:pt x="18790" y="40041"/>
                  </a:cubicBezTo>
                  <a:cubicBezTo>
                    <a:pt x="18870" y="40148"/>
                    <a:pt x="18923" y="40202"/>
                    <a:pt x="19004" y="40309"/>
                  </a:cubicBezTo>
                  <a:cubicBezTo>
                    <a:pt x="19218" y="40577"/>
                    <a:pt x="19512" y="40818"/>
                    <a:pt x="19807" y="41005"/>
                  </a:cubicBezTo>
                  <a:cubicBezTo>
                    <a:pt x="19833" y="41005"/>
                    <a:pt x="19833" y="41032"/>
                    <a:pt x="19860" y="41032"/>
                  </a:cubicBezTo>
                  <a:cubicBezTo>
                    <a:pt x="19941" y="41085"/>
                    <a:pt x="20048" y="41166"/>
                    <a:pt x="20208" y="41246"/>
                  </a:cubicBezTo>
                  <a:cubicBezTo>
                    <a:pt x="20663" y="41487"/>
                    <a:pt x="21172" y="41567"/>
                    <a:pt x="21734" y="41621"/>
                  </a:cubicBezTo>
                  <a:cubicBezTo>
                    <a:pt x="21734" y="41621"/>
                    <a:pt x="21868" y="41621"/>
                    <a:pt x="21975" y="41540"/>
                  </a:cubicBezTo>
                  <a:cubicBezTo>
                    <a:pt x="22349" y="41540"/>
                    <a:pt x="22751" y="41487"/>
                    <a:pt x="23152" y="41380"/>
                  </a:cubicBezTo>
                  <a:cubicBezTo>
                    <a:pt x="23554" y="41273"/>
                    <a:pt x="23902" y="41112"/>
                    <a:pt x="24277" y="40925"/>
                  </a:cubicBezTo>
                  <a:cubicBezTo>
                    <a:pt x="24758" y="40657"/>
                    <a:pt x="25106" y="40309"/>
                    <a:pt x="25347" y="40068"/>
                  </a:cubicBezTo>
                  <a:cubicBezTo>
                    <a:pt x="25829" y="39613"/>
                    <a:pt x="26230" y="39051"/>
                    <a:pt x="26498" y="38435"/>
                  </a:cubicBezTo>
                  <a:cubicBezTo>
                    <a:pt x="27488" y="38275"/>
                    <a:pt x="28532" y="38007"/>
                    <a:pt x="29523" y="37659"/>
                  </a:cubicBezTo>
                  <a:cubicBezTo>
                    <a:pt x="29603" y="37740"/>
                    <a:pt x="29710" y="37766"/>
                    <a:pt x="29764" y="37847"/>
                  </a:cubicBezTo>
                  <a:cubicBezTo>
                    <a:pt x="30513" y="38328"/>
                    <a:pt x="31396" y="38676"/>
                    <a:pt x="32306" y="38783"/>
                  </a:cubicBezTo>
                  <a:cubicBezTo>
                    <a:pt x="32440" y="38783"/>
                    <a:pt x="32708" y="38810"/>
                    <a:pt x="32975" y="38810"/>
                  </a:cubicBezTo>
                  <a:cubicBezTo>
                    <a:pt x="33216" y="38810"/>
                    <a:pt x="33457" y="38783"/>
                    <a:pt x="33671" y="38730"/>
                  </a:cubicBezTo>
                  <a:cubicBezTo>
                    <a:pt x="34126" y="38676"/>
                    <a:pt x="34528" y="38569"/>
                    <a:pt x="34876" y="38409"/>
                  </a:cubicBezTo>
                  <a:cubicBezTo>
                    <a:pt x="35277" y="38248"/>
                    <a:pt x="35625" y="38034"/>
                    <a:pt x="35920" y="37793"/>
                  </a:cubicBezTo>
                  <a:cubicBezTo>
                    <a:pt x="35946" y="37793"/>
                    <a:pt x="36027" y="37740"/>
                    <a:pt x="36027" y="37740"/>
                  </a:cubicBezTo>
                  <a:cubicBezTo>
                    <a:pt x="36080" y="37713"/>
                    <a:pt x="36161" y="37632"/>
                    <a:pt x="36214" y="37579"/>
                  </a:cubicBezTo>
                  <a:cubicBezTo>
                    <a:pt x="36562" y="37258"/>
                    <a:pt x="36856" y="36856"/>
                    <a:pt x="37017" y="36508"/>
                  </a:cubicBezTo>
                  <a:cubicBezTo>
                    <a:pt x="37338" y="35893"/>
                    <a:pt x="37419" y="35197"/>
                    <a:pt x="37365" y="34554"/>
                  </a:cubicBezTo>
                  <a:lnTo>
                    <a:pt x="37365" y="34528"/>
                  </a:lnTo>
                  <a:cubicBezTo>
                    <a:pt x="37365" y="34447"/>
                    <a:pt x="37338" y="34421"/>
                    <a:pt x="37338" y="34367"/>
                  </a:cubicBezTo>
                  <a:lnTo>
                    <a:pt x="37338" y="34367"/>
                  </a:lnTo>
                  <a:cubicBezTo>
                    <a:pt x="37499" y="34394"/>
                    <a:pt x="37659" y="34394"/>
                    <a:pt x="37820" y="34394"/>
                  </a:cubicBezTo>
                  <a:cubicBezTo>
                    <a:pt x="38462" y="34394"/>
                    <a:pt x="39078" y="34287"/>
                    <a:pt x="39667" y="34099"/>
                  </a:cubicBezTo>
                  <a:cubicBezTo>
                    <a:pt x="39961" y="33992"/>
                    <a:pt x="40443" y="33778"/>
                    <a:pt x="40898" y="33484"/>
                  </a:cubicBezTo>
                  <a:cubicBezTo>
                    <a:pt x="41273" y="33243"/>
                    <a:pt x="41567" y="32975"/>
                    <a:pt x="41835" y="32681"/>
                  </a:cubicBezTo>
                  <a:cubicBezTo>
                    <a:pt x="42022" y="32493"/>
                    <a:pt x="42183" y="32253"/>
                    <a:pt x="42317" y="32012"/>
                  </a:cubicBezTo>
                  <a:cubicBezTo>
                    <a:pt x="42370" y="31958"/>
                    <a:pt x="42424" y="31878"/>
                    <a:pt x="42450" y="31824"/>
                  </a:cubicBezTo>
                  <a:lnTo>
                    <a:pt x="42477" y="31717"/>
                  </a:lnTo>
                  <a:cubicBezTo>
                    <a:pt x="42477" y="31691"/>
                    <a:pt x="42558" y="31583"/>
                    <a:pt x="42558" y="31557"/>
                  </a:cubicBezTo>
                  <a:cubicBezTo>
                    <a:pt x="42745" y="31048"/>
                    <a:pt x="42879" y="30513"/>
                    <a:pt x="42879" y="30004"/>
                  </a:cubicBezTo>
                  <a:cubicBezTo>
                    <a:pt x="42879" y="29308"/>
                    <a:pt x="42718" y="28639"/>
                    <a:pt x="42343" y="28104"/>
                  </a:cubicBezTo>
                  <a:cubicBezTo>
                    <a:pt x="42210" y="27890"/>
                    <a:pt x="42076" y="27729"/>
                    <a:pt x="41915" y="27569"/>
                  </a:cubicBezTo>
                  <a:cubicBezTo>
                    <a:pt x="42558" y="27087"/>
                    <a:pt x="43120" y="26605"/>
                    <a:pt x="43655" y="26070"/>
                  </a:cubicBezTo>
                  <a:cubicBezTo>
                    <a:pt x="44056" y="25668"/>
                    <a:pt x="44378" y="25213"/>
                    <a:pt x="44726" y="24865"/>
                  </a:cubicBezTo>
                  <a:cubicBezTo>
                    <a:pt x="45234" y="24276"/>
                    <a:pt x="45662" y="23688"/>
                    <a:pt x="46064" y="23126"/>
                  </a:cubicBezTo>
                  <a:cubicBezTo>
                    <a:pt x="46599" y="22349"/>
                    <a:pt x="47001" y="21653"/>
                    <a:pt x="47295" y="20984"/>
                  </a:cubicBezTo>
                  <a:cubicBezTo>
                    <a:pt x="47509" y="20529"/>
                    <a:pt x="47643" y="20128"/>
                    <a:pt x="47723" y="19700"/>
                  </a:cubicBezTo>
                  <a:cubicBezTo>
                    <a:pt x="47857" y="19164"/>
                    <a:pt x="47911" y="18602"/>
                    <a:pt x="47857" y="18094"/>
                  </a:cubicBezTo>
                  <a:cubicBezTo>
                    <a:pt x="47830" y="17398"/>
                    <a:pt x="47563" y="16702"/>
                    <a:pt x="47161" y="16113"/>
                  </a:cubicBezTo>
                  <a:cubicBezTo>
                    <a:pt x="46733" y="15524"/>
                    <a:pt x="46117" y="15042"/>
                    <a:pt x="45421" y="14748"/>
                  </a:cubicBezTo>
                  <a:lnTo>
                    <a:pt x="45421" y="14694"/>
                  </a:lnTo>
                  <a:cubicBezTo>
                    <a:pt x="45528" y="13838"/>
                    <a:pt x="45528" y="12981"/>
                    <a:pt x="45502" y="12152"/>
                  </a:cubicBezTo>
                  <a:cubicBezTo>
                    <a:pt x="45421" y="11161"/>
                    <a:pt x="45288" y="10412"/>
                    <a:pt x="45020" y="9662"/>
                  </a:cubicBezTo>
                  <a:cubicBezTo>
                    <a:pt x="44726" y="8886"/>
                    <a:pt x="44324" y="8190"/>
                    <a:pt x="43789" y="7601"/>
                  </a:cubicBezTo>
                  <a:cubicBezTo>
                    <a:pt x="43280" y="7013"/>
                    <a:pt x="42691" y="6558"/>
                    <a:pt x="41969" y="6210"/>
                  </a:cubicBezTo>
                  <a:cubicBezTo>
                    <a:pt x="41300" y="5888"/>
                    <a:pt x="40550" y="5648"/>
                    <a:pt x="39694" y="5514"/>
                  </a:cubicBezTo>
                  <a:cubicBezTo>
                    <a:pt x="39613" y="5514"/>
                    <a:pt x="39533" y="5487"/>
                    <a:pt x="39426" y="5487"/>
                  </a:cubicBezTo>
                  <a:lnTo>
                    <a:pt x="39292" y="5487"/>
                  </a:lnTo>
                  <a:cubicBezTo>
                    <a:pt x="38971" y="5407"/>
                    <a:pt x="38569" y="5380"/>
                    <a:pt x="38195" y="5380"/>
                  </a:cubicBezTo>
                  <a:lnTo>
                    <a:pt x="37552" y="5380"/>
                  </a:lnTo>
                  <a:cubicBezTo>
                    <a:pt x="37258" y="5380"/>
                    <a:pt x="36937" y="5380"/>
                    <a:pt x="36482" y="5407"/>
                  </a:cubicBezTo>
                  <a:cubicBezTo>
                    <a:pt x="35813" y="5407"/>
                    <a:pt x="35277" y="5487"/>
                    <a:pt x="34795" y="5514"/>
                  </a:cubicBezTo>
                  <a:cubicBezTo>
                    <a:pt x="34073" y="5594"/>
                    <a:pt x="33377" y="5674"/>
                    <a:pt x="32708" y="5808"/>
                  </a:cubicBezTo>
                  <a:cubicBezTo>
                    <a:pt x="32654" y="5862"/>
                    <a:pt x="32574" y="5862"/>
                    <a:pt x="32520" y="5888"/>
                  </a:cubicBezTo>
                  <a:cubicBezTo>
                    <a:pt x="30700" y="6290"/>
                    <a:pt x="28934" y="6932"/>
                    <a:pt x="27248" y="7762"/>
                  </a:cubicBezTo>
                  <a:lnTo>
                    <a:pt x="27248" y="7682"/>
                  </a:lnTo>
                  <a:cubicBezTo>
                    <a:pt x="27167" y="7387"/>
                    <a:pt x="27087" y="7066"/>
                    <a:pt x="26980" y="6691"/>
                  </a:cubicBezTo>
                  <a:cubicBezTo>
                    <a:pt x="26926" y="6531"/>
                    <a:pt x="26900" y="6343"/>
                    <a:pt x="26819" y="6156"/>
                  </a:cubicBezTo>
                  <a:cubicBezTo>
                    <a:pt x="26712" y="5755"/>
                    <a:pt x="26552" y="5353"/>
                    <a:pt x="26391" y="4978"/>
                  </a:cubicBezTo>
                  <a:cubicBezTo>
                    <a:pt x="26177" y="4523"/>
                    <a:pt x="25963" y="4068"/>
                    <a:pt x="25722" y="3667"/>
                  </a:cubicBezTo>
                  <a:cubicBezTo>
                    <a:pt x="25588" y="3453"/>
                    <a:pt x="25427" y="3212"/>
                    <a:pt x="25240" y="2998"/>
                  </a:cubicBezTo>
                  <a:cubicBezTo>
                    <a:pt x="25026" y="2730"/>
                    <a:pt x="24812" y="2516"/>
                    <a:pt x="24571" y="2302"/>
                  </a:cubicBezTo>
                  <a:cubicBezTo>
                    <a:pt x="23902" y="1713"/>
                    <a:pt x="23072" y="1365"/>
                    <a:pt x="22242" y="1365"/>
                  </a:cubicBezTo>
                  <a:cubicBezTo>
                    <a:pt x="22001" y="1178"/>
                    <a:pt x="21761" y="964"/>
                    <a:pt x="21493" y="803"/>
                  </a:cubicBezTo>
                  <a:cubicBezTo>
                    <a:pt x="21306" y="669"/>
                    <a:pt x="21065" y="535"/>
                    <a:pt x="20824" y="428"/>
                  </a:cubicBezTo>
                  <a:cubicBezTo>
                    <a:pt x="20610" y="321"/>
                    <a:pt x="20369" y="241"/>
                    <a:pt x="20101" y="161"/>
                  </a:cubicBezTo>
                  <a:cubicBezTo>
                    <a:pt x="19673" y="54"/>
                    <a:pt x="19218" y="0"/>
                    <a:pt x="187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8" name="Google Shape;6428;p41"/>
            <p:cNvSpPr/>
            <p:nvPr/>
          </p:nvSpPr>
          <p:spPr>
            <a:xfrm>
              <a:off x="8701400" y="6119550"/>
              <a:ext cx="554750" cy="307150"/>
            </a:xfrm>
            <a:custGeom>
              <a:avLst/>
              <a:gdLst/>
              <a:ahLst/>
              <a:cxnLst/>
              <a:rect l="l" t="t" r="r" b="b"/>
              <a:pathLst>
                <a:path w="22190" h="12286" extrusionOk="0">
                  <a:moveTo>
                    <a:pt x="10359" y="1794"/>
                  </a:moveTo>
                  <a:cubicBezTo>
                    <a:pt x="10279" y="1847"/>
                    <a:pt x="10252" y="1847"/>
                    <a:pt x="10199" y="1874"/>
                  </a:cubicBezTo>
                  <a:cubicBezTo>
                    <a:pt x="10225" y="1847"/>
                    <a:pt x="10279" y="1847"/>
                    <a:pt x="10332" y="1794"/>
                  </a:cubicBezTo>
                  <a:close/>
                  <a:moveTo>
                    <a:pt x="16301" y="0"/>
                  </a:moveTo>
                  <a:cubicBezTo>
                    <a:pt x="16060" y="0"/>
                    <a:pt x="15739" y="0"/>
                    <a:pt x="15445" y="27"/>
                  </a:cubicBezTo>
                  <a:cubicBezTo>
                    <a:pt x="14909" y="54"/>
                    <a:pt x="14374" y="134"/>
                    <a:pt x="13812" y="241"/>
                  </a:cubicBezTo>
                  <a:cubicBezTo>
                    <a:pt x="13330" y="322"/>
                    <a:pt x="12822" y="455"/>
                    <a:pt x="12260" y="643"/>
                  </a:cubicBezTo>
                  <a:cubicBezTo>
                    <a:pt x="11109" y="1044"/>
                    <a:pt x="9931" y="1499"/>
                    <a:pt x="8780" y="2061"/>
                  </a:cubicBezTo>
                  <a:cubicBezTo>
                    <a:pt x="7656" y="2597"/>
                    <a:pt x="6532" y="3239"/>
                    <a:pt x="5515" y="3935"/>
                  </a:cubicBezTo>
                  <a:cubicBezTo>
                    <a:pt x="5006" y="4283"/>
                    <a:pt x="4471" y="4684"/>
                    <a:pt x="3962" y="5059"/>
                  </a:cubicBezTo>
                  <a:cubicBezTo>
                    <a:pt x="3507" y="5407"/>
                    <a:pt x="3052" y="5782"/>
                    <a:pt x="2677" y="6157"/>
                  </a:cubicBezTo>
                  <a:cubicBezTo>
                    <a:pt x="1874" y="6879"/>
                    <a:pt x="1259" y="7602"/>
                    <a:pt x="831" y="8325"/>
                  </a:cubicBezTo>
                  <a:cubicBezTo>
                    <a:pt x="295" y="9208"/>
                    <a:pt x="1" y="10145"/>
                    <a:pt x="28" y="10974"/>
                  </a:cubicBezTo>
                  <a:cubicBezTo>
                    <a:pt x="28" y="11028"/>
                    <a:pt x="54" y="11055"/>
                    <a:pt x="81" y="11135"/>
                  </a:cubicBezTo>
                  <a:cubicBezTo>
                    <a:pt x="81" y="11162"/>
                    <a:pt x="81" y="11215"/>
                    <a:pt x="135" y="11215"/>
                  </a:cubicBezTo>
                  <a:cubicBezTo>
                    <a:pt x="161" y="11242"/>
                    <a:pt x="188" y="11269"/>
                    <a:pt x="269" y="11296"/>
                  </a:cubicBezTo>
                  <a:cubicBezTo>
                    <a:pt x="1874" y="11938"/>
                    <a:pt x="3641" y="12286"/>
                    <a:pt x="5515" y="12286"/>
                  </a:cubicBezTo>
                  <a:cubicBezTo>
                    <a:pt x="6023" y="12286"/>
                    <a:pt x="6505" y="12232"/>
                    <a:pt x="7013" y="12206"/>
                  </a:cubicBezTo>
                  <a:cubicBezTo>
                    <a:pt x="9262" y="11991"/>
                    <a:pt x="11537" y="11376"/>
                    <a:pt x="13705" y="10305"/>
                  </a:cubicBezTo>
                  <a:cubicBezTo>
                    <a:pt x="14749" y="9797"/>
                    <a:pt x="15712" y="9235"/>
                    <a:pt x="16649" y="8565"/>
                  </a:cubicBezTo>
                  <a:cubicBezTo>
                    <a:pt x="17158" y="8217"/>
                    <a:pt x="17586" y="7843"/>
                    <a:pt x="18014" y="7495"/>
                  </a:cubicBezTo>
                  <a:cubicBezTo>
                    <a:pt x="18442" y="7120"/>
                    <a:pt x="18844" y="6692"/>
                    <a:pt x="19219" y="6237"/>
                  </a:cubicBezTo>
                  <a:cubicBezTo>
                    <a:pt x="20557" y="4711"/>
                    <a:pt x="21601" y="2864"/>
                    <a:pt x="22190" y="937"/>
                  </a:cubicBezTo>
                  <a:lnTo>
                    <a:pt x="22190" y="803"/>
                  </a:lnTo>
                  <a:cubicBezTo>
                    <a:pt x="22163" y="723"/>
                    <a:pt x="22136" y="696"/>
                    <a:pt x="22056" y="696"/>
                  </a:cubicBezTo>
                  <a:lnTo>
                    <a:pt x="22002" y="696"/>
                  </a:lnTo>
                  <a:cubicBezTo>
                    <a:pt x="21895" y="696"/>
                    <a:pt x="21842" y="750"/>
                    <a:pt x="21788" y="830"/>
                  </a:cubicBezTo>
                  <a:cubicBezTo>
                    <a:pt x="21735" y="1071"/>
                    <a:pt x="21654" y="1258"/>
                    <a:pt x="21574" y="1499"/>
                  </a:cubicBezTo>
                  <a:cubicBezTo>
                    <a:pt x="21387" y="1365"/>
                    <a:pt x="21199" y="1232"/>
                    <a:pt x="20958" y="1098"/>
                  </a:cubicBezTo>
                  <a:cubicBezTo>
                    <a:pt x="20771" y="964"/>
                    <a:pt x="20530" y="857"/>
                    <a:pt x="20262" y="750"/>
                  </a:cubicBezTo>
                  <a:cubicBezTo>
                    <a:pt x="19781" y="563"/>
                    <a:pt x="19245" y="402"/>
                    <a:pt x="18737" y="268"/>
                  </a:cubicBezTo>
                  <a:cubicBezTo>
                    <a:pt x="17987" y="107"/>
                    <a:pt x="17158" y="0"/>
                    <a:pt x="16301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9" name="Google Shape;6429;p41"/>
            <p:cNvSpPr/>
            <p:nvPr/>
          </p:nvSpPr>
          <p:spPr>
            <a:xfrm>
              <a:off x="8702750" y="6136950"/>
              <a:ext cx="555400" cy="291775"/>
            </a:xfrm>
            <a:custGeom>
              <a:avLst/>
              <a:gdLst/>
              <a:ahLst/>
              <a:cxnLst/>
              <a:rect l="l" t="t" r="r" b="b"/>
              <a:pathLst>
                <a:path w="22216" h="11671" extrusionOk="0">
                  <a:moveTo>
                    <a:pt x="22029" y="0"/>
                  </a:moveTo>
                  <a:cubicBezTo>
                    <a:pt x="21975" y="0"/>
                    <a:pt x="21948" y="0"/>
                    <a:pt x="21921" y="27"/>
                  </a:cubicBezTo>
                  <a:lnTo>
                    <a:pt x="21841" y="161"/>
                  </a:lnTo>
                  <a:lnTo>
                    <a:pt x="21788" y="268"/>
                  </a:lnTo>
                  <a:cubicBezTo>
                    <a:pt x="21707" y="429"/>
                    <a:pt x="21654" y="643"/>
                    <a:pt x="21574" y="830"/>
                  </a:cubicBezTo>
                  <a:lnTo>
                    <a:pt x="21493" y="750"/>
                  </a:lnTo>
                  <a:cubicBezTo>
                    <a:pt x="21440" y="803"/>
                    <a:pt x="21386" y="884"/>
                    <a:pt x="21359" y="937"/>
                  </a:cubicBezTo>
                  <a:lnTo>
                    <a:pt x="21279" y="1044"/>
                  </a:lnTo>
                  <a:cubicBezTo>
                    <a:pt x="20878" y="1606"/>
                    <a:pt x="20503" y="2142"/>
                    <a:pt x="20101" y="2650"/>
                  </a:cubicBezTo>
                  <a:cubicBezTo>
                    <a:pt x="19245" y="3748"/>
                    <a:pt x="18335" y="4711"/>
                    <a:pt x="17425" y="5568"/>
                  </a:cubicBezTo>
                  <a:cubicBezTo>
                    <a:pt x="16434" y="6451"/>
                    <a:pt x="15364" y="7200"/>
                    <a:pt x="14240" y="7789"/>
                  </a:cubicBezTo>
                  <a:cubicBezTo>
                    <a:pt x="13651" y="8110"/>
                    <a:pt x="13062" y="8405"/>
                    <a:pt x="12446" y="8646"/>
                  </a:cubicBezTo>
                  <a:cubicBezTo>
                    <a:pt x="11884" y="8860"/>
                    <a:pt x="11242" y="9047"/>
                    <a:pt x="10600" y="9208"/>
                  </a:cubicBezTo>
                  <a:cubicBezTo>
                    <a:pt x="10038" y="9342"/>
                    <a:pt x="9422" y="9475"/>
                    <a:pt x="8860" y="9529"/>
                  </a:cubicBezTo>
                  <a:cubicBezTo>
                    <a:pt x="8271" y="9636"/>
                    <a:pt x="7655" y="9716"/>
                    <a:pt x="7067" y="9743"/>
                  </a:cubicBezTo>
                  <a:cubicBezTo>
                    <a:pt x="6665" y="9770"/>
                    <a:pt x="6210" y="9770"/>
                    <a:pt x="5809" y="9770"/>
                  </a:cubicBezTo>
                  <a:cubicBezTo>
                    <a:pt x="4952" y="9770"/>
                    <a:pt x="4122" y="9716"/>
                    <a:pt x="3346" y="9609"/>
                  </a:cubicBezTo>
                  <a:cubicBezTo>
                    <a:pt x="2249" y="9449"/>
                    <a:pt x="1205" y="9181"/>
                    <a:pt x="295" y="8806"/>
                  </a:cubicBezTo>
                  <a:cubicBezTo>
                    <a:pt x="107" y="9342"/>
                    <a:pt x="0" y="9877"/>
                    <a:pt x="27" y="10385"/>
                  </a:cubicBezTo>
                  <a:cubicBezTo>
                    <a:pt x="27" y="10439"/>
                    <a:pt x="54" y="10519"/>
                    <a:pt x="107" y="10546"/>
                  </a:cubicBezTo>
                  <a:cubicBezTo>
                    <a:pt x="107" y="10573"/>
                    <a:pt x="107" y="10573"/>
                    <a:pt x="134" y="10600"/>
                  </a:cubicBezTo>
                  <a:cubicBezTo>
                    <a:pt x="161" y="10653"/>
                    <a:pt x="188" y="10680"/>
                    <a:pt x="268" y="10707"/>
                  </a:cubicBezTo>
                  <a:cubicBezTo>
                    <a:pt x="1874" y="11349"/>
                    <a:pt x="3641" y="11670"/>
                    <a:pt x="5514" y="11670"/>
                  </a:cubicBezTo>
                  <a:cubicBezTo>
                    <a:pt x="6023" y="11670"/>
                    <a:pt x="6531" y="11643"/>
                    <a:pt x="7013" y="11617"/>
                  </a:cubicBezTo>
                  <a:cubicBezTo>
                    <a:pt x="9261" y="11402"/>
                    <a:pt x="11536" y="10787"/>
                    <a:pt x="13704" y="9716"/>
                  </a:cubicBezTo>
                  <a:cubicBezTo>
                    <a:pt x="14748" y="9208"/>
                    <a:pt x="15712" y="8646"/>
                    <a:pt x="16649" y="7976"/>
                  </a:cubicBezTo>
                  <a:cubicBezTo>
                    <a:pt x="17130" y="7629"/>
                    <a:pt x="17585" y="7254"/>
                    <a:pt x="18040" y="6906"/>
                  </a:cubicBezTo>
                  <a:cubicBezTo>
                    <a:pt x="18469" y="6531"/>
                    <a:pt x="18870" y="6103"/>
                    <a:pt x="19245" y="5648"/>
                  </a:cubicBezTo>
                  <a:cubicBezTo>
                    <a:pt x="20583" y="4122"/>
                    <a:pt x="21600" y="2275"/>
                    <a:pt x="22216" y="322"/>
                  </a:cubicBezTo>
                  <a:lnTo>
                    <a:pt x="22216" y="161"/>
                  </a:lnTo>
                  <a:cubicBezTo>
                    <a:pt x="22189" y="107"/>
                    <a:pt x="22136" y="81"/>
                    <a:pt x="22082" y="81"/>
                  </a:cubicBezTo>
                  <a:cubicBezTo>
                    <a:pt x="22055" y="0"/>
                    <a:pt x="22029" y="0"/>
                    <a:pt x="22029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0" name="Google Shape;6430;p41"/>
            <p:cNvSpPr/>
            <p:nvPr/>
          </p:nvSpPr>
          <p:spPr>
            <a:xfrm>
              <a:off x="8785050" y="6361425"/>
              <a:ext cx="85675" cy="136875"/>
            </a:xfrm>
            <a:custGeom>
              <a:avLst/>
              <a:gdLst/>
              <a:ahLst/>
              <a:cxnLst/>
              <a:rect l="l" t="t" r="r" b="b"/>
              <a:pathLst>
                <a:path w="3427" h="5475" extrusionOk="0">
                  <a:moveTo>
                    <a:pt x="2602" y="1"/>
                  </a:moveTo>
                  <a:cubicBezTo>
                    <a:pt x="2599" y="1"/>
                    <a:pt x="2597" y="6"/>
                    <a:pt x="2597" y="15"/>
                  </a:cubicBezTo>
                  <a:cubicBezTo>
                    <a:pt x="2570" y="68"/>
                    <a:pt x="2490" y="95"/>
                    <a:pt x="2490" y="122"/>
                  </a:cubicBezTo>
                  <a:cubicBezTo>
                    <a:pt x="2436" y="389"/>
                    <a:pt x="2302" y="657"/>
                    <a:pt x="2142" y="925"/>
                  </a:cubicBezTo>
                  <a:cubicBezTo>
                    <a:pt x="1901" y="1326"/>
                    <a:pt x="1607" y="1701"/>
                    <a:pt x="1285" y="2049"/>
                  </a:cubicBezTo>
                  <a:cubicBezTo>
                    <a:pt x="991" y="2423"/>
                    <a:pt x="696" y="2825"/>
                    <a:pt x="429" y="3280"/>
                  </a:cubicBezTo>
                  <a:cubicBezTo>
                    <a:pt x="295" y="3467"/>
                    <a:pt x="188" y="3708"/>
                    <a:pt x="134" y="3896"/>
                  </a:cubicBezTo>
                  <a:cubicBezTo>
                    <a:pt x="27" y="4163"/>
                    <a:pt x="1" y="4377"/>
                    <a:pt x="1" y="4565"/>
                  </a:cubicBezTo>
                  <a:cubicBezTo>
                    <a:pt x="1" y="4645"/>
                    <a:pt x="1" y="4725"/>
                    <a:pt x="27" y="4806"/>
                  </a:cubicBezTo>
                  <a:cubicBezTo>
                    <a:pt x="54" y="4913"/>
                    <a:pt x="81" y="4966"/>
                    <a:pt x="134" y="5073"/>
                  </a:cubicBezTo>
                  <a:cubicBezTo>
                    <a:pt x="188" y="5207"/>
                    <a:pt x="322" y="5314"/>
                    <a:pt x="482" y="5368"/>
                  </a:cubicBezTo>
                  <a:cubicBezTo>
                    <a:pt x="616" y="5448"/>
                    <a:pt x="750" y="5475"/>
                    <a:pt x="964" y="5475"/>
                  </a:cubicBezTo>
                  <a:lnTo>
                    <a:pt x="991" y="5475"/>
                  </a:lnTo>
                  <a:cubicBezTo>
                    <a:pt x="1151" y="5475"/>
                    <a:pt x="1339" y="5448"/>
                    <a:pt x="1499" y="5394"/>
                  </a:cubicBezTo>
                  <a:cubicBezTo>
                    <a:pt x="1660" y="5368"/>
                    <a:pt x="1821" y="5314"/>
                    <a:pt x="2008" y="5207"/>
                  </a:cubicBezTo>
                  <a:cubicBezTo>
                    <a:pt x="2195" y="5073"/>
                    <a:pt x="2409" y="4913"/>
                    <a:pt x="2517" y="4806"/>
                  </a:cubicBezTo>
                  <a:cubicBezTo>
                    <a:pt x="2864" y="4458"/>
                    <a:pt x="3132" y="4029"/>
                    <a:pt x="3266" y="3601"/>
                  </a:cubicBezTo>
                  <a:cubicBezTo>
                    <a:pt x="3400" y="3200"/>
                    <a:pt x="3427" y="2718"/>
                    <a:pt x="3400" y="2236"/>
                  </a:cubicBezTo>
                  <a:cubicBezTo>
                    <a:pt x="3373" y="1915"/>
                    <a:pt x="3346" y="1621"/>
                    <a:pt x="3239" y="1246"/>
                  </a:cubicBezTo>
                  <a:lnTo>
                    <a:pt x="3025" y="550"/>
                  </a:lnTo>
                  <a:cubicBezTo>
                    <a:pt x="2998" y="523"/>
                    <a:pt x="2998" y="496"/>
                    <a:pt x="2972" y="443"/>
                  </a:cubicBezTo>
                  <a:cubicBezTo>
                    <a:pt x="2945" y="416"/>
                    <a:pt x="2945" y="389"/>
                    <a:pt x="2891" y="363"/>
                  </a:cubicBezTo>
                  <a:cubicBezTo>
                    <a:pt x="2864" y="282"/>
                    <a:pt x="2838" y="255"/>
                    <a:pt x="2757" y="175"/>
                  </a:cubicBezTo>
                  <a:cubicBezTo>
                    <a:pt x="2731" y="148"/>
                    <a:pt x="2704" y="148"/>
                    <a:pt x="2677" y="122"/>
                  </a:cubicBezTo>
                  <a:lnTo>
                    <a:pt x="2597" y="122"/>
                  </a:lnTo>
                  <a:cubicBezTo>
                    <a:pt x="2615" y="29"/>
                    <a:pt x="2608" y="1"/>
                    <a:pt x="2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1" name="Google Shape;6431;p41"/>
            <p:cNvSpPr/>
            <p:nvPr/>
          </p:nvSpPr>
          <p:spPr>
            <a:xfrm>
              <a:off x="8999850" y="6337025"/>
              <a:ext cx="130500" cy="92700"/>
            </a:xfrm>
            <a:custGeom>
              <a:avLst/>
              <a:gdLst/>
              <a:ahLst/>
              <a:cxnLst/>
              <a:rect l="l" t="t" r="r" b="b"/>
              <a:pathLst>
                <a:path w="5220" h="3708" extrusionOk="0">
                  <a:moveTo>
                    <a:pt x="188" y="0"/>
                  </a:moveTo>
                  <a:cubicBezTo>
                    <a:pt x="161" y="0"/>
                    <a:pt x="134" y="0"/>
                    <a:pt x="54" y="27"/>
                  </a:cubicBezTo>
                  <a:lnTo>
                    <a:pt x="27" y="54"/>
                  </a:lnTo>
                  <a:cubicBezTo>
                    <a:pt x="0" y="107"/>
                    <a:pt x="0" y="134"/>
                    <a:pt x="0" y="161"/>
                  </a:cubicBezTo>
                  <a:lnTo>
                    <a:pt x="0" y="375"/>
                  </a:lnTo>
                  <a:cubicBezTo>
                    <a:pt x="27" y="402"/>
                    <a:pt x="27" y="455"/>
                    <a:pt x="27" y="509"/>
                  </a:cubicBezTo>
                  <a:cubicBezTo>
                    <a:pt x="27" y="562"/>
                    <a:pt x="54" y="589"/>
                    <a:pt x="54" y="643"/>
                  </a:cubicBezTo>
                  <a:cubicBezTo>
                    <a:pt x="134" y="857"/>
                    <a:pt x="241" y="1071"/>
                    <a:pt x="322" y="1312"/>
                  </a:cubicBezTo>
                  <a:cubicBezTo>
                    <a:pt x="509" y="1633"/>
                    <a:pt x="643" y="1927"/>
                    <a:pt x="803" y="2168"/>
                  </a:cubicBezTo>
                  <a:cubicBezTo>
                    <a:pt x="1098" y="2597"/>
                    <a:pt x="1392" y="2944"/>
                    <a:pt x="1767" y="3185"/>
                  </a:cubicBezTo>
                  <a:cubicBezTo>
                    <a:pt x="2168" y="3453"/>
                    <a:pt x="2650" y="3614"/>
                    <a:pt x="3105" y="3667"/>
                  </a:cubicBezTo>
                  <a:cubicBezTo>
                    <a:pt x="3212" y="3694"/>
                    <a:pt x="3319" y="3707"/>
                    <a:pt x="3430" y="3707"/>
                  </a:cubicBezTo>
                  <a:cubicBezTo>
                    <a:pt x="3540" y="3707"/>
                    <a:pt x="3654" y="3694"/>
                    <a:pt x="3774" y="3667"/>
                  </a:cubicBezTo>
                  <a:cubicBezTo>
                    <a:pt x="3988" y="3667"/>
                    <a:pt x="4149" y="3614"/>
                    <a:pt x="4310" y="3533"/>
                  </a:cubicBezTo>
                  <a:cubicBezTo>
                    <a:pt x="4470" y="3453"/>
                    <a:pt x="4604" y="3373"/>
                    <a:pt x="4738" y="3266"/>
                  </a:cubicBezTo>
                  <a:lnTo>
                    <a:pt x="4791" y="3239"/>
                  </a:lnTo>
                  <a:cubicBezTo>
                    <a:pt x="4925" y="3105"/>
                    <a:pt x="5006" y="2998"/>
                    <a:pt x="5086" y="2864"/>
                  </a:cubicBezTo>
                  <a:cubicBezTo>
                    <a:pt x="5193" y="2704"/>
                    <a:pt x="5220" y="2543"/>
                    <a:pt x="5193" y="2409"/>
                  </a:cubicBezTo>
                  <a:cubicBezTo>
                    <a:pt x="5193" y="2302"/>
                    <a:pt x="5139" y="2249"/>
                    <a:pt x="5113" y="2142"/>
                  </a:cubicBezTo>
                  <a:cubicBezTo>
                    <a:pt x="5086" y="2061"/>
                    <a:pt x="5032" y="2008"/>
                    <a:pt x="4979" y="1927"/>
                  </a:cubicBezTo>
                  <a:cubicBezTo>
                    <a:pt x="4845" y="1794"/>
                    <a:pt x="4684" y="1633"/>
                    <a:pt x="4443" y="1499"/>
                  </a:cubicBezTo>
                  <a:cubicBezTo>
                    <a:pt x="4283" y="1392"/>
                    <a:pt x="4069" y="1312"/>
                    <a:pt x="3855" y="1205"/>
                  </a:cubicBezTo>
                  <a:cubicBezTo>
                    <a:pt x="3400" y="1044"/>
                    <a:pt x="2918" y="910"/>
                    <a:pt x="2436" y="803"/>
                  </a:cubicBezTo>
                  <a:cubicBezTo>
                    <a:pt x="2008" y="696"/>
                    <a:pt x="1526" y="589"/>
                    <a:pt x="1098" y="429"/>
                  </a:cubicBezTo>
                  <a:lnTo>
                    <a:pt x="1124" y="429"/>
                  </a:lnTo>
                  <a:cubicBezTo>
                    <a:pt x="830" y="321"/>
                    <a:pt x="589" y="188"/>
                    <a:pt x="348" y="27"/>
                  </a:cubicBezTo>
                  <a:cubicBezTo>
                    <a:pt x="295" y="0"/>
                    <a:pt x="214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2" name="Google Shape;6432;p41"/>
            <p:cNvSpPr/>
            <p:nvPr/>
          </p:nvSpPr>
          <p:spPr>
            <a:xfrm>
              <a:off x="9124300" y="6250025"/>
              <a:ext cx="141900" cy="68250"/>
            </a:xfrm>
            <a:custGeom>
              <a:avLst/>
              <a:gdLst/>
              <a:ahLst/>
              <a:cxnLst/>
              <a:rect l="l" t="t" r="r" b="b"/>
              <a:pathLst>
                <a:path w="5676" h="2730" extrusionOk="0">
                  <a:moveTo>
                    <a:pt x="3855" y="1"/>
                  </a:moveTo>
                  <a:cubicBezTo>
                    <a:pt x="3373" y="27"/>
                    <a:pt x="2891" y="135"/>
                    <a:pt x="2410" y="215"/>
                  </a:cubicBezTo>
                  <a:cubicBezTo>
                    <a:pt x="1981" y="322"/>
                    <a:pt x="1500" y="429"/>
                    <a:pt x="1045" y="456"/>
                  </a:cubicBezTo>
                  <a:lnTo>
                    <a:pt x="1071" y="456"/>
                  </a:lnTo>
                  <a:cubicBezTo>
                    <a:pt x="985" y="464"/>
                    <a:pt x="899" y="467"/>
                    <a:pt x="813" y="467"/>
                  </a:cubicBezTo>
                  <a:cubicBezTo>
                    <a:pt x="607" y="467"/>
                    <a:pt x="404" y="448"/>
                    <a:pt x="215" y="429"/>
                  </a:cubicBezTo>
                  <a:cubicBezTo>
                    <a:pt x="161" y="429"/>
                    <a:pt x="108" y="456"/>
                    <a:pt x="54" y="483"/>
                  </a:cubicBezTo>
                  <a:cubicBezTo>
                    <a:pt x="28" y="536"/>
                    <a:pt x="28" y="536"/>
                    <a:pt x="28" y="590"/>
                  </a:cubicBezTo>
                  <a:cubicBezTo>
                    <a:pt x="1" y="616"/>
                    <a:pt x="1" y="616"/>
                    <a:pt x="1" y="670"/>
                  </a:cubicBezTo>
                  <a:cubicBezTo>
                    <a:pt x="1" y="697"/>
                    <a:pt x="28" y="723"/>
                    <a:pt x="28" y="750"/>
                  </a:cubicBezTo>
                  <a:cubicBezTo>
                    <a:pt x="54" y="804"/>
                    <a:pt x="108" y="857"/>
                    <a:pt x="135" y="938"/>
                  </a:cubicBezTo>
                  <a:cubicBezTo>
                    <a:pt x="135" y="964"/>
                    <a:pt x="161" y="991"/>
                    <a:pt x="188" y="1018"/>
                  </a:cubicBezTo>
                  <a:cubicBezTo>
                    <a:pt x="188" y="1071"/>
                    <a:pt x="242" y="1098"/>
                    <a:pt x="268" y="1125"/>
                  </a:cubicBezTo>
                  <a:cubicBezTo>
                    <a:pt x="429" y="1285"/>
                    <a:pt x="643" y="1473"/>
                    <a:pt x="804" y="1633"/>
                  </a:cubicBezTo>
                  <a:cubicBezTo>
                    <a:pt x="1071" y="1874"/>
                    <a:pt x="1312" y="2035"/>
                    <a:pt x="1580" y="2196"/>
                  </a:cubicBezTo>
                  <a:cubicBezTo>
                    <a:pt x="2008" y="2463"/>
                    <a:pt x="2436" y="2624"/>
                    <a:pt x="2865" y="2704"/>
                  </a:cubicBezTo>
                  <a:cubicBezTo>
                    <a:pt x="3011" y="2720"/>
                    <a:pt x="3154" y="2729"/>
                    <a:pt x="3296" y="2729"/>
                  </a:cubicBezTo>
                  <a:cubicBezTo>
                    <a:pt x="3624" y="2729"/>
                    <a:pt x="3947" y="2682"/>
                    <a:pt x="4283" y="2570"/>
                  </a:cubicBezTo>
                  <a:cubicBezTo>
                    <a:pt x="4444" y="2543"/>
                    <a:pt x="4685" y="2436"/>
                    <a:pt x="4872" y="2303"/>
                  </a:cubicBezTo>
                  <a:cubicBezTo>
                    <a:pt x="5059" y="2169"/>
                    <a:pt x="5193" y="2062"/>
                    <a:pt x="5274" y="1928"/>
                  </a:cubicBezTo>
                  <a:cubicBezTo>
                    <a:pt x="5381" y="1794"/>
                    <a:pt x="5488" y="1660"/>
                    <a:pt x="5541" y="1526"/>
                  </a:cubicBezTo>
                  <a:lnTo>
                    <a:pt x="5595" y="1500"/>
                  </a:lnTo>
                  <a:cubicBezTo>
                    <a:pt x="5648" y="1339"/>
                    <a:pt x="5675" y="1152"/>
                    <a:pt x="5675" y="1018"/>
                  </a:cubicBezTo>
                  <a:cubicBezTo>
                    <a:pt x="5675" y="830"/>
                    <a:pt x="5648" y="697"/>
                    <a:pt x="5595" y="563"/>
                  </a:cubicBezTo>
                  <a:cubicBezTo>
                    <a:pt x="5514" y="456"/>
                    <a:pt x="5461" y="402"/>
                    <a:pt x="5381" y="322"/>
                  </a:cubicBezTo>
                  <a:cubicBezTo>
                    <a:pt x="5327" y="268"/>
                    <a:pt x="5247" y="215"/>
                    <a:pt x="5193" y="188"/>
                  </a:cubicBezTo>
                  <a:cubicBezTo>
                    <a:pt x="4979" y="81"/>
                    <a:pt x="4792" y="27"/>
                    <a:pt x="4524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3" name="Google Shape;6433;p41"/>
            <p:cNvSpPr/>
            <p:nvPr/>
          </p:nvSpPr>
          <p:spPr>
            <a:xfrm>
              <a:off x="8789075" y="6390550"/>
              <a:ext cx="80975" cy="107075"/>
            </a:xfrm>
            <a:custGeom>
              <a:avLst/>
              <a:gdLst/>
              <a:ahLst/>
              <a:cxnLst/>
              <a:rect l="l" t="t" r="r" b="b"/>
              <a:pathLst>
                <a:path w="3239" h="4283" extrusionOk="0">
                  <a:moveTo>
                    <a:pt x="3051" y="1"/>
                  </a:moveTo>
                  <a:lnTo>
                    <a:pt x="3051" y="54"/>
                  </a:lnTo>
                  <a:cubicBezTo>
                    <a:pt x="3061" y="97"/>
                    <a:pt x="3070" y="139"/>
                    <a:pt x="3078" y="180"/>
                  </a:cubicBezTo>
                  <a:lnTo>
                    <a:pt x="3078" y="180"/>
                  </a:lnTo>
                  <a:cubicBezTo>
                    <a:pt x="3078" y="153"/>
                    <a:pt x="3078" y="129"/>
                    <a:pt x="3078" y="108"/>
                  </a:cubicBezTo>
                  <a:cubicBezTo>
                    <a:pt x="3078" y="54"/>
                    <a:pt x="3078" y="1"/>
                    <a:pt x="3051" y="1"/>
                  </a:cubicBezTo>
                  <a:close/>
                  <a:moveTo>
                    <a:pt x="3078" y="180"/>
                  </a:moveTo>
                  <a:cubicBezTo>
                    <a:pt x="3077" y="287"/>
                    <a:pt x="3073" y="429"/>
                    <a:pt x="3051" y="536"/>
                  </a:cubicBezTo>
                  <a:cubicBezTo>
                    <a:pt x="2971" y="937"/>
                    <a:pt x="2864" y="1366"/>
                    <a:pt x="2677" y="1740"/>
                  </a:cubicBezTo>
                  <a:cubicBezTo>
                    <a:pt x="2516" y="2115"/>
                    <a:pt x="2275" y="2463"/>
                    <a:pt x="1981" y="2811"/>
                  </a:cubicBezTo>
                  <a:cubicBezTo>
                    <a:pt x="1713" y="3105"/>
                    <a:pt x="1365" y="3373"/>
                    <a:pt x="990" y="3560"/>
                  </a:cubicBezTo>
                  <a:cubicBezTo>
                    <a:pt x="830" y="3667"/>
                    <a:pt x="643" y="3774"/>
                    <a:pt x="428" y="3801"/>
                  </a:cubicBezTo>
                  <a:cubicBezTo>
                    <a:pt x="321" y="3855"/>
                    <a:pt x="241" y="3882"/>
                    <a:pt x="107" y="3908"/>
                  </a:cubicBezTo>
                  <a:cubicBezTo>
                    <a:pt x="54" y="3908"/>
                    <a:pt x="27" y="3908"/>
                    <a:pt x="0" y="3935"/>
                  </a:cubicBezTo>
                  <a:cubicBezTo>
                    <a:pt x="54" y="4042"/>
                    <a:pt x="161" y="4122"/>
                    <a:pt x="295" y="4176"/>
                  </a:cubicBezTo>
                  <a:cubicBezTo>
                    <a:pt x="428" y="4256"/>
                    <a:pt x="562" y="4283"/>
                    <a:pt x="776" y="4283"/>
                  </a:cubicBezTo>
                  <a:lnTo>
                    <a:pt x="803" y="4283"/>
                  </a:lnTo>
                  <a:cubicBezTo>
                    <a:pt x="964" y="4283"/>
                    <a:pt x="1124" y="4229"/>
                    <a:pt x="1312" y="4203"/>
                  </a:cubicBezTo>
                  <a:cubicBezTo>
                    <a:pt x="1472" y="4176"/>
                    <a:pt x="1633" y="4122"/>
                    <a:pt x="1793" y="4015"/>
                  </a:cubicBezTo>
                  <a:cubicBezTo>
                    <a:pt x="2008" y="3882"/>
                    <a:pt x="2195" y="3694"/>
                    <a:pt x="2329" y="3614"/>
                  </a:cubicBezTo>
                  <a:cubicBezTo>
                    <a:pt x="2677" y="3266"/>
                    <a:pt x="2944" y="2838"/>
                    <a:pt x="3078" y="2409"/>
                  </a:cubicBezTo>
                  <a:cubicBezTo>
                    <a:pt x="3212" y="2008"/>
                    <a:pt x="3239" y="1526"/>
                    <a:pt x="3212" y="1018"/>
                  </a:cubicBezTo>
                  <a:cubicBezTo>
                    <a:pt x="3188" y="757"/>
                    <a:pt x="3144" y="496"/>
                    <a:pt x="3078" y="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4" name="Google Shape;6434;p41"/>
            <p:cNvSpPr/>
            <p:nvPr/>
          </p:nvSpPr>
          <p:spPr>
            <a:xfrm>
              <a:off x="9029950" y="6348400"/>
              <a:ext cx="100400" cy="68275"/>
            </a:xfrm>
            <a:custGeom>
              <a:avLst/>
              <a:gdLst/>
              <a:ahLst/>
              <a:cxnLst/>
              <a:rect l="l" t="t" r="r" b="b"/>
              <a:pathLst>
                <a:path w="4016" h="2731" extrusionOk="0">
                  <a:moveTo>
                    <a:pt x="1" y="0"/>
                  </a:moveTo>
                  <a:lnTo>
                    <a:pt x="1" y="0"/>
                  </a:lnTo>
                  <a:cubicBezTo>
                    <a:pt x="81" y="81"/>
                    <a:pt x="188" y="134"/>
                    <a:pt x="322" y="214"/>
                  </a:cubicBezTo>
                  <a:cubicBezTo>
                    <a:pt x="563" y="348"/>
                    <a:pt x="804" y="482"/>
                    <a:pt x="1018" y="589"/>
                  </a:cubicBezTo>
                  <a:cubicBezTo>
                    <a:pt x="1286" y="723"/>
                    <a:pt x="1526" y="857"/>
                    <a:pt x="1794" y="937"/>
                  </a:cubicBezTo>
                  <a:cubicBezTo>
                    <a:pt x="2089" y="1071"/>
                    <a:pt x="2410" y="1258"/>
                    <a:pt x="2677" y="1419"/>
                  </a:cubicBezTo>
                  <a:cubicBezTo>
                    <a:pt x="2891" y="1579"/>
                    <a:pt x="3132" y="1740"/>
                    <a:pt x="3346" y="1954"/>
                  </a:cubicBezTo>
                  <a:cubicBezTo>
                    <a:pt x="3507" y="2115"/>
                    <a:pt x="3641" y="2329"/>
                    <a:pt x="3668" y="2543"/>
                  </a:cubicBezTo>
                  <a:lnTo>
                    <a:pt x="3668" y="2730"/>
                  </a:lnTo>
                  <a:cubicBezTo>
                    <a:pt x="3775" y="2623"/>
                    <a:pt x="3882" y="2516"/>
                    <a:pt x="3909" y="2409"/>
                  </a:cubicBezTo>
                  <a:cubicBezTo>
                    <a:pt x="3962" y="2249"/>
                    <a:pt x="4016" y="2088"/>
                    <a:pt x="4016" y="1954"/>
                  </a:cubicBezTo>
                  <a:cubicBezTo>
                    <a:pt x="4016" y="1847"/>
                    <a:pt x="3962" y="1740"/>
                    <a:pt x="3935" y="1687"/>
                  </a:cubicBezTo>
                  <a:cubicBezTo>
                    <a:pt x="3909" y="1606"/>
                    <a:pt x="3882" y="1553"/>
                    <a:pt x="3802" y="1472"/>
                  </a:cubicBezTo>
                  <a:cubicBezTo>
                    <a:pt x="3668" y="1312"/>
                    <a:pt x="3507" y="1178"/>
                    <a:pt x="3266" y="1044"/>
                  </a:cubicBezTo>
                  <a:cubicBezTo>
                    <a:pt x="3106" y="937"/>
                    <a:pt x="2891" y="857"/>
                    <a:pt x="2677" y="750"/>
                  </a:cubicBezTo>
                  <a:cubicBezTo>
                    <a:pt x="2196" y="589"/>
                    <a:pt x="1687" y="455"/>
                    <a:pt x="1259" y="348"/>
                  </a:cubicBezTo>
                  <a:cubicBezTo>
                    <a:pt x="831" y="241"/>
                    <a:pt x="402" y="134"/>
                    <a:pt x="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5" name="Google Shape;6435;p41"/>
            <p:cNvSpPr/>
            <p:nvPr/>
          </p:nvSpPr>
          <p:spPr>
            <a:xfrm>
              <a:off x="9150400" y="6248025"/>
              <a:ext cx="117800" cy="40175"/>
            </a:xfrm>
            <a:custGeom>
              <a:avLst/>
              <a:gdLst/>
              <a:ahLst/>
              <a:cxnLst/>
              <a:rect l="l" t="t" r="r" b="b"/>
              <a:pathLst>
                <a:path w="4712" h="1607" extrusionOk="0">
                  <a:moveTo>
                    <a:pt x="3132" y="0"/>
                  </a:moveTo>
                  <a:cubicBezTo>
                    <a:pt x="3025" y="81"/>
                    <a:pt x="2945" y="81"/>
                    <a:pt x="2838" y="81"/>
                  </a:cubicBezTo>
                  <a:cubicBezTo>
                    <a:pt x="2329" y="107"/>
                    <a:pt x="1874" y="215"/>
                    <a:pt x="1392" y="322"/>
                  </a:cubicBezTo>
                  <a:cubicBezTo>
                    <a:pt x="937" y="402"/>
                    <a:pt x="509" y="509"/>
                    <a:pt x="27" y="536"/>
                  </a:cubicBezTo>
                  <a:lnTo>
                    <a:pt x="1" y="536"/>
                  </a:lnTo>
                  <a:cubicBezTo>
                    <a:pt x="54" y="536"/>
                    <a:pt x="108" y="589"/>
                    <a:pt x="161" y="589"/>
                  </a:cubicBezTo>
                  <a:cubicBezTo>
                    <a:pt x="509" y="643"/>
                    <a:pt x="857" y="670"/>
                    <a:pt x="1205" y="670"/>
                  </a:cubicBezTo>
                  <a:cubicBezTo>
                    <a:pt x="1526" y="670"/>
                    <a:pt x="1901" y="670"/>
                    <a:pt x="2249" y="643"/>
                  </a:cubicBezTo>
                  <a:cubicBezTo>
                    <a:pt x="2463" y="616"/>
                    <a:pt x="2731" y="616"/>
                    <a:pt x="2972" y="616"/>
                  </a:cubicBezTo>
                  <a:cubicBezTo>
                    <a:pt x="3105" y="616"/>
                    <a:pt x="3239" y="616"/>
                    <a:pt x="3373" y="643"/>
                  </a:cubicBezTo>
                  <a:cubicBezTo>
                    <a:pt x="3507" y="670"/>
                    <a:pt x="3614" y="670"/>
                    <a:pt x="3748" y="723"/>
                  </a:cubicBezTo>
                  <a:cubicBezTo>
                    <a:pt x="3882" y="750"/>
                    <a:pt x="3989" y="803"/>
                    <a:pt x="4069" y="884"/>
                  </a:cubicBezTo>
                  <a:cubicBezTo>
                    <a:pt x="4176" y="937"/>
                    <a:pt x="4283" y="1018"/>
                    <a:pt x="4337" y="1125"/>
                  </a:cubicBezTo>
                  <a:cubicBezTo>
                    <a:pt x="4363" y="1178"/>
                    <a:pt x="4417" y="1205"/>
                    <a:pt x="4444" y="1285"/>
                  </a:cubicBezTo>
                  <a:cubicBezTo>
                    <a:pt x="4470" y="1339"/>
                    <a:pt x="4524" y="1446"/>
                    <a:pt x="4524" y="1526"/>
                  </a:cubicBezTo>
                  <a:cubicBezTo>
                    <a:pt x="4524" y="1553"/>
                    <a:pt x="4524" y="1580"/>
                    <a:pt x="4551" y="1606"/>
                  </a:cubicBezTo>
                  <a:cubicBezTo>
                    <a:pt x="4551" y="1606"/>
                    <a:pt x="4551" y="1580"/>
                    <a:pt x="4578" y="1580"/>
                  </a:cubicBezTo>
                  <a:lnTo>
                    <a:pt x="4604" y="1553"/>
                  </a:lnTo>
                  <a:cubicBezTo>
                    <a:pt x="4685" y="1392"/>
                    <a:pt x="4711" y="1205"/>
                    <a:pt x="4711" y="1071"/>
                  </a:cubicBezTo>
                  <a:cubicBezTo>
                    <a:pt x="4711" y="910"/>
                    <a:pt x="4685" y="750"/>
                    <a:pt x="4604" y="616"/>
                  </a:cubicBezTo>
                  <a:cubicBezTo>
                    <a:pt x="4551" y="509"/>
                    <a:pt x="4497" y="455"/>
                    <a:pt x="4417" y="375"/>
                  </a:cubicBezTo>
                  <a:cubicBezTo>
                    <a:pt x="4337" y="322"/>
                    <a:pt x="4283" y="268"/>
                    <a:pt x="4203" y="241"/>
                  </a:cubicBezTo>
                  <a:cubicBezTo>
                    <a:pt x="4015" y="134"/>
                    <a:pt x="3801" y="81"/>
                    <a:pt x="3534" y="54"/>
                  </a:cubicBezTo>
                  <a:cubicBezTo>
                    <a:pt x="3400" y="54"/>
                    <a:pt x="3266" y="0"/>
                    <a:pt x="3132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6" name="Google Shape;6436;p41"/>
            <p:cNvSpPr/>
            <p:nvPr/>
          </p:nvSpPr>
          <p:spPr>
            <a:xfrm>
              <a:off x="8778350" y="5624375"/>
              <a:ext cx="121825" cy="301150"/>
            </a:xfrm>
            <a:custGeom>
              <a:avLst/>
              <a:gdLst/>
              <a:ahLst/>
              <a:cxnLst/>
              <a:rect l="l" t="t" r="r" b="b"/>
              <a:pathLst>
                <a:path w="4873" h="12046" extrusionOk="0">
                  <a:moveTo>
                    <a:pt x="1527" y="1"/>
                  </a:moveTo>
                  <a:cubicBezTo>
                    <a:pt x="1259" y="28"/>
                    <a:pt x="1018" y="188"/>
                    <a:pt x="938" y="376"/>
                  </a:cubicBezTo>
                  <a:cubicBezTo>
                    <a:pt x="831" y="456"/>
                    <a:pt x="724" y="590"/>
                    <a:pt x="670" y="777"/>
                  </a:cubicBezTo>
                  <a:cubicBezTo>
                    <a:pt x="617" y="777"/>
                    <a:pt x="617" y="804"/>
                    <a:pt x="617" y="831"/>
                  </a:cubicBezTo>
                  <a:cubicBezTo>
                    <a:pt x="188" y="1660"/>
                    <a:pt x="1" y="2677"/>
                    <a:pt x="1" y="3989"/>
                  </a:cubicBezTo>
                  <a:cubicBezTo>
                    <a:pt x="1" y="4953"/>
                    <a:pt x="135" y="5943"/>
                    <a:pt x="269" y="6826"/>
                  </a:cubicBezTo>
                  <a:cubicBezTo>
                    <a:pt x="349" y="7549"/>
                    <a:pt x="483" y="8218"/>
                    <a:pt x="670" y="8780"/>
                  </a:cubicBezTo>
                  <a:cubicBezTo>
                    <a:pt x="884" y="9690"/>
                    <a:pt x="1125" y="10332"/>
                    <a:pt x="1473" y="10894"/>
                  </a:cubicBezTo>
                  <a:cubicBezTo>
                    <a:pt x="1741" y="11376"/>
                    <a:pt x="2196" y="11938"/>
                    <a:pt x="2838" y="12045"/>
                  </a:cubicBezTo>
                  <a:lnTo>
                    <a:pt x="3079" y="12045"/>
                  </a:lnTo>
                  <a:cubicBezTo>
                    <a:pt x="3400" y="12045"/>
                    <a:pt x="3668" y="11938"/>
                    <a:pt x="3935" y="11778"/>
                  </a:cubicBezTo>
                  <a:cubicBezTo>
                    <a:pt x="4203" y="11564"/>
                    <a:pt x="4417" y="11296"/>
                    <a:pt x="4578" y="10921"/>
                  </a:cubicBezTo>
                  <a:cubicBezTo>
                    <a:pt x="4712" y="10627"/>
                    <a:pt x="4765" y="10252"/>
                    <a:pt x="4845" y="9851"/>
                  </a:cubicBezTo>
                  <a:cubicBezTo>
                    <a:pt x="4872" y="9529"/>
                    <a:pt x="4872" y="9155"/>
                    <a:pt x="4872" y="8834"/>
                  </a:cubicBezTo>
                  <a:cubicBezTo>
                    <a:pt x="4872" y="8753"/>
                    <a:pt x="4845" y="8700"/>
                    <a:pt x="4765" y="8646"/>
                  </a:cubicBezTo>
                  <a:cubicBezTo>
                    <a:pt x="4738" y="7816"/>
                    <a:pt x="4631" y="6960"/>
                    <a:pt x="4498" y="6077"/>
                  </a:cubicBezTo>
                  <a:cubicBezTo>
                    <a:pt x="4417" y="5488"/>
                    <a:pt x="4283" y="4845"/>
                    <a:pt x="4150" y="4203"/>
                  </a:cubicBezTo>
                  <a:cubicBezTo>
                    <a:pt x="4069" y="3909"/>
                    <a:pt x="4016" y="3614"/>
                    <a:pt x="3909" y="3266"/>
                  </a:cubicBezTo>
                  <a:cubicBezTo>
                    <a:pt x="3882" y="3132"/>
                    <a:pt x="3828" y="2999"/>
                    <a:pt x="3775" y="2865"/>
                  </a:cubicBezTo>
                  <a:cubicBezTo>
                    <a:pt x="3668" y="2570"/>
                    <a:pt x="3534" y="2222"/>
                    <a:pt x="3400" y="1928"/>
                  </a:cubicBezTo>
                  <a:cubicBezTo>
                    <a:pt x="3240" y="1553"/>
                    <a:pt x="3079" y="1232"/>
                    <a:pt x="2892" y="964"/>
                  </a:cubicBezTo>
                  <a:cubicBezTo>
                    <a:pt x="2811" y="831"/>
                    <a:pt x="2731" y="697"/>
                    <a:pt x="2624" y="563"/>
                  </a:cubicBezTo>
                  <a:cubicBezTo>
                    <a:pt x="2544" y="429"/>
                    <a:pt x="2437" y="322"/>
                    <a:pt x="2330" y="215"/>
                  </a:cubicBezTo>
                  <a:cubicBezTo>
                    <a:pt x="2089" y="161"/>
                    <a:pt x="1848" y="1"/>
                    <a:pt x="1607" y="1"/>
                  </a:cubicBezTo>
                  <a:close/>
                </a:path>
              </a:pathLst>
            </a:custGeom>
            <a:solidFill>
              <a:srgbClr val="F9DC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7" name="Google Shape;6437;p41"/>
            <p:cNvSpPr/>
            <p:nvPr/>
          </p:nvSpPr>
          <p:spPr>
            <a:xfrm>
              <a:off x="8544825" y="5588925"/>
              <a:ext cx="318550" cy="504550"/>
            </a:xfrm>
            <a:custGeom>
              <a:avLst/>
              <a:gdLst/>
              <a:ahLst/>
              <a:cxnLst/>
              <a:rect l="l" t="t" r="r" b="b"/>
              <a:pathLst>
                <a:path w="12742" h="20182" extrusionOk="0">
                  <a:moveTo>
                    <a:pt x="7388" y="0"/>
                  </a:moveTo>
                  <a:cubicBezTo>
                    <a:pt x="7147" y="0"/>
                    <a:pt x="6879" y="81"/>
                    <a:pt x="6585" y="214"/>
                  </a:cubicBezTo>
                  <a:cubicBezTo>
                    <a:pt x="6264" y="348"/>
                    <a:pt x="5916" y="536"/>
                    <a:pt x="5595" y="776"/>
                  </a:cubicBezTo>
                  <a:cubicBezTo>
                    <a:pt x="5274" y="991"/>
                    <a:pt x="4979" y="1258"/>
                    <a:pt x="4658" y="1579"/>
                  </a:cubicBezTo>
                  <a:cubicBezTo>
                    <a:pt x="4337" y="1847"/>
                    <a:pt x="4069" y="2195"/>
                    <a:pt x="3801" y="2543"/>
                  </a:cubicBezTo>
                  <a:cubicBezTo>
                    <a:pt x="3266" y="3212"/>
                    <a:pt x="2811" y="3962"/>
                    <a:pt x="2329" y="4845"/>
                  </a:cubicBezTo>
                  <a:cubicBezTo>
                    <a:pt x="1928" y="5621"/>
                    <a:pt x="1526" y="6478"/>
                    <a:pt x="1232" y="7307"/>
                  </a:cubicBezTo>
                  <a:cubicBezTo>
                    <a:pt x="937" y="8110"/>
                    <a:pt x="697" y="8833"/>
                    <a:pt x="536" y="9529"/>
                  </a:cubicBezTo>
                  <a:cubicBezTo>
                    <a:pt x="295" y="10546"/>
                    <a:pt x="135" y="11617"/>
                    <a:pt x="54" y="12767"/>
                  </a:cubicBezTo>
                  <a:cubicBezTo>
                    <a:pt x="1" y="13972"/>
                    <a:pt x="27" y="15176"/>
                    <a:pt x="188" y="16301"/>
                  </a:cubicBezTo>
                  <a:cubicBezTo>
                    <a:pt x="322" y="17318"/>
                    <a:pt x="563" y="18228"/>
                    <a:pt x="857" y="19138"/>
                  </a:cubicBezTo>
                  <a:cubicBezTo>
                    <a:pt x="911" y="19218"/>
                    <a:pt x="964" y="19272"/>
                    <a:pt x="1071" y="19272"/>
                  </a:cubicBezTo>
                  <a:cubicBezTo>
                    <a:pt x="2195" y="19887"/>
                    <a:pt x="3534" y="20182"/>
                    <a:pt x="4979" y="20182"/>
                  </a:cubicBezTo>
                  <a:cubicBezTo>
                    <a:pt x="5461" y="20182"/>
                    <a:pt x="5943" y="20155"/>
                    <a:pt x="6451" y="20075"/>
                  </a:cubicBezTo>
                  <a:cubicBezTo>
                    <a:pt x="7388" y="19941"/>
                    <a:pt x="8325" y="19727"/>
                    <a:pt x="9235" y="19352"/>
                  </a:cubicBezTo>
                  <a:cubicBezTo>
                    <a:pt x="10145" y="18977"/>
                    <a:pt x="10948" y="18522"/>
                    <a:pt x="11644" y="17987"/>
                  </a:cubicBezTo>
                  <a:cubicBezTo>
                    <a:pt x="11965" y="17719"/>
                    <a:pt x="12313" y="17398"/>
                    <a:pt x="12607" y="17104"/>
                  </a:cubicBezTo>
                  <a:cubicBezTo>
                    <a:pt x="12688" y="17023"/>
                    <a:pt x="12688" y="16943"/>
                    <a:pt x="12607" y="16863"/>
                  </a:cubicBezTo>
                  <a:cubicBezTo>
                    <a:pt x="12634" y="16220"/>
                    <a:pt x="12688" y="15471"/>
                    <a:pt x="12714" y="14721"/>
                  </a:cubicBezTo>
                  <a:lnTo>
                    <a:pt x="12714" y="14695"/>
                  </a:lnTo>
                  <a:cubicBezTo>
                    <a:pt x="12741" y="14052"/>
                    <a:pt x="12741" y="13517"/>
                    <a:pt x="12741" y="13008"/>
                  </a:cubicBezTo>
                  <a:cubicBezTo>
                    <a:pt x="12741" y="12125"/>
                    <a:pt x="12688" y="11322"/>
                    <a:pt x="12607" y="10546"/>
                  </a:cubicBezTo>
                  <a:cubicBezTo>
                    <a:pt x="12473" y="9475"/>
                    <a:pt x="12286" y="8405"/>
                    <a:pt x="12018" y="7200"/>
                  </a:cubicBezTo>
                  <a:cubicBezTo>
                    <a:pt x="11831" y="6478"/>
                    <a:pt x="11671" y="5808"/>
                    <a:pt x="11483" y="5166"/>
                  </a:cubicBezTo>
                  <a:cubicBezTo>
                    <a:pt x="11269" y="4443"/>
                    <a:pt x="11028" y="3828"/>
                    <a:pt x="10760" y="3212"/>
                  </a:cubicBezTo>
                  <a:cubicBezTo>
                    <a:pt x="10493" y="2570"/>
                    <a:pt x="10198" y="2008"/>
                    <a:pt x="9877" y="1553"/>
                  </a:cubicBezTo>
                  <a:cubicBezTo>
                    <a:pt x="9690" y="1312"/>
                    <a:pt x="9529" y="1098"/>
                    <a:pt x="9342" y="884"/>
                  </a:cubicBezTo>
                  <a:cubicBezTo>
                    <a:pt x="9155" y="669"/>
                    <a:pt x="8967" y="536"/>
                    <a:pt x="8753" y="402"/>
                  </a:cubicBezTo>
                  <a:cubicBezTo>
                    <a:pt x="8673" y="348"/>
                    <a:pt x="8566" y="268"/>
                    <a:pt x="8432" y="214"/>
                  </a:cubicBezTo>
                  <a:cubicBezTo>
                    <a:pt x="8325" y="161"/>
                    <a:pt x="8218" y="107"/>
                    <a:pt x="8084" y="81"/>
                  </a:cubicBezTo>
                  <a:cubicBezTo>
                    <a:pt x="7923" y="54"/>
                    <a:pt x="7736" y="0"/>
                    <a:pt x="7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8" name="Google Shape;6438;p41"/>
            <p:cNvSpPr/>
            <p:nvPr/>
          </p:nvSpPr>
          <p:spPr>
            <a:xfrm>
              <a:off x="8544825" y="5672550"/>
              <a:ext cx="315875" cy="420925"/>
            </a:xfrm>
            <a:custGeom>
              <a:avLst/>
              <a:gdLst/>
              <a:ahLst/>
              <a:cxnLst/>
              <a:rect l="l" t="t" r="r" b="b"/>
              <a:pathLst>
                <a:path w="12635" h="16837" extrusionOk="0">
                  <a:moveTo>
                    <a:pt x="10627" y="1"/>
                  </a:moveTo>
                  <a:cubicBezTo>
                    <a:pt x="10814" y="536"/>
                    <a:pt x="10707" y="1072"/>
                    <a:pt x="10520" y="1580"/>
                  </a:cubicBezTo>
                  <a:cubicBezTo>
                    <a:pt x="10439" y="1875"/>
                    <a:pt x="10332" y="2142"/>
                    <a:pt x="10198" y="2410"/>
                  </a:cubicBezTo>
                  <a:cubicBezTo>
                    <a:pt x="10065" y="2678"/>
                    <a:pt x="9904" y="2918"/>
                    <a:pt x="9690" y="3159"/>
                  </a:cubicBezTo>
                  <a:cubicBezTo>
                    <a:pt x="9529" y="3400"/>
                    <a:pt x="9288" y="3588"/>
                    <a:pt x="9101" y="3748"/>
                  </a:cubicBezTo>
                  <a:cubicBezTo>
                    <a:pt x="8860" y="3936"/>
                    <a:pt x="8619" y="4096"/>
                    <a:pt x="8352" y="4230"/>
                  </a:cubicBezTo>
                  <a:cubicBezTo>
                    <a:pt x="8084" y="4364"/>
                    <a:pt x="7790" y="4471"/>
                    <a:pt x="7495" y="4498"/>
                  </a:cubicBezTo>
                  <a:cubicBezTo>
                    <a:pt x="7310" y="4513"/>
                    <a:pt x="7133" y="4529"/>
                    <a:pt x="6960" y="4529"/>
                  </a:cubicBezTo>
                  <a:cubicBezTo>
                    <a:pt x="6834" y="4529"/>
                    <a:pt x="6709" y="4520"/>
                    <a:pt x="6585" y="4498"/>
                  </a:cubicBezTo>
                  <a:cubicBezTo>
                    <a:pt x="6291" y="4471"/>
                    <a:pt x="6023" y="4391"/>
                    <a:pt x="5702" y="4257"/>
                  </a:cubicBezTo>
                  <a:cubicBezTo>
                    <a:pt x="5648" y="4230"/>
                    <a:pt x="5621" y="4230"/>
                    <a:pt x="5541" y="4203"/>
                  </a:cubicBezTo>
                  <a:cubicBezTo>
                    <a:pt x="5488" y="4150"/>
                    <a:pt x="5434" y="4123"/>
                    <a:pt x="5381" y="4096"/>
                  </a:cubicBezTo>
                  <a:cubicBezTo>
                    <a:pt x="5247" y="4016"/>
                    <a:pt x="5113" y="3936"/>
                    <a:pt x="4979" y="3828"/>
                  </a:cubicBezTo>
                  <a:cubicBezTo>
                    <a:pt x="4819" y="3721"/>
                    <a:pt x="4685" y="3588"/>
                    <a:pt x="4551" y="3454"/>
                  </a:cubicBezTo>
                  <a:cubicBezTo>
                    <a:pt x="4444" y="3400"/>
                    <a:pt x="4364" y="3293"/>
                    <a:pt x="4310" y="3186"/>
                  </a:cubicBezTo>
                  <a:cubicBezTo>
                    <a:pt x="4230" y="3133"/>
                    <a:pt x="4203" y="3052"/>
                    <a:pt x="4149" y="3026"/>
                  </a:cubicBezTo>
                  <a:cubicBezTo>
                    <a:pt x="4149" y="3026"/>
                    <a:pt x="4149" y="2972"/>
                    <a:pt x="4096" y="2972"/>
                  </a:cubicBezTo>
                  <a:cubicBezTo>
                    <a:pt x="3908" y="2758"/>
                    <a:pt x="3748" y="2490"/>
                    <a:pt x="3614" y="2169"/>
                  </a:cubicBezTo>
                  <a:cubicBezTo>
                    <a:pt x="3507" y="1955"/>
                    <a:pt x="3400" y="1741"/>
                    <a:pt x="3293" y="1500"/>
                  </a:cubicBezTo>
                  <a:cubicBezTo>
                    <a:pt x="3239" y="1286"/>
                    <a:pt x="3159" y="1072"/>
                    <a:pt x="3106" y="831"/>
                  </a:cubicBezTo>
                  <a:lnTo>
                    <a:pt x="3106" y="804"/>
                  </a:lnTo>
                  <a:cubicBezTo>
                    <a:pt x="3079" y="697"/>
                    <a:pt x="3079" y="617"/>
                    <a:pt x="3025" y="510"/>
                  </a:cubicBezTo>
                  <a:lnTo>
                    <a:pt x="3025" y="456"/>
                  </a:lnTo>
                  <a:cubicBezTo>
                    <a:pt x="3025" y="376"/>
                    <a:pt x="2998" y="269"/>
                    <a:pt x="2998" y="215"/>
                  </a:cubicBezTo>
                  <a:cubicBezTo>
                    <a:pt x="2731" y="617"/>
                    <a:pt x="2490" y="1018"/>
                    <a:pt x="2276" y="1473"/>
                  </a:cubicBezTo>
                  <a:cubicBezTo>
                    <a:pt x="1874" y="2249"/>
                    <a:pt x="1473" y="3079"/>
                    <a:pt x="1152" y="3936"/>
                  </a:cubicBezTo>
                  <a:cubicBezTo>
                    <a:pt x="937" y="4551"/>
                    <a:pt x="723" y="5167"/>
                    <a:pt x="563" y="5729"/>
                  </a:cubicBezTo>
                  <a:lnTo>
                    <a:pt x="590" y="5729"/>
                  </a:lnTo>
                  <a:cubicBezTo>
                    <a:pt x="616" y="5729"/>
                    <a:pt x="670" y="5702"/>
                    <a:pt x="723" y="5702"/>
                  </a:cubicBezTo>
                  <a:lnTo>
                    <a:pt x="750" y="5702"/>
                  </a:lnTo>
                  <a:cubicBezTo>
                    <a:pt x="884" y="5649"/>
                    <a:pt x="991" y="5649"/>
                    <a:pt x="1125" y="5649"/>
                  </a:cubicBezTo>
                  <a:lnTo>
                    <a:pt x="1205" y="5649"/>
                  </a:lnTo>
                  <a:cubicBezTo>
                    <a:pt x="1339" y="5649"/>
                    <a:pt x="1473" y="5702"/>
                    <a:pt x="1607" y="5729"/>
                  </a:cubicBezTo>
                  <a:cubicBezTo>
                    <a:pt x="1901" y="5809"/>
                    <a:pt x="2169" y="5889"/>
                    <a:pt x="2436" y="6077"/>
                  </a:cubicBezTo>
                  <a:cubicBezTo>
                    <a:pt x="2677" y="6237"/>
                    <a:pt x="2891" y="6398"/>
                    <a:pt x="3106" y="6612"/>
                  </a:cubicBezTo>
                  <a:cubicBezTo>
                    <a:pt x="3293" y="6799"/>
                    <a:pt x="3480" y="7040"/>
                    <a:pt x="3614" y="7308"/>
                  </a:cubicBezTo>
                  <a:cubicBezTo>
                    <a:pt x="3748" y="7576"/>
                    <a:pt x="3882" y="7843"/>
                    <a:pt x="3935" y="8138"/>
                  </a:cubicBezTo>
                  <a:cubicBezTo>
                    <a:pt x="4016" y="8432"/>
                    <a:pt x="4042" y="8753"/>
                    <a:pt x="4042" y="9048"/>
                  </a:cubicBezTo>
                  <a:cubicBezTo>
                    <a:pt x="4042" y="9208"/>
                    <a:pt x="4016" y="9342"/>
                    <a:pt x="3962" y="9476"/>
                  </a:cubicBezTo>
                  <a:lnTo>
                    <a:pt x="3882" y="9878"/>
                  </a:lnTo>
                  <a:cubicBezTo>
                    <a:pt x="3801" y="10011"/>
                    <a:pt x="3748" y="10172"/>
                    <a:pt x="3668" y="10306"/>
                  </a:cubicBezTo>
                  <a:cubicBezTo>
                    <a:pt x="3614" y="10413"/>
                    <a:pt x="3534" y="10520"/>
                    <a:pt x="3427" y="10627"/>
                  </a:cubicBezTo>
                  <a:cubicBezTo>
                    <a:pt x="3239" y="10814"/>
                    <a:pt x="2998" y="10975"/>
                    <a:pt x="2731" y="11109"/>
                  </a:cubicBezTo>
                  <a:cubicBezTo>
                    <a:pt x="2597" y="11189"/>
                    <a:pt x="2436" y="11216"/>
                    <a:pt x="2303" y="11243"/>
                  </a:cubicBezTo>
                  <a:cubicBezTo>
                    <a:pt x="2169" y="11296"/>
                    <a:pt x="2008" y="11296"/>
                    <a:pt x="1874" y="11296"/>
                  </a:cubicBezTo>
                  <a:cubicBezTo>
                    <a:pt x="1740" y="11296"/>
                    <a:pt x="1553" y="11243"/>
                    <a:pt x="1419" y="11216"/>
                  </a:cubicBezTo>
                  <a:cubicBezTo>
                    <a:pt x="1285" y="11189"/>
                    <a:pt x="1152" y="11135"/>
                    <a:pt x="1018" y="11082"/>
                  </a:cubicBezTo>
                  <a:cubicBezTo>
                    <a:pt x="750" y="10948"/>
                    <a:pt x="482" y="10814"/>
                    <a:pt x="268" y="10627"/>
                  </a:cubicBezTo>
                  <a:cubicBezTo>
                    <a:pt x="161" y="10520"/>
                    <a:pt x="54" y="10440"/>
                    <a:pt x="1" y="10359"/>
                  </a:cubicBezTo>
                  <a:lnTo>
                    <a:pt x="1" y="10359"/>
                  </a:lnTo>
                  <a:cubicBezTo>
                    <a:pt x="1" y="11243"/>
                    <a:pt x="27" y="12126"/>
                    <a:pt x="161" y="12956"/>
                  </a:cubicBezTo>
                  <a:cubicBezTo>
                    <a:pt x="295" y="13973"/>
                    <a:pt x="536" y="14883"/>
                    <a:pt x="830" y="15793"/>
                  </a:cubicBezTo>
                  <a:cubicBezTo>
                    <a:pt x="857" y="15873"/>
                    <a:pt x="937" y="15927"/>
                    <a:pt x="1045" y="15927"/>
                  </a:cubicBezTo>
                  <a:cubicBezTo>
                    <a:pt x="2169" y="16542"/>
                    <a:pt x="3507" y="16837"/>
                    <a:pt x="4952" y="16837"/>
                  </a:cubicBezTo>
                  <a:cubicBezTo>
                    <a:pt x="5407" y="16837"/>
                    <a:pt x="5916" y="16810"/>
                    <a:pt x="6424" y="16730"/>
                  </a:cubicBezTo>
                  <a:cubicBezTo>
                    <a:pt x="7361" y="16596"/>
                    <a:pt x="8298" y="16382"/>
                    <a:pt x="9181" y="16007"/>
                  </a:cubicBezTo>
                  <a:cubicBezTo>
                    <a:pt x="10091" y="15632"/>
                    <a:pt x="10894" y="15177"/>
                    <a:pt x="11617" y="14642"/>
                  </a:cubicBezTo>
                  <a:cubicBezTo>
                    <a:pt x="11938" y="14374"/>
                    <a:pt x="12286" y="14053"/>
                    <a:pt x="12581" y="13759"/>
                  </a:cubicBezTo>
                  <a:cubicBezTo>
                    <a:pt x="12634" y="13678"/>
                    <a:pt x="12634" y="13598"/>
                    <a:pt x="12581" y="13518"/>
                  </a:cubicBezTo>
                  <a:cubicBezTo>
                    <a:pt x="12607" y="13089"/>
                    <a:pt x="12607" y="12608"/>
                    <a:pt x="12634" y="12153"/>
                  </a:cubicBezTo>
                  <a:lnTo>
                    <a:pt x="12634" y="12153"/>
                  </a:lnTo>
                  <a:cubicBezTo>
                    <a:pt x="12473" y="12286"/>
                    <a:pt x="12340" y="12420"/>
                    <a:pt x="12152" y="12527"/>
                  </a:cubicBezTo>
                  <a:cubicBezTo>
                    <a:pt x="11885" y="12688"/>
                    <a:pt x="11617" y="12822"/>
                    <a:pt x="11296" y="12929"/>
                  </a:cubicBezTo>
                  <a:cubicBezTo>
                    <a:pt x="11028" y="13009"/>
                    <a:pt x="10734" y="13089"/>
                    <a:pt x="10439" y="13116"/>
                  </a:cubicBezTo>
                  <a:cubicBezTo>
                    <a:pt x="10332" y="13116"/>
                    <a:pt x="10213" y="13140"/>
                    <a:pt x="10098" y="13140"/>
                  </a:cubicBezTo>
                  <a:cubicBezTo>
                    <a:pt x="10041" y="13140"/>
                    <a:pt x="9984" y="13134"/>
                    <a:pt x="9931" y="13116"/>
                  </a:cubicBezTo>
                  <a:cubicBezTo>
                    <a:pt x="9797" y="13116"/>
                    <a:pt x="9663" y="13089"/>
                    <a:pt x="9529" y="13063"/>
                  </a:cubicBezTo>
                  <a:cubicBezTo>
                    <a:pt x="9262" y="12982"/>
                    <a:pt x="8994" y="12875"/>
                    <a:pt x="8726" y="12715"/>
                  </a:cubicBezTo>
                  <a:cubicBezTo>
                    <a:pt x="8485" y="12581"/>
                    <a:pt x="8298" y="12393"/>
                    <a:pt x="8084" y="12153"/>
                  </a:cubicBezTo>
                  <a:cubicBezTo>
                    <a:pt x="8004" y="12046"/>
                    <a:pt x="7923" y="11912"/>
                    <a:pt x="7870" y="11778"/>
                  </a:cubicBezTo>
                  <a:cubicBezTo>
                    <a:pt x="7790" y="11644"/>
                    <a:pt x="7736" y="11537"/>
                    <a:pt x="7682" y="11403"/>
                  </a:cubicBezTo>
                  <a:cubicBezTo>
                    <a:pt x="7602" y="11135"/>
                    <a:pt x="7522" y="10841"/>
                    <a:pt x="7495" y="10547"/>
                  </a:cubicBezTo>
                  <a:cubicBezTo>
                    <a:pt x="7468" y="10252"/>
                    <a:pt x="7495" y="9931"/>
                    <a:pt x="7522" y="9637"/>
                  </a:cubicBezTo>
                  <a:cubicBezTo>
                    <a:pt x="7549" y="9530"/>
                    <a:pt x="7549" y="9449"/>
                    <a:pt x="7602" y="9342"/>
                  </a:cubicBezTo>
                  <a:lnTo>
                    <a:pt x="7602" y="9315"/>
                  </a:lnTo>
                  <a:cubicBezTo>
                    <a:pt x="7629" y="9182"/>
                    <a:pt x="7656" y="9075"/>
                    <a:pt x="7736" y="8941"/>
                  </a:cubicBezTo>
                  <a:cubicBezTo>
                    <a:pt x="7736" y="8914"/>
                    <a:pt x="7763" y="8914"/>
                    <a:pt x="7763" y="8860"/>
                  </a:cubicBezTo>
                  <a:cubicBezTo>
                    <a:pt x="7763" y="8834"/>
                    <a:pt x="7790" y="8807"/>
                    <a:pt x="7790" y="8780"/>
                  </a:cubicBezTo>
                  <a:cubicBezTo>
                    <a:pt x="7897" y="8512"/>
                    <a:pt x="8057" y="8245"/>
                    <a:pt x="8218" y="7977"/>
                  </a:cubicBezTo>
                  <a:cubicBezTo>
                    <a:pt x="8271" y="7924"/>
                    <a:pt x="8298" y="7897"/>
                    <a:pt x="8298" y="7870"/>
                  </a:cubicBezTo>
                  <a:cubicBezTo>
                    <a:pt x="8485" y="7602"/>
                    <a:pt x="8726" y="7335"/>
                    <a:pt x="8994" y="7094"/>
                  </a:cubicBezTo>
                  <a:cubicBezTo>
                    <a:pt x="9128" y="6960"/>
                    <a:pt x="9288" y="6853"/>
                    <a:pt x="9422" y="6773"/>
                  </a:cubicBezTo>
                  <a:cubicBezTo>
                    <a:pt x="9529" y="6692"/>
                    <a:pt x="9610" y="6666"/>
                    <a:pt x="9690" y="6585"/>
                  </a:cubicBezTo>
                  <a:cubicBezTo>
                    <a:pt x="9743" y="6559"/>
                    <a:pt x="9770" y="6559"/>
                    <a:pt x="9797" y="6532"/>
                  </a:cubicBezTo>
                  <a:lnTo>
                    <a:pt x="10011" y="6425"/>
                  </a:lnTo>
                  <a:cubicBezTo>
                    <a:pt x="10145" y="6371"/>
                    <a:pt x="10225" y="6318"/>
                    <a:pt x="10359" y="6291"/>
                  </a:cubicBezTo>
                  <a:cubicBezTo>
                    <a:pt x="10413" y="6291"/>
                    <a:pt x="10413" y="6291"/>
                    <a:pt x="10439" y="6264"/>
                  </a:cubicBezTo>
                  <a:cubicBezTo>
                    <a:pt x="10573" y="6237"/>
                    <a:pt x="10734" y="6184"/>
                    <a:pt x="10868" y="6157"/>
                  </a:cubicBezTo>
                  <a:cubicBezTo>
                    <a:pt x="10975" y="6157"/>
                    <a:pt x="11082" y="6130"/>
                    <a:pt x="11135" y="6130"/>
                  </a:cubicBezTo>
                  <a:lnTo>
                    <a:pt x="11537" y="6130"/>
                  </a:lnTo>
                  <a:cubicBezTo>
                    <a:pt x="11671" y="6130"/>
                    <a:pt x="11778" y="6157"/>
                    <a:pt x="11911" y="6184"/>
                  </a:cubicBezTo>
                  <a:cubicBezTo>
                    <a:pt x="12045" y="6237"/>
                    <a:pt x="12152" y="6264"/>
                    <a:pt x="12286" y="6291"/>
                  </a:cubicBezTo>
                  <a:cubicBezTo>
                    <a:pt x="12126" y="5488"/>
                    <a:pt x="12018" y="4685"/>
                    <a:pt x="11804" y="3828"/>
                  </a:cubicBezTo>
                  <a:cubicBezTo>
                    <a:pt x="11644" y="3079"/>
                    <a:pt x="11456" y="2410"/>
                    <a:pt x="11269" y="1768"/>
                  </a:cubicBezTo>
                  <a:cubicBezTo>
                    <a:pt x="11082" y="1152"/>
                    <a:pt x="10868" y="536"/>
                    <a:pt x="106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9" name="Google Shape;6439;p41"/>
            <p:cNvSpPr/>
            <p:nvPr/>
          </p:nvSpPr>
          <p:spPr>
            <a:xfrm>
              <a:off x="8989150" y="5951025"/>
              <a:ext cx="406850" cy="336500"/>
            </a:xfrm>
            <a:custGeom>
              <a:avLst/>
              <a:gdLst/>
              <a:ahLst/>
              <a:cxnLst/>
              <a:rect l="l" t="t" r="r" b="b"/>
              <a:pathLst>
                <a:path w="16274" h="13460" extrusionOk="0">
                  <a:moveTo>
                    <a:pt x="13740" y="0"/>
                  </a:moveTo>
                  <a:cubicBezTo>
                    <a:pt x="13490" y="0"/>
                    <a:pt x="13275" y="32"/>
                    <a:pt x="13035" y="50"/>
                  </a:cubicBezTo>
                  <a:cubicBezTo>
                    <a:pt x="12232" y="157"/>
                    <a:pt x="11402" y="425"/>
                    <a:pt x="10599" y="773"/>
                  </a:cubicBezTo>
                  <a:cubicBezTo>
                    <a:pt x="9154" y="1495"/>
                    <a:pt x="7816" y="2512"/>
                    <a:pt x="6370" y="4092"/>
                  </a:cubicBezTo>
                  <a:cubicBezTo>
                    <a:pt x="5112" y="5510"/>
                    <a:pt x="3961" y="7063"/>
                    <a:pt x="3078" y="8401"/>
                  </a:cubicBezTo>
                  <a:cubicBezTo>
                    <a:pt x="2837" y="8749"/>
                    <a:pt x="2596" y="9070"/>
                    <a:pt x="2409" y="9418"/>
                  </a:cubicBezTo>
                  <a:cubicBezTo>
                    <a:pt x="2222" y="9659"/>
                    <a:pt x="2061" y="9873"/>
                    <a:pt x="1927" y="10114"/>
                  </a:cubicBezTo>
                  <a:lnTo>
                    <a:pt x="1900" y="10194"/>
                  </a:lnTo>
                  <a:cubicBezTo>
                    <a:pt x="1633" y="10542"/>
                    <a:pt x="1392" y="10917"/>
                    <a:pt x="1151" y="11318"/>
                  </a:cubicBezTo>
                  <a:cubicBezTo>
                    <a:pt x="937" y="11720"/>
                    <a:pt x="723" y="12014"/>
                    <a:pt x="589" y="12362"/>
                  </a:cubicBezTo>
                  <a:cubicBezTo>
                    <a:pt x="482" y="12550"/>
                    <a:pt x="348" y="12737"/>
                    <a:pt x="268" y="12924"/>
                  </a:cubicBezTo>
                  <a:cubicBezTo>
                    <a:pt x="268" y="12951"/>
                    <a:pt x="214" y="12951"/>
                    <a:pt x="214" y="13005"/>
                  </a:cubicBezTo>
                  <a:lnTo>
                    <a:pt x="214" y="13031"/>
                  </a:lnTo>
                  <a:cubicBezTo>
                    <a:pt x="161" y="13192"/>
                    <a:pt x="80" y="13326"/>
                    <a:pt x="0" y="13460"/>
                  </a:cubicBezTo>
                  <a:cubicBezTo>
                    <a:pt x="1472" y="13299"/>
                    <a:pt x="3025" y="12898"/>
                    <a:pt x="4604" y="12282"/>
                  </a:cubicBezTo>
                  <a:cubicBezTo>
                    <a:pt x="5621" y="11880"/>
                    <a:pt x="6638" y="11425"/>
                    <a:pt x="7655" y="10863"/>
                  </a:cubicBezTo>
                  <a:cubicBezTo>
                    <a:pt x="8592" y="10328"/>
                    <a:pt x="9529" y="9712"/>
                    <a:pt x="10412" y="9070"/>
                  </a:cubicBezTo>
                  <a:cubicBezTo>
                    <a:pt x="11295" y="8454"/>
                    <a:pt x="12098" y="7785"/>
                    <a:pt x="12794" y="7063"/>
                  </a:cubicBezTo>
                  <a:cubicBezTo>
                    <a:pt x="13142" y="6768"/>
                    <a:pt x="13410" y="6393"/>
                    <a:pt x="13704" y="6099"/>
                  </a:cubicBezTo>
                  <a:cubicBezTo>
                    <a:pt x="14132" y="5591"/>
                    <a:pt x="14507" y="5109"/>
                    <a:pt x="14882" y="4573"/>
                  </a:cubicBezTo>
                  <a:cubicBezTo>
                    <a:pt x="15310" y="3931"/>
                    <a:pt x="15631" y="3369"/>
                    <a:pt x="15872" y="2834"/>
                  </a:cubicBezTo>
                  <a:cubicBezTo>
                    <a:pt x="16006" y="2512"/>
                    <a:pt x="16113" y="2245"/>
                    <a:pt x="16167" y="1977"/>
                  </a:cubicBezTo>
                  <a:cubicBezTo>
                    <a:pt x="16247" y="1709"/>
                    <a:pt x="16274" y="1495"/>
                    <a:pt x="16247" y="1254"/>
                  </a:cubicBezTo>
                  <a:cubicBezTo>
                    <a:pt x="16220" y="1014"/>
                    <a:pt x="16140" y="773"/>
                    <a:pt x="16006" y="612"/>
                  </a:cubicBezTo>
                  <a:cubicBezTo>
                    <a:pt x="15872" y="425"/>
                    <a:pt x="15685" y="291"/>
                    <a:pt x="15444" y="184"/>
                  </a:cubicBezTo>
                  <a:cubicBezTo>
                    <a:pt x="15149" y="50"/>
                    <a:pt x="14828" y="23"/>
                    <a:pt x="14480" y="23"/>
                  </a:cubicBezTo>
                  <a:lnTo>
                    <a:pt x="14106" y="23"/>
                  </a:lnTo>
                  <a:cubicBezTo>
                    <a:pt x="13973" y="7"/>
                    <a:pt x="13853" y="0"/>
                    <a:pt x="13740" y="0"/>
                  </a:cubicBezTo>
                  <a:close/>
                </a:path>
              </a:pathLst>
            </a:custGeom>
            <a:solidFill>
              <a:srgbClr val="EC1109">
                <a:alpha val="325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0" name="Google Shape;6440;p41"/>
            <p:cNvSpPr/>
            <p:nvPr/>
          </p:nvSpPr>
          <p:spPr>
            <a:xfrm>
              <a:off x="8731525" y="5724750"/>
              <a:ext cx="600900" cy="586875"/>
            </a:xfrm>
            <a:custGeom>
              <a:avLst/>
              <a:gdLst/>
              <a:ahLst/>
              <a:cxnLst/>
              <a:rect l="l" t="t" r="r" b="b"/>
              <a:pathLst>
                <a:path w="24036" h="23475" extrusionOk="0">
                  <a:moveTo>
                    <a:pt x="19325" y="1"/>
                  </a:moveTo>
                  <a:cubicBezTo>
                    <a:pt x="19191" y="27"/>
                    <a:pt x="19004" y="27"/>
                    <a:pt x="18817" y="27"/>
                  </a:cubicBezTo>
                  <a:cubicBezTo>
                    <a:pt x="18549" y="27"/>
                    <a:pt x="18254" y="27"/>
                    <a:pt x="17853" y="54"/>
                  </a:cubicBezTo>
                  <a:cubicBezTo>
                    <a:pt x="17211" y="108"/>
                    <a:pt x="16702" y="135"/>
                    <a:pt x="16274" y="161"/>
                  </a:cubicBezTo>
                  <a:cubicBezTo>
                    <a:pt x="14026" y="402"/>
                    <a:pt x="11831" y="1045"/>
                    <a:pt x="9716" y="2115"/>
                  </a:cubicBezTo>
                  <a:cubicBezTo>
                    <a:pt x="7682" y="3132"/>
                    <a:pt x="5782" y="4578"/>
                    <a:pt x="4283" y="6264"/>
                  </a:cubicBezTo>
                  <a:cubicBezTo>
                    <a:pt x="3507" y="7120"/>
                    <a:pt x="2811" y="8057"/>
                    <a:pt x="2222" y="9021"/>
                  </a:cubicBezTo>
                  <a:cubicBezTo>
                    <a:pt x="1633" y="10038"/>
                    <a:pt x="1151" y="11082"/>
                    <a:pt x="803" y="12179"/>
                  </a:cubicBezTo>
                  <a:cubicBezTo>
                    <a:pt x="455" y="13169"/>
                    <a:pt x="268" y="14213"/>
                    <a:pt x="134" y="15284"/>
                  </a:cubicBezTo>
                  <a:cubicBezTo>
                    <a:pt x="27" y="15311"/>
                    <a:pt x="0" y="15418"/>
                    <a:pt x="27" y="15525"/>
                  </a:cubicBezTo>
                  <a:cubicBezTo>
                    <a:pt x="295" y="16328"/>
                    <a:pt x="482" y="17184"/>
                    <a:pt x="669" y="18121"/>
                  </a:cubicBezTo>
                  <a:cubicBezTo>
                    <a:pt x="937" y="19620"/>
                    <a:pt x="1071" y="21146"/>
                    <a:pt x="1205" y="22751"/>
                  </a:cubicBezTo>
                  <a:cubicBezTo>
                    <a:pt x="1205" y="22832"/>
                    <a:pt x="1285" y="22939"/>
                    <a:pt x="1392" y="22939"/>
                  </a:cubicBezTo>
                  <a:cubicBezTo>
                    <a:pt x="1392" y="23019"/>
                    <a:pt x="1472" y="23099"/>
                    <a:pt x="1526" y="23153"/>
                  </a:cubicBezTo>
                  <a:cubicBezTo>
                    <a:pt x="2570" y="23394"/>
                    <a:pt x="3640" y="23474"/>
                    <a:pt x="4711" y="23474"/>
                  </a:cubicBezTo>
                  <a:lnTo>
                    <a:pt x="5246" y="23474"/>
                  </a:lnTo>
                  <a:cubicBezTo>
                    <a:pt x="6451" y="23447"/>
                    <a:pt x="7682" y="23233"/>
                    <a:pt x="8913" y="22912"/>
                  </a:cubicBezTo>
                  <a:cubicBezTo>
                    <a:pt x="11269" y="22270"/>
                    <a:pt x="13544" y="21172"/>
                    <a:pt x="15685" y="19593"/>
                  </a:cubicBezTo>
                  <a:cubicBezTo>
                    <a:pt x="17746" y="18094"/>
                    <a:pt x="19486" y="16274"/>
                    <a:pt x="20904" y="14213"/>
                  </a:cubicBezTo>
                  <a:cubicBezTo>
                    <a:pt x="21707" y="13036"/>
                    <a:pt x="22376" y="11804"/>
                    <a:pt x="22912" y="10466"/>
                  </a:cubicBezTo>
                  <a:cubicBezTo>
                    <a:pt x="23447" y="9128"/>
                    <a:pt x="23795" y="7763"/>
                    <a:pt x="23929" y="6344"/>
                  </a:cubicBezTo>
                  <a:cubicBezTo>
                    <a:pt x="24009" y="5648"/>
                    <a:pt x="24036" y="4952"/>
                    <a:pt x="24009" y="4230"/>
                  </a:cubicBezTo>
                  <a:cubicBezTo>
                    <a:pt x="23982" y="3534"/>
                    <a:pt x="23875" y="2998"/>
                    <a:pt x="23715" y="2543"/>
                  </a:cubicBezTo>
                  <a:cubicBezTo>
                    <a:pt x="23527" y="2062"/>
                    <a:pt x="23313" y="1660"/>
                    <a:pt x="22992" y="1339"/>
                  </a:cubicBezTo>
                  <a:cubicBezTo>
                    <a:pt x="22724" y="1018"/>
                    <a:pt x="22403" y="750"/>
                    <a:pt x="22002" y="563"/>
                  </a:cubicBezTo>
                  <a:cubicBezTo>
                    <a:pt x="21092" y="81"/>
                    <a:pt x="20021" y="27"/>
                    <a:pt x="19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1" name="Google Shape;6441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2" name="Google Shape;6442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3" name="Google Shape;6443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4" name="Google Shape;6444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5" name="Google Shape;6445;p41"/>
            <p:cNvSpPr/>
            <p:nvPr/>
          </p:nvSpPr>
          <p:spPr>
            <a:xfrm>
              <a:off x="8730175" y="5721400"/>
              <a:ext cx="589550" cy="588875"/>
            </a:xfrm>
            <a:custGeom>
              <a:avLst/>
              <a:gdLst/>
              <a:ahLst/>
              <a:cxnLst/>
              <a:rect l="l" t="t" r="r" b="b"/>
              <a:pathLst>
                <a:path w="23582" h="23555" extrusionOk="0">
                  <a:moveTo>
                    <a:pt x="13919" y="6130"/>
                  </a:moveTo>
                  <a:cubicBezTo>
                    <a:pt x="14106" y="6157"/>
                    <a:pt x="14240" y="6184"/>
                    <a:pt x="14374" y="6211"/>
                  </a:cubicBezTo>
                  <a:cubicBezTo>
                    <a:pt x="14508" y="6237"/>
                    <a:pt x="14642" y="6318"/>
                    <a:pt x="14722" y="6371"/>
                  </a:cubicBezTo>
                  <a:cubicBezTo>
                    <a:pt x="14963" y="6505"/>
                    <a:pt x="15150" y="6719"/>
                    <a:pt x="15337" y="6906"/>
                  </a:cubicBezTo>
                  <a:cubicBezTo>
                    <a:pt x="15418" y="7040"/>
                    <a:pt x="15498" y="7147"/>
                    <a:pt x="15578" y="7281"/>
                  </a:cubicBezTo>
                  <a:cubicBezTo>
                    <a:pt x="15632" y="7415"/>
                    <a:pt x="15659" y="7549"/>
                    <a:pt x="15712" y="7656"/>
                  </a:cubicBezTo>
                  <a:cubicBezTo>
                    <a:pt x="15793" y="7950"/>
                    <a:pt x="15846" y="8245"/>
                    <a:pt x="15846" y="8539"/>
                  </a:cubicBezTo>
                  <a:cubicBezTo>
                    <a:pt x="15846" y="8834"/>
                    <a:pt x="15766" y="9128"/>
                    <a:pt x="15712" y="9422"/>
                  </a:cubicBezTo>
                  <a:cubicBezTo>
                    <a:pt x="15605" y="9690"/>
                    <a:pt x="15498" y="10011"/>
                    <a:pt x="15364" y="10225"/>
                  </a:cubicBezTo>
                  <a:cubicBezTo>
                    <a:pt x="15204" y="10493"/>
                    <a:pt x="15043" y="10734"/>
                    <a:pt x="14829" y="10948"/>
                  </a:cubicBezTo>
                  <a:cubicBezTo>
                    <a:pt x="14642" y="11135"/>
                    <a:pt x="14401" y="11350"/>
                    <a:pt x="14160" y="11483"/>
                  </a:cubicBezTo>
                  <a:cubicBezTo>
                    <a:pt x="14106" y="11510"/>
                    <a:pt x="14026" y="11564"/>
                    <a:pt x="13919" y="11617"/>
                  </a:cubicBezTo>
                  <a:lnTo>
                    <a:pt x="13732" y="11697"/>
                  </a:lnTo>
                  <a:cubicBezTo>
                    <a:pt x="13598" y="11778"/>
                    <a:pt x="13464" y="11805"/>
                    <a:pt x="13330" y="11831"/>
                  </a:cubicBezTo>
                  <a:cubicBezTo>
                    <a:pt x="13089" y="11912"/>
                    <a:pt x="12902" y="11938"/>
                    <a:pt x="12688" y="11938"/>
                  </a:cubicBezTo>
                  <a:lnTo>
                    <a:pt x="12500" y="11938"/>
                  </a:lnTo>
                  <a:cubicBezTo>
                    <a:pt x="12313" y="11938"/>
                    <a:pt x="12179" y="11912"/>
                    <a:pt x="12045" y="11858"/>
                  </a:cubicBezTo>
                  <a:cubicBezTo>
                    <a:pt x="11911" y="11831"/>
                    <a:pt x="11778" y="11778"/>
                    <a:pt x="11697" y="11697"/>
                  </a:cubicBezTo>
                  <a:cubicBezTo>
                    <a:pt x="11430" y="11564"/>
                    <a:pt x="11216" y="11376"/>
                    <a:pt x="11055" y="11162"/>
                  </a:cubicBezTo>
                  <a:cubicBezTo>
                    <a:pt x="10948" y="11028"/>
                    <a:pt x="10894" y="10921"/>
                    <a:pt x="10814" y="10787"/>
                  </a:cubicBezTo>
                  <a:cubicBezTo>
                    <a:pt x="10761" y="10654"/>
                    <a:pt x="10680" y="10520"/>
                    <a:pt x="10654" y="10439"/>
                  </a:cubicBezTo>
                  <a:cubicBezTo>
                    <a:pt x="10546" y="10118"/>
                    <a:pt x="10520" y="9851"/>
                    <a:pt x="10520" y="9556"/>
                  </a:cubicBezTo>
                  <a:lnTo>
                    <a:pt x="10520" y="9396"/>
                  </a:lnTo>
                  <a:lnTo>
                    <a:pt x="10520" y="9315"/>
                  </a:lnTo>
                  <a:cubicBezTo>
                    <a:pt x="10546" y="9101"/>
                    <a:pt x="10573" y="8860"/>
                    <a:pt x="10654" y="8619"/>
                  </a:cubicBezTo>
                  <a:cubicBezTo>
                    <a:pt x="10654" y="8593"/>
                    <a:pt x="10654" y="8566"/>
                    <a:pt x="10680" y="8566"/>
                  </a:cubicBezTo>
                  <a:cubicBezTo>
                    <a:pt x="10787" y="8298"/>
                    <a:pt x="10894" y="8031"/>
                    <a:pt x="11028" y="7790"/>
                  </a:cubicBezTo>
                  <a:cubicBezTo>
                    <a:pt x="11189" y="7522"/>
                    <a:pt x="11349" y="7281"/>
                    <a:pt x="11564" y="7121"/>
                  </a:cubicBezTo>
                  <a:cubicBezTo>
                    <a:pt x="11751" y="6880"/>
                    <a:pt x="11992" y="6719"/>
                    <a:pt x="12233" y="6585"/>
                  </a:cubicBezTo>
                  <a:lnTo>
                    <a:pt x="12286" y="6558"/>
                  </a:lnTo>
                  <a:cubicBezTo>
                    <a:pt x="12393" y="6478"/>
                    <a:pt x="12474" y="6451"/>
                    <a:pt x="12581" y="6425"/>
                  </a:cubicBezTo>
                  <a:lnTo>
                    <a:pt x="12661" y="6425"/>
                  </a:lnTo>
                  <a:lnTo>
                    <a:pt x="12714" y="6371"/>
                  </a:lnTo>
                  <a:cubicBezTo>
                    <a:pt x="12822" y="6344"/>
                    <a:pt x="12955" y="6318"/>
                    <a:pt x="13062" y="6291"/>
                  </a:cubicBezTo>
                  <a:lnTo>
                    <a:pt x="13089" y="6291"/>
                  </a:lnTo>
                  <a:cubicBezTo>
                    <a:pt x="13143" y="6291"/>
                    <a:pt x="13223" y="6237"/>
                    <a:pt x="13277" y="6237"/>
                  </a:cubicBezTo>
                  <a:lnTo>
                    <a:pt x="13598" y="6237"/>
                  </a:lnTo>
                  <a:lnTo>
                    <a:pt x="13517" y="6130"/>
                  </a:lnTo>
                  <a:close/>
                  <a:moveTo>
                    <a:pt x="19459" y="1"/>
                  </a:moveTo>
                  <a:cubicBezTo>
                    <a:pt x="19245" y="161"/>
                    <a:pt x="19085" y="161"/>
                    <a:pt x="18871" y="161"/>
                  </a:cubicBezTo>
                  <a:cubicBezTo>
                    <a:pt x="18603" y="161"/>
                    <a:pt x="18308" y="161"/>
                    <a:pt x="17907" y="188"/>
                  </a:cubicBezTo>
                  <a:cubicBezTo>
                    <a:pt x="17265" y="242"/>
                    <a:pt x="16810" y="269"/>
                    <a:pt x="16328" y="295"/>
                  </a:cubicBezTo>
                  <a:cubicBezTo>
                    <a:pt x="15739" y="376"/>
                    <a:pt x="15123" y="429"/>
                    <a:pt x="14535" y="563"/>
                  </a:cubicBezTo>
                  <a:lnTo>
                    <a:pt x="14535" y="804"/>
                  </a:lnTo>
                  <a:cubicBezTo>
                    <a:pt x="14535" y="964"/>
                    <a:pt x="14481" y="1098"/>
                    <a:pt x="14427" y="1232"/>
                  </a:cubicBezTo>
                  <a:cubicBezTo>
                    <a:pt x="14401" y="1366"/>
                    <a:pt x="14320" y="1500"/>
                    <a:pt x="14267" y="1607"/>
                  </a:cubicBezTo>
                  <a:cubicBezTo>
                    <a:pt x="14133" y="1874"/>
                    <a:pt x="13946" y="2115"/>
                    <a:pt x="13732" y="2303"/>
                  </a:cubicBezTo>
                  <a:cubicBezTo>
                    <a:pt x="13517" y="2517"/>
                    <a:pt x="13303" y="2704"/>
                    <a:pt x="13036" y="2838"/>
                  </a:cubicBezTo>
                  <a:cubicBezTo>
                    <a:pt x="12768" y="2999"/>
                    <a:pt x="12500" y="3106"/>
                    <a:pt x="12179" y="3186"/>
                  </a:cubicBezTo>
                  <a:cubicBezTo>
                    <a:pt x="11885" y="3266"/>
                    <a:pt x="11564" y="3320"/>
                    <a:pt x="11296" y="3320"/>
                  </a:cubicBezTo>
                  <a:lnTo>
                    <a:pt x="11189" y="3320"/>
                  </a:lnTo>
                  <a:cubicBezTo>
                    <a:pt x="10894" y="3320"/>
                    <a:pt x="10627" y="3266"/>
                    <a:pt x="10386" y="3213"/>
                  </a:cubicBezTo>
                  <a:cubicBezTo>
                    <a:pt x="10279" y="3186"/>
                    <a:pt x="10225" y="3186"/>
                    <a:pt x="10145" y="3132"/>
                  </a:cubicBezTo>
                  <a:cubicBezTo>
                    <a:pt x="10065" y="3106"/>
                    <a:pt x="10011" y="3106"/>
                    <a:pt x="9958" y="3079"/>
                  </a:cubicBezTo>
                  <a:cubicBezTo>
                    <a:pt x="9797" y="2999"/>
                    <a:pt x="9690" y="2972"/>
                    <a:pt x="9583" y="2865"/>
                  </a:cubicBezTo>
                  <a:cubicBezTo>
                    <a:pt x="9556" y="2838"/>
                    <a:pt x="9476" y="2811"/>
                    <a:pt x="9449" y="2785"/>
                  </a:cubicBezTo>
                  <a:cubicBezTo>
                    <a:pt x="9422" y="2731"/>
                    <a:pt x="9369" y="2731"/>
                    <a:pt x="9369" y="2704"/>
                  </a:cubicBezTo>
                  <a:cubicBezTo>
                    <a:pt x="9288" y="2651"/>
                    <a:pt x="9208" y="2570"/>
                    <a:pt x="9128" y="2517"/>
                  </a:cubicBezTo>
                  <a:cubicBezTo>
                    <a:pt x="7870" y="3213"/>
                    <a:pt x="6665" y="4069"/>
                    <a:pt x="5595" y="5060"/>
                  </a:cubicBezTo>
                  <a:lnTo>
                    <a:pt x="5702" y="5060"/>
                  </a:lnTo>
                  <a:cubicBezTo>
                    <a:pt x="5782" y="5060"/>
                    <a:pt x="5889" y="5060"/>
                    <a:pt x="5996" y="5086"/>
                  </a:cubicBezTo>
                  <a:cubicBezTo>
                    <a:pt x="6157" y="5113"/>
                    <a:pt x="6291" y="5113"/>
                    <a:pt x="6425" y="5140"/>
                  </a:cubicBezTo>
                  <a:cubicBezTo>
                    <a:pt x="6558" y="5193"/>
                    <a:pt x="6692" y="5247"/>
                    <a:pt x="6826" y="5274"/>
                  </a:cubicBezTo>
                  <a:cubicBezTo>
                    <a:pt x="7013" y="5354"/>
                    <a:pt x="7094" y="5408"/>
                    <a:pt x="7228" y="5488"/>
                  </a:cubicBezTo>
                  <a:cubicBezTo>
                    <a:pt x="7361" y="5541"/>
                    <a:pt x="7468" y="5648"/>
                    <a:pt x="7549" y="5729"/>
                  </a:cubicBezTo>
                  <a:cubicBezTo>
                    <a:pt x="7763" y="5916"/>
                    <a:pt x="7950" y="6157"/>
                    <a:pt x="8111" y="6425"/>
                  </a:cubicBezTo>
                  <a:cubicBezTo>
                    <a:pt x="8245" y="6692"/>
                    <a:pt x="8378" y="6960"/>
                    <a:pt x="8432" y="7254"/>
                  </a:cubicBezTo>
                  <a:cubicBezTo>
                    <a:pt x="8512" y="7549"/>
                    <a:pt x="8539" y="7870"/>
                    <a:pt x="8539" y="8164"/>
                  </a:cubicBezTo>
                  <a:cubicBezTo>
                    <a:pt x="8539" y="8459"/>
                    <a:pt x="8512" y="8753"/>
                    <a:pt x="8432" y="9074"/>
                  </a:cubicBezTo>
                  <a:cubicBezTo>
                    <a:pt x="8378" y="9369"/>
                    <a:pt x="8271" y="9663"/>
                    <a:pt x="8164" y="9931"/>
                  </a:cubicBezTo>
                  <a:cubicBezTo>
                    <a:pt x="8030" y="10199"/>
                    <a:pt x="7897" y="10466"/>
                    <a:pt x="7736" y="10707"/>
                  </a:cubicBezTo>
                  <a:cubicBezTo>
                    <a:pt x="7575" y="10975"/>
                    <a:pt x="7361" y="11216"/>
                    <a:pt x="7174" y="11403"/>
                  </a:cubicBezTo>
                  <a:cubicBezTo>
                    <a:pt x="6746" y="11831"/>
                    <a:pt x="6237" y="12206"/>
                    <a:pt x="5702" y="12420"/>
                  </a:cubicBezTo>
                  <a:cubicBezTo>
                    <a:pt x="5541" y="12474"/>
                    <a:pt x="5354" y="12554"/>
                    <a:pt x="5220" y="12581"/>
                  </a:cubicBezTo>
                  <a:cubicBezTo>
                    <a:pt x="5086" y="12607"/>
                    <a:pt x="4926" y="12634"/>
                    <a:pt x="4792" y="12688"/>
                  </a:cubicBezTo>
                  <a:cubicBezTo>
                    <a:pt x="4658" y="12715"/>
                    <a:pt x="4524" y="12715"/>
                    <a:pt x="4364" y="12715"/>
                  </a:cubicBezTo>
                  <a:cubicBezTo>
                    <a:pt x="4203" y="12715"/>
                    <a:pt x="4069" y="12715"/>
                    <a:pt x="3882" y="12688"/>
                  </a:cubicBezTo>
                  <a:cubicBezTo>
                    <a:pt x="3721" y="12634"/>
                    <a:pt x="3561" y="12607"/>
                    <a:pt x="3427" y="12581"/>
                  </a:cubicBezTo>
                  <a:cubicBezTo>
                    <a:pt x="3293" y="12554"/>
                    <a:pt x="3159" y="12474"/>
                    <a:pt x="3052" y="12420"/>
                  </a:cubicBezTo>
                  <a:cubicBezTo>
                    <a:pt x="3025" y="12367"/>
                    <a:pt x="2999" y="12367"/>
                    <a:pt x="2945" y="12340"/>
                  </a:cubicBezTo>
                  <a:cubicBezTo>
                    <a:pt x="2865" y="12286"/>
                    <a:pt x="2758" y="12206"/>
                    <a:pt x="2677" y="12179"/>
                  </a:cubicBezTo>
                  <a:cubicBezTo>
                    <a:pt x="2597" y="12099"/>
                    <a:pt x="2490" y="12019"/>
                    <a:pt x="2383" y="11912"/>
                  </a:cubicBezTo>
                  <a:lnTo>
                    <a:pt x="2276" y="11805"/>
                  </a:lnTo>
                  <a:cubicBezTo>
                    <a:pt x="2222" y="11697"/>
                    <a:pt x="2115" y="11617"/>
                    <a:pt x="2062" y="11510"/>
                  </a:cubicBezTo>
                  <a:lnTo>
                    <a:pt x="1848" y="11216"/>
                  </a:lnTo>
                  <a:lnTo>
                    <a:pt x="1821" y="11162"/>
                  </a:lnTo>
                  <a:cubicBezTo>
                    <a:pt x="1741" y="11028"/>
                    <a:pt x="1687" y="10868"/>
                    <a:pt x="1660" y="10734"/>
                  </a:cubicBezTo>
                  <a:cubicBezTo>
                    <a:pt x="1607" y="10627"/>
                    <a:pt x="1580" y="10547"/>
                    <a:pt x="1580" y="10439"/>
                  </a:cubicBezTo>
                  <a:lnTo>
                    <a:pt x="1580" y="10413"/>
                  </a:lnTo>
                  <a:cubicBezTo>
                    <a:pt x="1286" y="11002"/>
                    <a:pt x="1018" y="11671"/>
                    <a:pt x="804" y="12313"/>
                  </a:cubicBezTo>
                  <a:cubicBezTo>
                    <a:pt x="483" y="13303"/>
                    <a:pt x="268" y="14347"/>
                    <a:pt x="135" y="15418"/>
                  </a:cubicBezTo>
                  <a:cubicBezTo>
                    <a:pt x="54" y="15445"/>
                    <a:pt x="1" y="15552"/>
                    <a:pt x="54" y="15659"/>
                  </a:cubicBezTo>
                  <a:cubicBezTo>
                    <a:pt x="322" y="16462"/>
                    <a:pt x="509" y="17318"/>
                    <a:pt x="670" y="18255"/>
                  </a:cubicBezTo>
                  <a:cubicBezTo>
                    <a:pt x="938" y="19781"/>
                    <a:pt x="1071" y="21280"/>
                    <a:pt x="1205" y="22885"/>
                  </a:cubicBezTo>
                  <a:cubicBezTo>
                    <a:pt x="1205" y="22993"/>
                    <a:pt x="1312" y="23073"/>
                    <a:pt x="1419" y="23073"/>
                  </a:cubicBezTo>
                  <a:cubicBezTo>
                    <a:pt x="1419" y="23153"/>
                    <a:pt x="1473" y="23260"/>
                    <a:pt x="1553" y="23287"/>
                  </a:cubicBezTo>
                  <a:cubicBezTo>
                    <a:pt x="2115" y="23421"/>
                    <a:pt x="2731" y="23528"/>
                    <a:pt x="3293" y="23555"/>
                  </a:cubicBezTo>
                  <a:lnTo>
                    <a:pt x="3213" y="23448"/>
                  </a:lnTo>
                  <a:lnTo>
                    <a:pt x="3159" y="23394"/>
                  </a:lnTo>
                  <a:cubicBezTo>
                    <a:pt x="2999" y="23126"/>
                    <a:pt x="2865" y="22859"/>
                    <a:pt x="2758" y="22591"/>
                  </a:cubicBezTo>
                  <a:cubicBezTo>
                    <a:pt x="2624" y="22270"/>
                    <a:pt x="2544" y="21975"/>
                    <a:pt x="2490" y="21681"/>
                  </a:cubicBezTo>
                  <a:cubicBezTo>
                    <a:pt x="2410" y="21333"/>
                    <a:pt x="2410" y="21039"/>
                    <a:pt x="2410" y="20771"/>
                  </a:cubicBezTo>
                  <a:cubicBezTo>
                    <a:pt x="2410" y="20450"/>
                    <a:pt x="2463" y="20129"/>
                    <a:pt x="2544" y="19834"/>
                  </a:cubicBezTo>
                  <a:cubicBezTo>
                    <a:pt x="2677" y="19245"/>
                    <a:pt x="2945" y="18710"/>
                    <a:pt x="3293" y="18228"/>
                  </a:cubicBezTo>
                  <a:cubicBezTo>
                    <a:pt x="3454" y="17987"/>
                    <a:pt x="3641" y="17773"/>
                    <a:pt x="3855" y="17559"/>
                  </a:cubicBezTo>
                  <a:cubicBezTo>
                    <a:pt x="3989" y="17425"/>
                    <a:pt x="4149" y="17291"/>
                    <a:pt x="4337" y="17184"/>
                  </a:cubicBezTo>
                  <a:cubicBezTo>
                    <a:pt x="4390" y="17131"/>
                    <a:pt x="4497" y="17104"/>
                    <a:pt x="4551" y="17024"/>
                  </a:cubicBezTo>
                  <a:lnTo>
                    <a:pt x="4604" y="16997"/>
                  </a:lnTo>
                  <a:lnTo>
                    <a:pt x="4631" y="16970"/>
                  </a:lnTo>
                  <a:cubicBezTo>
                    <a:pt x="4872" y="16836"/>
                    <a:pt x="5086" y="16703"/>
                    <a:pt x="5354" y="16596"/>
                  </a:cubicBezTo>
                  <a:cubicBezTo>
                    <a:pt x="5675" y="16489"/>
                    <a:pt x="5943" y="16381"/>
                    <a:pt x="6237" y="16355"/>
                  </a:cubicBezTo>
                  <a:cubicBezTo>
                    <a:pt x="6317" y="16355"/>
                    <a:pt x="6398" y="16328"/>
                    <a:pt x="6505" y="16328"/>
                  </a:cubicBezTo>
                  <a:lnTo>
                    <a:pt x="7174" y="16328"/>
                  </a:lnTo>
                  <a:cubicBezTo>
                    <a:pt x="7335" y="16328"/>
                    <a:pt x="7495" y="16355"/>
                    <a:pt x="7656" y="16355"/>
                  </a:cubicBezTo>
                  <a:cubicBezTo>
                    <a:pt x="7763" y="16355"/>
                    <a:pt x="7897" y="16381"/>
                    <a:pt x="8030" y="16435"/>
                  </a:cubicBezTo>
                  <a:lnTo>
                    <a:pt x="8057" y="16435"/>
                  </a:lnTo>
                  <a:cubicBezTo>
                    <a:pt x="8245" y="16462"/>
                    <a:pt x="8405" y="16515"/>
                    <a:pt x="8566" y="16569"/>
                  </a:cubicBezTo>
                  <a:cubicBezTo>
                    <a:pt x="8860" y="16649"/>
                    <a:pt x="9128" y="16783"/>
                    <a:pt x="9369" y="16917"/>
                  </a:cubicBezTo>
                  <a:cubicBezTo>
                    <a:pt x="9636" y="17104"/>
                    <a:pt x="9877" y="17265"/>
                    <a:pt x="10065" y="17452"/>
                  </a:cubicBezTo>
                  <a:cubicBezTo>
                    <a:pt x="10306" y="17666"/>
                    <a:pt x="10520" y="17907"/>
                    <a:pt x="10680" y="18121"/>
                  </a:cubicBezTo>
                  <a:cubicBezTo>
                    <a:pt x="10868" y="18389"/>
                    <a:pt x="11001" y="18657"/>
                    <a:pt x="11135" y="18924"/>
                  </a:cubicBezTo>
                  <a:cubicBezTo>
                    <a:pt x="11269" y="19245"/>
                    <a:pt x="11376" y="19513"/>
                    <a:pt x="11456" y="19781"/>
                  </a:cubicBezTo>
                  <a:cubicBezTo>
                    <a:pt x="11510" y="20102"/>
                    <a:pt x="11537" y="20396"/>
                    <a:pt x="11590" y="20717"/>
                  </a:cubicBezTo>
                  <a:cubicBezTo>
                    <a:pt x="11590" y="21039"/>
                    <a:pt x="11564" y="21333"/>
                    <a:pt x="11510" y="21601"/>
                  </a:cubicBezTo>
                  <a:cubicBezTo>
                    <a:pt x="11483" y="21815"/>
                    <a:pt x="11456" y="21975"/>
                    <a:pt x="11376" y="22136"/>
                  </a:cubicBezTo>
                  <a:cubicBezTo>
                    <a:pt x="12875" y="21520"/>
                    <a:pt x="14401" y="20664"/>
                    <a:pt x="15793" y="19647"/>
                  </a:cubicBezTo>
                  <a:cubicBezTo>
                    <a:pt x="16756" y="18924"/>
                    <a:pt x="17666" y="18175"/>
                    <a:pt x="18496" y="17318"/>
                  </a:cubicBezTo>
                  <a:lnTo>
                    <a:pt x="18308" y="17318"/>
                  </a:lnTo>
                  <a:cubicBezTo>
                    <a:pt x="18201" y="17318"/>
                    <a:pt x="18068" y="17318"/>
                    <a:pt x="17987" y="17291"/>
                  </a:cubicBezTo>
                  <a:cubicBezTo>
                    <a:pt x="17800" y="17265"/>
                    <a:pt x="17666" y="17238"/>
                    <a:pt x="17586" y="17184"/>
                  </a:cubicBezTo>
                  <a:cubicBezTo>
                    <a:pt x="17398" y="17131"/>
                    <a:pt x="17265" y="17051"/>
                    <a:pt x="17158" y="16997"/>
                  </a:cubicBezTo>
                  <a:cubicBezTo>
                    <a:pt x="17024" y="16917"/>
                    <a:pt x="16943" y="16836"/>
                    <a:pt x="16836" y="16756"/>
                  </a:cubicBezTo>
                  <a:cubicBezTo>
                    <a:pt x="16595" y="16596"/>
                    <a:pt x="16408" y="16355"/>
                    <a:pt x="16248" y="16114"/>
                  </a:cubicBezTo>
                  <a:cubicBezTo>
                    <a:pt x="16167" y="16033"/>
                    <a:pt x="16087" y="15926"/>
                    <a:pt x="16033" y="15793"/>
                  </a:cubicBezTo>
                  <a:cubicBezTo>
                    <a:pt x="15980" y="15659"/>
                    <a:pt x="15900" y="15498"/>
                    <a:pt x="15846" y="15364"/>
                  </a:cubicBezTo>
                  <a:cubicBezTo>
                    <a:pt x="15766" y="15177"/>
                    <a:pt x="15712" y="14990"/>
                    <a:pt x="15659" y="14829"/>
                  </a:cubicBezTo>
                  <a:cubicBezTo>
                    <a:pt x="15632" y="14722"/>
                    <a:pt x="15632" y="14588"/>
                    <a:pt x="15605" y="14481"/>
                  </a:cubicBezTo>
                  <a:lnTo>
                    <a:pt x="15605" y="14454"/>
                  </a:lnTo>
                  <a:cubicBezTo>
                    <a:pt x="15578" y="14213"/>
                    <a:pt x="15578" y="14026"/>
                    <a:pt x="15605" y="13785"/>
                  </a:cubicBezTo>
                  <a:lnTo>
                    <a:pt x="15605" y="13758"/>
                  </a:lnTo>
                  <a:lnTo>
                    <a:pt x="15605" y="13705"/>
                  </a:lnTo>
                  <a:lnTo>
                    <a:pt x="15605" y="13571"/>
                  </a:lnTo>
                  <a:cubicBezTo>
                    <a:pt x="15605" y="13491"/>
                    <a:pt x="15632" y="13384"/>
                    <a:pt x="15659" y="13277"/>
                  </a:cubicBezTo>
                  <a:lnTo>
                    <a:pt x="15766" y="12982"/>
                  </a:lnTo>
                  <a:cubicBezTo>
                    <a:pt x="15793" y="12902"/>
                    <a:pt x="15846" y="12822"/>
                    <a:pt x="15873" y="12741"/>
                  </a:cubicBezTo>
                  <a:cubicBezTo>
                    <a:pt x="15926" y="12581"/>
                    <a:pt x="16007" y="12447"/>
                    <a:pt x="16060" y="12340"/>
                  </a:cubicBezTo>
                  <a:cubicBezTo>
                    <a:pt x="16087" y="12313"/>
                    <a:pt x="16140" y="12233"/>
                    <a:pt x="16167" y="12206"/>
                  </a:cubicBezTo>
                  <a:cubicBezTo>
                    <a:pt x="16194" y="12152"/>
                    <a:pt x="16274" y="12072"/>
                    <a:pt x="16301" y="12045"/>
                  </a:cubicBezTo>
                  <a:lnTo>
                    <a:pt x="16328" y="12019"/>
                  </a:lnTo>
                  <a:lnTo>
                    <a:pt x="16488" y="11831"/>
                  </a:lnTo>
                  <a:lnTo>
                    <a:pt x="16595" y="11751"/>
                  </a:lnTo>
                  <a:cubicBezTo>
                    <a:pt x="16676" y="11697"/>
                    <a:pt x="16729" y="11644"/>
                    <a:pt x="16810" y="11617"/>
                  </a:cubicBezTo>
                  <a:cubicBezTo>
                    <a:pt x="16836" y="11564"/>
                    <a:pt x="16890" y="11537"/>
                    <a:pt x="16943" y="11537"/>
                  </a:cubicBezTo>
                  <a:lnTo>
                    <a:pt x="16970" y="11537"/>
                  </a:lnTo>
                  <a:cubicBezTo>
                    <a:pt x="17024" y="11510"/>
                    <a:pt x="17131" y="11483"/>
                    <a:pt x="17211" y="11430"/>
                  </a:cubicBezTo>
                  <a:cubicBezTo>
                    <a:pt x="17265" y="11403"/>
                    <a:pt x="17291" y="11403"/>
                    <a:pt x="17372" y="11403"/>
                  </a:cubicBezTo>
                  <a:lnTo>
                    <a:pt x="17425" y="11403"/>
                  </a:lnTo>
                  <a:cubicBezTo>
                    <a:pt x="17506" y="11403"/>
                    <a:pt x="17559" y="11376"/>
                    <a:pt x="17613" y="11376"/>
                  </a:cubicBezTo>
                  <a:lnTo>
                    <a:pt x="18094" y="11376"/>
                  </a:lnTo>
                  <a:cubicBezTo>
                    <a:pt x="18282" y="11403"/>
                    <a:pt x="18416" y="11403"/>
                    <a:pt x="18496" y="11483"/>
                  </a:cubicBezTo>
                  <a:cubicBezTo>
                    <a:pt x="18630" y="11510"/>
                    <a:pt x="18764" y="11564"/>
                    <a:pt x="18897" y="11644"/>
                  </a:cubicBezTo>
                  <a:cubicBezTo>
                    <a:pt x="18978" y="11671"/>
                    <a:pt x="19031" y="11697"/>
                    <a:pt x="19085" y="11751"/>
                  </a:cubicBezTo>
                  <a:cubicBezTo>
                    <a:pt x="19138" y="11778"/>
                    <a:pt x="19219" y="11805"/>
                    <a:pt x="19245" y="11885"/>
                  </a:cubicBezTo>
                  <a:cubicBezTo>
                    <a:pt x="19486" y="12045"/>
                    <a:pt x="19674" y="12233"/>
                    <a:pt x="19834" y="12474"/>
                  </a:cubicBezTo>
                  <a:cubicBezTo>
                    <a:pt x="20021" y="12715"/>
                    <a:pt x="20182" y="12982"/>
                    <a:pt x="20289" y="13250"/>
                  </a:cubicBezTo>
                  <a:cubicBezTo>
                    <a:pt x="20343" y="13410"/>
                    <a:pt x="20369" y="13544"/>
                    <a:pt x="20423" y="13678"/>
                  </a:cubicBezTo>
                  <a:cubicBezTo>
                    <a:pt x="20450" y="13839"/>
                    <a:pt x="20477" y="13973"/>
                    <a:pt x="20503" y="14106"/>
                  </a:cubicBezTo>
                  <a:cubicBezTo>
                    <a:pt x="20557" y="14240"/>
                    <a:pt x="20557" y="14401"/>
                    <a:pt x="20557" y="14588"/>
                  </a:cubicBezTo>
                  <a:cubicBezTo>
                    <a:pt x="20557" y="14722"/>
                    <a:pt x="20557" y="14856"/>
                    <a:pt x="20503" y="14936"/>
                  </a:cubicBezTo>
                  <a:cubicBezTo>
                    <a:pt x="20691" y="14749"/>
                    <a:pt x="20851" y="14508"/>
                    <a:pt x="21012" y="14240"/>
                  </a:cubicBezTo>
                  <a:cubicBezTo>
                    <a:pt x="21815" y="13063"/>
                    <a:pt x="22484" y="11831"/>
                    <a:pt x="23019" y="10493"/>
                  </a:cubicBezTo>
                  <a:cubicBezTo>
                    <a:pt x="23260" y="9931"/>
                    <a:pt x="23421" y="9369"/>
                    <a:pt x="23581" y="8780"/>
                  </a:cubicBezTo>
                  <a:lnTo>
                    <a:pt x="23581" y="8780"/>
                  </a:lnTo>
                  <a:cubicBezTo>
                    <a:pt x="23421" y="8860"/>
                    <a:pt x="23287" y="8914"/>
                    <a:pt x="23153" y="8967"/>
                  </a:cubicBezTo>
                  <a:cubicBezTo>
                    <a:pt x="22992" y="9021"/>
                    <a:pt x="22859" y="9048"/>
                    <a:pt x="22725" y="9101"/>
                  </a:cubicBezTo>
                  <a:cubicBezTo>
                    <a:pt x="22591" y="9128"/>
                    <a:pt x="22430" y="9155"/>
                    <a:pt x="22297" y="9155"/>
                  </a:cubicBezTo>
                  <a:cubicBezTo>
                    <a:pt x="22082" y="9181"/>
                    <a:pt x="21895" y="9181"/>
                    <a:pt x="21681" y="9181"/>
                  </a:cubicBezTo>
                  <a:lnTo>
                    <a:pt x="21413" y="9181"/>
                  </a:lnTo>
                  <a:cubicBezTo>
                    <a:pt x="21092" y="9155"/>
                    <a:pt x="20771" y="9128"/>
                    <a:pt x="20503" y="9048"/>
                  </a:cubicBezTo>
                  <a:cubicBezTo>
                    <a:pt x="20209" y="8994"/>
                    <a:pt x="19914" y="8860"/>
                    <a:pt x="19674" y="8726"/>
                  </a:cubicBezTo>
                  <a:cubicBezTo>
                    <a:pt x="19540" y="8646"/>
                    <a:pt x="19406" y="8593"/>
                    <a:pt x="19272" y="8486"/>
                  </a:cubicBezTo>
                  <a:cubicBezTo>
                    <a:pt x="19138" y="8432"/>
                    <a:pt x="19031" y="8325"/>
                    <a:pt x="18951" y="8245"/>
                  </a:cubicBezTo>
                  <a:cubicBezTo>
                    <a:pt x="18710" y="8084"/>
                    <a:pt x="18496" y="7897"/>
                    <a:pt x="18308" y="7656"/>
                  </a:cubicBezTo>
                  <a:cubicBezTo>
                    <a:pt x="18094" y="7415"/>
                    <a:pt x="17907" y="7147"/>
                    <a:pt x="17773" y="6906"/>
                  </a:cubicBezTo>
                  <a:cubicBezTo>
                    <a:pt x="17613" y="6639"/>
                    <a:pt x="17506" y="6371"/>
                    <a:pt x="17398" y="6077"/>
                  </a:cubicBezTo>
                  <a:cubicBezTo>
                    <a:pt x="17318" y="5782"/>
                    <a:pt x="17238" y="5488"/>
                    <a:pt x="17211" y="5220"/>
                  </a:cubicBezTo>
                  <a:cubicBezTo>
                    <a:pt x="17184" y="4899"/>
                    <a:pt x="17184" y="4578"/>
                    <a:pt x="17184" y="4310"/>
                  </a:cubicBezTo>
                  <a:cubicBezTo>
                    <a:pt x="17211" y="4016"/>
                    <a:pt x="17238" y="3695"/>
                    <a:pt x="17345" y="3400"/>
                  </a:cubicBezTo>
                  <a:cubicBezTo>
                    <a:pt x="17452" y="3106"/>
                    <a:pt x="17532" y="2838"/>
                    <a:pt x="17666" y="2570"/>
                  </a:cubicBezTo>
                  <a:cubicBezTo>
                    <a:pt x="17800" y="2303"/>
                    <a:pt x="17987" y="2062"/>
                    <a:pt x="18148" y="1821"/>
                  </a:cubicBezTo>
                  <a:cubicBezTo>
                    <a:pt x="18335" y="1607"/>
                    <a:pt x="18549" y="1366"/>
                    <a:pt x="18790" y="1205"/>
                  </a:cubicBezTo>
                  <a:cubicBezTo>
                    <a:pt x="19004" y="991"/>
                    <a:pt x="19272" y="831"/>
                    <a:pt x="19513" y="697"/>
                  </a:cubicBezTo>
                  <a:cubicBezTo>
                    <a:pt x="19781" y="563"/>
                    <a:pt x="20048" y="429"/>
                    <a:pt x="20343" y="322"/>
                  </a:cubicBezTo>
                  <a:cubicBezTo>
                    <a:pt x="20557" y="269"/>
                    <a:pt x="20744" y="215"/>
                    <a:pt x="20958" y="188"/>
                  </a:cubicBezTo>
                  <a:cubicBezTo>
                    <a:pt x="20396" y="54"/>
                    <a:pt x="19807" y="28"/>
                    <a:pt x="19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6" name="Google Shape;6446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7" name="Google Shape;6447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8" name="Google Shape;6448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9" name="Google Shape;6449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0" name="Google Shape;6450;p41"/>
            <p:cNvSpPr/>
            <p:nvPr/>
          </p:nvSpPr>
          <p:spPr>
            <a:xfrm>
              <a:off x="9180525" y="5940900"/>
              <a:ext cx="139875" cy="155925"/>
            </a:xfrm>
            <a:custGeom>
              <a:avLst/>
              <a:gdLst/>
              <a:ahLst/>
              <a:cxnLst/>
              <a:rect l="l" t="t" r="r" b="b"/>
              <a:pathLst>
                <a:path w="5595" h="6237" extrusionOk="0">
                  <a:moveTo>
                    <a:pt x="1713" y="0"/>
                  </a:moveTo>
                  <a:cubicBezTo>
                    <a:pt x="1606" y="294"/>
                    <a:pt x="1499" y="455"/>
                    <a:pt x="1365" y="616"/>
                  </a:cubicBezTo>
                  <a:cubicBezTo>
                    <a:pt x="964" y="1312"/>
                    <a:pt x="509" y="2034"/>
                    <a:pt x="0" y="2650"/>
                  </a:cubicBezTo>
                  <a:lnTo>
                    <a:pt x="27" y="2650"/>
                  </a:lnTo>
                  <a:cubicBezTo>
                    <a:pt x="187" y="2703"/>
                    <a:pt x="321" y="2703"/>
                    <a:pt x="428" y="2757"/>
                  </a:cubicBezTo>
                  <a:cubicBezTo>
                    <a:pt x="562" y="2784"/>
                    <a:pt x="696" y="2864"/>
                    <a:pt x="830" y="2917"/>
                  </a:cubicBezTo>
                  <a:cubicBezTo>
                    <a:pt x="910" y="2971"/>
                    <a:pt x="964" y="2998"/>
                    <a:pt x="990" y="3025"/>
                  </a:cubicBezTo>
                  <a:cubicBezTo>
                    <a:pt x="1071" y="3051"/>
                    <a:pt x="1124" y="3105"/>
                    <a:pt x="1178" y="3158"/>
                  </a:cubicBezTo>
                  <a:cubicBezTo>
                    <a:pt x="1392" y="3319"/>
                    <a:pt x="1606" y="3533"/>
                    <a:pt x="1767" y="3747"/>
                  </a:cubicBezTo>
                  <a:cubicBezTo>
                    <a:pt x="1927" y="3988"/>
                    <a:pt x="2115" y="4256"/>
                    <a:pt x="2195" y="4523"/>
                  </a:cubicBezTo>
                  <a:cubicBezTo>
                    <a:pt x="2275" y="4684"/>
                    <a:pt x="2302" y="4818"/>
                    <a:pt x="2329" y="4952"/>
                  </a:cubicBezTo>
                  <a:cubicBezTo>
                    <a:pt x="2382" y="5139"/>
                    <a:pt x="2409" y="5273"/>
                    <a:pt x="2436" y="5407"/>
                  </a:cubicBezTo>
                  <a:cubicBezTo>
                    <a:pt x="2463" y="5540"/>
                    <a:pt x="2463" y="5701"/>
                    <a:pt x="2463" y="5862"/>
                  </a:cubicBezTo>
                  <a:lnTo>
                    <a:pt x="2463" y="6236"/>
                  </a:lnTo>
                  <a:cubicBezTo>
                    <a:pt x="2463" y="6210"/>
                    <a:pt x="2489" y="6210"/>
                    <a:pt x="2543" y="6156"/>
                  </a:cubicBezTo>
                  <a:cubicBezTo>
                    <a:pt x="2677" y="5996"/>
                    <a:pt x="2837" y="5808"/>
                    <a:pt x="2998" y="5540"/>
                  </a:cubicBezTo>
                  <a:cubicBezTo>
                    <a:pt x="3801" y="4363"/>
                    <a:pt x="4470" y="3132"/>
                    <a:pt x="5005" y="1793"/>
                  </a:cubicBezTo>
                  <a:cubicBezTo>
                    <a:pt x="5246" y="1204"/>
                    <a:pt x="5407" y="642"/>
                    <a:pt x="5594" y="80"/>
                  </a:cubicBezTo>
                  <a:lnTo>
                    <a:pt x="5594" y="80"/>
                  </a:lnTo>
                  <a:lnTo>
                    <a:pt x="5460" y="134"/>
                  </a:lnTo>
                  <a:cubicBezTo>
                    <a:pt x="5353" y="187"/>
                    <a:pt x="5246" y="214"/>
                    <a:pt x="5193" y="241"/>
                  </a:cubicBezTo>
                  <a:cubicBezTo>
                    <a:pt x="5005" y="321"/>
                    <a:pt x="4871" y="348"/>
                    <a:pt x="4738" y="375"/>
                  </a:cubicBezTo>
                  <a:cubicBezTo>
                    <a:pt x="4604" y="401"/>
                    <a:pt x="4443" y="455"/>
                    <a:pt x="4309" y="455"/>
                  </a:cubicBezTo>
                  <a:cubicBezTo>
                    <a:pt x="4149" y="482"/>
                    <a:pt x="3935" y="482"/>
                    <a:pt x="3720" y="482"/>
                  </a:cubicBezTo>
                  <a:lnTo>
                    <a:pt x="3453" y="482"/>
                  </a:lnTo>
                  <a:cubicBezTo>
                    <a:pt x="3132" y="455"/>
                    <a:pt x="2810" y="401"/>
                    <a:pt x="2543" y="348"/>
                  </a:cubicBezTo>
                  <a:cubicBezTo>
                    <a:pt x="2302" y="268"/>
                    <a:pt x="2115" y="214"/>
                    <a:pt x="1900" y="107"/>
                  </a:cubicBezTo>
                  <a:lnTo>
                    <a:pt x="1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1" name="Google Shape;6451;p41"/>
            <p:cNvSpPr/>
            <p:nvPr/>
          </p:nvSpPr>
          <p:spPr>
            <a:xfrm>
              <a:off x="9015900" y="6076725"/>
              <a:ext cx="178025" cy="202775"/>
            </a:xfrm>
            <a:custGeom>
              <a:avLst/>
              <a:gdLst/>
              <a:ahLst/>
              <a:cxnLst/>
              <a:rect l="l" t="t" r="r" b="b"/>
              <a:pathLst>
                <a:path w="7121" h="8111" extrusionOk="0">
                  <a:moveTo>
                    <a:pt x="4176" y="0"/>
                  </a:moveTo>
                  <a:cubicBezTo>
                    <a:pt x="4042" y="27"/>
                    <a:pt x="3908" y="107"/>
                    <a:pt x="3775" y="215"/>
                  </a:cubicBezTo>
                  <a:cubicBezTo>
                    <a:pt x="3614" y="348"/>
                    <a:pt x="3427" y="429"/>
                    <a:pt x="3266" y="563"/>
                  </a:cubicBezTo>
                  <a:cubicBezTo>
                    <a:pt x="2865" y="830"/>
                    <a:pt x="2463" y="1151"/>
                    <a:pt x="2088" y="1446"/>
                  </a:cubicBezTo>
                  <a:cubicBezTo>
                    <a:pt x="1740" y="1740"/>
                    <a:pt x="1366" y="2035"/>
                    <a:pt x="1018" y="2383"/>
                  </a:cubicBezTo>
                  <a:cubicBezTo>
                    <a:pt x="857" y="2543"/>
                    <a:pt x="697" y="2757"/>
                    <a:pt x="590" y="2945"/>
                  </a:cubicBezTo>
                  <a:cubicBezTo>
                    <a:pt x="563" y="3025"/>
                    <a:pt x="536" y="3078"/>
                    <a:pt x="482" y="3186"/>
                  </a:cubicBezTo>
                  <a:cubicBezTo>
                    <a:pt x="482" y="3212"/>
                    <a:pt x="456" y="3293"/>
                    <a:pt x="482" y="3319"/>
                  </a:cubicBezTo>
                  <a:lnTo>
                    <a:pt x="482" y="3426"/>
                  </a:lnTo>
                  <a:cubicBezTo>
                    <a:pt x="482" y="3453"/>
                    <a:pt x="536" y="3480"/>
                    <a:pt x="536" y="3507"/>
                  </a:cubicBezTo>
                  <a:cubicBezTo>
                    <a:pt x="563" y="3560"/>
                    <a:pt x="590" y="3587"/>
                    <a:pt x="590" y="3614"/>
                  </a:cubicBezTo>
                  <a:cubicBezTo>
                    <a:pt x="616" y="3641"/>
                    <a:pt x="670" y="3694"/>
                    <a:pt x="697" y="3694"/>
                  </a:cubicBezTo>
                  <a:cubicBezTo>
                    <a:pt x="750" y="3721"/>
                    <a:pt x="804" y="3721"/>
                    <a:pt x="857" y="3748"/>
                  </a:cubicBezTo>
                  <a:cubicBezTo>
                    <a:pt x="964" y="3774"/>
                    <a:pt x="1045" y="3774"/>
                    <a:pt x="1152" y="3774"/>
                  </a:cubicBezTo>
                  <a:cubicBezTo>
                    <a:pt x="1393" y="3774"/>
                    <a:pt x="1633" y="3721"/>
                    <a:pt x="1874" y="3641"/>
                  </a:cubicBezTo>
                  <a:cubicBezTo>
                    <a:pt x="2088" y="3587"/>
                    <a:pt x="2329" y="3507"/>
                    <a:pt x="2543" y="3426"/>
                  </a:cubicBezTo>
                  <a:cubicBezTo>
                    <a:pt x="2731" y="3319"/>
                    <a:pt x="2945" y="3239"/>
                    <a:pt x="3132" y="3159"/>
                  </a:cubicBezTo>
                  <a:cubicBezTo>
                    <a:pt x="3293" y="3052"/>
                    <a:pt x="3507" y="2971"/>
                    <a:pt x="3668" y="2891"/>
                  </a:cubicBezTo>
                  <a:cubicBezTo>
                    <a:pt x="3775" y="2811"/>
                    <a:pt x="3908" y="2757"/>
                    <a:pt x="3989" y="2704"/>
                  </a:cubicBezTo>
                  <a:cubicBezTo>
                    <a:pt x="4042" y="2704"/>
                    <a:pt x="4069" y="2704"/>
                    <a:pt x="4069" y="2757"/>
                  </a:cubicBezTo>
                  <a:lnTo>
                    <a:pt x="4069" y="2784"/>
                  </a:lnTo>
                  <a:lnTo>
                    <a:pt x="4069" y="2811"/>
                  </a:lnTo>
                  <a:cubicBezTo>
                    <a:pt x="3427" y="3453"/>
                    <a:pt x="2758" y="4015"/>
                    <a:pt x="2035" y="4524"/>
                  </a:cubicBezTo>
                  <a:cubicBezTo>
                    <a:pt x="1393" y="4952"/>
                    <a:pt x="750" y="5354"/>
                    <a:pt x="54" y="5702"/>
                  </a:cubicBezTo>
                  <a:cubicBezTo>
                    <a:pt x="135" y="6023"/>
                    <a:pt x="161" y="6317"/>
                    <a:pt x="188" y="6638"/>
                  </a:cubicBezTo>
                  <a:lnTo>
                    <a:pt x="188" y="6772"/>
                  </a:lnTo>
                  <a:cubicBezTo>
                    <a:pt x="188" y="7040"/>
                    <a:pt x="161" y="7307"/>
                    <a:pt x="135" y="7575"/>
                  </a:cubicBezTo>
                  <a:cubicBezTo>
                    <a:pt x="81" y="7736"/>
                    <a:pt x="54" y="7870"/>
                    <a:pt x="27" y="8030"/>
                  </a:cubicBezTo>
                  <a:cubicBezTo>
                    <a:pt x="27" y="8051"/>
                    <a:pt x="27" y="8088"/>
                    <a:pt x="15" y="8103"/>
                  </a:cubicBezTo>
                  <a:lnTo>
                    <a:pt x="15" y="8103"/>
                  </a:lnTo>
                  <a:cubicBezTo>
                    <a:pt x="171" y="8027"/>
                    <a:pt x="326" y="7974"/>
                    <a:pt x="456" y="7896"/>
                  </a:cubicBezTo>
                  <a:cubicBezTo>
                    <a:pt x="1794" y="7307"/>
                    <a:pt x="3132" y="6531"/>
                    <a:pt x="4417" y="5621"/>
                  </a:cubicBezTo>
                  <a:cubicBezTo>
                    <a:pt x="5381" y="4925"/>
                    <a:pt x="6291" y="4149"/>
                    <a:pt x="7120" y="3319"/>
                  </a:cubicBezTo>
                  <a:lnTo>
                    <a:pt x="6906" y="3319"/>
                  </a:lnTo>
                  <a:cubicBezTo>
                    <a:pt x="6826" y="3319"/>
                    <a:pt x="6692" y="3319"/>
                    <a:pt x="6585" y="3293"/>
                  </a:cubicBezTo>
                  <a:lnTo>
                    <a:pt x="6184" y="3186"/>
                  </a:lnTo>
                  <a:cubicBezTo>
                    <a:pt x="6023" y="3105"/>
                    <a:pt x="5889" y="3052"/>
                    <a:pt x="5782" y="2971"/>
                  </a:cubicBezTo>
                  <a:cubicBezTo>
                    <a:pt x="5648" y="2918"/>
                    <a:pt x="5514" y="2811"/>
                    <a:pt x="5434" y="2757"/>
                  </a:cubicBezTo>
                  <a:cubicBezTo>
                    <a:pt x="5220" y="2570"/>
                    <a:pt x="5006" y="2356"/>
                    <a:pt x="4845" y="2115"/>
                  </a:cubicBezTo>
                  <a:cubicBezTo>
                    <a:pt x="4765" y="2008"/>
                    <a:pt x="4711" y="1874"/>
                    <a:pt x="4631" y="1767"/>
                  </a:cubicBezTo>
                  <a:cubicBezTo>
                    <a:pt x="4578" y="1633"/>
                    <a:pt x="4497" y="1473"/>
                    <a:pt x="4444" y="1339"/>
                  </a:cubicBezTo>
                  <a:cubicBezTo>
                    <a:pt x="4364" y="1178"/>
                    <a:pt x="4310" y="964"/>
                    <a:pt x="4283" y="803"/>
                  </a:cubicBezTo>
                  <a:cubicBezTo>
                    <a:pt x="4230" y="696"/>
                    <a:pt x="4230" y="563"/>
                    <a:pt x="4203" y="482"/>
                  </a:cubicBezTo>
                  <a:lnTo>
                    <a:pt x="4203" y="429"/>
                  </a:lnTo>
                  <a:cubicBezTo>
                    <a:pt x="4203" y="295"/>
                    <a:pt x="4176" y="215"/>
                    <a:pt x="4176" y="107"/>
                  </a:cubicBezTo>
                  <a:lnTo>
                    <a:pt x="4176" y="0"/>
                  </a:lnTo>
                  <a:close/>
                  <a:moveTo>
                    <a:pt x="15" y="8103"/>
                  </a:moveTo>
                  <a:cubicBezTo>
                    <a:pt x="10" y="8106"/>
                    <a:pt x="5" y="8108"/>
                    <a:pt x="1" y="8110"/>
                  </a:cubicBezTo>
                  <a:cubicBezTo>
                    <a:pt x="7" y="8110"/>
                    <a:pt x="11" y="8108"/>
                    <a:pt x="15" y="81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2" name="Google Shape;6452;p41"/>
            <p:cNvSpPr/>
            <p:nvPr/>
          </p:nvSpPr>
          <p:spPr>
            <a:xfrm>
              <a:off x="9030625" y="615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3" name="Google Shape;6453;p41"/>
            <p:cNvSpPr/>
            <p:nvPr/>
          </p:nvSpPr>
          <p:spPr>
            <a:xfrm>
              <a:off x="9029950" y="6164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4" name="Google Shape;6454;p41"/>
            <p:cNvSpPr/>
            <p:nvPr/>
          </p:nvSpPr>
          <p:spPr>
            <a:xfrm>
              <a:off x="9034650" y="6169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5" name="Google Shape;6455;p41"/>
            <p:cNvSpPr/>
            <p:nvPr/>
          </p:nvSpPr>
          <p:spPr>
            <a:xfrm>
              <a:off x="9037975" y="617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6" name="Google Shape;6456;p41"/>
            <p:cNvSpPr/>
            <p:nvPr/>
          </p:nvSpPr>
          <p:spPr>
            <a:xfrm>
              <a:off x="8759625" y="6270100"/>
              <a:ext cx="54225" cy="40850"/>
            </a:xfrm>
            <a:custGeom>
              <a:avLst/>
              <a:gdLst/>
              <a:ahLst/>
              <a:cxnLst/>
              <a:rect l="l" t="t" r="r" b="b"/>
              <a:pathLst>
                <a:path w="2169" h="1634" extrusionOk="0">
                  <a:moveTo>
                    <a:pt x="1446" y="1"/>
                  </a:moveTo>
                  <a:cubicBezTo>
                    <a:pt x="1018" y="1"/>
                    <a:pt x="509" y="27"/>
                    <a:pt x="0" y="27"/>
                  </a:cubicBezTo>
                  <a:cubicBezTo>
                    <a:pt x="27" y="322"/>
                    <a:pt x="81" y="616"/>
                    <a:pt x="81" y="964"/>
                  </a:cubicBezTo>
                  <a:cubicBezTo>
                    <a:pt x="81" y="1098"/>
                    <a:pt x="161" y="1152"/>
                    <a:pt x="268" y="1152"/>
                  </a:cubicBezTo>
                  <a:cubicBezTo>
                    <a:pt x="268" y="1232"/>
                    <a:pt x="348" y="1339"/>
                    <a:pt x="402" y="1366"/>
                  </a:cubicBezTo>
                  <a:cubicBezTo>
                    <a:pt x="964" y="1500"/>
                    <a:pt x="1580" y="1607"/>
                    <a:pt x="2168" y="1633"/>
                  </a:cubicBezTo>
                  <a:lnTo>
                    <a:pt x="2142" y="1553"/>
                  </a:lnTo>
                  <a:lnTo>
                    <a:pt x="2115" y="1526"/>
                  </a:lnTo>
                  <a:lnTo>
                    <a:pt x="2035" y="1473"/>
                  </a:lnTo>
                  <a:cubicBezTo>
                    <a:pt x="1874" y="1205"/>
                    <a:pt x="1740" y="964"/>
                    <a:pt x="1633" y="670"/>
                  </a:cubicBezTo>
                  <a:lnTo>
                    <a:pt x="1446" y="54"/>
                  </a:lnTo>
                  <a:lnTo>
                    <a:pt x="1446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7" name="Google Shape;6457;p41"/>
            <p:cNvSpPr/>
            <p:nvPr/>
          </p:nvSpPr>
          <p:spPr>
            <a:xfrm>
              <a:off x="8353450" y="5878000"/>
              <a:ext cx="184725" cy="157925"/>
            </a:xfrm>
            <a:custGeom>
              <a:avLst/>
              <a:gdLst/>
              <a:ahLst/>
              <a:cxnLst/>
              <a:rect l="l" t="t" r="r" b="b"/>
              <a:pathLst>
                <a:path w="7389" h="6317" extrusionOk="0">
                  <a:moveTo>
                    <a:pt x="3239" y="0"/>
                  </a:moveTo>
                  <a:cubicBezTo>
                    <a:pt x="3191" y="48"/>
                    <a:pt x="3162" y="58"/>
                    <a:pt x="3141" y="58"/>
                  </a:cubicBezTo>
                  <a:cubicBezTo>
                    <a:pt x="3127" y="58"/>
                    <a:pt x="3116" y="54"/>
                    <a:pt x="3106" y="54"/>
                  </a:cubicBezTo>
                  <a:cubicBezTo>
                    <a:pt x="2998" y="54"/>
                    <a:pt x="2891" y="80"/>
                    <a:pt x="2811" y="134"/>
                  </a:cubicBezTo>
                  <a:cubicBezTo>
                    <a:pt x="2704" y="161"/>
                    <a:pt x="2570" y="187"/>
                    <a:pt x="2436" y="214"/>
                  </a:cubicBezTo>
                  <a:cubicBezTo>
                    <a:pt x="2142" y="321"/>
                    <a:pt x="1794" y="455"/>
                    <a:pt x="1500" y="616"/>
                  </a:cubicBezTo>
                  <a:cubicBezTo>
                    <a:pt x="1125" y="803"/>
                    <a:pt x="830" y="990"/>
                    <a:pt x="590" y="1151"/>
                  </a:cubicBezTo>
                  <a:cubicBezTo>
                    <a:pt x="456" y="1258"/>
                    <a:pt x="349" y="1365"/>
                    <a:pt x="268" y="1472"/>
                  </a:cubicBezTo>
                  <a:cubicBezTo>
                    <a:pt x="161" y="1552"/>
                    <a:pt x="81" y="1660"/>
                    <a:pt x="54" y="1793"/>
                  </a:cubicBezTo>
                  <a:cubicBezTo>
                    <a:pt x="27" y="1900"/>
                    <a:pt x="1" y="2034"/>
                    <a:pt x="27" y="2141"/>
                  </a:cubicBezTo>
                  <a:cubicBezTo>
                    <a:pt x="54" y="2222"/>
                    <a:pt x="81" y="2355"/>
                    <a:pt x="188" y="2462"/>
                  </a:cubicBezTo>
                  <a:cubicBezTo>
                    <a:pt x="215" y="2489"/>
                    <a:pt x="268" y="2543"/>
                    <a:pt x="322" y="2570"/>
                  </a:cubicBezTo>
                  <a:cubicBezTo>
                    <a:pt x="349" y="2596"/>
                    <a:pt x="429" y="2623"/>
                    <a:pt x="483" y="2623"/>
                  </a:cubicBezTo>
                  <a:cubicBezTo>
                    <a:pt x="536" y="2623"/>
                    <a:pt x="590" y="2677"/>
                    <a:pt x="616" y="2677"/>
                  </a:cubicBezTo>
                  <a:cubicBezTo>
                    <a:pt x="697" y="2677"/>
                    <a:pt x="750" y="2677"/>
                    <a:pt x="830" y="2623"/>
                  </a:cubicBezTo>
                  <a:cubicBezTo>
                    <a:pt x="964" y="2596"/>
                    <a:pt x="1098" y="2543"/>
                    <a:pt x="1205" y="2462"/>
                  </a:cubicBezTo>
                  <a:cubicBezTo>
                    <a:pt x="1339" y="2409"/>
                    <a:pt x="1419" y="2302"/>
                    <a:pt x="1553" y="2195"/>
                  </a:cubicBezTo>
                  <a:cubicBezTo>
                    <a:pt x="1794" y="2007"/>
                    <a:pt x="2035" y="1793"/>
                    <a:pt x="2329" y="1472"/>
                  </a:cubicBezTo>
                  <a:cubicBezTo>
                    <a:pt x="2490" y="1258"/>
                    <a:pt x="2677" y="1071"/>
                    <a:pt x="2865" y="830"/>
                  </a:cubicBezTo>
                  <a:cubicBezTo>
                    <a:pt x="2945" y="749"/>
                    <a:pt x="2972" y="696"/>
                    <a:pt x="3025" y="616"/>
                  </a:cubicBezTo>
                  <a:cubicBezTo>
                    <a:pt x="3079" y="669"/>
                    <a:pt x="3106" y="696"/>
                    <a:pt x="3132" y="696"/>
                  </a:cubicBezTo>
                  <a:cubicBezTo>
                    <a:pt x="3213" y="723"/>
                    <a:pt x="3266" y="803"/>
                    <a:pt x="3346" y="830"/>
                  </a:cubicBezTo>
                  <a:cubicBezTo>
                    <a:pt x="3400" y="857"/>
                    <a:pt x="3453" y="883"/>
                    <a:pt x="3534" y="964"/>
                  </a:cubicBezTo>
                  <a:cubicBezTo>
                    <a:pt x="3668" y="1071"/>
                    <a:pt x="3828" y="1151"/>
                    <a:pt x="3962" y="1285"/>
                  </a:cubicBezTo>
                  <a:cubicBezTo>
                    <a:pt x="4230" y="1499"/>
                    <a:pt x="4497" y="1767"/>
                    <a:pt x="4765" y="2034"/>
                  </a:cubicBezTo>
                  <a:cubicBezTo>
                    <a:pt x="5059" y="2329"/>
                    <a:pt x="5354" y="2623"/>
                    <a:pt x="5541" y="2944"/>
                  </a:cubicBezTo>
                  <a:cubicBezTo>
                    <a:pt x="5809" y="3292"/>
                    <a:pt x="6050" y="3640"/>
                    <a:pt x="6237" y="4015"/>
                  </a:cubicBezTo>
                  <a:lnTo>
                    <a:pt x="6237" y="3961"/>
                  </a:lnTo>
                  <a:lnTo>
                    <a:pt x="6237" y="3935"/>
                  </a:lnTo>
                  <a:cubicBezTo>
                    <a:pt x="6665" y="4711"/>
                    <a:pt x="6987" y="5433"/>
                    <a:pt x="7147" y="6183"/>
                  </a:cubicBezTo>
                  <a:lnTo>
                    <a:pt x="7147" y="6210"/>
                  </a:lnTo>
                  <a:cubicBezTo>
                    <a:pt x="7147" y="6290"/>
                    <a:pt x="7227" y="6317"/>
                    <a:pt x="7254" y="6317"/>
                  </a:cubicBezTo>
                  <a:cubicBezTo>
                    <a:pt x="7281" y="6317"/>
                    <a:pt x="7308" y="6290"/>
                    <a:pt x="7335" y="6290"/>
                  </a:cubicBezTo>
                  <a:cubicBezTo>
                    <a:pt x="7335" y="6236"/>
                    <a:pt x="7388" y="6236"/>
                    <a:pt x="7335" y="6210"/>
                  </a:cubicBezTo>
                  <a:cubicBezTo>
                    <a:pt x="7120" y="5219"/>
                    <a:pt x="6746" y="4229"/>
                    <a:pt x="6264" y="3265"/>
                  </a:cubicBezTo>
                  <a:cubicBezTo>
                    <a:pt x="5996" y="2703"/>
                    <a:pt x="5702" y="2222"/>
                    <a:pt x="5434" y="1793"/>
                  </a:cubicBezTo>
                  <a:cubicBezTo>
                    <a:pt x="5113" y="1338"/>
                    <a:pt x="4738" y="937"/>
                    <a:pt x="4337" y="589"/>
                  </a:cubicBezTo>
                  <a:lnTo>
                    <a:pt x="3935" y="294"/>
                  </a:lnTo>
                  <a:cubicBezTo>
                    <a:pt x="3828" y="214"/>
                    <a:pt x="3721" y="187"/>
                    <a:pt x="3641" y="134"/>
                  </a:cubicBezTo>
                  <a:cubicBezTo>
                    <a:pt x="3587" y="80"/>
                    <a:pt x="3561" y="80"/>
                    <a:pt x="3534" y="80"/>
                  </a:cubicBezTo>
                  <a:cubicBezTo>
                    <a:pt x="3507" y="80"/>
                    <a:pt x="3507" y="80"/>
                    <a:pt x="3453" y="54"/>
                  </a:cubicBezTo>
                  <a:cubicBezTo>
                    <a:pt x="3427" y="54"/>
                    <a:pt x="3400" y="27"/>
                    <a:pt x="3400" y="27"/>
                  </a:cubicBezTo>
                  <a:cubicBezTo>
                    <a:pt x="3373" y="0"/>
                    <a:pt x="3293" y="0"/>
                    <a:pt x="326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8" name="Google Shape;6458;p41"/>
            <p:cNvSpPr/>
            <p:nvPr/>
          </p:nvSpPr>
          <p:spPr>
            <a:xfrm>
              <a:off x="8431750" y="5880000"/>
              <a:ext cx="10050" cy="6050"/>
            </a:xfrm>
            <a:custGeom>
              <a:avLst/>
              <a:gdLst/>
              <a:ahLst/>
              <a:cxnLst/>
              <a:rect l="l" t="t" r="r" b="b"/>
              <a:pathLst>
                <a:path w="402" h="242" extrusionOk="0">
                  <a:moveTo>
                    <a:pt x="81" y="0"/>
                  </a:moveTo>
                  <a:lnTo>
                    <a:pt x="0" y="81"/>
                  </a:lnTo>
                  <a:cubicBezTo>
                    <a:pt x="0" y="107"/>
                    <a:pt x="0" y="134"/>
                    <a:pt x="27" y="134"/>
                  </a:cubicBezTo>
                  <a:cubicBezTo>
                    <a:pt x="81" y="134"/>
                    <a:pt x="134" y="188"/>
                    <a:pt x="161" y="188"/>
                  </a:cubicBezTo>
                  <a:cubicBezTo>
                    <a:pt x="241" y="214"/>
                    <a:pt x="268" y="214"/>
                    <a:pt x="348" y="241"/>
                  </a:cubicBezTo>
                  <a:cubicBezTo>
                    <a:pt x="375" y="241"/>
                    <a:pt x="402" y="241"/>
                    <a:pt x="402" y="214"/>
                  </a:cubicBezTo>
                  <a:cubicBezTo>
                    <a:pt x="402" y="188"/>
                    <a:pt x="402" y="134"/>
                    <a:pt x="375" y="134"/>
                  </a:cubicBezTo>
                  <a:cubicBezTo>
                    <a:pt x="295" y="107"/>
                    <a:pt x="268" y="81"/>
                    <a:pt x="214" y="81"/>
                  </a:cubicBezTo>
                  <a:cubicBezTo>
                    <a:pt x="161" y="27"/>
                    <a:pt x="107" y="27"/>
                    <a:pt x="8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9" name="Google Shape;6459;p41"/>
            <p:cNvSpPr/>
            <p:nvPr/>
          </p:nvSpPr>
          <p:spPr>
            <a:xfrm>
              <a:off x="8431075" y="5879325"/>
              <a:ext cx="11400" cy="6725"/>
            </a:xfrm>
            <a:custGeom>
              <a:avLst/>
              <a:gdLst/>
              <a:ahLst/>
              <a:cxnLst/>
              <a:rect l="l" t="t" r="r" b="b"/>
              <a:pathLst>
                <a:path w="456" h="269" extrusionOk="0">
                  <a:moveTo>
                    <a:pt x="54" y="1"/>
                  </a:moveTo>
                  <a:lnTo>
                    <a:pt x="1" y="81"/>
                  </a:lnTo>
                  <a:cubicBezTo>
                    <a:pt x="1" y="108"/>
                    <a:pt x="1" y="134"/>
                    <a:pt x="27" y="134"/>
                  </a:cubicBezTo>
                  <a:cubicBezTo>
                    <a:pt x="54" y="134"/>
                    <a:pt x="108" y="161"/>
                    <a:pt x="134" y="161"/>
                  </a:cubicBezTo>
                  <a:cubicBezTo>
                    <a:pt x="161" y="161"/>
                    <a:pt x="188" y="215"/>
                    <a:pt x="241" y="215"/>
                  </a:cubicBezTo>
                  <a:cubicBezTo>
                    <a:pt x="295" y="241"/>
                    <a:pt x="322" y="241"/>
                    <a:pt x="402" y="268"/>
                  </a:cubicBezTo>
                  <a:cubicBezTo>
                    <a:pt x="429" y="268"/>
                    <a:pt x="456" y="268"/>
                    <a:pt x="456" y="241"/>
                  </a:cubicBezTo>
                  <a:cubicBezTo>
                    <a:pt x="456" y="215"/>
                    <a:pt x="456" y="161"/>
                    <a:pt x="429" y="161"/>
                  </a:cubicBezTo>
                  <a:cubicBezTo>
                    <a:pt x="348" y="134"/>
                    <a:pt x="322" y="108"/>
                    <a:pt x="268" y="81"/>
                  </a:cubicBezTo>
                  <a:cubicBezTo>
                    <a:pt x="241" y="81"/>
                    <a:pt x="188" y="27"/>
                    <a:pt x="161" y="27"/>
                  </a:cubicBezTo>
                  <a:cubicBezTo>
                    <a:pt x="134" y="27"/>
                    <a:pt x="108" y="1"/>
                    <a:pt x="5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0" name="Google Shape;6460;p41"/>
            <p:cNvSpPr/>
            <p:nvPr/>
          </p:nvSpPr>
          <p:spPr>
            <a:xfrm>
              <a:off x="8455175" y="5845375"/>
              <a:ext cx="135850" cy="191225"/>
            </a:xfrm>
            <a:custGeom>
              <a:avLst/>
              <a:gdLst/>
              <a:ahLst/>
              <a:cxnLst/>
              <a:rect l="l" t="t" r="r" b="b"/>
              <a:pathLst>
                <a:path w="5434" h="7649" extrusionOk="0">
                  <a:moveTo>
                    <a:pt x="2476" y="0"/>
                  </a:moveTo>
                  <a:cubicBezTo>
                    <a:pt x="2309" y="0"/>
                    <a:pt x="2141" y="7"/>
                    <a:pt x="1981" y="20"/>
                  </a:cubicBezTo>
                  <a:cubicBezTo>
                    <a:pt x="1579" y="47"/>
                    <a:pt x="1231" y="74"/>
                    <a:pt x="937" y="181"/>
                  </a:cubicBezTo>
                  <a:cubicBezTo>
                    <a:pt x="776" y="208"/>
                    <a:pt x="642" y="288"/>
                    <a:pt x="509" y="341"/>
                  </a:cubicBezTo>
                  <a:cubicBezTo>
                    <a:pt x="375" y="422"/>
                    <a:pt x="268" y="475"/>
                    <a:pt x="214" y="582"/>
                  </a:cubicBezTo>
                  <a:cubicBezTo>
                    <a:pt x="107" y="689"/>
                    <a:pt x="80" y="796"/>
                    <a:pt x="27" y="877"/>
                  </a:cubicBezTo>
                  <a:cubicBezTo>
                    <a:pt x="0" y="984"/>
                    <a:pt x="0" y="1118"/>
                    <a:pt x="80" y="1252"/>
                  </a:cubicBezTo>
                  <a:cubicBezTo>
                    <a:pt x="107" y="1332"/>
                    <a:pt x="107" y="1359"/>
                    <a:pt x="134" y="1412"/>
                  </a:cubicBezTo>
                  <a:cubicBezTo>
                    <a:pt x="161" y="1466"/>
                    <a:pt x="214" y="1519"/>
                    <a:pt x="268" y="1546"/>
                  </a:cubicBezTo>
                  <a:cubicBezTo>
                    <a:pt x="295" y="1599"/>
                    <a:pt x="348" y="1626"/>
                    <a:pt x="402" y="1626"/>
                  </a:cubicBezTo>
                  <a:cubicBezTo>
                    <a:pt x="482" y="1653"/>
                    <a:pt x="535" y="1653"/>
                    <a:pt x="616" y="1707"/>
                  </a:cubicBezTo>
                  <a:cubicBezTo>
                    <a:pt x="660" y="1715"/>
                    <a:pt x="708" y="1718"/>
                    <a:pt x="755" y="1718"/>
                  </a:cubicBezTo>
                  <a:cubicBezTo>
                    <a:pt x="851" y="1718"/>
                    <a:pt x="946" y="1707"/>
                    <a:pt x="1017" y="1707"/>
                  </a:cubicBezTo>
                  <a:cubicBezTo>
                    <a:pt x="1151" y="1653"/>
                    <a:pt x="1285" y="1653"/>
                    <a:pt x="1472" y="1599"/>
                  </a:cubicBezTo>
                  <a:cubicBezTo>
                    <a:pt x="1767" y="1519"/>
                    <a:pt x="2088" y="1385"/>
                    <a:pt x="2436" y="1225"/>
                  </a:cubicBezTo>
                  <a:cubicBezTo>
                    <a:pt x="2677" y="1118"/>
                    <a:pt x="2918" y="984"/>
                    <a:pt x="3185" y="850"/>
                  </a:cubicBezTo>
                  <a:lnTo>
                    <a:pt x="3373" y="770"/>
                  </a:lnTo>
                  <a:cubicBezTo>
                    <a:pt x="3373" y="796"/>
                    <a:pt x="3426" y="823"/>
                    <a:pt x="3453" y="850"/>
                  </a:cubicBezTo>
                  <a:cubicBezTo>
                    <a:pt x="3480" y="930"/>
                    <a:pt x="3560" y="984"/>
                    <a:pt x="3587" y="1064"/>
                  </a:cubicBezTo>
                  <a:cubicBezTo>
                    <a:pt x="3613" y="1118"/>
                    <a:pt x="3694" y="1198"/>
                    <a:pt x="3721" y="1252"/>
                  </a:cubicBezTo>
                  <a:cubicBezTo>
                    <a:pt x="3828" y="1385"/>
                    <a:pt x="3908" y="1573"/>
                    <a:pt x="3988" y="1733"/>
                  </a:cubicBezTo>
                  <a:cubicBezTo>
                    <a:pt x="4149" y="2028"/>
                    <a:pt x="4283" y="2376"/>
                    <a:pt x="4443" y="2724"/>
                  </a:cubicBezTo>
                  <a:cubicBezTo>
                    <a:pt x="4631" y="3125"/>
                    <a:pt x="4711" y="3500"/>
                    <a:pt x="4818" y="3875"/>
                  </a:cubicBezTo>
                  <a:cubicBezTo>
                    <a:pt x="4925" y="4303"/>
                    <a:pt x="5032" y="4731"/>
                    <a:pt x="5059" y="5133"/>
                  </a:cubicBezTo>
                  <a:lnTo>
                    <a:pt x="5059" y="5106"/>
                  </a:lnTo>
                  <a:lnTo>
                    <a:pt x="5059" y="5079"/>
                  </a:lnTo>
                  <a:lnTo>
                    <a:pt x="5059" y="5079"/>
                  </a:lnTo>
                  <a:cubicBezTo>
                    <a:pt x="5166" y="5935"/>
                    <a:pt x="5166" y="6738"/>
                    <a:pt x="5032" y="7488"/>
                  </a:cubicBezTo>
                  <a:lnTo>
                    <a:pt x="5032" y="7515"/>
                  </a:lnTo>
                  <a:cubicBezTo>
                    <a:pt x="5032" y="7595"/>
                    <a:pt x="5032" y="7622"/>
                    <a:pt x="5086" y="7648"/>
                  </a:cubicBezTo>
                  <a:lnTo>
                    <a:pt x="5193" y="7648"/>
                  </a:lnTo>
                  <a:cubicBezTo>
                    <a:pt x="5219" y="7648"/>
                    <a:pt x="5219" y="7622"/>
                    <a:pt x="5219" y="7568"/>
                  </a:cubicBezTo>
                  <a:cubicBezTo>
                    <a:pt x="5380" y="6578"/>
                    <a:pt x="5434" y="5534"/>
                    <a:pt x="5380" y="4463"/>
                  </a:cubicBezTo>
                  <a:cubicBezTo>
                    <a:pt x="5353" y="3848"/>
                    <a:pt x="5300" y="3286"/>
                    <a:pt x="5193" y="2804"/>
                  </a:cubicBezTo>
                  <a:cubicBezTo>
                    <a:pt x="5059" y="2215"/>
                    <a:pt x="4898" y="1733"/>
                    <a:pt x="4631" y="1252"/>
                  </a:cubicBezTo>
                  <a:cubicBezTo>
                    <a:pt x="4550" y="1091"/>
                    <a:pt x="4443" y="957"/>
                    <a:pt x="4363" y="823"/>
                  </a:cubicBezTo>
                  <a:cubicBezTo>
                    <a:pt x="4283" y="716"/>
                    <a:pt x="4229" y="663"/>
                    <a:pt x="4149" y="556"/>
                  </a:cubicBezTo>
                  <a:cubicBezTo>
                    <a:pt x="4122" y="529"/>
                    <a:pt x="4095" y="502"/>
                    <a:pt x="4095" y="449"/>
                  </a:cubicBezTo>
                  <a:lnTo>
                    <a:pt x="4042" y="422"/>
                  </a:lnTo>
                  <a:lnTo>
                    <a:pt x="3988" y="368"/>
                  </a:lnTo>
                  <a:cubicBezTo>
                    <a:pt x="3961" y="315"/>
                    <a:pt x="3908" y="288"/>
                    <a:pt x="3881" y="288"/>
                  </a:cubicBezTo>
                  <a:lnTo>
                    <a:pt x="3854" y="288"/>
                  </a:lnTo>
                  <a:cubicBezTo>
                    <a:pt x="3721" y="181"/>
                    <a:pt x="3721" y="154"/>
                    <a:pt x="3694" y="127"/>
                  </a:cubicBezTo>
                  <a:cubicBezTo>
                    <a:pt x="3587" y="74"/>
                    <a:pt x="3480" y="74"/>
                    <a:pt x="3373" y="47"/>
                  </a:cubicBezTo>
                  <a:cubicBezTo>
                    <a:pt x="3292" y="47"/>
                    <a:pt x="3158" y="20"/>
                    <a:pt x="2971" y="20"/>
                  </a:cubicBezTo>
                  <a:cubicBezTo>
                    <a:pt x="2810" y="7"/>
                    <a:pt x="2643" y="0"/>
                    <a:pt x="247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1" name="Google Shape;6461;p41"/>
            <p:cNvSpPr/>
            <p:nvPr/>
          </p:nvSpPr>
          <p:spPr>
            <a:xfrm>
              <a:off x="8546175" y="5851225"/>
              <a:ext cx="8725" cy="7875"/>
            </a:xfrm>
            <a:custGeom>
              <a:avLst/>
              <a:gdLst/>
              <a:ahLst/>
              <a:cxnLst/>
              <a:rect l="l" t="t" r="r" b="b"/>
              <a:pathLst>
                <a:path w="349" h="315" extrusionOk="0">
                  <a:moveTo>
                    <a:pt x="54" y="0"/>
                  </a:moveTo>
                  <a:cubicBezTo>
                    <a:pt x="0" y="27"/>
                    <a:pt x="54" y="54"/>
                    <a:pt x="54" y="54"/>
                  </a:cubicBezTo>
                  <a:lnTo>
                    <a:pt x="134" y="161"/>
                  </a:lnTo>
                  <a:cubicBezTo>
                    <a:pt x="188" y="188"/>
                    <a:pt x="214" y="268"/>
                    <a:pt x="241" y="295"/>
                  </a:cubicBezTo>
                  <a:cubicBezTo>
                    <a:pt x="241" y="308"/>
                    <a:pt x="248" y="315"/>
                    <a:pt x="261" y="315"/>
                  </a:cubicBezTo>
                  <a:cubicBezTo>
                    <a:pt x="275" y="315"/>
                    <a:pt x="295" y="308"/>
                    <a:pt x="321" y="295"/>
                  </a:cubicBezTo>
                  <a:cubicBezTo>
                    <a:pt x="348" y="268"/>
                    <a:pt x="348" y="268"/>
                    <a:pt x="321" y="215"/>
                  </a:cubicBezTo>
                  <a:cubicBezTo>
                    <a:pt x="268" y="188"/>
                    <a:pt x="241" y="134"/>
                    <a:pt x="214" y="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2" name="Google Shape;6462;p41"/>
            <p:cNvSpPr/>
            <p:nvPr/>
          </p:nvSpPr>
          <p:spPr>
            <a:xfrm>
              <a:off x="8547500" y="5849375"/>
              <a:ext cx="8725" cy="9725"/>
            </a:xfrm>
            <a:custGeom>
              <a:avLst/>
              <a:gdLst/>
              <a:ahLst/>
              <a:cxnLst/>
              <a:rect l="l" t="t" r="r" b="b"/>
              <a:pathLst>
                <a:path w="349" h="389" extrusionOk="0">
                  <a:moveTo>
                    <a:pt x="14" y="1"/>
                  </a:moveTo>
                  <a:cubicBezTo>
                    <a:pt x="7" y="1"/>
                    <a:pt x="1" y="8"/>
                    <a:pt x="1" y="21"/>
                  </a:cubicBezTo>
                  <a:lnTo>
                    <a:pt x="1" y="101"/>
                  </a:lnTo>
                  <a:cubicBezTo>
                    <a:pt x="28" y="128"/>
                    <a:pt x="54" y="128"/>
                    <a:pt x="81" y="155"/>
                  </a:cubicBezTo>
                  <a:cubicBezTo>
                    <a:pt x="135" y="208"/>
                    <a:pt x="161" y="208"/>
                    <a:pt x="161" y="235"/>
                  </a:cubicBezTo>
                  <a:cubicBezTo>
                    <a:pt x="188" y="262"/>
                    <a:pt x="215" y="342"/>
                    <a:pt x="268" y="369"/>
                  </a:cubicBezTo>
                  <a:cubicBezTo>
                    <a:pt x="282" y="382"/>
                    <a:pt x="288" y="389"/>
                    <a:pt x="295" y="389"/>
                  </a:cubicBezTo>
                  <a:cubicBezTo>
                    <a:pt x="302" y="389"/>
                    <a:pt x="309" y="382"/>
                    <a:pt x="322" y="369"/>
                  </a:cubicBezTo>
                  <a:cubicBezTo>
                    <a:pt x="349" y="342"/>
                    <a:pt x="349" y="342"/>
                    <a:pt x="322" y="289"/>
                  </a:cubicBezTo>
                  <a:cubicBezTo>
                    <a:pt x="295" y="235"/>
                    <a:pt x="268" y="208"/>
                    <a:pt x="188" y="155"/>
                  </a:cubicBezTo>
                  <a:cubicBezTo>
                    <a:pt x="161" y="128"/>
                    <a:pt x="135" y="128"/>
                    <a:pt x="135" y="101"/>
                  </a:cubicBezTo>
                  <a:cubicBezTo>
                    <a:pt x="81" y="74"/>
                    <a:pt x="54" y="74"/>
                    <a:pt x="28" y="21"/>
                  </a:cubicBezTo>
                  <a:cubicBezTo>
                    <a:pt x="28" y="8"/>
                    <a:pt x="21" y="1"/>
                    <a:pt x="1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3" name="Google Shape;6463;p41"/>
            <p:cNvSpPr/>
            <p:nvPr/>
          </p:nvSpPr>
          <p:spPr>
            <a:xfrm>
              <a:off x="8330025" y="5995975"/>
              <a:ext cx="515950" cy="450900"/>
            </a:xfrm>
            <a:custGeom>
              <a:avLst/>
              <a:gdLst/>
              <a:ahLst/>
              <a:cxnLst/>
              <a:rect l="l" t="t" r="r" b="b"/>
              <a:pathLst>
                <a:path w="20638" h="18036" extrusionOk="0">
                  <a:moveTo>
                    <a:pt x="10967" y="0"/>
                  </a:moveTo>
                  <a:cubicBezTo>
                    <a:pt x="10587" y="0"/>
                    <a:pt x="10205" y="15"/>
                    <a:pt x="9824" y="45"/>
                  </a:cubicBezTo>
                  <a:cubicBezTo>
                    <a:pt x="9369" y="99"/>
                    <a:pt x="8860" y="179"/>
                    <a:pt x="8325" y="286"/>
                  </a:cubicBezTo>
                  <a:cubicBezTo>
                    <a:pt x="8084" y="313"/>
                    <a:pt x="7816" y="393"/>
                    <a:pt x="7549" y="500"/>
                  </a:cubicBezTo>
                  <a:cubicBezTo>
                    <a:pt x="7308" y="554"/>
                    <a:pt x="7121" y="607"/>
                    <a:pt x="6880" y="688"/>
                  </a:cubicBezTo>
                  <a:cubicBezTo>
                    <a:pt x="5943" y="1036"/>
                    <a:pt x="5113" y="1491"/>
                    <a:pt x="4337" y="2106"/>
                  </a:cubicBezTo>
                  <a:cubicBezTo>
                    <a:pt x="3962" y="2401"/>
                    <a:pt x="3641" y="2695"/>
                    <a:pt x="3293" y="3070"/>
                  </a:cubicBezTo>
                  <a:cubicBezTo>
                    <a:pt x="2999" y="3391"/>
                    <a:pt x="2704" y="3766"/>
                    <a:pt x="2437" y="4167"/>
                  </a:cubicBezTo>
                  <a:cubicBezTo>
                    <a:pt x="1955" y="4863"/>
                    <a:pt x="1607" y="5666"/>
                    <a:pt x="1339" y="6549"/>
                  </a:cubicBezTo>
                  <a:cubicBezTo>
                    <a:pt x="1072" y="7379"/>
                    <a:pt x="884" y="8289"/>
                    <a:pt x="857" y="9226"/>
                  </a:cubicBezTo>
                  <a:cubicBezTo>
                    <a:pt x="617" y="9601"/>
                    <a:pt x="322" y="10136"/>
                    <a:pt x="162" y="10698"/>
                  </a:cubicBezTo>
                  <a:cubicBezTo>
                    <a:pt x="81" y="10939"/>
                    <a:pt x="28" y="11207"/>
                    <a:pt x="1" y="11421"/>
                  </a:cubicBezTo>
                  <a:lnTo>
                    <a:pt x="1" y="11795"/>
                  </a:lnTo>
                  <a:cubicBezTo>
                    <a:pt x="1" y="11929"/>
                    <a:pt x="28" y="12090"/>
                    <a:pt x="54" y="12197"/>
                  </a:cubicBezTo>
                  <a:cubicBezTo>
                    <a:pt x="81" y="12438"/>
                    <a:pt x="188" y="12679"/>
                    <a:pt x="322" y="12973"/>
                  </a:cubicBezTo>
                  <a:cubicBezTo>
                    <a:pt x="429" y="13214"/>
                    <a:pt x="563" y="13401"/>
                    <a:pt x="724" y="13642"/>
                  </a:cubicBezTo>
                  <a:cubicBezTo>
                    <a:pt x="991" y="14044"/>
                    <a:pt x="1339" y="14445"/>
                    <a:pt x="1687" y="14847"/>
                  </a:cubicBezTo>
                  <a:cubicBezTo>
                    <a:pt x="2035" y="15168"/>
                    <a:pt x="2437" y="15516"/>
                    <a:pt x="2892" y="15810"/>
                  </a:cubicBezTo>
                  <a:cubicBezTo>
                    <a:pt x="3293" y="16078"/>
                    <a:pt x="3775" y="16346"/>
                    <a:pt x="4283" y="16586"/>
                  </a:cubicBezTo>
                  <a:cubicBezTo>
                    <a:pt x="5167" y="17015"/>
                    <a:pt x="6184" y="17336"/>
                    <a:pt x="7254" y="17630"/>
                  </a:cubicBezTo>
                  <a:cubicBezTo>
                    <a:pt x="8325" y="17898"/>
                    <a:pt x="9396" y="18032"/>
                    <a:pt x="10386" y="18032"/>
                  </a:cubicBezTo>
                  <a:cubicBezTo>
                    <a:pt x="10482" y="18034"/>
                    <a:pt x="10578" y="18035"/>
                    <a:pt x="10673" y="18035"/>
                  </a:cubicBezTo>
                  <a:cubicBezTo>
                    <a:pt x="11724" y="18035"/>
                    <a:pt x="12750" y="17900"/>
                    <a:pt x="13732" y="17630"/>
                  </a:cubicBezTo>
                  <a:lnTo>
                    <a:pt x="14053" y="17523"/>
                  </a:lnTo>
                  <a:cubicBezTo>
                    <a:pt x="15043" y="17229"/>
                    <a:pt x="15953" y="16827"/>
                    <a:pt x="16783" y="16292"/>
                  </a:cubicBezTo>
                  <a:cubicBezTo>
                    <a:pt x="17720" y="15676"/>
                    <a:pt x="18523" y="14847"/>
                    <a:pt x="19165" y="13937"/>
                  </a:cubicBezTo>
                  <a:cubicBezTo>
                    <a:pt x="19700" y="13134"/>
                    <a:pt x="20102" y="12197"/>
                    <a:pt x="20343" y="11153"/>
                  </a:cubicBezTo>
                  <a:cubicBezTo>
                    <a:pt x="20557" y="10189"/>
                    <a:pt x="20637" y="9146"/>
                    <a:pt x="20530" y="8129"/>
                  </a:cubicBezTo>
                  <a:cubicBezTo>
                    <a:pt x="20423" y="7085"/>
                    <a:pt x="20209" y="6121"/>
                    <a:pt x="19781" y="5184"/>
                  </a:cubicBezTo>
                  <a:cubicBezTo>
                    <a:pt x="19593" y="4703"/>
                    <a:pt x="19352" y="4274"/>
                    <a:pt x="19085" y="3873"/>
                  </a:cubicBezTo>
                  <a:cubicBezTo>
                    <a:pt x="18817" y="3471"/>
                    <a:pt x="18496" y="3070"/>
                    <a:pt x="18121" y="2695"/>
                  </a:cubicBezTo>
                  <a:cubicBezTo>
                    <a:pt x="17452" y="1999"/>
                    <a:pt x="16649" y="1437"/>
                    <a:pt x="15712" y="982"/>
                  </a:cubicBezTo>
                  <a:cubicBezTo>
                    <a:pt x="14856" y="581"/>
                    <a:pt x="13866" y="286"/>
                    <a:pt x="12848" y="126"/>
                  </a:cubicBezTo>
                  <a:cubicBezTo>
                    <a:pt x="12229" y="42"/>
                    <a:pt x="11600" y="0"/>
                    <a:pt x="109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4" name="Google Shape;6464;p41"/>
            <p:cNvSpPr/>
            <p:nvPr/>
          </p:nvSpPr>
          <p:spPr>
            <a:xfrm>
              <a:off x="8485950" y="5995100"/>
              <a:ext cx="359350" cy="452350"/>
            </a:xfrm>
            <a:custGeom>
              <a:avLst/>
              <a:gdLst/>
              <a:ahLst/>
              <a:cxnLst/>
              <a:rect l="l" t="t" r="r" b="b"/>
              <a:pathLst>
                <a:path w="14374" h="18094" extrusionOk="0">
                  <a:moveTo>
                    <a:pt x="4711" y="0"/>
                  </a:moveTo>
                  <a:cubicBezTo>
                    <a:pt x="4390" y="27"/>
                    <a:pt x="3988" y="54"/>
                    <a:pt x="3614" y="80"/>
                  </a:cubicBezTo>
                  <a:lnTo>
                    <a:pt x="3533" y="80"/>
                  </a:lnTo>
                  <a:cubicBezTo>
                    <a:pt x="3988" y="134"/>
                    <a:pt x="4470" y="161"/>
                    <a:pt x="4925" y="268"/>
                  </a:cubicBezTo>
                  <a:cubicBezTo>
                    <a:pt x="5728" y="428"/>
                    <a:pt x="6531" y="723"/>
                    <a:pt x="7281" y="1124"/>
                  </a:cubicBezTo>
                  <a:cubicBezTo>
                    <a:pt x="8003" y="1526"/>
                    <a:pt x="8672" y="2034"/>
                    <a:pt x="9288" y="2596"/>
                  </a:cubicBezTo>
                  <a:cubicBezTo>
                    <a:pt x="9877" y="3158"/>
                    <a:pt x="10412" y="3828"/>
                    <a:pt x="10814" y="4577"/>
                  </a:cubicBezTo>
                  <a:cubicBezTo>
                    <a:pt x="11242" y="5300"/>
                    <a:pt x="11563" y="6103"/>
                    <a:pt x="11750" y="6906"/>
                  </a:cubicBezTo>
                  <a:cubicBezTo>
                    <a:pt x="11965" y="7789"/>
                    <a:pt x="12045" y="8672"/>
                    <a:pt x="11991" y="9555"/>
                  </a:cubicBezTo>
                  <a:cubicBezTo>
                    <a:pt x="11965" y="10010"/>
                    <a:pt x="11884" y="10492"/>
                    <a:pt x="11777" y="10974"/>
                  </a:cubicBezTo>
                  <a:cubicBezTo>
                    <a:pt x="11697" y="11402"/>
                    <a:pt x="11563" y="11857"/>
                    <a:pt x="11376" y="12312"/>
                  </a:cubicBezTo>
                  <a:cubicBezTo>
                    <a:pt x="11215" y="12714"/>
                    <a:pt x="11028" y="13115"/>
                    <a:pt x="10760" y="13517"/>
                  </a:cubicBezTo>
                  <a:cubicBezTo>
                    <a:pt x="10519" y="13865"/>
                    <a:pt x="10252" y="14239"/>
                    <a:pt x="9957" y="14534"/>
                  </a:cubicBezTo>
                  <a:cubicBezTo>
                    <a:pt x="9342" y="15203"/>
                    <a:pt x="8672" y="15738"/>
                    <a:pt x="7896" y="16220"/>
                  </a:cubicBezTo>
                  <a:cubicBezTo>
                    <a:pt x="7147" y="16675"/>
                    <a:pt x="6290" y="17023"/>
                    <a:pt x="5434" y="17264"/>
                  </a:cubicBezTo>
                  <a:cubicBezTo>
                    <a:pt x="4550" y="17478"/>
                    <a:pt x="3614" y="17612"/>
                    <a:pt x="2730" y="17612"/>
                  </a:cubicBezTo>
                  <a:cubicBezTo>
                    <a:pt x="2409" y="17612"/>
                    <a:pt x="2142" y="17612"/>
                    <a:pt x="1847" y="17585"/>
                  </a:cubicBezTo>
                  <a:cubicBezTo>
                    <a:pt x="1553" y="17585"/>
                    <a:pt x="1258" y="17558"/>
                    <a:pt x="910" y="17532"/>
                  </a:cubicBezTo>
                  <a:lnTo>
                    <a:pt x="0" y="17424"/>
                  </a:lnTo>
                  <a:lnTo>
                    <a:pt x="0" y="17424"/>
                  </a:lnTo>
                  <a:cubicBezTo>
                    <a:pt x="322" y="17532"/>
                    <a:pt x="643" y="17585"/>
                    <a:pt x="991" y="17692"/>
                  </a:cubicBezTo>
                  <a:cubicBezTo>
                    <a:pt x="2061" y="17960"/>
                    <a:pt x="3132" y="18094"/>
                    <a:pt x="4122" y="18094"/>
                  </a:cubicBezTo>
                  <a:lnTo>
                    <a:pt x="4363" y="18094"/>
                  </a:lnTo>
                  <a:cubicBezTo>
                    <a:pt x="5434" y="18094"/>
                    <a:pt x="6478" y="17960"/>
                    <a:pt x="7468" y="17692"/>
                  </a:cubicBezTo>
                  <a:lnTo>
                    <a:pt x="7762" y="17585"/>
                  </a:lnTo>
                  <a:cubicBezTo>
                    <a:pt x="8779" y="17291"/>
                    <a:pt x="9689" y="16889"/>
                    <a:pt x="10519" y="16327"/>
                  </a:cubicBezTo>
                  <a:cubicBezTo>
                    <a:pt x="11456" y="15711"/>
                    <a:pt x="12259" y="14882"/>
                    <a:pt x="12875" y="13972"/>
                  </a:cubicBezTo>
                  <a:cubicBezTo>
                    <a:pt x="13410" y="13169"/>
                    <a:pt x="13811" y="12232"/>
                    <a:pt x="14052" y="11188"/>
                  </a:cubicBezTo>
                  <a:cubicBezTo>
                    <a:pt x="14293" y="10224"/>
                    <a:pt x="14373" y="9181"/>
                    <a:pt x="14266" y="8164"/>
                  </a:cubicBezTo>
                  <a:cubicBezTo>
                    <a:pt x="14159" y="7120"/>
                    <a:pt x="13918" y="6156"/>
                    <a:pt x="13517" y="5219"/>
                  </a:cubicBezTo>
                  <a:cubicBezTo>
                    <a:pt x="13330" y="4738"/>
                    <a:pt x="13089" y="4309"/>
                    <a:pt x="12821" y="3908"/>
                  </a:cubicBezTo>
                  <a:cubicBezTo>
                    <a:pt x="12553" y="3506"/>
                    <a:pt x="12205" y="3105"/>
                    <a:pt x="11858" y="2703"/>
                  </a:cubicBezTo>
                  <a:cubicBezTo>
                    <a:pt x="11188" y="2007"/>
                    <a:pt x="10385" y="1419"/>
                    <a:pt x="9449" y="990"/>
                  </a:cubicBezTo>
                  <a:cubicBezTo>
                    <a:pt x="8565" y="589"/>
                    <a:pt x="7602" y="294"/>
                    <a:pt x="6558" y="134"/>
                  </a:cubicBezTo>
                  <a:cubicBezTo>
                    <a:pt x="5969" y="27"/>
                    <a:pt x="5353" y="0"/>
                    <a:pt x="471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5" name="Google Shape;6465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6" name="Google Shape;6466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7" name="Google Shape;6467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8" name="Google Shape;6468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9" name="Google Shape;6469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0" name="Google Shape;6470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1" name="Google Shape;6471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2" name="Google Shape;6472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3" name="Google Shape;6473;p41"/>
            <p:cNvSpPr/>
            <p:nvPr/>
          </p:nvSpPr>
          <p:spPr>
            <a:xfrm>
              <a:off x="8477250" y="6294875"/>
              <a:ext cx="70950" cy="42600"/>
            </a:xfrm>
            <a:custGeom>
              <a:avLst/>
              <a:gdLst/>
              <a:ahLst/>
              <a:cxnLst/>
              <a:rect l="l" t="t" r="r" b="b"/>
              <a:pathLst>
                <a:path w="2838" h="1704" extrusionOk="0">
                  <a:moveTo>
                    <a:pt x="1633" y="0"/>
                  </a:moveTo>
                  <a:cubicBezTo>
                    <a:pt x="1285" y="0"/>
                    <a:pt x="1017" y="54"/>
                    <a:pt x="750" y="134"/>
                  </a:cubicBezTo>
                  <a:cubicBezTo>
                    <a:pt x="562" y="241"/>
                    <a:pt x="348" y="348"/>
                    <a:pt x="214" y="509"/>
                  </a:cubicBezTo>
                  <a:cubicBezTo>
                    <a:pt x="188" y="535"/>
                    <a:pt x="161" y="616"/>
                    <a:pt x="134" y="642"/>
                  </a:cubicBezTo>
                  <a:cubicBezTo>
                    <a:pt x="81" y="669"/>
                    <a:pt x="81" y="749"/>
                    <a:pt x="54" y="776"/>
                  </a:cubicBezTo>
                  <a:cubicBezTo>
                    <a:pt x="27" y="883"/>
                    <a:pt x="0" y="964"/>
                    <a:pt x="27" y="1044"/>
                  </a:cubicBezTo>
                  <a:cubicBezTo>
                    <a:pt x="54" y="1151"/>
                    <a:pt x="81" y="1231"/>
                    <a:pt x="161" y="1312"/>
                  </a:cubicBezTo>
                  <a:cubicBezTo>
                    <a:pt x="214" y="1365"/>
                    <a:pt x="295" y="1445"/>
                    <a:pt x="348" y="1472"/>
                  </a:cubicBezTo>
                  <a:cubicBezTo>
                    <a:pt x="348" y="1472"/>
                    <a:pt x="402" y="1499"/>
                    <a:pt x="429" y="1499"/>
                  </a:cubicBezTo>
                  <a:cubicBezTo>
                    <a:pt x="562" y="1579"/>
                    <a:pt x="723" y="1633"/>
                    <a:pt x="884" y="1686"/>
                  </a:cubicBezTo>
                  <a:cubicBezTo>
                    <a:pt x="960" y="1698"/>
                    <a:pt x="1036" y="1703"/>
                    <a:pt x="1110" y="1703"/>
                  </a:cubicBezTo>
                  <a:cubicBezTo>
                    <a:pt x="1889" y="1703"/>
                    <a:pt x="2517" y="1086"/>
                    <a:pt x="2811" y="402"/>
                  </a:cubicBezTo>
                  <a:cubicBezTo>
                    <a:pt x="2838" y="348"/>
                    <a:pt x="2811" y="268"/>
                    <a:pt x="2730" y="241"/>
                  </a:cubicBezTo>
                  <a:lnTo>
                    <a:pt x="2570" y="241"/>
                  </a:lnTo>
                  <a:cubicBezTo>
                    <a:pt x="2409" y="187"/>
                    <a:pt x="2222" y="107"/>
                    <a:pt x="2035" y="80"/>
                  </a:cubicBezTo>
                  <a:cubicBezTo>
                    <a:pt x="1901" y="54"/>
                    <a:pt x="1767" y="0"/>
                    <a:pt x="1633" y="0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4" name="Google Shape;6474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5" name="Google Shape;6475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6" name="Google Shape;6476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2222" y="1820"/>
                  </a:moveTo>
                  <a:cubicBezTo>
                    <a:pt x="2382" y="1847"/>
                    <a:pt x="2570" y="1874"/>
                    <a:pt x="2757" y="1954"/>
                  </a:cubicBezTo>
                  <a:cubicBezTo>
                    <a:pt x="2891" y="2008"/>
                    <a:pt x="2971" y="2088"/>
                    <a:pt x="3159" y="2142"/>
                  </a:cubicBezTo>
                  <a:cubicBezTo>
                    <a:pt x="3078" y="2329"/>
                    <a:pt x="2971" y="2463"/>
                    <a:pt x="2891" y="2597"/>
                  </a:cubicBezTo>
                  <a:cubicBezTo>
                    <a:pt x="2730" y="2757"/>
                    <a:pt x="2597" y="2891"/>
                    <a:pt x="2516" y="3025"/>
                  </a:cubicBezTo>
                  <a:cubicBezTo>
                    <a:pt x="2409" y="3132"/>
                    <a:pt x="2302" y="3159"/>
                    <a:pt x="2168" y="3212"/>
                  </a:cubicBezTo>
                  <a:cubicBezTo>
                    <a:pt x="2088" y="3292"/>
                    <a:pt x="1954" y="3319"/>
                    <a:pt x="1847" y="3319"/>
                  </a:cubicBezTo>
                  <a:lnTo>
                    <a:pt x="1499" y="3319"/>
                  </a:lnTo>
                  <a:cubicBezTo>
                    <a:pt x="1365" y="3292"/>
                    <a:pt x="1285" y="3266"/>
                    <a:pt x="1178" y="3212"/>
                  </a:cubicBezTo>
                  <a:cubicBezTo>
                    <a:pt x="1151" y="3185"/>
                    <a:pt x="1098" y="3185"/>
                    <a:pt x="1071" y="3159"/>
                  </a:cubicBezTo>
                  <a:cubicBezTo>
                    <a:pt x="1017" y="3159"/>
                    <a:pt x="964" y="3132"/>
                    <a:pt x="937" y="3078"/>
                  </a:cubicBezTo>
                  <a:cubicBezTo>
                    <a:pt x="830" y="3025"/>
                    <a:pt x="777" y="2944"/>
                    <a:pt x="696" y="2864"/>
                  </a:cubicBezTo>
                  <a:cubicBezTo>
                    <a:pt x="669" y="2811"/>
                    <a:pt x="669" y="2784"/>
                    <a:pt x="643" y="2757"/>
                  </a:cubicBezTo>
                  <a:lnTo>
                    <a:pt x="616" y="2730"/>
                  </a:lnTo>
                  <a:lnTo>
                    <a:pt x="643" y="2677"/>
                  </a:lnTo>
                  <a:lnTo>
                    <a:pt x="669" y="2623"/>
                  </a:lnTo>
                  <a:lnTo>
                    <a:pt x="696" y="2516"/>
                  </a:lnTo>
                  <a:lnTo>
                    <a:pt x="696" y="2543"/>
                  </a:lnTo>
                  <a:cubicBezTo>
                    <a:pt x="803" y="2409"/>
                    <a:pt x="910" y="2275"/>
                    <a:pt x="1044" y="2195"/>
                  </a:cubicBezTo>
                  <a:cubicBezTo>
                    <a:pt x="1178" y="2088"/>
                    <a:pt x="1285" y="2008"/>
                    <a:pt x="1419" y="1954"/>
                  </a:cubicBezTo>
                  <a:cubicBezTo>
                    <a:pt x="1526" y="1927"/>
                    <a:pt x="1633" y="1874"/>
                    <a:pt x="1767" y="1847"/>
                  </a:cubicBezTo>
                  <a:cubicBezTo>
                    <a:pt x="1901" y="1820"/>
                    <a:pt x="2088" y="1820"/>
                    <a:pt x="2222" y="1820"/>
                  </a:cubicBezTo>
                  <a:close/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7" name="Google Shape;6477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8" name="Google Shape;6478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479" name="Google Shape;6479;p41"/>
          <p:cNvGrpSpPr/>
          <p:nvPr/>
        </p:nvGrpSpPr>
        <p:grpSpPr>
          <a:xfrm>
            <a:off x="452602" y="1807305"/>
            <a:ext cx="1506033" cy="1521233"/>
            <a:chOff x="6677925" y="6815450"/>
            <a:chExt cx="1129525" cy="1140925"/>
          </a:xfrm>
        </p:grpSpPr>
        <p:sp>
          <p:nvSpPr>
            <p:cNvPr id="6480" name="Google Shape;6480;p41"/>
            <p:cNvSpPr/>
            <p:nvPr/>
          </p:nvSpPr>
          <p:spPr>
            <a:xfrm>
              <a:off x="6677925" y="6815450"/>
              <a:ext cx="1129525" cy="1140925"/>
            </a:xfrm>
            <a:custGeom>
              <a:avLst/>
              <a:gdLst/>
              <a:ahLst/>
              <a:cxnLst/>
              <a:rect l="l" t="t" r="r" b="b"/>
              <a:pathLst>
                <a:path w="45181" h="45637" extrusionOk="0">
                  <a:moveTo>
                    <a:pt x="19834" y="1"/>
                  </a:moveTo>
                  <a:cubicBezTo>
                    <a:pt x="19459" y="1"/>
                    <a:pt x="19084" y="27"/>
                    <a:pt x="18737" y="135"/>
                  </a:cubicBezTo>
                  <a:cubicBezTo>
                    <a:pt x="18335" y="242"/>
                    <a:pt x="17880" y="402"/>
                    <a:pt x="17479" y="643"/>
                  </a:cubicBezTo>
                  <a:cubicBezTo>
                    <a:pt x="17184" y="804"/>
                    <a:pt x="16863" y="1045"/>
                    <a:pt x="16542" y="1312"/>
                  </a:cubicBezTo>
                  <a:cubicBezTo>
                    <a:pt x="16087" y="1714"/>
                    <a:pt x="15685" y="2169"/>
                    <a:pt x="15257" y="2784"/>
                  </a:cubicBezTo>
                  <a:cubicBezTo>
                    <a:pt x="14909" y="3213"/>
                    <a:pt x="14641" y="3721"/>
                    <a:pt x="14374" y="4203"/>
                  </a:cubicBezTo>
                  <a:cubicBezTo>
                    <a:pt x="14133" y="4685"/>
                    <a:pt x="13945" y="5140"/>
                    <a:pt x="13731" y="5729"/>
                  </a:cubicBezTo>
                  <a:cubicBezTo>
                    <a:pt x="12741" y="4845"/>
                    <a:pt x="11724" y="4176"/>
                    <a:pt x="10653" y="3721"/>
                  </a:cubicBezTo>
                  <a:cubicBezTo>
                    <a:pt x="10038" y="3453"/>
                    <a:pt x="9315" y="3213"/>
                    <a:pt x="8646" y="3079"/>
                  </a:cubicBezTo>
                  <a:cubicBezTo>
                    <a:pt x="8084" y="2972"/>
                    <a:pt x="7495" y="2918"/>
                    <a:pt x="6879" y="2918"/>
                  </a:cubicBezTo>
                  <a:lnTo>
                    <a:pt x="6451" y="2918"/>
                  </a:lnTo>
                  <a:cubicBezTo>
                    <a:pt x="6076" y="2945"/>
                    <a:pt x="5675" y="2972"/>
                    <a:pt x="5300" y="3052"/>
                  </a:cubicBezTo>
                  <a:cubicBezTo>
                    <a:pt x="4899" y="3106"/>
                    <a:pt x="4551" y="3213"/>
                    <a:pt x="4203" y="3346"/>
                  </a:cubicBezTo>
                  <a:cubicBezTo>
                    <a:pt x="3507" y="3614"/>
                    <a:pt x="2864" y="4016"/>
                    <a:pt x="2329" y="4551"/>
                  </a:cubicBezTo>
                  <a:cubicBezTo>
                    <a:pt x="1874" y="4979"/>
                    <a:pt x="1499" y="5514"/>
                    <a:pt x="1151" y="6157"/>
                  </a:cubicBezTo>
                  <a:cubicBezTo>
                    <a:pt x="884" y="6639"/>
                    <a:pt x="696" y="7201"/>
                    <a:pt x="536" y="7789"/>
                  </a:cubicBezTo>
                  <a:cubicBezTo>
                    <a:pt x="268" y="8833"/>
                    <a:pt x="161" y="9850"/>
                    <a:pt x="108" y="10734"/>
                  </a:cubicBezTo>
                  <a:cubicBezTo>
                    <a:pt x="54" y="11135"/>
                    <a:pt x="27" y="11563"/>
                    <a:pt x="27" y="11965"/>
                  </a:cubicBezTo>
                  <a:cubicBezTo>
                    <a:pt x="1" y="12607"/>
                    <a:pt x="1" y="13303"/>
                    <a:pt x="54" y="13972"/>
                  </a:cubicBezTo>
                  <a:cubicBezTo>
                    <a:pt x="161" y="15364"/>
                    <a:pt x="429" y="16702"/>
                    <a:pt x="830" y="17960"/>
                  </a:cubicBezTo>
                  <a:cubicBezTo>
                    <a:pt x="1232" y="19272"/>
                    <a:pt x="1821" y="20530"/>
                    <a:pt x="2543" y="21681"/>
                  </a:cubicBezTo>
                  <a:cubicBezTo>
                    <a:pt x="2891" y="22243"/>
                    <a:pt x="3319" y="22805"/>
                    <a:pt x="3775" y="23394"/>
                  </a:cubicBezTo>
                  <a:cubicBezTo>
                    <a:pt x="4176" y="23876"/>
                    <a:pt x="4658" y="24357"/>
                    <a:pt x="5113" y="24759"/>
                  </a:cubicBezTo>
                  <a:cubicBezTo>
                    <a:pt x="6050" y="25562"/>
                    <a:pt x="7147" y="26231"/>
                    <a:pt x="8325" y="26740"/>
                  </a:cubicBezTo>
                  <a:cubicBezTo>
                    <a:pt x="8914" y="26954"/>
                    <a:pt x="9529" y="27168"/>
                    <a:pt x="10145" y="27302"/>
                  </a:cubicBezTo>
                  <a:lnTo>
                    <a:pt x="10172" y="27302"/>
                  </a:lnTo>
                  <a:cubicBezTo>
                    <a:pt x="10064" y="28105"/>
                    <a:pt x="10038" y="28908"/>
                    <a:pt x="10064" y="29711"/>
                  </a:cubicBezTo>
                  <a:lnTo>
                    <a:pt x="10064" y="29871"/>
                  </a:lnTo>
                  <a:cubicBezTo>
                    <a:pt x="10091" y="30219"/>
                    <a:pt x="10145" y="30621"/>
                    <a:pt x="10172" y="30969"/>
                  </a:cubicBezTo>
                  <a:cubicBezTo>
                    <a:pt x="10359" y="32441"/>
                    <a:pt x="10760" y="33859"/>
                    <a:pt x="11376" y="35171"/>
                  </a:cubicBezTo>
                  <a:cubicBezTo>
                    <a:pt x="11965" y="36509"/>
                    <a:pt x="12848" y="37740"/>
                    <a:pt x="13892" y="38811"/>
                  </a:cubicBezTo>
                  <a:cubicBezTo>
                    <a:pt x="14374" y="39319"/>
                    <a:pt x="14963" y="39801"/>
                    <a:pt x="15578" y="40283"/>
                  </a:cubicBezTo>
                  <a:cubicBezTo>
                    <a:pt x="16167" y="40684"/>
                    <a:pt x="16756" y="41113"/>
                    <a:pt x="17425" y="41487"/>
                  </a:cubicBezTo>
                  <a:cubicBezTo>
                    <a:pt x="18121" y="41889"/>
                    <a:pt x="18844" y="42264"/>
                    <a:pt x="19539" y="42558"/>
                  </a:cubicBezTo>
                  <a:cubicBezTo>
                    <a:pt x="20289" y="42879"/>
                    <a:pt x="21119" y="43120"/>
                    <a:pt x="21868" y="43334"/>
                  </a:cubicBezTo>
                  <a:cubicBezTo>
                    <a:pt x="22350" y="43415"/>
                    <a:pt x="22778" y="43495"/>
                    <a:pt x="23260" y="43548"/>
                  </a:cubicBezTo>
                  <a:cubicBezTo>
                    <a:pt x="23340" y="43655"/>
                    <a:pt x="23447" y="43736"/>
                    <a:pt x="23554" y="43816"/>
                  </a:cubicBezTo>
                  <a:cubicBezTo>
                    <a:pt x="23608" y="43896"/>
                    <a:pt x="23688" y="43923"/>
                    <a:pt x="23742" y="44003"/>
                  </a:cubicBezTo>
                  <a:lnTo>
                    <a:pt x="24063" y="44191"/>
                  </a:lnTo>
                  <a:cubicBezTo>
                    <a:pt x="24063" y="44191"/>
                    <a:pt x="24143" y="44271"/>
                    <a:pt x="24197" y="44298"/>
                  </a:cubicBezTo>
                  <a:cubicBezTo>
                    <a:pt x="24678" y="44619"/>
                    <a:pt x="25214" y="44887"/>
                    <a:pt x="25722" y="45101"/>
                  </a:cubicBezTo>
                  <a:cubicBezTo>
                    <a:pt x="26338" y="45342"/>
                    <a:pt x="26954" y="45475"/>
                    <a:pt x="27596" y="45502"/>
                  </a:cubicBezTo>
                  <a:lnTo>
                    <a:pt x="27890" y="45502"/>
                  </a:lnTo>
                  <a:cubicBezTo>
                    <a:pt x="28024" y="45502"/>
                    <a:pt x="28158" y="45502"/>
                    <a:pt x="28158" y="45636"/>
                  </a:cubicBezTo>
                  <a:cubicBezTo>
                    <a:pt x="28800" y="45556"/>
                    <a:pt x="29389" y="45395"/>
                    <a:pt x="29898" y="45101"/>
                  </a:cubicBezTo>
                  <a:cubicBezTo>
                    <a:pt x="30192" y="44913"/>
                    <a:pt x="30460" y="44726"/>
                    <a:pt x="30701" y="44458"/>
                  </a:cubicBezTo>
                  <a:cubicBezTo>
                    <a:pt x="30701" y="44458"/>
                    <a:pt x="30728" y="44458"/>
                    <a:pt x="30728" y="44432"/>
                  </a:cubicBezTo>
                  <a:cubicBezTo>
                    <a:pt x="30968" y="44110"/>
                    <a:pt x="31183" y="43816"/>
                    <a:pt x="31316" y="43495"/>
                  </a:cubicBezTo>
                  <a:cubicBezTo>
                    <a:pt x="31450" y="43174"/>
                    <a:pt x="31530" y="42852"/>
                    <a:pt x="31584" y="42478"/>
                  </a:cubicBezTo>
                  <a:cubicBezTo>
                    <a:pt x="31611" y="42371"/>
                    <a:pt x="31611" y="42290"/>
                    <a:pt x="31611" y="42157"/>
                  </a:cubicBezTo>
                  <a:lnTo>
                    <a:pt x="31611" y="41889"/>
                  </a:lnTo>
                  <a:lnTo>
                    <a:pt x="31611" y="41568"/>
                  </a:lnTo>
                  <a:lnTo>
                    <a:pt x="31611" y="41514"/>
                  </a:lnTo>
                  <a:cubicBezTo>
                    <a:pt x="31798" y="41434"/>
                    <a:pt x="32012" y="41354"/>
                    <a:pt x="32200" y="41247"/>
                  </a:cubicBezTo>
                  <a:cubicBezTo>
                    <a:pt x="32253" y="41220"/>
                    <a:pt x="32387" y="41139"/>
                    <a:pt x="32387" y="41139"/>
                  </a:cubicBezTo>
                  <a:cubicBezTo>
                    <a:pt x="32815" y="40872"/>
                    <a:pt x="33217" y="40470"/>
                    <a:pt x="33484" y="40042"/>
                  </a:cubicBezTo>
                  <a:cubicBezTo>
                    <a:pt x="34020" y="39212"/>
                    <a:pt x="34180" y="38168"/>
                    <a:pt x="33993" y="37098"/>
                  </a:cubicBezTo>
                  <a:cubicBezTo>
                    <a:pt x="33913" y="36830"/>
                    <a:pt x="33859" y="36563"/>
                    <a:pt x="33752" y="36295"/>
                  </a:cubicBezTo>
                  <a:cubicBezTo>
                    <a:pt x="34020" y="35786"/>
                    <a:pt x="34207" y="35197"/>
                    <a:pt x="34261" y="34555"/>
                  </a:cubicBezTo>
                  <a:cubicBezTo>
                    <a:pt x="34287" y="34261"/>
                    <a:pt x="34287" y="33940"/>
                    <a:pt x="34261" y="33645"/>
                  </a:cubicBezTo>
                  <a:cubicBezTo>
                    <a:pt x="34341" y="33618"/>
                    <a:pt x="34421" y="33618"/>
                    <a:pt x="34475" y="33592"/>
                  </a:cubicBezTo>
                  <a:cubicBezTo>
                    <a:pt x="35197" y="33377"/>
                    <a:pt x="35867" y="33110"/>
                    <a:pt x="36429" y="32815"/>
                  </a:cubicBezTo>
                  <a:cubicBezTo>
                    <a:pt x="36750" y="32655"/>
                    <a:pt x="37071" y="32441"/>
                    <a:pt x="37365" y="32253"/>
                  </a:cubicBezTo>
                  <a:cubicBezTo>
                    <a:pt x="37820" y="31905"/>
                    <a:pt x="38195" y="31584"/>
                    <a:pt x="38490" y="31209"/>
                  </a:cubicBezTo>
                  <a:cubicBezTo>
                    <a:pt x="38623" y="31049"/>
                    <a:pt x="38811" y="30835"/>
                    <a:pt x="38971" y="30567"/>
                  </a:cubicBezTo>
                  <a:cubicBezTo>
                    <a:pt x="39105" y="30380"/>
                    <a:pt x="39212" y="30166"/>
                    <a:pt x="39293" y="29978"/>
                  </a:cubicBezTo>
                  <a:cubicBezTo>
                    <a:pt x="39480" y="29523"/>
                    <a:pt x="39640" y="29095"/>
                    <a:pt x="39694" y="28667"/>
                  </a:cubicBezTo>
                  <a:cubicBezTo>
                    <a:pt x="39801" y="28131"/>
                    <a:pt x="39828" y="27623"/>
                    <a:pt x="39828" y="27168"/>
                  </a:cubicBezTo>
                  <a:cubicBezTo>
                    <a:pt x="40203" y="26311"/>
                    <a:pt x="40470" y="25482"/>
                    <a:pt x="40631" y="24652"/>
                  </a:cubicBezTo>
                  <a:cubicBezTo>
                    <a:pt x="40872" y="23554"/>
                    <a:pt x="40952" y="22430"/>
                    <a:pt x="40845" y="21360"/>
                  </a:cubicBezTo>
                  <a:cubicBezTo>
                    <a:pt x="40818" y="20744"/>
                    <a:pt x="40711" y="20182"/>
                    <a:pt x="40577" y="19593"/>
                  </a:cubicBezTo>
                  <a:cubicBezTo>
                    <a:pt x="40497" y="19459"/>
                    <a:pt x="40470" y="19299"/>
                    <a:pt x="40443" y="19165"/>
                  </a:cubicBezTo>
                  <a:lnTo>
                    <a:pt x="40443" y="19165"/>
                  </a:lnTo>
                  <a:cubicBezTo>
                    <a:pt x="40684" y="19299"/>
                    <a:pt x="40898" y="19433"/>
                    <a:pt x="41220" y="19540"/>
                  </a:cubicBezTo>
                  <a:cubicBezTo>
                    <a:pt x="41514" y="19620"/>
                    <a:pt x="41808" y="19673"/>
                    <a:pt x="42103" y="19673"/>
                  </a:cubicBezTo>
                  <a:cubicBezTo>
                    <a:pt x="42826" y="19673"/>
                    <a:pt x="43521" y="19433"/>
                    <a:pt x="44030" y="18951"/>
                  </a:cubicBezTo>
                  <a:cubicBezTo>
                    <a:pt x="44378" y="18656"/>
                    <a:pt x="44860" y="18094"/>
                    <a:pt x="45020" y="17184"/>
                  </a:cubicBezTo>
                  <a:cubicBezTo>
                    <a:pt x="45181" y="16381"/>
                    <a:pt x="45101" y="15498"/>
                    <a:pt x="44726" y="14641"/>
                  </a:cubicBezTo>
                  <a:cubicBezTo>
                    <a:pt x="44592" y="14320"/>
                    <a:pt x="44432" y="14026"/>
                    <a:pt x="44217" y="13678"/>
                  </a:cubicBezTo>
                  <a:cubicBezTo>
                    <a:pt x="44030" y="13384"/>
                    <a:pt x="43816" y="13116"/>
                    <a:pt x="43575" y="12848"/>
                  </a:cubicBezTo>
                  <a:cubicBezTo>
                    <a:pt x="43495" y="12741"/>
                    <a:pt x="43388" y="12607"/>
                    <a:pt x="43281" y="12500"/>
                  </a:cubicBezTo>
                  <a:cubicBezTo>
                    <a:pt x="43174" y="12366"/>
                    <a:pt x="43093" y="12259"/>
                    <a:pt x="42959" y="12179"/>
                  </a:cubicBezTo>
                  <a:cubicBezTo>
                    <a:pt x="42772" y="12018"/>
                    <a:pt x="42585" y="11885"/>
                    <a:pt x="42424" y="11751"/>
                  </a:cubicBezTo>
                  <a:cubicBezTo>
                    <a:pt x="42156" y="11537"/>
                    <a:pt x="41835" y="11376"/>
                    <a:pt x="41514" y="11269"/>
                  </a:cubicBezTo>
                  <a:cubicBezTo>
                    <a:pt x="41487" y="11082"/>
                    <a:pt x="41434" y="10868"/>
                    <a:pt x="41380" y="10680"/>
                  </a:cubicBezTo>
                  <a:cubicBezTo>
                    <a:pt x="41246" y="10279"/>
                    <a:pt x="41086" y="9877"/>
                    <a:pt x="40872" y="9529"/>
                  </a:cubicBezTo>
                  <a:cubicBezTo>
                    <a:pt x="40604" y="9021"/>
                    <a:pt x="40229" y="8566"/>
                    <a:pt x="39828" y="8164"/>
                  </a:cubicBezTo>
                  <a:cubicBezTo>
                    <a:pt x="39748" y="8057"/>
                    <a:pt x="39614" y="7950"/>
                    <a:pt x="39507" y="7870"/>
                  </a:cubicBezTo>
                  <a:cubicBezTo>
                    <a:pt x="39212" y="7602"/>
                    <a:pt x="38864" y="7361"/>
                    <a:pt x="38570" y="7201"/>
                  </a:cubicBezTo>
                  <a:cubicBezTo>
                    <a:pt x="38409" y="7094"/>
                    <a:pt x="38222" y="7013"/>
                    <a:pt x="38088" y="6960"/>
                  </a:cubicBezTo>
                  <a:cubicBezTo>
                    <a:pt x="37954" y="6879"/>
                    <a:pt x="37820" y="6853"/>
                    <a:pt x="37687" y="6799"/>
                  </a:cubicBezTo>
                  <a:cubicBezTo>
                    <a:pt x="37419" y="6692"/>
                    <a:pt x="37151" y="6612"/>
                    <a:pt x="36857" y="6612"/>
                  </a:cubicBezTo>
                  <a:lnTo>
                    <a:pt x="36616" y="6612"/>
                  </a:lnTo>
                  <a:cubicBezTo>
                    <a:pt x="36161" y="6612"/>
                    <a:pt x="35652" y="6719"/>
                    <a:pt x="35251" y="6960"/>
                  </a:cubicBezTo>
                  <a:cubicBezTo>
                    <a:pt x="34742" y="7201"/>
                    <a:pt x="34261" y="7522"/>
                    <a:pt x="33752" y="7950"/>
                  </a:cubicBezTo>
                  <a:cubicBezTo>
                    <a:pt x="33270" y="8352"/>
                    <a:pt x="32842" y="8807"/>
                    <a:pt x="32441" y="9235"/>
                  </a:cubicBezTo>
                  <a:cubicBezTo>
                    <a:pt x="32066" y="9663"/>
                    <a:pt x="31745" y="10091"/>
                    <a:pt x="31450" y="10546"/>
                  </a:cubicBezTo>
                  <a:cubicBezTo>
                    <a:pt x="30513" y="10225"/>
                    <a:pt x="29523" y="10065"/>
                    <a:pt x="28586" y="10011"/>
                  </a:cubicBezTo>
                  <a:cubicBezTo>
                    <a:pt x="28372" y="9958"/>
                    <a:pt x="28131" y="9958"/>
                    <a:pt x="27890" y="9958"/>
                  </a:cubicBezTo>
                  <a:cubicBezTo>
                    <a:pt x="27489" y="9958"/>
                    <a:pt x="27114" y="10011"/>
                    <a:pt x="26713" y="10038"/>
                  </a:cubicBezTo>
                  <a:cubicBezTo>
                    <a:pt x="26659" y="9369"/>
                    <a:pt x="26525" y="8700"/>
                    <a:pt x="26391" y="8004"/>
                  </a:cubicBezTo>
                  <a:cubicBezTo>
                    <a:pt x="26258" y="7442"/>
                    <a:pt x="26124" y="6960"/>
                    <a:pt x="25990" y="6478"/>
                  </a:cubicBezTo>
                  <a:cubicBezTo>
                    <a:pt x="25856" y="5969"/>
                    <a:pt x="25642" y="5434"/>
                    <a:pt x="25455" y="4979"/>
                  </a:cubicBezTo>
                  <a:cubicBezTo>
                    <a:pt x="25187" y="4417"/>
                    <a:pt x="24946" y="3882"/>
                    <a:pt x="24652" y="3373"/>
                  </a:cubicBezTo>
                  <a:cubicBezTo>
                    <a:pt x="24304" y="2784"/>
                    <a:pt x="23956" y="2249"/>
                    <a:pt x="23501" y="1767"/>
                  </a:cubicBezTo>
                  <a:cubicBezTo>
                    <a:pt x="22965" y="1178"/>
                    <a:pt x="22377" y="723"/>
                    <a:pt x="21734" y="429"/>
                  </a:cubicBezTo>
                  <a:cubicBezTo>
                    <a:pt x="21493" y="295"/>
                    <a:pt x="21279" y="242"/>
                    <a:pt x="21038" y="161"/>
                  </a:cubicBezTo>
                  <a:cubicBezTo>
                    <a:pt x="20797" y="108"/>
                    <a:pt x="20530" y="54"/>
                    <a:pt x="20235" y="27"/>
                  </a:cubicBezTo>
                  <a:cubicBezTo>
                    <a:pt x="20102" y="1"/>
                    <a:pt x="19968" y="1"/>
                    <a:pt x="198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1" name="Google Shape;6481;p41"/>
            <p:cNvSpPr/>
            <p:nvPr/>
          </p:nvSpPr>
          <p:spPr>
            <a:xfrm>
              <a:off x="7060000" y="6879700"/>
              <a:ext cx="222850" cy="525300"/>
            </a:xfrm>
            <a:custGeom>
              <a:avLst/>
              <a:gdLst/>
              <a:ahLst/>
              <a:cxnLst/>
              <a:rect l="l" t="t" r="r" b="b"/>
              <a:pathLst>
                <a:path w="8914" h="21012" extrusionOk="0">
                  <a:moveTo>
                    <a:pt x="4685" y="0"/>
                  </a:moveTo>
                  <a:cubicBezTo>
                    <a:pt x="4658" y="27"/>
                    <a:pt x="4578" y="27"/>
                    <a:pt x="4551" y="27"/>
                  </a:cubicBezTo>
                  <a:cubicBezTo>
                    <a:pt x="4417" y="27"/>
                    <a:pt x="4256" y="80"/>
                    <a:pt x="4096" y="107"/>
                  </a:cubicBezTo>
                  <a:cubicBezTo>
                    <a:pt x="3909" y="134"/>
                    <a:pt x="3721" y="241"/>
                    <a:pt x="3507" y="348"/>
                  </a:cubicBezTo>
                  <a:cubicBezTo>
                    <a:pt x="3346" y="428"/>
                    <a:pt x="3186" y="562"/>
                    <a:pt x="2972" y="696"/>
                  </a:cubicBezTo>
                  <a:cubicBezTo>
                    <a:pt x="2677" y="964"/>
                    <a:pt x="2410" y="1285"/>
                    <a:pt x="2088" y="1713"/>
                  </a:cubicBezTo>
                  <a:cubicBezTo>
                    <a:pt x="1848" y="2034"/>
                    <a:pt x="1633" y="2409"/>
                    <a:pt x="1446" y="2784"/>
                  </a:cubicBezTo>
                  <a:cubicBezTo>
                    <a:pt x="1232" y="3159"/>
                    <a:pt x="1071" y="3587"/>
                    <a:pt x="911" y="4095"/>
                  </a:cubicBezTo>
                  <a:cubicBezTo>
                    <a:pt x="536" y="5086"/>
                    <a:pt x="295" y="6156"/>
                    <a:pt x="161" y="7388"/>
                  </a:cubicBezTo>
                  <a:cubicBezTo>
                    <a:pt x="28" y="8512"/>
                    <a:pt x="1" y="9636"/>
                    <a:pt x="81" y="10867"/>
                  </a:cubicBezTo>
                  <a:cubicBezTo>
                    <a:pt x="108" y="11991"/>
                    <a:pt x="242" y="13142"/>
                    <a:pt x="429" y="14427"/>
                  </a:cubicBezTo>
                  <a:cubicBezTo>
                    <a:pt x="616" y="15524"/>
                    <a:pt x="804" y="16622"/>
                    <a:pt x="1098" y="17880"/>
                  </a:cubicBezTo>
                  <a:cubicBezTo>
                    <a:pt x="1312" y="18709"/>
                    <a:pt x="1500" y="19566"/>
                    <a:pt x="1767" y="20556"/>
                  </a:cubicBezTo>
                  <a:cubicBezTo>
                    <a:pt x="1767" y="20583"/>
                    <a:pt x="1821" y="20636"/>
                    <a:pt x="1874" y="20636"/>
                  </a:cubicBezTo>
                  <a:lnTo>
                    <a:pt x="1767" y="20717"/>
                  </a:lnTo>
                  <a:lnTo>
                    <a:pt x="1687" y="20770"/>
                  </a:lnTo>
                  <a:cubicBezTo>
                    <a:pt x="1633" y="20824"/>
                    <a:pt x="1633" y="20851"/>
                    <a:pt x="1633" y="20877"/>
                  </a:cubicBezTo>
                  <a:cubicBezTo>
                    <a:pt x="1633" y="20904"/>
                    <a:pt x="1633" y="20958"/>
                    <a:pt x="1687" y="20984"/>
                  </a:cubicBezTo>
                  <a:cubicBezTo>
                    <a:pt x="1714" y="21011"/>
                    <a:pt x="1741" y="21011"/>
                    <a:pt x="1767" y="21011"/>
                  </a:cubicBezTo>
                  <a:cubicBezTo>
                    <a:pt x="1821" y="21011"/>
                    <a:pt x="1848" y="20984"/>
                    <a:pt x="1874" y="20984"/>
                  </a:cubicBezTo>
                  <a:cubicBezTo>
                    <a:pt x="4042" y="19271"/>
                    <a:pt x="5595" y="17692"/>
                    <a:pt x="6772" y="16060"/>
                  </a:cubicBezTo>
                  <a:cubicBezTo>
                    <a:pt x="7468" y="15069"/>
                    <a:pt x="8004" y="14052"/>
                    <a:pt x="8352" y="13062"/>
                  </a:cubicBezTo>
                  <a:cubicBezTo>
                    <a:pt x="8726" y="12018"/>
                    <a:pt x="8914" y="10867"/>
                    <a:pt x="8914" y="9502"/>
                  </a:cubicBezTo>
                  <a:cubicBezTo>
                    <a:pt x="8914" y="8378"/>
                    <a:pt x="8780" y="7173"/>
                    <a:pt x="8485" y="5862"/>
                  </a:cubicBezTo>
                  <a:cubicBezTo>
                    <a:pt x="8405" y="5380"/>
                    <a:pt x="8298" y="4952"/>
                    <a:pt x="8164" y="4577"/>
                  </a:cubicBezTo>
                  <a:cubicBezTo>
                    <a:pt x="8030" y="4149"/>
                    <a:pt x="7870" y="3747"/>
                    <a:pt x="7682" y="3319"/>
                  </a:cubicBezTo>
                  <a:cubicBezTo>
                    <a:pt x="7495" y="2837"/>
                    <a:pt x="7281" y="2409"/>
                    <a:pt x="7067" y="2008"/>
                  </a:cubicBezTo>
                  <a:cubicBezTo>
                    <a:pt x="6826" y="1579"/>
                    <a:pt x="6558" y="1205"/>
                    <a:pt x="6264" y="910"/>
                  </a:cubicBezTo>
                  <a:cubicBezTo>
                    <a:pt x="5969" y="562"/>
                    <a:pt x="5622" y="348"/>
                    <a:pt x="5327" y="161"/>
                  </a:cubicBezTo>
                  <a:lnTo>
                    <a:pt x="5033" y="80"/>
                  </a:lnTo>
                  <a:cubicBezTo>
                    <a:pt x="4926" y="27"/>
                    <a:pt x="4819" y="27"/>
                    <a:pt x="4685" y="0"/>
                  </a:cubicBezTo>
                  <a:close/>
                </a:path>
              </a:pathLst>
            </a:custGeom>
            <a:solidFill>
              <a:srgbClr val="3D85C6">
                <a:alpha val="4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2" name="Google Shape;6482;p41"/>
            <p:cNvSpPr/>
            <p:nvPr/>
          </p:nvSpPr>
          <p:spPr>
            <a:xfrm>
              <a:off x="6744175" y="6952625"/>
              <a:ext cx="368050" cy="486500"/>
            </a:xfrm>
            <a:custGeom>
              <a:avLst/>
              <a:gdLst/>
              <a:ahLst/>
              <a:cxnLst/>
              <a:rect l="l" t="t" r="r" b="b"/>
              <a:pathLst>
                <a:path w="14722" h="19460" extrusionOk="0">
                  <a:moveTo>
                    <a:pt x="3935" y="1"/>
                  </a:moveTo>
                  <a:cubicBezTo>
                    <a:pt x="3667" y="1"/>
                    <a:pt x="3400" y="27"/>
                    <a:pt x="3132" y="81"/>
                  </a:cubicBezTo>
                  <a:cubicBezTo>
                    <a:pt x="2891" y="134"/>
                    <a:pt x="2704" y="188"/>
                    <a:pt x="2543" y="268"/>
                  </a:cubicBezTo>
                  <a:cubicBezTo>
                    <a:pt x="2195" y="402"/>
                    <a:pt x="1874" y="589"/>
                    <a:pt x="1553" y="884"/>
                  </a:cubicBezTo>
                  <a:cubicBezTo>
                    <a:pt x="1339" y="1125"/>
                    <a:pt x="1098" y="1419"/>
                    <a:pt x="884" y="1794"/>
                  </a:cubicBezTo>
                  <a:cubicBezTo>
                    <a:pt x="723" y="2088"/>
                    <a:pt x="589" y="2463"/>
                    <a:pt x="455" y="2891"/>
                  </a:cubicBezTo>
                  <a:cubicBezTo>
                    <a:pt x="214" y="3748"/>
                    <a:pt x="161" y="4578"/>
                    <a:pt x="81" y="5327"/>
                  </a:cubicBezTo>
                  <a:cubicBezTo>
                    <a:pt x="54" y="5728"/>
                    <a:pt x="54" y="6103"/>
                    <a:pt x="27" y="6478"/>
                  </a:cubicBezTo>
                  <a:cubicBezTo>
                    <a:pt x="0" y="7067"/>
                    <a:pt x="27" y="7629"/>
                    <a:pt x="54" y="8218"/>
                  </a:cubicBezTo>
                  <a:cubicBezTo>
                    <a:pt x="161" y="9369"/>
                    <a:pt x="348" y="10493"/>
                    <a:pt x="696" y="11617"/>
                  </a:cubicBezTo>
                  <a:cubicBezTo>
                    <a:pt x="1017" y="12714"/>
                    <a:pt x="1526" y="13758"/>
                    <a:pt x="2142" y="14722"/>
                  </a:cubicBezTo>
                  <a:cubicBezTo>
                    <a:pt x="2436" y="15177"/>
                    <a:pt x="2757" y="15659"/>
                    <a:pt x="3132" y="16114"/>
                  </a:cubicBezTo>
                  <a:cubicBezTo>
                    <a:pt x="3480" y="16515"/>
                    <a:pt x="3801" y="16890"/>
                    <a:pt x="4176" y="17184"/>
                  </a:cubicBezTo>
                  <a:cubicBezTo>
                    <a:pt x="4898" y="17827"/>
                    <a:pt x="5755" y="18362"/>
                    <a:pt x="6692" y="18737"/>
                  </a:cubicBezTo>
                  <a:cubicBezTo>
                    <a:pt x="7120" y="18924"/>
                    <a:pt x="7575" y="19058"/>
                    <a:pt x="8084" y="19192"/>
                  </a:cubicBezTo>
                  <a:cubicBezTo>
                    <a:pt x="8565" y="19299"/>
                    <a:pt x="9020" y="19379"/>
                    <a:pt x="9529" y="19432"/>
                  </a:cubicBezTo>
                  <a:cubicBezTo>
                    <a:pt x="9716" y="19432"/>
                    <a:pt x="9904" y="19459"/>
                    <a:pt x="10091" y="19459"/>
                  </a:cubicBezTo>
                  <a:cubicBezTo>
                    <a:pt x="10760" y="19459"/>
                    <a:pt x="11456" y="19379"/>
                    <a:pt x="12098" y="19192"/>
                  </a:cubicBezTo>
                  <a:cubicBezTo>
                    <a:pt x="12901" y="19004"/>
                    <a:pt x="13678" y="18630"/>
                    <a:pt x="14400" y="18175"/>
                  </a:cubicBezTo>
                  <a:lnTo>
                    <a:pt x="14481" y="18175"/>
                  </a:lnTo>
                  <a:cubicBezTo>
                    <a:pt x="14534" y="18175"/>
                    <a:pt x="14614" y="18121"/>
                    <a:pt x="14614" y="18067"/>
                  </a:cubicBezTo>
                  <a:cubicBezTo>
                    <a:pt x="14668" y="17452"/>
                    <a:pt x="14721" y="16783"/>
                    <a:pt x="14721" y="16060"/>
                  </a:cubicBezTo>
                  <a:cubicBezTo>
                    <a:pt x="14721" y="15444"/>
                    <a:pt x="14721" y="14856"/>
                    <a:pt x="14668" y="14293"/>
                  </a:cubicBezTo>
                  <a:cubicBezTo>
                    <a:pt x="14614" y="13116"/>
                    <a:pt x="14481" y="11965"/>
                    <a:pt x="14240" y="10894"/>
                  </a:cubicBezTo>
                  <a:cubicBezTo>
                    <a:pt x="13999" y="9797"/>
                    <a:pt x="13678" y="8726"/>
                    <a:pt x="13249" y="7736"/>
                  </a:cubicBezTo>
                  <a:cubicBezTo>
                    <a:pt x="12768" y="6692"/>
                    <a:pt x="12205" y="5675"/>
                    <a:pt x="11536" y="4711"/>
                  </a:cubicBezTo>
                  <a:cubicBezTo>
                    <a:pt x="10867" y="3801"/>
                    <a:pt x="10198" y="2998"/>
                    <a:pt x="9449" y="2329"/>
                  </a:cubicBezTo>
                  <a:cubicBezTo>
                    <a:pt x="8646" y="1580"/>
                    <a:pt x="7789" y="991"/>
                    <a:pt x="6906" y="643"/>
                  </a:cubicBezTo>
                  <a:cubicBezTo>
                    <a:pt x="6451" y="429"/>
                    <a:pt x="5969" y="268"/>
                    <a:pt x="5487" y="161"/>
                  </a:cubicBezTo>
                  <a:cubicBezTo>
                    <a:pt x="5086" y="27"/>
                    <a:pt x="4684" y="1"/>
                    <a:pt x="4229" y="1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3" name="Google Shape;6483;p41"/>
            <p:cNvSpPr/>
            <p:nvPr/>
          </p:nvSpPr>
          <p:spPr>
            <a:xfrm>
              <a:off x="6785650" y="7043625"/>
              <a:ext cx="208125" cy="362025"/>
            </a:xfrm>
            <a:custGeom>
              <a:avLst/>
              <a:gdLst/>
              <a:ahLst/>
              <a:cxnLst/>
              <a:rect l="l" t="t" r="r" b="b"/>
              <a:pathLst>
                <a:path w="8325" h="14481" extrusionOk="0">
                  <a:moveTo>
                    <a:pt x="3962" y="11269"/>
                  </a:moveTo>
                  <a:cubicBezTo>
                    <a:pt x="3962" y="11323"/>
                    <a:pt x="3989" y="11323"/>
                    <a:pt x="3989" y="11323"/>
                  </a:cubicBezTo>
                  <a:lnTo>
                    <a:pt x="3962" y="11269"/>
                  </a:lnTo>
                  <a:close/>
                  <a:moveTo>
                    <a:pt x="750" y="1"/>
                  </a:moveTo>
                  <a:cubicBezTo>
                    <a:pt x="536" y="1"/>
                    <a:pt x="376" y="81"/>
                    <a:pt x="268" y="215"/>
                  </a:cubicBezTo>
                  <a:cubicBezTo>
                    <a:pt x="242" y="242"/>
                    <a:pt x="215" y="295"/>
                    <a:pt x="161" y="349"/>
                  </a:cubicBezTo>
                  <a:cubicBezTo>
                    <a:pt x="108" y="429"/>
                    <a:pt x="81" y="536"/>
                    <a:pt x="81" y="670"/>
                  </a:cubicBezTo>
                  <a:cubicBezTo>
                    <a:pt x="28" y="1045"/>
                    <a:pt x="1" y="1419"/>
                    <a:pt x="1" y="1767"/>
                  </a:cubicBezTo>
                  <a:lnTo>
                    <a:pt x="1" y="2918"/>
                  </a:lnTo>
                  <a:cubicBezTo>
                    <a:pt x="28" y="3748"/>
                    <a:pt x="161" y="4578"/>
                    <a:pt x="349" y="5381"/>
                  </a:cubicBezTo>
                  <a:cubicBezTo>
                    <a:pt x="509" y="6184"/>
                    <a:pt x="750" y="6987"/>
                    <a:pt x="1018" y="7736"/>
                  </a:cubicBezTo>
                  <a:lnTo>
                    <a:pt x="1500" y="8940"/>
                  </a:lnTo>
                  <a:cubicBezTo>
                    <a:pt x="1687" y="9288"/>
                    <a:pt x="1874" y="9636"/>
                    <a:pt x="2089" y="10011"/>
                  </a:cubicBezTo>
                  <a:cubicBezTo>
                    <a:pt x="2758" y="11109"/>
                    <a:pt x="3587" y="12152"/>
                    <a:pt x="4658" y="12929"/>
                  </a:cubicBezTo>
                  <a:cubicBezTo>
                    <a:pt x="4899" y="13089"/>
                    <a:pt x="5167" y="13277"/>
                    <a:pt x="5434" y="13464"/>
                  </a:cubicBezTo>
                  <a:cubicBezTo>
                    <a:pt x="5702" y="13624"/>
                    <a:pt x="5970" y="13758"/>
                    <a:pt x="6264" y="13892"/>
                  </a:cubicBezTo>
                  <a:cubicBezTo>
                    <a:pt x="6853" y="14160"/>
                    <a:pt x="7495" y="14347"/>
                    <a:pt x="8138" y="14481"/>
                  </a:cubicBezTo>
                  <a:cubicBezTo>
                    <a:pt x="8191" y="14481"/>
                    <a:pt x="8298" y="14454"/>
                    <a:pt x="8298" y="14401"/>
                  </a:cubicBezTo>
                  <a:cubicBezTo>
                    <a:pt x="8325" y="14320"/>
                    <a:pt x="8271" y="14213"/>
                    <a:pt x="8191" y="14213"/>
                  </a:cubicBezTo>
                  <a:cubicBezTo>
                    <a:pt x="7790" y="14160"/>
                    <a:pt x="7442" y="14026"/>
                    <a:pt x="7067" y="13839"/>
                  </a:cubicBezTo>
                  <a:lnTo>
                    <a:pt x="7094" y="13839"/>
                  </a:lnTo>
                  <a:cubicBezTo>
                    <a:pt x="6505" y="13598"/>
                    <a:pt x="5970" y="13277"/>
                    <a:pt x="5461" y="12875"/>
                  </a:cubicBezTo>
                  <a:cubicBezTo>
                    <a:pt x="4926" y="12447"/>
                    <a:pt x="4444" y="11938"/>
                    <a:pt x="4042" y="11403"/>
                  </a:cubicBezTo>
                  <a:lnTo>
                    <a:pt x="4016" y="11376"/>
                  </a:lnTo>
                  <a:cubicBezTo>
                    <a:pt x="3454" y="10600"/>
                    <a:pt x="2972" y="9770"/>
                    <a:pt x="2624" y="8914"/>
                  </a:cubicBezTo>
                  <a:cubicBezTo>
                    <a:pt x="2490" y="8593"/>
                    <a:pt x="2356" y="8271"/>
                    <a:pt x="2249" y="7977"/>
                  </a:cubicBezTo>
                  <a:cubicBezTo>
                    <a:pt x="2115" y="7602"/>
                    <a:pt x="2008" y="7227"/>
                    <a:pt x="1901" y="6826"/>
                  </a:cubicBezTo>
                  <a:cubicBezTo>
                    <a:pt x="1714" y="6103"/>
                    <a:pt x="1580" y="5354"/>
                    <a:pt x="1473" y="4631"/>
                  </a:cubicBezTo>
                  <a:cubicBezTo>
                    <a:pt x="1419" y="3989"/>
                    <a:pt x="1339" y="3320"/>
                    <a:pt x="1339" y="2651"/>
                  </a:cubicBezTo>
                  <a:lnTo>
                    <a:pt x="1339" y="1633"/>
                  </a:lnTo>
                  <a:cubicBezTo>
                    <a:pt x="1339" y="1312"/>
                    <a:pt x="1366" y="1018"/>
                    <a:pt x="1419" y="670"/>
                  </a:cubicBezTo>
                  <a:cubicBezTo>
                    <a:pt x="1446" y="509"/>
                    <a:pt x="1339" y="349"/>
                    <a:pt x="1205" y="215"/>
                  </a:cubicBezTo>
                  <a:cubicBezTo>
                    <a:pt x="1071" y="81"/>
                    <a:pt x="938" y="1"/>
                    <a:pt x="75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4" name="Google Shape;6484;p41"/>
            <p:cNvSpPr/>
            <p:nvPr/>
          </p:nvSpPr>
          <p:spPr>
            <a:xfrm>
              <a:off x="6795025" y="6997450"/>
              <a:ext cx="31475" cy="32150"/>
            </a:xfrm>
            <a:custGeom>
              <a:avLst/>
              <a:gdLst/>
              <a:ahLst/>
              <a:cxnLst/>
              <a:rect l="l" t="t" r="r" b="b"/>
              <a:pathLst>
                <a:path w="1259" h="1286" extrusionOk="0">
                  <a:moveTo>
                    <a:pt x="643" y="1"/>
                  </a:moveTo>
                  <a:cubicBezTo>
                    <a:pt x="295" y="1"/>
                    <a:pt x="1" y="269"/>
                    <a:pt x="1" y="643"/>
                  </a:cubicBezTo>
                  <a:cubicBezTo>
                    <a:pt x="1" y="991"/>
                    <a:pt x="295" y="1286"/>
                    <a:pt x="643" y="1286"/>
                  </a:cubicBezTo>
                  <a:cubicBezTo>
                    <a:pt x="964" y="1286"/>
                    <a:pt x="1259" y="991"/>
                    <a:pt x="1259" y="643"/>
                  </a:cubicBezTo>
                  <a:cubicBezTo>
                    <a:pt x="1259" y="322"/>
                    <a:pt x="964" y="1"/>
                    <a:pt x="6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5" name="Google Shape;6485;p41"/>
            <p:cNvSpPr/>
            <p:nvPr/>
          </p:nvSpPr>
          <p:spPr>
            <a:xfrm>
              <a:off x="6878000" y="7224300"/>
              <a:ext cx="106425" cy="144325"/>
            </a:xfrm>
            <a:custGeom>
              <a:avLst/>
              <a:gdLst/>
              <a:ahLst/>
              <a:cxnLst/>
              <a:rect l="l" t="t" r="r" b="b"/>
              <a:pathLst>
                <a:path w="4257" h="5773" extrusionOk="0">
                  <a:moveTo>
                    <a:pt x="54" y="0"/>
                  </a:moveTo>
                  <a:cubicBezTo>
                    <a:pt x="0" y="0"/>
                    <a:pt x="0" y="81"/>
                    <a:pt x="0" y="108"/>
                  </a:cubicBezTo>
                  <a:cubicBezTo>
                    <a:pt x="134" y="643"/>
                    <a:pt x="241" y="1178"/>
                    <a:pt x="456" y="1687"/>
                  </a:cubicBezTo>
                  <a:cubicBezTo>
                    <a:pt x="670" y="2222"/>
                    <a:pt x="911" y="2757"/>
                    <a:pt x="1258" y="3212"/>
                  </a:cubicBezTo>
                  <a:cubicBezTo>
                    <a:pt x="1392" y="3453"/>
                    <a:pt x="1553" y="3641"/>
                    <a:pt x="1713" y="3882"/>
                  </a:cubicBezTo>
                  <a:cubicBezTo>
                    <a:pt x="1901" y="4122"/>
                    <a:pt x="2088" y="4363"/>
                    <a:pt x="2302" y="4551"/>
                  </a:cubicBezTo>
                  <a:lnTo>
                    <a:pt x="2891" y="5166"/>
                  </a:lnTo>
                  <a:cubicBezTo>
                    <a:pt x="3132" y="5354"/>
                    <a:pt x="3373" y="5568"/>
                    <a:pt x="3587" y="5728"/>
                  </a:cubicBezTo>
                  <a:cubicBezTo>
                    <a:pt x="3650" y="5760"/>
                    <a:pt x="3722" y="5773"/>
                    <a:pt x="3792" y="5773"/>
                  </a:cubicBezTo>
                  <a:cubicBezTo>
                    <a:pt x="3842" y="5773"/>
                    <a:pt x="3891" y="5766"/>
                    <a:pt x="3935" y="5755"/>
                  </a:cubicBezTo>
                  <a:cubicBezTo>
                    <a:pt x="4042" y="5728"/>
                    <a:pt x="4149" y="5648"/>
                    <a:pt x="4203" y="5568"/>
                  </a:cubicBezTo>
                  <a:cubicBezTo>
                    <a:pt x="4256" y="5461"/>
                    <a:pt x="4256" y="5327"/>
                    <a:pt x="4229" y="5220"/>
                  </a:cubicBezTo>
                  <a:cubicBezTo>
                    <a:pt x="4203" y="5113"/>
                    <a:pt x="4149" y="5032"/>
                    <a:pt x="4042" y="4952"/>
                  </a:cubicBezTo>
                  <a:lnTo>
                    <a:pt x="3426" y="4658"/>
                  </a:lnTo>
                  <a:cubicBezTo>
                    <a:pt x="3239" y="4524"/>
                    <a:pt x="3025" y="4390"/>
                    <a:pt x="2864" y="4256"/>
                  </a:cubicBezTo>
                  <a:cubicBezTo>
                    <a:pt x="2445" y="3889"/>
                    <a:pt x="2051" y="3497"/>
                    <a:pt x="1683" y="3078"/>
                  </a:cubicBezTo>
                  <a:lnTo>
                    <a:pt x="1683" y="3078"/>
                  </a:lnTo>
                  <a:cubicBezTo>
                    <a:pt x="1684" y="3078"/>
                    <a:pt x="1686" y="3079"/>
                    <a:pt x="1687" y="3079"/>
                  </a:cubicBezTo>
                  <a:lnTo>
                    <a:pt x="1660" y="3052"/>
                  </a:lnTo>
                  <a:lnTo>
                    <a:pt x="1660" y="3052"/>
                  </a:lnTo>
                  <a:cubicBezTo>
                    <a:pt x="1660" y="3052"/>
                    <a:pt x="1660" y="3052"/>
                    <a:pt x="1660" y="3052"/>
                  </a:cubicBezTo>
                  <a:cubicBezTo>
                    <a:pt x="1419" y="2757"/>
                    <a:pt x="1232" y="2436"/>
                    <a:pt x="1018" y="2115"/>
                  </a:cubicBezTo>
                  <a:cubicBezTo>
                    <a:pt x="830" y="1767"/>
                    <a:pt x="643" y="1419"/>
                    <a:pt x="482" y="1044"/>
                  </a:cubicBezTo>
                  <a:cubicBezTo>
                    <a:pt x="348" y="696"/>
                    <a:pt x="241" y="375"/>
                    <a:pt x="188" y="27"/>
                  </a:cubicBezTo>
                  <a:cubicBezTo>
                    <a:pt x="161" y="27"/>
                    <a:pt x="134" y="0"/>
                    <a:pt x="5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6" name="Google Shape;6486;p41"/>
            <p:cNvSpPr/>
            <p:nvPr/>
          </p:nvSpPr>
          <p:spPr>
            <a:xfrm>
              <a:off x="7284175" y="7777475"/>
              <a:ext cx="119800" cy="110325"/>
            </a:xfrm>
            <a:custGeom>
              <a:avLst/>
              <a:gdLst/>
              <a:ahLst/>
              <a:cxnLst/>
              <a:rect l="l" t="t" r="r" b="b"/>
              <a:pathLst>
                <a:path w="4792" h="4413" extrusionOk="0">
                  <a:moveTo>
                    <a:pt x="3884" y="0"/>
                  </a:moveTo>
                  <a:cubicBezTo>
                    <a:pt x="3877" y="0"/>
                    <a:pt x="3866" y="13"/>
                    <a:pt x="3854" y="35"/>
                  </a:cubicBezTo>
                  <a:cubicBezTo>
                    <a:pt x="3507" y="437"/>
                    <a:pt x="3078" y="785"/>
                    <a:pt x="2516" y="1160"/>
                  </a:cubicBezTo>
                  <a:cubicBezTo>
                    <a:pt x="1901" y="1561"/>
                    <a:pt x="1339" y="1855"/>
                    <a:pt x="750" y="2070"/>
                  </a:cubicBezTo>
                  <a:cubicBezTo>
                    <a:pt x="536" y="2123"/>
                    <a:pt x="348" y="2203"/>
                    <a:pt x="134" y="2230"/>
                  </a:cubicBezTo>
                  <a:cubicBezTo>
                    <a:pt x="107" y="2230"/>
                    <a:pt x="81" y="2257"/>
                    <a:pt x="27" y="2311"/>
                  </a:cubicBezTo>
                  <a:cubicBezTo>
                    <a:pt x="0" y="2337"/>
                    <a:pt x="0" y="2364"/>
                    <a:pt x="0" y="2391"/>
                  </a:cubicBezTo>
                  <a:lnTo>
                    <a:pt x="81" y="2471"/>
                  </a:lnTo>
                  <a:cubicBezTo>
                    <a:pt x="161" y="2578"/>
                    <a:pt x="268" y="2712"/>
                    <a:pt x="375" y="2792"/>
                  </a:cubicBezTo>
                  <a:cubicBezTo>
                    <a:pt x="562" y="3006"/>
                    <a:pt x="803" y="3194"/>
                    <a:pt x="1017" y="3408"/>
                  </a:cubicBezTo>
                  <a:cubicBezTo>
                    <a:pt x="1044" y="3435"/>
                    <a:pt x="1071" y="3435"/>
                    <a:pt x="1098" y="3461"/>
                  </a:cubicBezTo>
                  <a:cubicBezTo>
                    <a:pt x="1178" y="3542"/>
                    <a:pt x="1285" y="3568"/>
                    <a:pt x="1339" y="3649"/>
                  </a:cubicBezTo>
                  <a:cubicBezTo>
                    <a:pt x="1686" y="3863"/>
                    <a:pt x="2034" y="4050"/>
                    <a:pt x="2382" y="4184"/>
                  </a:cubicBezTo>
                  <a:cubicBezTo>
                    <a:pt x="2757" y="4316"/>
                    <a:pt x="3167" y="4412"/>
                    <a:pt x="3540" y="4412"/>
                  </a:cubicBezTo>
                  <a:cubicBezTo>
                    <a:pt x="3620" y="4412"/>
                    <a:pt x="3698" y="4408"/>
                    <a:pt x="3774" y="4398"/>
                  </a:cubicBezTo>
                  <a:cubicBezTo>
                    <a:pt x="4015" y="4371"/>
                    <a:pt x="4229" y="4345"/>
                    <a:pt x="4363" y="4238"/>
                  </a:cubicBezTo>
                  <a:cubicBezTo>
                    <a:pt x="4417" y="4211"/>
                    <a:pt x="4497" y="4131"/>
                    <a:pt x="4550" y="4104"/>
                  </a:cubicBezTo>
                  <a:cubicBezTo>
                    <a:pt x="4631" y="4050"/>
                    <a:pt x="4657" y="3970"/>
                    <a:pt x="4684" y="3863"/>
                  </a:cubicBezTo>
                  <a:cubicBezTo>
                    <a:pt x="4765" y="3702"/>
                    <a:pt x="4791" y="3515"/>
                    <a:pt x="4765" y="3247"/>
                  </a:cubicBezTo>
                  <a:cubicBezTo>
                    <a:pt x="4765" y="3140"/>
                    <a:pt x="4711" y="3060"/>
                    <a:pt x="4711" y="3006"/>
                  </a:cubicBezTo>
                  <a:cubicBezTo>
                    <a:pt x="4684" y="2926"/>
                    <a:pt x="4684" y="2873"/>
                    <a:pt x="4657" y="2792"/>
                  </a:cubicBezTo>
                  <a:cubicBezTo>
                    <a:pt x="4631" y="2658"/>
                    <a:pt x="4577" y="2578"/>
                    <a:pt x="4550" y="2444"/>
                  </a:cubicBezTo>
                  <a:lnTo>
                    <a:pt x="4443" y="2043"/>
                  </a:lnTo>
                  <a:cubicBezTo>
                    <a:pt x="4417" y="1909"/>
                    <a:pt x="4390" y="1802"/>
                    <a:pt x="4363" y="1668"/>
                  </a:cubicBezTo>
                  <a:cubicBezTo>
                    <a:pt x="4283" y="1427"/>
                    <a:pt x="4229" y="1160"/>
                    <a:pt x="4149" y="919"/>
                  </a:cubicBezTo>
                  <a:cubicBezTo>
                    <a:pt x="4149" y="865"/>
                    <a:pt x="4122" y="838"/>
                    <a:pt x="4122" y="758"/>
                  </a:cubicBezTo>
                  <a:cubicBezTo>
                    <a:pt x="4042" y="517"/>
                    <a:pt x="3988" y="330"/>
                    <a:pt x="3962" y="89"/>
                  </a:cubicBezTo>
                  <a:lnTo>
                    <a:pt x="3881" y="89"/>
                  </a:lnTo>
                  <a:cubicBezTo>
                    <a:pt x="3897" y="26"/>
                    <a:pt x="3894" y="0"/>
                    <a:pt x="388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7" name="Google Shape;6487;p41"/>
            <p:cNvSpPr/>
            <p:nvPr/>
          </p:nvSpPr>
          <p:spPr>
            <a:xfrm>
              <a:off x="7312950" y="786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8" name="Google Shape;6488;p41"/>
            <p:cNvSpPr/>
            <p:nvPr/>
          </p:nvSpPr>
          <p:spPr>
            <a:xfrm>
              <a:off x="7284825" y="7825850"/>
              <a:ext cx="120475" cy="60925"/>
            </a:xfrm>
            <a:custGeom>
              <a:avLst/>
              <a:gdLst/>
              <a:ahLst/>
              <a:cxnLst/>
              <a:rect l="l" t="t" r="r" b="b"/>
              <a:pathLst>
                <a:path w="4819" h="2437" extrusionOk="0">
                  <a:moveTo>
                    <a:pt x="1045" y="1"/>
                  </a:moveTo>
                  <a:cubicBezTo>
                    <a:pt x="911" y="28"/>
                    <a:pt x="857" y="54"/>
                    <a:pt x="750" y="108"/>
                  </a:cubicBezTo>
                  <a:cubicBezTo>
                    <a:pt x="510" y="161"/>
                    <a:pt x="322" y="242"/>
                    <a:pt x="135" y="268"/>
                  </a:cubicBezTo>
                  <a:cubicBezTo>
                    <a:pt x="108" y="268"/>
                    <a:pt x="81" y="295"/>
                    <a:pt x="55" y="322"/>
                  </a:cubicBezTo>
                  <a:cubicBezTo>
                    <a:pt x="1" y="376"/>
                    <a:pt x="1" y="402"/>
                    <a:pt x="1" y="429"/>
                  </a:cubicBezTo>
                  <a:lnTo>
                    <a:pt x="81" y="509"/>
                  </a:lnTo>
                  <a:cubicBezTo>
                    <a:pt x="188" y="590"/>
                    <a:pt x="269" y="723"/>
                    <a:pt x="376" y="831"/>
                  </a:cubicBezTo>
                  <a:cubicBezTo>
                    <a:pt x="536" y="991"/>
                    <a:pt x="750" y="1205"/>
                    <a:pt x="1018" y="1446"/>
                  </a:cubicBezTo>
                  <a:lnTo>
                    <a:pt x="1125" y="1500"/>
                  </a:lnTo>
                  <a:lnTo>
                    <a:pt x="1313" y="1633"/>
                  </a:lnTo>
                  <a:lnTo>
                    <a:pt x="1393" y="1660"/>
                  </a:lnTo>
                  <a:cubicBezTo>
                    <a:pt x="1714" y="1901"/>
                    <a:pt x="2089" y="2062"/>
                    <a:pt x="2410" y="2196"/>
                  </a:cubicBezTo>
                  <a:cubicBezTo>
                    <a:pt x="2811" y="2383"/>
                    <a:pt x="3266" y="2436"/>
                    <a:pt x="3614" y="2436"/>
                  </a:cubicBezTo>
                  <a:lnTo>
                    <a:pt x="3828" y="2436"/>
                  </a:lnTo>
                  <a:cubicBezTo>
                    <a:pt x="4069" y="2410"/>
                    <a:pt x="4257" y="2383"/>
                    <a:pt x="4391" y="2276"/>
                  </a:cubicBezTo>
                  <a:cubicBezTo>
                    <a:pt x="4471" y="2249"/>
                    <a:pt x="4524" y="2169"/>
                    <a:pt x="4605" y="2142"/>
                  </a:cubicBezTo>
                  <a:cubicBezTo>
                    <a:pt x="4658" y="2062"/>
                    <a:pt x="4685" y="2008"/>
                    <a:pt x="4739" y="1901"/>
                  </a:cubicBezTo>
                  <a:cubicBezTo>
                    <a:pt x="4792" y="1794"/>
                    <a:pt x="4792" y="1660"/>
                    <a:pt x="4819" y="1500"/>
                  </a:cubicBezTo>
                  <a:lnTo>
                    <a:pt x="4819" y="1500"/>
                  </a:lnTo>
                  <a:cubicBezTo>
                    <a:pt x="4765" y="1526"/>
                    <a:pt x="4685" y="1526"/>
                    <a:pt x="4658" y="1580"/>
                  </a:cubicBezTo>
                  <a:cubicBezTo>
                    <a:pt x="4466" y="1632"/>
                    <a:pt x="4252" y="1673"/>
                    <a:pt x="4037" y="1673"/>
                  </a:cubicBezTo>
                  <a:cubicBezTo>
                    <a:pt x="3922" y="1673"/>
                    <a:pt x="3807" y="1661"/>
                    <a:pt x="3695" y="1633"/>
                  </a:cubicBezTo>
                  <a:cubicBezTo>
                    <a:pt x="3481" y="1607"/>
                    <a:pt x="3320" y="1580"/>
                    <a:pt x="3133" y="1500"/>
                  </a:cubicBezTo>
                  <a:cubicBezTo>
                    <a:pt x="2918" y="1446"/>
                    <a:pt x="2758" y="1366"/>
                    <a:pt x="2597" y="1259"/>
                  </a:cubicBezTo>
                  <a:cubicBezTo>
                    <a:pt x="2223" y="1071"/>
                    <a:pt x="1875" y="831"/>
                    <a:pt x="1580" y="563"/>
                  </a:cubicBezTo>
                  <a:cubicBezTo>
                    <a:pt x="1393" y="402"/>
                    <a:pt x="1205" y="188"/>
                    <a:pt x="1045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9" name="Google Shape;6489;p41"/>
            <p:cNvSpPr/>
            <p:nvPr/>
          </p:nvSpPr>
          <p:spPr>
            <a:xfrm>
              <a:off x="7407300" y="7586300"/>
              <a:ext cx="64925" cy="113125"/>
            </a:xfrm>
            <a:custGeom>
              <a:avLst/>
              <a:gdLst/>
              <a:ahLst/>
              <a:cxnLst/>
              <a:rect l="l" t="t" r="r" b="b"/>
              <a:pathLst>
                <a:path w="2597" h="4525" extrusionOk="0">
                  <a:moveTo>
                    <a:pt x="27" y="1"/>
                  </a:moveTo>
                  <a:lnTo>
                    <a:pt x="27" y="54"/>
                  </a:lnTo>
                  <a:lnTo>
                    <a:pt x="27" y="81"/>
                  </a:lnTo>
                  <a:cubicBezTo>
                    <a:pt x="27" y="108"/>
                    <a:pt x="0" y="108"/>
                    <a:pt x="0" y="135"/>
                  </a:cubicBezTo>
                  <a:lnTo>
                    <a:pt x="0" y="215"/>
                  </a:lnTo>
                  <a:lnTo>
                    <a:pt x="0" y="375"/>
                  </a:lnTo>
                  <a:cubicBezTo>
                    <a:pt x="27" y="509"/>
                    <a:pt x="54" y="670"/>
                    <a:pt x="54" y="804"/>
                  </a:cubicBezTo>
                  <a:cubicBezTo>
                    <a:pt x="161" y="1205"/>
                    <a:pt x="187" y="1687"/>
                    <a:pt x="268" y="1981"/>
                  </a:cubicBezTo>
                  <a:lnTo>
                    <a:pt x="268" y="2088"/>
                  </a:lnTo>
                  <a:lnTo>
                    <a:pt x="268" y="2195"/>
                  </a:lnTo>
                  <a:cubicBezTo>
                    <a:pt x="268" y="2276"/>
                    <a:pt x="295" y="2383"/>
                    <a:pt x="295" y="2463"/>
                  </a:cubicBezTo>
                  <a:cubicBezTo>
                    <a:pt x="321" y="2731"/>
                    <a:pt x="402" y="2998"/>
                    <a:pt x="455" y="3293"/>
                  </a:cubicBezTo>
                  <a:cubicBezTo>
                    <a:pt x="535" y="3561"/>
                    <a:pt x="589" y="3721"/>
                    <a:pt x="696" y="3882"/>
                  </a:cubicBezTo>
                  <a:cubicBezTo>
                    <a:pt x="803" y="4069"/>
                    <a:pt x="910" y="4176"/>
                    <a:pt x="990" y="4283"/>
                  </a:cubicBezTo>
                  <a:cubicBezTo>
                    <a:pt x="1124" y="4390"/>
                    <a:pt x="1258" y="4471"/>
                    <a:pt x="1392" y="4497"/>
                  </a:cubicBezTo>
                  <a:cubicBezTo>
                    <a:pt x="1472" y="4524"/>
                    <a:pt x="1579" y="4524"/>
                    <a:pt x="1633" y="4524"/>
                  </a:cubicBezTo>
                  <a:cubicBezTo>
                    <a:pt x="1713" y="4524"/>
                    <a:pt x="1767" y="4524"/>
                    <a:pt x="1793" y="4497"/>
                  </a:cubicBezTo>
                  <a:lnTo>
                    <a:pt x="1847" y="4497"/>
                  </a:lnTo>
                  <a:cubicBezTo>
                    <a:pt x="1927" y="4471"/>
                    <a:pt x="2061" y="4390"/>
                    <a:pt x="2168" y="4337"/>
                  </a:cubicBezTo>
                  <a:cubicBezTo>
                    <a:pt x="2436" y="4069"/>
                    <a:pt x="2543" y="3668"/>
                    <a:pt x="2570" y="3400"/>
                  </a:cubicBezTo>
                  <a:cubicBezTo>
                    <a:pt x="2596" y="2918"/>
                    <a:pt x="2516" y="2463"/>
                    <a:pt x="2302" y="1981"/>
                  </a:cubicBezTo>
                  <a:cubicBezTo>
                    <a:pt x="2115" y="1553"/>
                    <a:pt x="1793" y="1178"/>
                    <a:pt x="1392" y="857"/>
                  </a:cubicBezTo>
                  <a:cubicBezTo>
                    <a:pt x="1044" y="509"/>
                    <a:pt x="642" y="242"/>
                    <a:pt x="187" y="54"/>
                  </a:cubicBezTo>
                  <a:cubicBezTo>
                    <a:pt x="161" y="54"/>
                    <a:pt x="134" y="1"/>
                    <a:pt x="10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0" name="Google Shape;6490;p41"/>
            <p:cNvSpPr/>
            <p:nvPr/>
          </p:nvSpPr>
          <p:spPr>
            <a:xfrm>
              <a:off x="7383200" y="7686000"/>
              <a:ext cx="84325" cy="101075"/>
            </a:xfrm>
            <a:custGeom>
              <a:avLst/>
              <a:gdLst/>
              <a:ahLst/>
              <a:cxnLst/>
              <a:rect l="l" t="t" r="r" b="b"/>
              <a:pathLst>
                <a:path w="3373" h="4043" extrusionOk="0">
                  <a:moveTo>
                    <a:pt x="27" y="1"/>
                  </a:moveTo>
                  <a:lnTo>
                    <a:pt x="1" y="28"/>
                  </a:lnTo>
                  <a:lnTo>
                    <a:pt x="1" y="81"/>
                  </a:lnTo>
                  <a:lnTo>
                    <a:pt x="1" y="108"/>
                  </a:lnTo>
                  <a:lnTo>
                    <a:pt x="1" y="161"/>
                  </a:lnTo>
                  <a:lnTo>
                    <a:pt x="1" y="242"/>
                  </a:lnTo>
                  <a:lnTo>
                    <a:pt x="54" y="402"/>
                  </a:lnTo>
                  <a:cubicBezTo>
                    <a:pt x="134" y="536"/>
                    <a:pt x="188" y="643"/>
                    <a:pt x="215" y="804"/>
                  </a:cubicBezTo>
                  <a:cubicBezTo>
                    <a:pt x="402" y="1178"/>
                    <a:pt x="563" y="1553"/>
                    <a:pt x="696" y="1874"/>
                  </a:cubicBezTo>
                  <a:lnTo>
                    <a:pt x="696" y="1901"/>
                  </a:lnTo>
                  <a:lnTo>
                    <a:pt x="696" y="1955"/>
                  </a:lnTo>
                  <a:cubicBezTo>
                    <a:pt x="750" y="2088"/>
                    <a:pt x="777" y="2222"/>
                    <a:pt x="857" y="2356"/>
                  </a:cubicBezTo>
                  <a:cubicBezTo>
                    <a:pt x="964" y="2570"/>
                    <a:pt x="1098" y="2838"/>
                    <a:pt x="1232" y="3106"/>
                  </a:cubicBezTo>
                  <a:cubicBezTo>
                    <a:pt x="1366" y="3346"/>
                    <a:pt x="1473" y="3507"/>
                    <a:pt x="1606" y="3641"/>
                  </a:cubicBezTo>
                  <a:cubicBezTo>
                    <a:pt x="1740" y="3775"/>
                    <a:pt x="1874" y="3882"/>
                    <a:pt x="2008" y="3962"/>
                  </a:cubicBezTo>
                  <a:cubicBezTo>
                    <a:pt x="2142" y="4016"/>
                    <a:pt x="2302" y="4042"/>
                    <a:pt x="2436" y="4042"/>
                  </a:cubicBezTo>
                  <a:cubicBezTo>
                    <a:pt x="2570" y="4042"/>
                    <a:pt x="2731" y="4016"/>
                    <a:pt x="2838" y="3962"/>
                  </a:cubicBezTo>
                  <a:lnTo>
                    <a:pt x="2891" y="3962"/>
                  </a:lnTo>
                  <a:cubicBezTo>
                    <a:pt x="2998" y="3882"/>
                    <a:pt x="3105" y="3775"/>
                    <a:pt x="3159" y="3694"/>
                  </a:cubicBezTo>
                  <a:cubicBezTo>
                    <a:pt x="3373" y="3346"/>
                    <a:pt x="3373" y="2945"/>
                    <a:pt x="3293" y="2677"/>
                  </a:cubicBezTo>
                  <a:cubicBezTo>
                    <a:pt x="3212" y="2222"/>
                    <a:pt x="2998" y="1767"/>
                    <a:pt x="2677" y="1419"/>
                  </a:cubicBezTo>
                  <a:cubicBezTo>
                    <a:pt x="2356" y="1045"/>
                    <a:pt x="1954" y="750"/>
                    <a:pt x="1499" y="536"/>
                  </a:cubicBezTo>
                  <a:cubicBezTo>
                    <a:pt x="1071" y="295"/>
                    <a:pt x="589" y="161"/>
                    <a:pt x="134" y="81"/>
                  </a:cubicBezTo>
                  <a:cubicBezTo>
                    <a:pt x="134" y="1"/>
                    <a:pt x="81" y="1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1" name="Google Shape;6491;p41"/>
            <p:cNvSpPr/>
            <p:nvPr/>
          </p:nvSpPr>
          <p:spPr>
            <a:xfrm>
              <a:off x="6993750" y="7233675"/>
              <a:ext cx="525300" cy="604925"/>
            </a:xfrm>
            <a:custGeom>
              <a:avLst/>
              <a:gdLst/>
              <a:ahLst/>
              <a:cxnLst/>
              <a:rect l="l" t="t" r="r" b="b"/>
              <a:pathLst>
                <a:path w="21012" h="24197" extrusionOk="0">
                  <a:moveTo>
                    <a:pt x="6371" y="1579"/>
                  </a:moveTo>
                  <a:cubicBezTo>
                    <a:pt x="6371" y="1579"/>
                    <a:pt x="6344" y="1606"/>
                    <a:pt x="6291" y="1606"/>
                  </a:cubicBezTo>
                  <a:cubicBezTo>
                    <a:pt x="6344" y="1606"/>
                    <a:pt x="6344" y="1579"/>
                    <a:pt x="6371" y="1579"/>
                  </a:cubicBezTo>
                  <a:close/>
                  <a:moveTo>
                    <a:pt x="8807" y="0"/>
                  </a:moveTo>
                  <a:cubicBezTo>
                    <a:pt x="7709" y="428"/>
                    <a:pt x="6666" y="991"/>
                    <a:pt x="5729" y="1633"/>
                  </a:cubicBezTo>
                  <a:cubicBezTo>
                    <a:pt x="4792" y="2275"/>
                    <a:pt x="3962" y="3051"/>
                    <a:pt x="3186" y="3908"/>
                  </a:cubicBezTo>
                  <a:cubicBezTo>
                    <a:pt x="1634" y="5675"/>
                    <a:pt x="643" y="7896"/>
                    <a:pt x="242" y="10305"/>
                  </a:cubicBezTo>
                  <a:cubicBezTo>
                    <a:pt x="54" y="11483"/>
                    <a:pt x="1" y="12714"/>
                    <a:pt x="188" y="13892"/>
                  </a:cubicBezTo>
                  <a:cubicBezTo>
                    <a:pt x="295" y="15042"/>
                    <a:pt x="643" y="16193"/>
                    <a:pt x="1152" y="17264"/>
                  </a:cubicBezTo>
                  <a:cubicBezTo>
                    <a:pt x="1634" y="18335"/>
                    <a:pt x="2303" y="19325"/>
                    <a:pt x="3159" y="20181"/>
                  </a:cubicBezTo>
                  <a:cubicBezTo>
                    <a:pt x="3561" y="20583"/>
                    <a:pt x="4016" y="20984"/>
                    <a:pt x="4524" y="21386"/>
                  </a:cubicBezTo>
                  <a:cubicBezTo>
                    <a:pt x="5033" y="21734"/>
                    <a:pt x="5568" y="22109"/>
                    <a:pt x="6130" y="22403"/>
                  </a:cubicBezTo>
                  <a:cubicBezTo>
                    <a:pt x="6692" y="22751"/>
                    <a:pt x="7335" y="23045"/>
                    <a:pt x="7924" y="23313"/>
                  </a:cubicBezTo>
                  <a:cubicBezTo>
                    <a:pt x="8566" y="23581"/>
                    <a:pt x="9208" y="23822"/>
                    <a:pt x="9851" y="23955"/>
                  </a:cubicBezTo>
                  <a:cubicBezTo>
                    <a:pt x="10520" y="24116"/>
                    <a:pt x="11135" y="24196"/>
                    <a:pt x="11778" y="24196"/>
                  </a:cubicBezTo>
                  <a:lnTo>
                    <a:pt x="11805" y="24196"/>
                  </a:lnTo>
                  <a:cubicBezTo>
                    <a:pt x="12447" y="24196"/>
                    <a:pt x="13063" y="24089"/>
                    <a:pt x="13598" y="23929"/>
                  </a:cubicBezTo>
                  <a:cubicBezTo>
                    <a:pt x="14053" y="23741"/>
                    <a:pt x="14481" y="23527"/>
                    <a:pt x="14829" y="23179"/>
                  </a:cubicBezTo>
                  <a:cubicBezTo>
                    <a:pt x="14990" y="23045"/>
                    <a:pt x="15124" y="22885"/>
                    <a:pt x="15257" y="22671"/>
                  </a:cubicBezTo>
                  <a:cubicBezTo>
                    <a:pt x="15364" y="22510"/>
                    <a:pt x="15498" y="22350"/>
                    <a:pt x="15605" y="22109"/>
                  </a:cubicBezTo>
                  <a:cubicBezTo>
                    <a:pt x="15766" y="21734"/>
                    <a:pt x="15900" y="21332"/>
                    <a:pt x="16060" y="20797"/>
                  </a:cubicBezTo>
                  <a:cubicBezTo>
                    <a:pt x="16167" y="20396"/>
                    <a:pt x="16274" y="19967"/>
                    <a:pt x="16328" y="19566"/>
                  </a:cubicBezTo>
                  <a:lnTo>
                    <a:pt x="16355" y="19379"/>
                  </a:lnTo>
                  <a:cubicBezTo>
                    <a:pt x="16408" y="19271"/>
                    <a:pt x="16408" y="19138"/>
                    <a:pt x="16435" y="19031"/>
                  </a:cubicBezTo>
                  <a:cubicBezTo>
                    <a:pt x="16489" y="18656"/>
                    <a:pt x="16596" y="18308"/>
                    <a:pt x="16703" y="17933"/>
                  </a:cubicBezTo>
                  <a:cubicBezTo>
                    <a:pt x="16837" y="17532"/>
                    <a:pt x="16997" y="17130"/>
                    <a:pt x="17211" y="16702"/>
                  </a:cubicBezTo>
                  <a:cubicBezTo>
                    <a:pt x="17613" y="15899"/>
                    <a:pt x="18175" y="15123"/>
                    <a:pt x="18683" y="14373"/>
                  </a:cubicBezTo>
                  <a:lnTo>
                    <a:pt x="19165" y="13677"/>
                  </a:lnTo>
                  <a:cubicBezTo>
                    <a:pt x="19567" y="13115"/>
                    <a:pt x="19888" y="12607"/>
                    <a:pt x="20102" y="12179"/>
                  </a:cubicBezTo>
                  <a:cubicBezTo>
                    <a:pt x="20423" y="11616"/>
                    <a:pt x="20610" y="11081"/>
                    <a:pt x="20744" y="10546"/>
                  </a:cubicBezTo>
                  <a:cubicBezTo>
                    <a:pt x="21012" y="9422"/>
                    <a:pt x="20985" y="8217"/>
                    <a:pt x="20691" y="7066"/>
                  </a:cubicBezTo>
                  <a:cubicBezTo>
                    <a:pt x="20370" y="5996"/>
                    <a:pt x="19834" y="4925"/>
                    <a:pt x="19085" y="3988"/>
                  </a:cubicBezTo>
                  <a:cubicBezTo>
                    <a:pt x="18710" y="3533"/>
                    <a:pt x="18309" y="3105"/>
                    <a:pt x="17827" y="2730"/>
                  </a:cubicBezTo>
                  <a:cubicBezTo>
                    <a:pt x="17399" y="2382"/>
                    <a:pt x="16890" y="2034"/>
                    <a:pt x="16355" y="1767"/>
                  </a:cubicBezTo>
                  <a:cubicBezTo>
                    <a:pt x="15793" y="1472"/>
                    <a:pt x="15204" y="1231"/>
                    <a:pt x="14561" y="1071"/>
                  </a:cubicBezTo>
                  <a:cubicBezTo>
                    <a:pt x="13919" y="910"/>
                    <a:pt x="13223" y="803"/>
                    <a:pt x="12313" y="723"/>
                  </a:cubicBezTo>
                  <a:cubicBezTo>
                    <a:pt x="11885" y="696"/>
                    <a:pt x="11457" y="696"/>
                    <a:pt x="11055" y="669"/>
                  </a:cubicBezTo>
                  <a:cubicBezTo>
                    <a:pt x="10172" y="643"/>
                    <a:pt x="9262" y="589"/>
                    <a:pt x="8405" y="455"/>
                  </a:cubicBezTo>
                  <a:cubicBezTo>
                    <a:pt x="8646" y="375"/>
                    <a:pt x="8834" y="295"/>
                    <a:pt x="8994" y="188"/>
                  </a:cubicBezTo>
                  <a:cubicBezTo>
                    <a:pt x="9048" y="188"/>
                    <a:pt x="9074" y="161"/>
                    <a:pt x="9074" y="134"/>
                  </a:cubicBezTo>
                  <a:lnTo>
                    <a:pt x="9074" y="27"/>
                  </a:lnTo>
                  <a:cubicBezTo>
                    <a:pt x="9021" y="27"/>
                    <a:pt x="8941" y="0"/>
                    <a:pt x="88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2" name="Google Shape;6492;p41"/>
            <p:cNvSpPr/>
            <p:nvPr/>
          </p:nvSpPr>
          <p:spPr>
            <a:xfrm>
              <a:off x="6995775" y="7321325"/>
              <a:ext cx="432950" cy="418900"/>
            </a:xfrm>
            <a:custGeom>
              <a:avLst/>
              <a:gdLst/>
              <a:ahLst/>
              <a:cxnLst/>
              <a:rect l="l" t="t" r="r" b="b"/>
              <a:pathLst>
                <a:path w="17318" h="16756" extrusionOk="0">
                  <a:moveTo>
                    <a:pt x="3507" y="1"/>
                  </a:moveTo>
                  <a:lnTo>
                    <a:pt x="3507" y="1"/>
                  </a:lnTo>
                  <a:cubicBezTo>
                    <a:pt x="3399" y="108"/>
                    <a:pt x="3266" y="241"/>
                    <a:pt x="3132" y="402"/>
                  </a:cubicBezTo>
                  <a:cubicBezTo>
                    <a:pt x="1606" y="2169"/>
                    <a:pt x="589" y="4390"/>
                    <a:pt x="188" y="6799"/>
                  </a:cubicBezTo>
                  <a:cubicBezTo>
                    <a:pt x="54" y="7629"/>
                    <a:pt x="0" y="8512"/>
                    <a:pt x="27" y="9342"/>
                  </a:cubicBezTo>
                  <a:cubicBezTo>
                    <a:pt x="161" y="9609"/>
                    <a:pt x="321" y="9877"/>
                    <a:pt x="509" y="10145"/>
                  </a:cubicBezTo>
                  <a:cubicBezTo>
                    <a:pt x="803" y="10600"/>
                    <a:pt x="1098" y="11055"/>
                    <a:pt x="1472" y="11483"/>
                  </a:cubicBezTo>
                  <a:cubicBezTo>
                    <a:pt x="1794" y="11911"/>
                    <a:pt x="2195" y="12313"/>
                    <a:pt x="2570" y="12687"/>
                  </a:cubicBezTo>
                  <a:cubicBezTo>
                    <a:pt x="3507" y="13597"/>
                    <a:pt x="4604" y="14347"/>
                    <a:pt x="5755" y="14962"/>
                  </a:cubicBezTo>
                  <a:cubicBezTo>
                    <a:pt x="6959" y="15605"/>
                    <a:pt x="8217" y="16087"/>
                    <a:pt x="9556" y="16408"/>
                  </a:cubicBezTo>
                  <a:cubicBezTo>
                    <a:pt x="10171" y="16542"/>
                    <a:pt x="10733" y="16622"/>
                    <a:pt x="11322" y="16702"/>
                  </a:cubicBezTo>
                  <a:cubicBezTo>
                    <a:pt x="11643" y="16729"/>
                    <a:pt x="11938" y="16729"/>
                    <a:pt x="12232" y="16756"/>
                  </a:cubicBezTo>
                  <a:lnTo>
                    <a:pt x="13196" y="16756"/>
                  </a:lnTo>
                  <a:cubicBezTo>
                    <a:pt x="13999" y="16729"/>
                    <a:pt x="14802" y="16622"/>
                    <a:pt x="15605" y="16408"/>
                  </a:cubicBezTo>
                  <a:cubicBezTo>
                    <a:pt x="15846" y="16328"/>
                    <a:pt x="16060" y="16274"/>
                    <a:pt x="16247" y="16167"/>
                  </a:cubicBezTo>
                  <a:lnTo>
                    <a:pt x="16274" y="15953"/>
                  </a:lnTo>
                  <a:cubicBezTo>
                    <a:pt x="16327" y="15873"/>
                    <a:pt x="16327" y="15712"/>
                    <a:pt x="16354" y="15632"/>
                  </a:cubicBezTo>
                  <a:lnTo>
                    <a:pt x="16354" y="15578"/>
                  </a:lnTo>
                  <a:cubicBezTo>
                    <a:pt x="16434" y="15257"/>
                    <a:pt x="16515" y="14882"/>
                    <a:pt x="16622" y="14507"/>
                  </a:cubicBezTo>
                  <a:cubicBezTo>
                    <a:pt x="16756" y="14106"/>
                    <a:pt x="16889" y="13705"/>
                    <a:pt x="17130" y="13276"/>
                  </a:cubicBezTo>
                  <a:cubicBezTo>
                    <a:pt x="17184" y="13142"/>
                    <a:pt x="17264" y="13035"/>
                    <a:pt x="17318" y="12902"/>
                  </a:cubicBezTo>
                  <a:lnTo>
                    <a:pt x="17318" y="12902"/>
                  </a:lnTo>
                  <a:cubicBezTo>
                    <a:pt x="17264" y="12955"/>
                    <a:pt x="17184" y="12955"/>
                    <a:pt x="17130" y="12955"/>
                  </a:cubicBezTo>
                  <a:cubicBezTo>
                    <a:pt x="16623" y="13057"/>
                    <a:pt x="16099" y="13103"/>
                    <a:pt x="15577" y="13103"/>
                  </a:cubicBezTo>
                  <a:cubicBezTo>
                    <a:pt x="15136" y="13103"/>
                    <a:pt x="14695" y="13070"/>
                    <a:pt x="14266" y="13009"/>
                  </a:cubicBezTo>
                  <a:cubicBezTo>
                    <a:pt x="13785" y="12955"/>
                    <a:pt x="13303" y="12848"/>
                    <a:pt x="12821" y="12714"/>
                  </a:cubicBezTo>
                  <a:cubicBezTo>
                    <a:pt x="12339" y="12580"/>
                    <a:pt x="11884" y="12447"/>
                    <a:pt x="11402" y="12286"/>
                  </a:cubicBezTo>
                  <a:cubicBezTo>
                    <a:pt x="10974" y="12099"/>
                    <a:pt x="10573" y="11938"/>
                    <a:pt x="10144" y="11697"/>
                  </a:cubicBezTo>
                  <a:cubicBezTo>
                    <a:pt x="9716" y="11510"/>
                    <a:pt x="9341" y="11269"/>
                    <a:pt x="8967" y="11028"/>
                  </a:cubicBezTo>
                  <a:cubicBezTo>
                    <a:pt x="8191" y="10546"/>
                    <a:pt x="7495" y="9957"/>
                    <a:pt x="6852" y="9342"/>
                  </a:cubicBezTo>
                  <a:cubicBezTo>
                    <a:pt x="6210" y="8699"/>
                    <a:pt x="5675" y="8003"/>
                    <a:pt x="5193" y="7227"/>
                  </a:cubicBezTo>
                  <a:cubicBezTo>
                    <a:pt x="4711" y="6478"/>
                    <a:pt x="4310" y="5675"/>
                    <a:pt x="4042" y="4845"/>
                  </a:cubicBezTo>
                  <a:cubicBezTo>
                    <a:pt x="3747" y="4015"/>
                    <a:pt x="3587" y="3132"/>
                    <a:pt x="3480" y="2276"/>
                  </a:cubicBezTo>
                  <a:cubicBezTo>
                    <a:pt x="3453" y="1847"/>
                    <a:pt x="3399" y="1366"/>
                    <a:pt x="3453" y="937"/>
                  </a:cubicBezTo>
                  <a:cubicBezTo>
                    <a:pt x="3453" y="643"/>
                    <a:pt x="3480" y="322"/>
                    <a:pt x="3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3" name="Google Shape;6493;p41"/>
            <p:cNvSpPr/>
            <p:nvPr/>
          </p:nvSpPr>
          <p:spPr>
            <a:xfrm>
              <a:off x="6995775" y="7319975"/>
              <a:ext cx="95025" cy="324575"/>
            </a:xfrm>
            <a:custGeom>
              <a:avLst/>
              <a:gdLst/>
              <a:ahLst/>
              <a:cxnLst/>
              <a:rect l="l" t="t" r="r" b="b"/>
              <a:pathLst>
                <a:path w="3801" h="12983" extrusionOk="0">
                  <a:moveTo>
                    <a:pt x="3533" y="1"/>
                  </a:moveTo>
                  <a:lnTo>
                    <a:pt x="3533" y="1"/>
                  </a:lnTo>
                  <a:cubicBezTo>
                    <a:pt x="3399" y="135"/>
                    <a:pt x="3266" y="295"/>
                    <a:pt x="3132" y="456"/>
                  </a:cubicBezTo>
                  <a:cubicBezTo>
                    <a:pt x="1606" y="2223"/>
                    <a:pt x="589" y="4444"/>
                    <a:pt x="188" y="6853"/>
                  </a:cubicBezTo>
                  <a:cubicBezTo>
                    <a:pt x="54" y="7683"/>
                    <a:pt x="0" y="8566"/>
                    <a:pt x="27" y="9396"/>
                  </a:cubicBezTo>
                  <a:cubicBezTo>
                    <a:pt x="161" y="9663"/>
                    <a:pt x="321" y="9931"/>
                    <a:pt x="455" y="10199"/>
                  </a:cubicBezTo>
                  <a:cubicBezTo>
                    <a:pt x="723" y="10654"/>
                    <a:pt x="1071" y="11109"/>
                    <a:pt x="1446" y="11537"/>
                  </a:cubicBezTo>
                  <a:cubicBezTo>
                    <a:pt x="1767" y="11938"/>
                    <a:pt x="2141" y="12340"/>
                    <a:pt x="2543" y="12741"/>
                  </a:cubicBezTo>
                  <a:cubicBezTo>
                    <a:pt x="2597" y="12795"/>
                    <a:pt x="2704" y="12875"/>
                    <a:pt x="2784" y="12982"/>
                  </a:cubicBezTo>
                  <a:cubicBezTo>
                    <a:pt x="2704" y="12741"/>
                    <a:pt x="2677" y="12474"/>
                    <a:pt x="2597" y="12233"/>
                  </a:cubicBezTo>
                  <a:cubicBezTo>
                    <a:pt x="2516" y="11564"/>
                    <a:pt x="2436" y="10895"/>
                    <a:pt x="2409" y="10225"/>
                  </a:cubicBezTo>
                  <a:cubicBezTo>
                    <a:pt x="2409" y="9904"/>
                    <a:pt x="2409" y="9583"/>
                    <a:pt x="2436" y="9262"/>
                  </a:cubicBezTo>
                  <a:cubicBezTo>
                    <a:pt x="2463" y="8967"/>
                    <a:pt x="2463" y="8646"/>
                    <a:pt x="2543" y="8352"/>
                  </a:cubicBezTo>
                  <a:cubicBezTo>
                    <a:pt x="2597" y="7790"/>
                    <a:pt x="2704" y="7174"/>
                    <a:pt x="2864" y="6639"/>
                  </a:cubicBezTo>
                  <a:cubicBezTo>
                    <a:pt x="3105" y="5782"/>
                    <a:pt x="3399" y="4899"/>
                    <a:pt x="3801" y="4069"/>
                  </a:cubicBezTo>
                  <a:cubicBezTo>
                    <a:pt x="3667" y="3507"/>
                    <a:pt x="3560" y="2892"/>
                    <a:pt x="3507" y="2330"/>
                  </a:cubicBezTo>
                  <a:cubicBezTo>
                    <a:pt x="3480" y="1875"/>
                    <a:pt x="3426" y="1420"/>
                    <a:pt x="3480" y="991"/>
                  </a:cubicBezTo>
                  <a:cubicBezTo>
                    <a:pt x="3480" y="590"/>
                    <a:pt x="3507" y="295"/>
                    <a:pt x="35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4" name="Google Shape;6494;p41"/>
            <p:cNvSpPr/>
            <p:nvPr/>
          </p:nvSpPr>
          <p:spPr>
            <a:xfrm>
              <a:off x="6996450" y="7554850"/>
              <a:ext cx="354650" cy="283750"/>
            </a:xfrm>
            <a:custGeom>
              <a:avLst/>
              <a:gdLst/>
              <a:ahLst/>
              <a:cxnLst/>
              <a:rect l="l" t="t" r="r" b="b"/>
              <a:pathLst>
                <a:path w="14186" h="11350" extrusionOk="0">
                  <a:moveTo>
                    <a:pt x="0" y="1"/>
                  </a:moveTo>
                  <a:cubicBezTo>
                    <a:pt x="0" y="322"/>
                    <a:pt x="27" y="670"/>
                    <a:pt x="80" y="1045"/>
                  </a:cubicBezTo>
                  <a:cubicBezTo>
                    <a:pt x="214" y="2195"/>
                    <a:pt x="535" y="3346"/>
                    <a:pt x="1044" y="4417"/>
                  </a:cubicBezTo>
                  <a:cubicBezTo>
                    <a:pt x="1552" y="5488"/>
                    <a:pt x="2222" y="6478"/>
                    <a:pt x="3051" y="7334"/>
                  </a:cubicBezTo>
                  <a:cubicBezTo>
                    <a:pt x="3453" y="7736"/>
                    <a:pt x="3908" y="8137"/>
                    <a:pt x="4416" y="8539"/>
                  </a:cubicBezTo>
                  <a:cubicBezTo>
                    <a:pt x="4925" y="8887"/>
                    <a:pt x="5460" y="9235"/>
                    <a:pt x="6022" y="9556"/>
                  </a:cubicBezTo>
                  <a:cubicBezTo>
                    <a:pt x="6638" y="9904"/>
                    <a:pt x="7227" y="10198"/>
                    <a:pt x="7842" y="10466"/>
                  </a:cubicBezTo>
                  <a:cubicBezTo>
                    <a:pt x="8458" y="10734"/>
                    <a:pt x="9100" y="10948"/>
                    <a:pt x="9743" y="11108"/>
                  </a:cubicBezTo>
                  <a:cubicBezTo>
                    <a:pt x="10412" y="11269"/>
                    <a:pt x="11054" y="11349"/>
                    <a:pt x="11670" y="11349"/>
                  </a:cubicBezTo>
                  <a:lnTo>
                    <a:pt x="11723" y="11349"/>
                  </a:lnTo>
                  <a:cubicBezTo>
                    <a:pt x="12339" y="11349"/>
                    <a:pt x="12955" y="11242"/>
                    <a:pt x="13490" y="11082"/>
                  </a:cubicBezTo>
                  <a:cubicBezTo>
                    <a:pt x="13731" y="11001"/>
                    <a:pt x="13998" y="10868"/>
                    <a:pt x="14186" y="10734"/>
                  </a:cubicBezTo>
                  <a:cubicBezTo>
                    <a:pt x="14132" y="10734"/>
                    <a:pt x="14079" y="10760"/>
                    <a:pt x="14025" y="10760"/>
                  </a:cubicBezTo>
                  <a:cubicBezTo>
                    <a:pt x="13624" y="10841"/>
                    <a:pt x="13195" y="10894"/>
                    <a:pt x="12794" y="10894"/>
                  </a:cubicBezTo>
                  <a:cubicBezTo>
                    <a:pt x="12178" y="10894"/>
                    <a:pt x="11563" y="10841"/>
                    <a:pt x="10974" y="10680"/>
                  </a:cubicBezTo>
                  <a:cubicBezTo>
                    <a:pt x="10385" y="10493"/>
                    <a:pt x="9850" y="10279"/>
                    <a:pt x="9314" y="9958"/>
                  </a:cubicBezTo>
                  <a:cubicBezTo>
                    <a:pt x="8779" y="9636"/>
                    <a:pt x="8217" y="9262"/>
                    <a:pt x="7789" y="8807"/>
                  </a:cubicBezTo>
                  <a:cubicBezTo>
                    <a:pt x="7655" y="8700"/>
                    <a:pt x="7548" y="8566"/>
                    <a:pt x="7468" y="8432"/>
                  </a:cubicBezTo>
                  <a:cubicBezTo>
                    <a:pt x="7361" y="8325"/>
                    <a:pt x="7253" y="8191"/>
                    <a:pt x="7200" y="8084"/>
                  </a:cubicBezTo>
                  <a:cubicBezTo>
                    <a:pt x="6986" y="7870"/>
                    <a:pt x="6825" y="7602"/>
                    <a:pt x="6638" y="7361"/>
                  </a:cubicBezTo>
                  <a:cubicBezTo>
                    <a:pt x="6504" y="7201"/>
                    <a:pt x="6370" y="6987"/>
                    <a:pt x="6183" y="6826"/>
                  </a:cubicBezTo>
                  <a:lnTo>
                    <a:pt x="5969" y="6585"/>
                  </a:lnTo>
                  <a:cubicBezTo>
                    <a:pt x="5888" y="6532"/>
                    <a:pt x="5835" y="6451"/>
                    <a:pt x="5728" y="6398"/>
                  </a:cubicBezTo>
                  <a:cubicBezTo>
                    <a:pt x="5648" y="6317"/>
                    <a:pt x="5540" y="6291"/>
                    <a:pt x="5487" y="6210"/>
                  </a:cubicBezTo>
                  <a:cubicBezTo>
                    <a:pt x="5460" y="6184"/>
                    <a:pt x="5380" y="6157"/>
                    <a:pt x="5353" y="6157"/>
                  </a:cubicBezTo>
                  <a:cubicBezTo>
                    <a:pt x="5326" y="6103"/>
                    <a:pt x="5273" y="6103"/>
                    <a:pt x="5219" y="6077"/>
                  </a:cubicBezTo>
                  <a:cubicBezTo>
                    <a:pt x="5193" y="6050"/>
                    <a:pt x="5112" y="6050"/>
                    <a:pt x="5085" y="6023"/>
                  </a:cubicBezTo>
                  <a:cubicBezTo>
                    <a:pt x="5059" y="6023"/>
                    <a:pt x="5005" y="5969"/>
                    <a:pt x="4978" y="5969"/>
                  </a:cubicBezTo>
                  <a:lnTo>
                    <a:pt x="4711" y="5969"/>
                  </a:lnTo>
                  <a:cubicBezTo>
                    <a:pt x="4684" y="5969"/>
                    <a:pt x="4684" y="5969"/>
                    <a:pt x="4657" y="6023"/>
                  </a:cubicBezTo>
                  <a:cubicBezTo>
                    <a:pt x="4630" y="6023"/>
                    <a:pt x="4577" y="6050"/>
                    <a:pt x="4577" y="6050"/>
                  </a:cubicBezTo>
                  <a:cubicBezTo>
                    <a:pt x="4550" y="6077"/>
                    <a:pt x="4523" y="6077"/>
                    <a:pt x="4523" y="6103"/>
                  </a:cubicBezTo>
                  <a:cubicBezTo>
                    <a:pt x="4523" y="6157"/>
                    <a:pt x="4470" y="6157"/>
                    <a:pt x="4470" y="6184"/>
                  </a:cubicBezTo>
                  <a:cubicBezTo>
                    <a:pt x="4470" y="6184"/>
                    <a:pt x="4470" y="6210"/>
                    <a:pt x="4443" y="6210"/>
                  </a:cubicBezTo>
                  <a:cubicBezTo>
                    <a:pt x="4443" y="6264"/>
                    <a:pt x="4416" y="6264"/>
                    <a:pt x="4416" y="6291"/>
                  </a:cubicBezTo>
                  <a:lnTo>
                    <a:pt x="4416" y="6344"/>
                  </a:lnTo>
                  <a:lnTo>
                    <a:pt x="4416" y="6478"/>
                  </a:lnTo>
                  <a:lnTo>
                    <a:pt x="4416" y="6665"/>
                  </a:lnTo>
                  <a:cubicBezTo>
                    <a:pt x="4416" y="6719"/>
                    <a:pt x="4443" y="6826"/>
                    <a:pt x="4443" y="6879"/>
                  </a:cubicBezTo>
                  <a:cubicBezTo>
                    <a:pt x="4470" y="6960"/>
                    <a:pt x="4470" y="7013"/>
                    <a:pt x="4523" y="7094"/>
                  </a:cubicBezTo>
                  <a:lnTo>
                    <a:pt x="4604" y="7281"/>
                  </a:lnTo>
                  <a:cubicBezTo>
                    <a:pt x="4657" y="7361"/>
                    <a:pt x="4684" y="7388"/>
                    <a:pt x="4711" y="7468"/>
                  </a:cubicBezTo>
                  <a:lnTo>
                    <a:pt x="4711" y="7522"/>
                  </a:lnTo>
                  <a:lnTo>
                    <a:pt x="4684" y="7522"/>
                  </a:lnTo>
                  <a:cubicBezTo>
                    <a:pt x="4684" y="7522"/>
                    <a:pt x="4657" y="7522"/>
                    <a:pt x="4657" y="7495"/>
                  </a:cubicBezTo>
                  <a:cubicBezTo>
                    <a:pt x="4309" y="7067"/>
                    <a:pt x="4042" y="6585"/>
                    <a:pt x="3774" y="6077"/>
                  </a:cubicBezTo>
                  <a:cubicBezTo>
                    <a:pt x="3533" y="5621"/>
                    <a:pt x="3319" y="5140"/>
                    <a:pt x="3132" y="4658"/>
                  </a:cubicBezTo>
                  <a:cubicBezTo>
                    <a:pt x="2998" y="4256"/>
                    <a:pt x="2864" y="3801"/>
                    <a:pt x="2784" y="3373"/>
                  </a:cubicBezTo>
                  <a:cubicBezTo>
                    <a:pt x="2703" y="3320"/>
                    <a:pt x="2596" y="3239"/>
                    <a:pt x="2543" y="3132"/>
                  </a:cubicBezTo>
                  <a:cubicBezTo>
                    <a:pt x="2141" y="2731"/>
                    <a:pt x="1767" y="2329"/>
                    <a:pt x="1445" y="1928"/>
                  </a:cubicBezTo>
                  <a:cubicBezTo>
                    <a:pt x="1071" y="1500"/>
                    <a:pt x="776" y="1071"/>
                    <a:pt x="455" y="590"/>
                  </a:cubicBezTo>
                  <a:cubicBezTo>
                    <a:pt x="294" y="536"/>
                    <a:pt x="134" y="295"/>
                    <a:pt x="0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5" name="Google Shape;6495;p41"/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6" name="Google Shape;6496;p41"/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7" name="Google Shape;6497;p41"/>
            <p:cNvSpPr/>
            <p:nvPr/>
          </p:nvSpPr>
          <p:spPr>
            <a:xfrm>
              <a:off x="7082750" y="7233675"/>
              <a:ext cx="165300" cy="186700"/>
            </a:xfrm>
            <a:custGeom>
              <a:avLst/>
              <a:gdLst/>
              <a:ahLst/>
              <a:cxnLst/>
              <a:rect l="l" t="t" r="r" b="b"/>
              <a:pathLst>
                <a:path w="6612" h="7468" extrusionOk="0">
                  <a:moveTo>
                    <a:pt x="5274" y="0"/>
                  </a:moveTo>
                  <a:cubicBezTo>
                    <a:pt x="4176" y="428"/>
                    <a:pt x="3132" y="964"/>
                    <a:pt x="2196" y="1633"/>
                  </a:cubicBezTo>
                  <a:cubicBezTo>
                    <a:pt x="1446" y="2168"/>
                    <a:pt x="723" y="2784"/>
                    <a:pt x="108" y="3453"/>
                  </a:cubicBezTo>
                  <a:cubicBezTo>
                    <a:pt x="54" y="3747"/>
                    <a:pt x="28" y="4042"/>
                    <a:pt x="28" y="4363"/>
                  </a:cubicBezTo>
                  <a:cubicBezTo>
                    <a:pt x="1" y="4818"/>
                    <a:pt x="28" y="5273"/>
                    <a:pt x="54" y="5701"/>
                  </a:cubicBezTo>
                  <a:cubicBezTo>
                    <a:pt x="135" y="6290"/>
                    <a:pt x="242" y="6879"/>
                    <a:pt x="375" y="7468"/>
                  </a:cubicBezTo>
                  <a:cubicBezTo>
                    <a:pt x="456" y="7254"/>
                    <a:pt x="563" y="7013"/>
                    <a:pt x="670" y="6825"/>
                  </a:cubicBezTo>
                  <a:cubicBezTo>
                    <a:pt x="1205" y="5808"/>
                    <a:pt x="1848" y="4845"/>
                    <a:pt x="2597" y="4015"/>
                  </a:cubicBezTo>
                  <a:cubicBezTo>
                    <a:pt x="3373" y="3132"/>
                    <a:pt x="4203" y="2329"/>
                    <a:pt x="5140" y="1660"/>
                  </a:cubicBezTo>
                  <a:cubicBezTo>
                    <a:pt x="5622" y="1338"/>
                    <a:pt x="6103" y="991"/>
                    <a:pt x="6612" y="696"/>
                  </a:cubicBezTo>
                  <a:cubicBezTo>
                    <a:pt x="6023" y="669"/>
                    <a:pt x="5407" y="643"/>
                    <a:pt x="4819" y="536"/>
                  </a:cubicBezTo>
                  <a:lnTo>
                    <a:pt x="5006" y="455"/>
                  </a:lnTo>
                  <a:cubicBezTo>
                    <a:pt x="5140" y="402"/>
                    <a:pt x="5274" y="375"/>
                    <a:pt x="5407" y="295"/>
                  </a:cubicBezTo>
                  <a:cubicBezTo>
                    <a:pt x="5461" y="295"/>
                    <a:pt x="5488" y="268"/>
                    <a:pt x="5488" y="214"/>
                  </a:cubicBezTo>
                  <a:lnTo>
                    <a:pt x="5488" y="107"/>
                  </a:lnTo>
                  <a:cubicBezTo>
                    <a:pt x="5461" y="27"/>
                    <a:pt x="5407" y="27"/>
                    <a:pt x="5354" y="27"/>
                  </a:cubicBezTo>
                  <a:cubicBezTo>
                    <a:pt x="5327" y="0"/>
                    <a:pt x="5274" y="0"/>
                    <a:pt x="52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8" name="Google Shape;6498;p41"/>
            <p:cNvSpPr/>
            <p:nvPr/>
          </p:nvSpPr>
          <p:spPr>
            <a:xfrm>
              <a:off x="7252050" y="7578275"/>
              <a:ext cx="65600" cy="112775"/>
            </a:xfrm>
            <a:custGeom>
              <a:avLst/>
              <a:gdLst/>
              <a:ahLst/>
              <a:cxnLst/>
              <a:rect l="l" t="t" r="r" b="b"/>
              <a:pathLst>
                <a:path w="2624" h="4511" extrusionOk="0">
                  <a:moveTo>
                    <a:pt x="108" y="1"/>
                  </a:moveTo>
                  <a:lnTo>
                    <a:pt x="54" y="54"/>
                  </a:lnTo>
                  <a:cubicBezTo>
                    <a:pt x="54" y="108"/>
                    <a:pt x="0" y="108"/>
                    <a:pt x="0" y="134"/>
                  </a:cubicBezTo>
                  <a:lnTo>
                    <a:pt x="0" y="188"/>
                  </a:lnTo>
                  <a:lnTo>
                    <a:pt x="0" y="375"/>
                  </a:lnTo>
                  <a:cubicBezTo>
                    <a:pt x="54" y="509"/>
                    <a:pt x="54" y="670"/>
                    <a:pt x="81" y="803"/>
                  </a:cubicBezTo>
                  <a:cubicBezTo>
                    <a:pt x="188" y="1178"/>
                    <a:pt x="241" y="1580"/>
                    <a:pt x="268" y="1981"/>
                  </a:cubicBezTo>
                  <a:cubicBezTo>
                    <a:pt x="322" y="2142"/>
                    <a:pt x="322" y="2276"/>
                    <a:pt x="348" y="2436"/>
                  </a:cubicBezTo>
                  <a:cubicBezTo>
                    <a:pt x="375" y="2704"/>
                    <a:pt x="455" y="2971"/>
                    <a:pt x="509" y="3266"/>
                  </a:cubicBezTo>
                  <a:cubicBezTo>
                    <a:pt x="589" y="3534"/>
                    <a:pt x="643" y="3721"/>
                    <a:pt x="750" y="3882"/>
                  </a:cubicBezTo>
                  <a:cubicBezTo>
                    <a:pt x="803" y="4042"/>
                    <a:pt x="911" y="4176"/>
                    <a:pt x="1044" y="4283"/>
                  </a:cubicBezTo>
                  <a:cubicBezTo>
                    <a:pt x="1178" y="4390"/>
                    <a:pt x="1312" y="4444"/>
                    <a:pt x="1446" y="4470"/>
                  </a:cubicBezTo>
                  <a:cubicBezTo>
                    <a:pt x="1513" y="4497"/>
                    <a:pt x="1580" y="4511"/>
                    <a:pt x="1647" y="4511"/>
                  </a:cubicBezTo>
                  <a:cubicBezTo>
                    <a:pt x="1713" y="4511"/>
                    <a:pt x="1780" y="4497"/>
                    <a:pt x="1847" y="4470"/>
                  </a:cubicBezTo>
                  <a:lnTo>
                    <a:pt x="1901" y="4470"/>
                  </a:lnTo>
                  <a:cubicBezTo>
                    <a:pt x="1981" y="4444"/>
                    <a:pt x="2088" y="4390"/>
                    <a:pt x="2195" y="4310"/>
                  </a:cubicBezTo>
                  <a:cubicBezTo>
                    <a:pt x="2490" y="4042"/>
                    <a:pt x="2570" y="3641"/>
                    <a:pt x="2597" y="3373"/>
                  </a:cubicBezTo>
                  <a:cubicBezTo>
                    <a:pt x="2624" y="2918"/>
                    <a:pt x="2516" y="2409"/>
                    <a:pt x="2329" y="1981"/>
                  </a:cubicBezTo>
                  <a:cubicBezTo>
                    <a:pt x="2115" y="1580"/>
                    <a:pt x="1794" y="1178"/>
                    <a:pt x="1419" y="830"/>
                  </a:cubicBezTo>
                  <a:cubicBezTo>
                    <a:pt x="1044" y="509"/>
                    <a:pt x="643" y="241"/>
                    <a:pt x="215" y="27"/>
                  </a:cubicBezTo>
                  <a:cubicBezTo>
                    <a:pt x="188" y="1"/>
                    <a:pt x="161" y="1"/>
                    <a:pt x="108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9" name="Google Shape;6499;p41"/>
            <p:cNvSpPr/>
            <p:nvPr/>
          </p:nvSpPr>
          <p:spPr>
            <a:xfrm>
              <a:off x="7264775" y="7703100"/>
              <a:ext cx="85000" cy="100700"/>
            </a:xfrm>
            <a:custGeom>
              <a:avLst/>
              <a:gdLst/>
              <a:ahLst/>
              <a:cxnLst/>
              <a:rect l="l" t="t" r="r" b="b"/>
              <a:pathLst>
                <a:path w="3400" h="4028" extrusionOk="0">
                  <a:moveTo>
                    <a:pt x="80" y="1"/>
                  </a:moveTo>
                  <a:cubicBezTo>
                    <a:pt x="71" y="1"/>
                    <a:pt x="62" y="4"/>
                    <a:pt x="54" y="13"/>
                  </a:cubicBezTo>
                  <a:cubicBezTo>
                    <a:pt x="0" y="66"/>
                    <a:pt x="0" y="93"/>
                    <a:pt x="0" y="93"/>
                  </a:cubicBezTo>
                  <a:lnTo>
                    <a:pt x="0" y="147"/>
                  </a:lnTo>
                  <a:lnTo>
                    <a:pt x="0" y="227"/>
                  </a:lnTo>
                  <a:cubicBezTo>
                    <a:pt x="54" y="280"/>
                    <a:pt x="54" y="334"/>
                    <a:pt x="80" y="387"/>
                  </a:cubicBezTo>
                  <a:cubicBezTo>
                    <a:pt x="134" y="521"/>
                    <a:pt x="161" y="655"/>
                    <a:pt x="241" y="789"/>
                  </a:cubicBezTo>
                  <a:cubicBezTo>
                    <a:pt x="455" y="1164"/>
                    <a:pt x="616" y="1538"/>
                    <a:pt x="749" y="1886"/>
                  </a:cubicBezTo>
                  <a:cubicBezTo>
                    <a:pt x="776" y="2020"/>
                    <a:pt x="830" y="2207"/>
                    <a:pt x="910" y="2341"/>
                  </a:cubicBezTo>
                  <a:cubicBezTo>
                    <a:pt x="1017" y="2555"/>
                    <a:pt x="1151" y="2823"/>
                    <a:pt x="1285" y="3091"/>
                  </a:cubicBezTo>
                  <a:cubicBezTo>
                    <a:pt x="1419" y="3332"/>
                    <a:pt x="1526" y="3492"/>
                    <a:pt x="1659" y="3626"/>
                  </a:cubicBezTo>
                  <a:cubicBezTo>
                    <a:pt x="1793" y="3760"/>
                    <a:pt x="1927" y="3867"/>
                    <a:pt x="2061" y="3947"/>
                  </a:cubicBezTo>
                  <a:cubicBezTo>
                    <a:pt x="2222" y="4001"/>
                    <a:pt x="2355" y="4028"/>
                    <a:pt x="2489" y="4028"/>
                  </a:cubicBezTo>
                  <a:cubicBezTo>
                    <a:pt x="2650" y="4028"/>
                    <a:pt x="2784" y="4001"/>
                    <a:pt x="2891" y="3947"/>
                  </a:cubicBezTo>
                  <a:cubicBezTo>
                    <a:pt x="2891" y="3894"/>
                    <a:pt x="2917" y="3894"/>
                    <a:pt x="2917" y="3894"/>
                  </a:cubicBezTo>
                  <a:cubicBezTo>
                    <a:pt x="3025" y="3840"/>
                    <a:pt x="3132" y="3733"/>
                    <a:pt x="3185" y="3626"/>
                  </a:cubicBezTo>
                  <a:cubicBezTo>
                    <a:pt x="3399" y="3305"/>
                    <a:pt x="3399" y="2903"/>
                    <a:pt x="3319" y="2636"/>
                  </a:cubicBezTo>
                  <a:cubicBezTo>
                    <a:pt x="3212" y="2154"/>
                    <a:pt x="3025" y="1726"/>
                    <a:pt x="2677" y="1351"/>
                  </a:cubicBezTo>
                  <a:cubicBezTo>
                    <a:pt x="2355" y="1030"/>
                    <a:pt x="1954" y="735"/>
                    <a:pt x="1526" y="494"/>
                  </a:cubicBezTo>
                  <a:cubicBezTo>
                    <a:pt x="1071" y="254"/>
                    <a:pt x="616" y="93"/>
                    <a:pt x="134" y="13"/>
                  </a:cubicBezTo>
                  <a:cubicBezTo>
                    <a:pt x="116" y="13"/>
                    <a:pt x="98" y="1"/>
                    <a:pt x="80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0" name="Google Shape;6500;p41"/>
            <p:cNvSpPr/>
            <p:nvPr/>
          </p:nvSpPr>
          <p:spPr>
            <a:xfrm>
              <a:off x="7253400" y="7580275"/>
              <a:ext cx="64700" cy="110450"/>
            </a:xfrm>
            <a:custGeom>
              <a:avLst/>
              <a:gdLst/>
              <a:ahLst/>
              <a:cxnLst/>
              <a:rect l="l" t="t" r="r" b="b"/>
              <a:pathLst>
                <a:path w="2588" h="4418" extrusionOk="0">
                  <a:moveTo>
                    <a:pt x="2462" y="2383"/>
                  </a:moveTo>
                  <a:cubicBezTo>
                    <a:pt x="2499" y="2492"/>
                    <a:pt x="2526" y="2598"/>
                    <a:pt x="2545" y="2701"/>
                  </a:cubicBezTo>
                  <a:lnTo>
                    <a:pt x="2545" y="2701"/>
                  </a:lnTo>
                  <a:cubicBezTo>
                    <a:pt x="2544" y="2686"/>
                    <a:pt x="2543" y="2669"/>
                    <a:pt x="2543" y="2651"/>
                  </a:cubicBezTo>
                  <a:cubicBezTo>
                    <a:pt x="2516" y="2544"/>
                    <a:pt x="2516" y="2490"/>
                    <a:pt x="2462" y="2383"/>
                  </a:cubicBezTo>
                  <a:close/>
                  <a:moveTo>
                    <a:pt x="27" y="1"/>
                  </a:moveTo>
                  <a:cubicBezTo>
                    <a:pt x="0" y="81"/>
                    <a:pt x="0" y="108"/>
                    <a:pt x="0" y="108"/>
                  </a:cubicBezTo>
                  <a:lnTo>
                    <a:pt x="0" y="295"/>
                  </a:lnTo>
                  <a:cubicBezTo>
                    <a:pt x="27" y="429"/>
                    <a:pt x="54" y="563"/>
                    <a:pt x="54" y="723"/>
                  </a:cubicBezTo>
                  <a:cubicBezTo>
                    <a:pt x="161" y="1125"/>
                    <a:pt x="187" y="1553"/>
                    <a:pt x="268" y="1901"/>
                  </a:cubicBezTo>
                  <a:lnTo>
                    <a:pt x="268" y="1981"/>
                  </a:lnTo>
                  <a:lnTo>
                    <a:pt x="268" y="2089"/>
                  </a:lnTo>
                  <a:cubicBezTo>
                    <a:pt x="268" y="2196"/>
                    <a:pt x="294" y="2249"/>
                    <a:pt x="294" y="2356"/>
                  </a:cubicBezTo>
                  <a:cubicBezTo>
                    <a:pt x="321" y="2624"/>
                    <a:pt x="401" y="2891"/>
                    <a:pt x="455" y="3186"/>
                  </a:cubicBezTo>
                  <a:cubicBezTo>
                    <a:pt x="535" y="3454"/>
                    <a:pt x="589" y="3614"/>
                    <a:pt x="696" y="3802"/>
                  </a:cubicBezTo>
                  <a:cubicBezTo>
                    <a:pt x="803" y="3962"/>
                    <a:pt x="910" y="4096"/>
                    <a:pt x="990" y="4203"/>
                  </a:cubicBezTo>
                  <a:cubicBezTo>
                    <a:pt x="1124" y="4283"/>
                    <a:pt x="1258" y="4364"/>
                    <a:pt x="1392" y="4390"/>
                  </a:cubicBezTo>
                  <a:cubicBezTo>
                    <a:pt x="1472" y="4417"/>
                    <a:pt x="1579" y="4417"/>
                    <a:pt x="1633" y="4417"/>
                  </a:cubicBezTo>
                  <a:cubicBezTo>
                    <a:pt x="1713" y="4417"/>
                    <a:pt x="1767" y="4417"/>
                    <a:pt x="1793" y="4390"/>
                  </a:cubicBezTo>
                  <a:lnTo>
                    <a:pt x="1847" y="4390"/>
                  </a:lnTo>
                  <a:cubicBezTo>
                    <a:pt x="1981" y="4364"/>
                    <a:pt x="2061" y="4310"/>
                    <a:pt x="2168" y="4230"/>
                  </a:cubicBezTo>
                  <a:cubicBezTo>
                    <a:pt x="2436" y="3962"/>
                    <a:pt x="2543" y="3561"/>
                    <a:pt x="2570" y="3293"/>
                  </a:cubicBezTo>
                  <a:cubicBezTo>
                    <a:pt x="2587" y="3098"/>
                    <a:pt x="2582" y="2904"/>
                    <a:pt x="2545" y="2701"/>
                  </a:cubicBezTo>
                  <a:lnTo>
                    <a:pt x="2545" y="2701"/>
                  </a:lnTo>
                  <a:cubicBezTo>
                    <a:pt x="2550" y="2778"/>
                    <a:pt x="2565" y="2830"/>
                    <a:pt x="2543" y="2918"/>
                  </a:cubicBezTo>
                  <a:cubicBezTo>
                    <a:pt x="2543" y="2999"/>
                    <a:pt x="2543" y="3079"/>
                    <a:pt x="2516" y="3159"/>
                  </a:cubicBezTo>
                  <a:cubicBezTo>
                    <a:pt x="2462" y="3266"/>
                    <a:pt x="2436" y="3347"/>
                    <a:pt x="2409" y="3427"/>
                  </a:cubicBezTo>
                  <a:cubicBezTo>
                    <a:pt x="2382" y="3480"/>
                    <a:pt x="2329" y="3561"/>
                    <a:pt x="2275" y="3587"/>
                  </a:cubicBezTo>
                  <a:lnTo>
                    <a:pt x="2168" y="3694"/>
                  </a:lnTo>
                  <a:cubicBezTo>
                    <a:pt x="2141" y="3721"/>
                    <a:pt x="2114" y="3748"/>
                    <a:pt x="2061" y="3748"/>
                  </a:cubicBezTo>
                  <a:cubicBezTo>
                    <a:pt x="2007" y="3802"/>
                    <a:pt x="1927" y="3828"/>
                    <a:pt x="1847" y="3828"/>
                  </a:cubicBezTo>
                  <a:cubicBezTo>
                    <a:pt x="1767" y="3828"/>
                    <a:pt x="1713" y="3802"/>
                    <a:pt x="1633" y="3748"/>
                  </a:cubicBezTo>
                  <a:cubicBezTo>
                    <a:pt x="1579" y="3721"/>
                    <a:pt x="1499" y="3668"/>
                    <a:pt x="1445" y="3587"/>
                  </a:cubicBezTo>
                  <a:cubicBezTo>
                    <a:pt x="1365" y="3534"/>
                    <a:pt x="1312" y="3454"/>
                    <a:pt x="1231" y="3347"/>
                  </a:cubicBezTo>
                  <a:cubicBezTo>
                    <a:pt x="1097" y="3159"/>
                    <a:pt x="964" y="2918"/>
                    <a:pt x="910" y="2677"/>
                  </a:cubicBezTo>
                  <a:lnTo>
                    <a:pt x="589" y="1874"/>
                  </a:lnTo>
                  <a:cubicBezTo>
                    <a:pt x="509" y="1607"/>
                    <a:pt x="428" y="1339"/>
                    <a:pt x="321" y="1071"/>
                  </a:cubicBezTo>
                  <a:lnTo>
                    <a:pt x="134" y="376"/>
                  </a:lnTo>
                  <a:cubicBezTo>
                    <a:pt x="107" y="268"/>
                    <a:pt x="54" y="215"/>
                    <a:pt x="54" y="108"/>
                  </a:cubicBezTo>
                  <a:cubicBezTo>
                    <a:pt x="54" y="81"/>
                    <a:pt x="27" y="54"/>
                    <a:pt x="2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1" name="Google Shape;6501;p41"/>
            <p:cNvSpPr/>
            <p:nvPr/>
          </p:nvSpPr>
          <p:spPr>
            <a:xfrm>
              <a:off x="7266775" y="7712775"/>
              <a:ext cx="83000" cy="91025"/>
            </a:xfrm>
            <a:custGeom>
              <a:avLst/>
              <a:gdLst/>
              <a:ahLst/>
              <a:cxnLst/>
              <a:rect l="l" t="t" r="r" b="b"/>
              <a:pathLst>
                <a:path w="3320" h="3641" extrusionOk="0">
                  <a:moveTo>
                    <a:pt x="0" y="0"/>
                  </a:moveTo>
                  <a:cubicBezTo>
                    <a:pt x="54" y="134"/>
                    <a:pt x="134" y="268"/>
                    <a:pt x="161" y="402"/>
                  </a:cubicBezTo>
                  <a:cubicBezTo>
                    <a:pt x="375" y="777"/>
                    <a:pt x="509" y="1151"/>
                    <a:pt x="669" y="1499"/>
                  </a:cubicBezTo>
                  <a:lnTo>
                    <a:pt x="669" y="1553"/>
                  </a:lnTo>
                  <a:cubicBezTo>
                    <a:pt x="723" y="1687"/>
                    <a:pt x="750" y="1820"/>
                    <a:pt x="830" y="1954"/>
                  </a:cubicBezTo>
                  <a:cubicBezTo>
                    <a:pt x="937" y="2168"/>
                    <a:pt x="1071" y="2436"/>
                    <a:pt x="1205" y="2704"/>
                  </a:cubicBezTo>
                  <a:cubicBezTo>
                    <a:pt x="1339" y="2945"/>
                    <a:pt x="1446" y="3105"/>
                    <a:pt x="1579" y="3239"/>
                  </a:cubicBezTo>
                  <a:cubicBezTo>
                    <a:pt x="1713" y="3373"/>
                    <a:pt x="1847" y="3480"/>
                    <a:pt x="1981" y="3560"/>
                  </a:cubicBezTo>
                  <a:cubicBezTo>
                    <a:pt x="2115" y="3614"/>
                    <a:pt x="2275" y="3641"/>
                    <a:pt x="2409" y="3641"/>
                  </a:cubicBezTo>
                  <a:cubicBezTo>
                    <a:pt x="2543" y="3641"/>
                    <a:pt x="2704" y="3614"/>
                    <a:pt x="2811" y="3560"/>
                  </a:cubicBezTo>
                  <a:cubicBezTo>
                    <a:pt x="2811" y="3560"/>
                    <a:pt x="2837" y="3560"/>
                    <a:pt x="2837" y="3507"/>
                  </a:cubicBezTo>
                  <a:cubicBezTo>
                    <a:pt x="2945" y="3453"/>
                    <a:pt x="3052" y="3346"/>
                    <a:pt x="3105" y="3239"/>
                  </a:cubicBezTo>
                  <a:cubicBezTo>
                    <a:pt x="3319" y="2918"/>
                    <a:pt x="3319" y="2516"/>
                    <a:pt x="3239" y="2249"/>
                  </a:cubicBezTo>
                  <a:cubicBezTo>
                    <a:pt x="3132" y="1767"/>
                    <a:pt x="2945" y="1339"/>
                    <a:pt x="2597" y="964"/>
                  </a:cubicBezTo>
                  <a:cubicBezTo>
                    <a:pt x="2382" y="696"/>
                    <a:pt x="2115" y="482"/>
                    <a:pt x="1794" y="268"/>
                  </a:cubicBezTo>
                  <a:lnTo>
                    <a:pt x="1794" y="268"/>
                  </a:lnTo>
                  <a:lnTo>
                    <a:pt x="1901" y="375"/>
                  </a:lnTo>
                  <a:cubicBezTo>
                    <a:pt x="1981" y="429"/>
                    <a:pt x="2035" y="536"/>
                    <a:pt x="2115" y="616"/>
                  </a:cubicBezTo>
                  <a:cubicBezTo>
                    <a:pt x="2195" y="750"/>
                    <a:pt x="2302" y="910"/>
                    <a:pt x="2409" y="1071"/>
                  </a:cubicBezTo>
                  <a:cubicBezTo>
                    <a:pt x="2463" y="1205"/>
                    <a:pt x="2570" y="1365"/>
                    <a:pt x="2650" y="1553"/>
                  </a:cubicBezTo>
                  <a:cubicBezTo>
                    <a:pt x="2677" y="1633"/>
                    <a:pt x="2704" y="1713"/>
                    <a:pt x="2730" y="1820"/>
                  </a:cubicBezTo>
                  <a:cubicBezTo>
                    <a:pt x="2784" y="1874"/>
                    <a:pt x="2784" y="1981"/>
                    <a:pt x="2784" y="2035"/>
                  </a:cubicBezTo>
                  <a:lnTo>
                    <a:pt x="2784" y="2168"/>
                  </a:lnTo>
                  <a:lnTo>
                    <a:pt x="2784" y="2275"/>
                  </a:lnTo>
                  <a:cubicBezTo>
                    <a:pt x="2784" y="2356"/>
                    <a:pt x="2730" y="2409"/>
                    <a:pt x="2704" y="2490"/>
                  </a:cubicBezTo>
                  <a:cubicBezTo>
                    <a:pt x="2677" y="2516"/>
                    <a:pt x="2677" y="2543"/>
                    <a:pt x="2650" y="2570"/>
                  </a:cubicBezTo>
                  <a:cubicBezTo>
                    <a:pt x="2597" y="2623"/>
                    <a:pt x="2570" y="2623"/>
                    <a:pt x="2543" y="2650"/>
                  </a:cubicBezTo>
                  <a:cubicBezTo>
                    <a:pt x="2463" y="2677"/>
                    <a:pt x="2436" y="2704"/>
                    <a:pt x="2382" y="2704"/>
                  </a:cubicBezTo>
                  <a:cubicBezTo>
                    <a:pt x="2329" y="2730"/>
                    <a:pt x="2275" y="2744"/>
                    <a:pt x="2222" y="2744"/>
                  </a:cubicBezTo>
                  <a:cubicBezTo>
                    <a:pt x="2168" y="2744"/>
                    <a:pt x="2115" y="2730"/>
                    <a:pt x="2061" y="2704"/>
                  </a:cubicBezTo>
                  <a:cubicBezTo>
                    <a:pt x="1981" y="2677"/>
                    <a:pt x="1874" y="2623"/>
                    <a:pt x="1767" y="2543"/>
                  </a:cubicBezTo>
                  <a:cubicBezTo>
                    <a:pt x="1660" y="2490"/>
                    <a:pt x="1579" y="2383"/>
                    <a:pt x="1472" y="2275"/>
                  </a:cubicBezTo>
                  <a:cubicBezTo>
                    <a:pt x="1258" y="2035"/>
                    <a:pt x="1071" y="1767"/>
                    <a:pt x="910" y="1499"/>
                  </a:cubicBezTo>
                  <a:cubicBezTo>
                    <a:pt x="723" y="1205"/>
                    <a:pt x="562" y="910"/>
                    <a:pt x="402" y="643"/>
                  </a:cubicBezTo>
                  <a:cubicBezTo>
                    <a:pt x="322" y="509"/>
                    <a:pt x="241" y="375"/>
                    <a:pt x="161" y="241"/>
                  </a:cubicBezTo>
                  <a:cubicBezTo>
                    <a:pt x="81" y="161"/>
                    <a:pt x="54" y="81"/>
                    <a:pt x="0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2" name="Google Shape;6502;p41"/>
            <p:cNvSpPr/>
            <p:nvPr/>
          </p:nvSpPr>
          <p:spPr>
            <a:xfrm>
              <a:off x="7331000" y="7773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3" name="Google Shape;6503;p41"/>
            <p:cNvSpPr/>
            <p:nvPr/>
          </p:nvSpPr>
          <p:spPr>
            <a:xfrm>
              <a:off x="7547150" y="7159400"/>
              <a:ext cx="194075" cy="78975"/>
            </a:xfrm>
            <a:custGeom>
              <a:avLst/>
              <a:gdLst/>
              <a:ahLst/>
              <a:cxnLst/>
              <a:rect l="l" t="t" r="r" b="b"/>
              <a:pathLst>
                <a:path w="7763" h="3159" extrusionOk="0">
                  <a:moveTo>
                    <a:pt x="5835" y="0"/>
                  </a:moveTo>
                  <a:cubicBezTo>
                    <a:pt x="5594" y="27"/>
                    <a:pt x="5353" y="54"/>
                    <a:pt x="5139" y="81"/>
                  </a:cubicBezTo>
                  <a:cubicBezTo>
                    <a:pt x="4631" y="188"/>
                    <a:pt x="4176" y="321"/>
                    <a:pt x="3694" y="536"/>
                  </a:cubicBezTo>
                  <a:cubicBezTo>
                    <a:pt x="3239" y="723"/>
                    <a:pt x="2757" y="964"/>
                    <a:pt x="2329" y="1205"/>
                  </a:cubicBezTo>
                  <a:cubicBezTo>
                    <a:pt x="1419" y="1686"/>
                    <a:pt x="669" y="2329"/>
                    <a:pt x="27" y="2998"/>
                  </a:cubicBezTo>
                  <a:cubicBezTo>
                    <a:pt x="0" y="3025"/>
                    <a:pt x="0" y="3105"/>
                    <a:pt x="27" y="3132"/>
                  </a:cubicBezTo>
                  <a:cubicBezTo>
                    <a:pt x="54" y="3159"/>
                    <a:pt x="54" y="3159"/>
                    <a:pt x="80" y="3159"/>
                  </a:cubicBezTo>
                  <a:cubicBezTo>
                    <a:pt x="134" y="3159"/>
                    <a:pt x="161" y="3159"/>
                    <a:pt x="161" y="3132"/>
                  </a:cubicBezTo>
                  <a:cubicBezTo>
                    <a:pt x="428" y="2837"/>
                    <a:pt x="696" y="2570"/>
                    <a:pt x="1017" y="2329"/>
                  </a:cubicBezTo>
                  <a:cubicBezTo>
                    <a:pt x="1633" y="1901"/>
                    <a:pt x="2302" y="1526"/>
                    <a:pt x="2998" y="1231"/>
                  </a:cubicBezTo>
                  <a:cubicBezTo>
                    <a:pt x="3908" y="857"/>
                    <a:pt x="4845" y="616"/>
                    <a:pt x="5835" y="482"/>
                  </a:cubicBezTo>
                  <a:lnTo>
                    <a:pt x="5889" y="482"/>
                  </a:lnTo>
                  <a:cubicBezTo>
                    <a:pt x="5915" y="696"/>
                    <a:pt x="5969" y="857"/>
                    <a:pt x="6022" y="1017"/>
                  </a:cubicBezTo>
                  <a:cubicBezTo>
                    <a:pt x="6076" y="1151"/>
                    <a:pt x="6103" y="1339"/>
                    <a:pt x="6183" y="1472"/>
                  </a:cubicBezTo>
                  <a:cubicBezTo>
                    <a:pt x="6290" y="1633"/>
                    <a:pt x="6370" y="1820"/>
                    <a:pt x="6477" y="2034"/>
                  </a:cubicBezTo>
                  <a:cubicBezTo>
                    <a:pt x="6584" y="2195"/>
                    <a:pt x="6745" y="2463"/>
                    <a:pt x="6906" y="2704"/>
                  </a:cubicBezTo>
                  <a:cubicBezTo>
                    <a:pt x="6959" y="2757"/>
                    <a:pt x="7013" y="2864"/>
                    <a:pt x="7093" y="2944"/>
                  </a:cubicBezTo>
                  <a:lnTo>
                    <a:pt x="7120" y="2971"/>
                  </a:lnTo>
                  <a:lnTo>
                    <a:pt x="7227" y="3078"/>
                  </a:lnTo>
                  <a:cubicBezTo>
                    <a:pt x="7254" y="3105"/>
                    <a:pt x="7280" y="3132"/>
                    <a:pt x="7307" y="3132"/>
                  </a:cubicBezTo>
                  <a:cubicBezTo>
                    <a:pt x="7340" y="3143"/>
                    <a:pt x="7378" y="3149"/>
                    <a:pt x="7415" y="3149"/>
                  </a:cubicBezTo>
                  <a:cubicBezTo>
                    <a:pt x="7467" y="3149"/>
                    <a:pt x="7517" y="3136"/>
                    <a:pt x="7548" y="3105"/>
                  </a:cubicBezTo>
                  <a:cubicBezTo>
                    <a:pt x="7655" y="3025"/>
                    <a:pt x="7655" y="2944"/>
                    <a:pt x="7682" y="2837"/>
                  </a:cubicBezTo>
                  <a:cubicBezTo>
                    <a:pt x="7762" y="2543"/>
                    <a:pt x="7709" y="2195"/>
                    <a:pt x="7548" y="1820"/>
                  </a:cubicBezTo>
                  <a:cubicBezTo>
                    <a:pt x="7441" y="1660"/>
                    <a:pt x="7387" y="1499"/>
                    <a:pt x="7254" y="1285"/>
                  </a:cubicBezTo>
                  <a:cubicBezTo>
                    <a:pt x="7147" y="1124"/>
                    <a:pt x="7013" y="964"/>
                    <a:pt x="6879" y="803"/>
                  </a:cubicBezTo>
                  <a:cubicBezTo>
                    <a:pt x="6825" y="723"/>
                    <a:pt x="6745" y="616"/>
                    <a:pt x="6692" y="562"/>
                  </a:cubicBezTo>
                  <a:cubicBezTo>
                    <a:pt x="6611" y="482"/>
                    <a:pt x="6558" y="428"/>
                    <a:pt x="6451" y="348"/>
                  </a:cubicBezTo>
                  <a:cubicBezTo>
                    <a:pt x="6317" y="214"/>
                    <a:pt x="6183" y="161"/>
                    <a:pt x="6049" y="54"/>
                  </a:cubicBezTo>
                  <a:cubicBezTo>
                    <a:pt x="5969" y="27"/>
                    <a:pt x="5915" y="0"/>
                    <a:pt x="5835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4" name="Google Shape;6504;p41"/>
            <p:cNvSpPr/>
            <p:nvPr/>
          </p:nvSpPr>
          <p:spPr>
            <a:xfrm>
              <a:off x="7488250" y="7043575"/>
              <a:ext cx="163300" cy="136575"/>
            </a:xfrm>
            <a:custGeom>
              <a:avLst/>
              <a:gdLst/>
              <a:ahLst/>
              <a:cxnLst/>
              <a:rect l="l" t="t" r="r" b="b"/>
              <a:pathLst>
                <a:path w="6532" h="5463" extrusionOk="0">
                  <a:moveTo>
                    <a:pt x="4241" y="0"/>
                  </a:moveTo>
                  <a:cubicBezTo>
                    <a:pt x="4196" y="0"/>
                    <a:pt x="4153" y="9"/>
                    <a:pt x="4123" y="30"/>
                  </a:cubicBezTo>
                  <a:cubicBezTo>
                    <a:pt x="3775" y="190"/>
                    <a:pt x="3454" y="431"/>
                    <a:pt x="3079" y="725"/>
                  </a:cubicBezTo>
                  <a:cubicBezTo>
                    <a:pt x="2704" y="1047"/>
                    <a:pt x="2383" y="1368"/>
                    <a:pt x="2062" y="1716"/>
                  </a:cubicBezTo>
                  <a:cubicBezTo>
                    <a:pt x="1741" y="2117"/>
                    <a:pt x="1446" y="2465"/>
                    <a:pt x="1178" y="2867"/>
                  </a:cubicBezTo>
                  <a:cubicBezTo>
                    <a:pt x="911" y="3268"/>
                    <a:pt x="670" y="3723"/>
                    <a:pt x="456" y="4125"/>
                  </a:cubicBezTo>
                  <a:cubicBezTo>
                    <a:pt x="268" y="4553"/>
                    <a:pt x="108" y="4954"/>
                    <a:pt x="1" y="5356"/>
                  </a:cubicBezTo>
                  <a:cubicBezTo>
                    <a:pt x="1" y="5356"/>
                    <a:pt x="1" y="5383"/>
                    <a:pt x="28" y="5409"/>
                  </a:cubicBezTo>
                  <a:cubicBezTo>
                    <a:pt x="28" y="5463"/>
                    <a:pt x="54" y="5463"/>
                    <a:pt x="54" y="5463"/>
                  </a:cubicBezTo>
                  <a:cubicBezTo>
                    <a:pt x="108" y="5463"/>
                    <a:pt x="161" y="5409"/>
                    <a:pt x="161" y="5383"/>
                  </a:cubicBezTo>
                  <a:cubicBezTo>
                    <a:pt x="188" y="5222"/>
                    <a:pt x="268" y="5088"/>
                    <a:pt x="322" y="4874"/>
                  </a:cubicBezTo>
                  <a:cubicBezTo>
                    <a:pt x="563" y="4285"/>
                    <a:pt x="938" y="3723"/>
                    <a:pt x="1393" y="3081"/>
                  </a:cubicBezTo>
                  <a:cubicBezTo>
                    <a:pt x="1928" y="2385"/>
                    <a:pt x="2543" y="1743"/>
                    <a:pt x="3213" y="1234"/>
                  </a:cubicBezTo>
                  <a:cubicBezTo>
                    <a:pt x="3400" y="1073"/>
                    <a:pt x="3614" y="940"/>
                    <a:pt x="3775" y="833"/>
                  </a:cubicBezTo>
                  <a:cubicBezTo>
                    <a:pt x="3935" y="725"/>
                    <a:pt x="4149" y="645"/>
                    <a:pt x="4390" y="511"/>
                  </a:cubicBezTo>
                  <a:cubicBezTo>
                    <a:pt x="4417" y="592"/>
                    <a:pt x="4471" y="672"/>
                    <a:pt x="4524" y="779"/>
                  </a:cubicBezTo>
                  <a:cubicBezTo>
                    <a:pt x="4551" y="913"/>
                    <a:pt x="4604" y="1047"/>
                    <a:pt x="4685" y="1180"/>
                  </a:cubicBezTo>
                  <a:lnTo>
                    <a:pt x="4685" y="1207"/>
                  </a:lnTo>
                  <a:lnTo>
                    <a:pt x="4712" y="1314"/>
                  </a:lnTo>
                  <a:cubicBezTo>
                    <a:pt x="4819" y="1528"/>
                    <a:pt x="4926" y="1769"/>
                    <a:pt x="5059" y="2010"/>
                  </a:cubicBezTo>
                  <a:lnTo>
                    <a:pt x="5247" y="2305"/>
                  </a:lnTo>
                  <a:cubicBezTo>
                    <a:pt x="5327" y="2412"/>
                    <a:pt x="5381" y="2465"/>
                    <a:pt x="5461" y="2546"/>
                  </a:cubicBezTo>
                  <a:lnTo>
                    <a:pt x="5488" y="2572"/>
                  </a:lnTo>
                  <a:cubicBezTo>
                    <a:pt x="5622" y="2733"/>
                    <a:pt x="5755" y="2840"/>
                    <a:pt x="5889" y="2920"/>
                  </a:cubicBezTo>
                  <a:cubicBezTo>
                    <a:pt x="5996" y="2974"/>
                    <a:pt x="6130" y="3001"/>
                    <a:pt x="6264" y="3001"/>
                  </a:cubicBezTo>
                  <a:cubicBezTo>
                    <a:pt x="6291" y="3001"/>
                    <a:pt x="6317" y="2974"/>
                    <a:pt x="6371" y="2974"/>
                  </a:cubicBezTo>
                  <a:cubicBezTo>
                    <a:pt x="6398" y="2974"/>
                    <a:pt x="6398" y="2974"/>
                    <a:pt x="6425" y="2947"/>
                  </a:cubicBezTo>
                  <a:cubicBezTo>
                    <a:pt x="6505" y="2920"/>
                    <a:pt x="6532" y="2840"/>
                    <a:pt x="6532" y="2813"/>
                  </a:cubicBezTo>
                  <a:lnTo>
                    <a:pt x="6532" y="2706"/>
                  </a:lnTo>
                  <a:lnTo>
                    <a:pt x="6532" y="2599"/>
                  </a:lnTo>
                  <a:cubicBezTo>
                    <a:pt x="6532" y="2519"/>
                    <a:pt x="6505" y="2412"/>
                    <a:pt x="6451" y="2305"/>
                  </a:cubicBezTo>
                  <a:cubicBezTo>
                    <a:pt x="6398" y="2117"/>
                    <a:pt x="6291" y="1876"/>
                    <a:pt x="6184" y="1716"/>
                  </a:cubicBezTo>
                  <a:cubicBezTo>
                    <a:pt x="6023" y="1421"/>
                    <a:pt x="5782" y="1100"/>
                    <a:pt x="5568" y="886"/>
                  </a:cubicBezTo>
                  <a:cubicBezTo>
                    <a:pt x="5488" y="806"/>
                    <a:pt x="5434" y="752"/>
                    <a:pt x="5381" y="592"/>
                  </a:cubicBezTo>
                  <a:cubicBezTo>
                    <a:pt x="5193" y="431"/>
                    <a:pt x="5006" y="324"/>
                    <a:pt x="4845" y="244"/>
                  </a:cubicBezTo>
                  <a:cubicBezTo>
                    <a:pt x="4712" y="163"/>
                    <a:pt x="4658" y="137"/>
                    <a:pt x="4551" y="110"/>
                  </a:cubicBezTo>
                  <a:cubicBezTo>
                    <a:pt x="4524" y="110"/>
                    <a:pt x="4497" y="110"/>
                    <a:pt x="4444" y="56"/>
                  </a:cubicBezTo>
                  <a:cubicBezTo>
                    <a:pt x="4394" y="23"/>
                    <a:pt x="4314" y="0"/>
                    <a:pt x="4241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5" name="Google Shape;6505;p41"/>
            <p:cNvSpPr/>
            <p:nvPr/>
          </p:nvSpPr>
          <p:spPr>
            <a:xfrm>
              <a:off x="7595325" y="7044300"/>
              <a:ext cx="22100" cy="16075"/>
            </a:xfrm>
            <a:custGeom>
              <a:avLst/>
              <a:gdLst/>
              <a:ahLst/>
              <a:cxnLst/>
              <a:rect l="l" t="t" r="r" b="b"/>
              <a:pathLst>
                <a:path w="884" h="643" extrusionOk="0">
                  <a:moveTo>
                    <a:pt x="81" y="1"/>
                  </a:moveTo>
                  <a:cubicBezTo>
                    <a:pt x="27" y="1"/>
                    <a:pt x="0" y="1"/>
                    <a:pt x="0" y="54"/>
                  </a:cubicBezTo>
                  <a:cubicBezTo>
                    <a:pt x="0" y="81"/>
                    <a:pt x="0" y="108"/>
                    <a:pt x="27" y="108"/>
                  </a:cubicBezTo>
                  <a:lnTo>
                    <a:pt x="241" y="215"/>
                  </a:lnTo>
                  <a:cubicBezTo>
                    <a:pt x="295" y="241"/>
                    <a:pt x="321" y="268"/>
                    <a:pt x="402" y="322"/>
                  </a:cubicBezTo>
                  <a:cubicBezTo>
                    <a:pt x="429" y="348"/>
                    <a:pt x="509" y="402"/>
                    <a:pt x="562" y="456"/>
                  </a:cubicBezTo>
                  <a:cubicBezTo>
                    <a:pt x="643" y="482"/>
                    <a:pt x="669" y="509"/>
                    <a:pt x="750" y="589"/>
                  </a:cubicBezTo>
                  <a:lnTo>
                    <a:pt x="776" y="616"/>
                  </a:lnTo>
                  <a:cubicBezTo>
                    <a:pt x="776" y="643"/>
                    <a:pt x="803" y="643"/>
                    <a:pt x="803" y="643"/>
                  </a:cubicBezTo>
                  <a:lnTo>
                    <a:pt x="830" y="643"/>
                  </a:lnTo>
                  <a:cubicBezTo>
                    <a:pt x="884" y="643"/>
                    <a:pt x="884" y="616"/>
                    <a:pt x="884" y="616"/>
                  </a:cubicBezTo>
                  <a:lnTo>
                    <a:pt x="884" y="589"/>
                  </a:lnTo>
                  <a:cubicBezTo>
                    <a:pt x="830" y="536"/>
                    <a:pt x="830" y="536"/>
                    <a:pt x="776" y="429"/>
                  </a:cubicBezTo>
                  <a:lnTo>
                    <a:pt x="669" y="348"/>
                  </a:lnTo>
                  <a:cubicBezTo>
                    <a:pt x="616" y="322"/>
                    <a:pt x="536" y="241"/>
                    <a:pt x="482" y="215"/>
                  </a:cubicBezTo>
                  <a:lnTo>
                    <a:pt x="268" y="108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6" name="Google Shape;6506;p41"/>
            <p:cNvSpPr/>
            <p:nvPr/>
          </p:nvSpPr>
          <p:spPr>
            <a:xfrm>
              <a:off x="7594650" y="7045650"/>
              <a:ext cx="22775" cy="14725"/>
            </a:xfrm>
            <a:custGeom>
              <a:avLst/>
              <a:gdLst/>
              <a:ahLst/>
              <a:cxnLst/>
              <a:rect l="l" t="t" r="r" b="b"/>
              <a:pathLst>
                <a:path w="911" h="589" extrusionOk="0">
                  <a:moveTo>
                    <a:pt x="54" y="0"/>
                  </a:moveTo>
                  <a:cubicBezTo>
                    <a:pt x="27" y="0"/>
                    <a:pt x="0" y="0"/>
                    <a:pt x="0" y="27"/>
                  </a:cubicBezTo>
                  <a:cubicBezTo>
                    <a:pt x="0" y="54"/>
                    <a:pt x="0" y="80"/>
                    <a:pt x="27" y="80"/>
                  </a:cubicBezTo>
                  <a:cubicBezTo>
                    <a:pt x="134" y="134"/>
                    <a:pt x="188" y="161"/>
                    <a:pt x="268" y="187"/>
                  </a:cubicBezTo>
                  <a:cubicBezTo>
                    <a:pt x="295" y="214"/>
                    <a:pt x="375" y="268"/>
                    <a:pt x="429" y="294"/>
                  </a:cubicBezTo>
                  <a:cubicBezTo>
                    <a:pt x="509" y="321"/>
                    <a:pt x="536" y="348"/>
                    <a:pt x="589" y="402"/>
                  </a:cubicBezTo>
                  <a:cubicBezTo>
                    <a:pt x="670" y="428"/>
                    <a:pt x="696" y="455"/>
                    <a:pt x="723" y="482"/>
                  </a:cubicBezTo>
                  <a:lnTo>
                    <a:pt x="830" y="589"/>
                  </a:lnTo>
                  <a:lnTo>
                    <a:pt x="911" y="589"/>
                  </a:lnTo>
                  <a:lnTo>
                    <a:pt x="911" y="535"/>
                  </a:lnTo>
                  <a:lnTo>
                    <a:pt x="803" y="428"/>
                  </a:lnTo>
                  <a:cubicBezTo>
                    <a:pt x="777" y="402"/>
                    <a:pt x="777" y="348"/>
                    <a:pt x="723" y="348"/>
                  </a:cubicBezTo>
                  <a:cubicBezTo>
                    <a:pt x="670" y="321"/>
                    <a:pt x="589" y="268"/>
                    <a:pt x="536" y="214"/>
                  </a:cubicBezTo>
                  <a:cubicBezTo>
                    <a:pt x="429" y="161"/>
                    <a:pt x="375" y="134"/>
                    <a:pt x="295" y="80"/>
                  </a:cubicBezTo>
                  <a:cubicBezTo>
                    <a:pt x="188" y="54"/>
                    <a:pt x="134" y="27"/>
                    <a:pt x="54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7" name="Google Shape;6507;p41"/>
            <p:cNvSpPr/>
            <p:nvPr/>
          </p:nvSpPr>
          <p:spPr>
            <a:xfrm>
              <a:off x="7696350" y="7160050"/>
              <a:ext cx="16100" cy="14750"/>
            </a:xfrm>
            <a:custGeom>
              <a:avLst/>
              <a:gdLst/>
              <a:ahLst/>
              <a:cxnLst/>
              <a:rect l="l" t="t" r="r" b="b"/>
              <a:pathLst>
                <a:path w="644" h="590" extrusionOk="0">
                  <a:moveTo>
                    <a:pt x="54" y="1"/>
                  </a:moveTo>
                  <a:cubicBezTo>
                    <a:pt x="54" y="28"/>
                    <a:pt x="1" y="28"/>
                    <a:pt x="1" y="28"/>
                  </a:cubicBezTo>
                  <a:lnTo>
                    <a:pt x="1" y="55"/>
                  </a:lnTo>
                  <a:cubicBezTo>
                    <a:pt x="54" y="55"/>
                    <a:pt x="54" y="108"/>
                    <a:pt x="54" y="108"/>
                  </a:cubicBezTo>
                  <a:cubicBezTo>
                    <a:pt x="108" y="135"/>
                    <a:pt x="215" y="188"/>
                    <a:pt x="269" y="269"/>
                  </a:cubicBezTo>
                  <a:lnTo>
                    <a:pt x="483" y="456"/>
                  </a:lnTo>
                  <a:cubicBezTo>
                    <a:pt x="509" y="536"/>
                    <a:pt x="536" y="563"/>
                    <a:pt x="590" y="590"/>
                  </a:cubicBezTo>
                  <a:lnTo>
                    <a:pt x="643" y="590"/>
                  </a:lnTo>
                  <a:lnTo>
                    <a:pt x="643" y="536"/>
                  </a:lnTo>
                  <a:cubicBezTo>
                    <a:pt x="590" y="456"/>
                    <a:pt x="536" y="402"/>
                    <a:pt x="483" y="322"/>
                  </a:cubicBezTo>
                  <a:lnTo>
                    <a:pt x="376" y="242"/>
                  </a:lnTo>
                  <a:cubicBezTo>
                    <a:pt x="295" y="162"/>
                    <a:pt x="269" y="135"/>
                    <a:pt x="215" y="108"/>
                  </a:cubicBezTo>
                  <a:cubicBezTo>
                    <a:pt x="188" y="55"/>
                    <a:pt x="108" y="28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8" name="Google Shape;6508;p41"/>
            <p:cNvSpPr/>
            <p:nvPr/>
          </p:nvSpPr>
          <p:spPr>
            <a:xfrm>
              <a:off x="7705725" y="7168500"/>
              <a:ext cx="2700" cy="2950"/>
            </a:xfrm>
            <a:custGeom>
              <a:avLst/>
              <a:gdLst/>
              <a:ahLst/>
              <a:cxnLst/>
              <a:rect l="l" t="t" r="r" b="b"/>
              <a:pathLst>
                <a:path w="108" h="118" extrusionOk="0">
                  <a:moveTo>
                    <a:pt x="53" y="0"/>
                  </a:moveTo>
                  <a:cubicBezTo>
                    <a:pt x="38" y="0"/>
                    <a:pt x="27" y="14"/>
                    <a:pt x="27" y="38"/>
                  </a:cubicBezTo>
                  <a:lnTo>
                    <a:pt x="1" y="64"/>
                  </a:lnTo>
                  <a:lnTo>
                    <a:pt x="1" y="91"/>
                  </a:lnTo>
                  <a:lnTo>
                    <a:pt x="27" y="118"/>
                  </a:lnTo>
                  <a:lnTo>
                    <a:pt x="81" y="118"/>
                  </a:lnTo>
                  <a:lnTo>
                    <a:pt x="108" y="91"/>
                  </a:lnTo>
                  <a:lnTo>
                    <a:pt x="108" y="64"/>
                  </a:lnTo>
                  <a:cubicBezTo>
                    <a:pt x="108" y="54"/>
                    <a:pt x="103" y="48"/>
                    <a:pt x="100" y="45"/>
                  </a:cubicBezTo>
                  <a:lnTo>
                    <a:pt x="100" y="45"/>
                  </a:lnTo>
                  <a:cubicBezTo>
                    <a:pt x="86" y="14"/>
                    <a:pt x="67" y="0"/>
                    <a:pt x="53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9" name="Google Shape;6509;p41"/>
            <p:cNvSpPr/>
            <p:nvPr/>
          </p:nvSpPr>
          <p:spPr>
            <a:xfrm>
              <a:off x="7163725" y="7129275"/>
              <a:ext cx="472425" cy="466425"/>
            </a:xfrm>
            <a:custGeom>
              <a:avLst/>
              <a:gdLst/>
              <a:ahLst/>
              <a:cxnLst/>
              <a:rect l="l" t="t" r="r" b="b"/>
              <a:pathLst>
                <a:path w="18897" h="18657" extrusionOk="0">
                  <a:moveTo>
                    <a:pt x="8458" y="1"/>
                  </a:moveTo>
                  <a:cubicBezTo>
                    <a:pt x="7655" y="1"/>
                    <a:pt x="6879" y="81"/>
                    <a:pt x="6183" y="322"/>
                  </a:cubicBezTo>
                  <a:cubicBezTo>
                    <a:pt x="5728" y="456"/>
                    <a:pt x="5246" y="670"/>
                    <a:pt x="4818" y="884"/>
                  </a:cubicBezTo>
                  <a:cubicBezTo>
                    <a:pt x="4390" y="1125"/>
                    <a:pt x="3988" y="1393"/>
                    <a:pt x="3614" y="1687"/>
                  </a:cubicBezTo>
                  <a:cubicBezTo>
                    <a:pt x="2838" y="2303"/>
                    <a:pt x="2168" y="3025"/>
                    <a:pt x="1606" y="3828"/>
                  </a:cubicBezTo>
                  <a:cubicBezTo>
                    <a:pt x="1044" y="4685"/>
                    <a:pt x="616" y="5568"/>
                    <a:pt x="375" y="6505"/>
                  </a:cubicBezTo>
                  <a:cubicBezTo>
                    <a:pt x="107" y="7522"/>
                    <a:pt x="0" y="8485"/>
                    <a:pt x="81" y="9422"/>
                  </a:cubicBezTo>
                  <a:cubicBezTo>
                    <a:pt x="161" y="10493"/>
                    <a:pt x="482" y="11537"/>
                    <a:pt x="964" y="12500"/>
                  </a:cubicBezTo>
                  <a:cubicBezTo>
                    <a:pt x="1473" y="13437"/>
                    <a:pt x="2115" y="14320"/>
                    <a:pt x="2945" y="15043"/>
                  </a:cubicBezTo>
                  <a:cubicBezTo>
                    <a:pt x="3721" y="15792"/>
                    <a:pt x="4631" y="16408"/>
                    <a:pt x="5594" y="16943"/>
                  </a:cubicBezTo>
                  <a:cubicBezTo>
                    <a:pt x="6451" y="17425"/>
                    <a:pt x="7441" y="17800"/>
                    <a:pt x="8458" y="18094"/>
                  </a:cubicBezTo>
                  <a:cubicBezTo>
                    <a:pt x="9502" y="18389"/>
                    <a:pt x="10519" y="18549"/>
                    <a:pt x="11483" y="18630"/>
                  </a:cubicBezTo>
                  <a:cubicBezTo>
                    <a:pt x="11724" y="18630"/>
                    <a:pt x="11911" y="18656"/>
                    <a:pt x="12152" y="18656"/>
                  </a:cubicBezTo>
                  <a:cubicBezTo>
                    <a:pt x="12446" y="18656"/>
                    <a:pt x="12741" y="18656"/>
                    <a:pt x="13009" y="18630"/>
                  </a:cubicBezTo>
                  <a:cubicBezTo>
                    <a:pt x="13544" y="18603"/>
                    <a:pt x="14052" y="18496"/>
                    <a:pt x="14481" y="18362"/>
                  </a:cubicBezTo>
                  <a:cubicBezTo>
                    <a:pt x="14989" y="18228"/>
                    <a:pt x="15471" y="18014"/>
                    <a:pt x="15899" y="17827"/>
                  </a:cubicBezTo>
                  <a:cubicBezTo>
                    <a:pt x="16140" y="17693"/>
                    <a:pt x="16327" y="17559"/>
                    <a:pt x="16542" y="17425"/>
                  </a:cubicBezTo>
                  <a:cubicBezTo>
                    <a:pt x="16809" y="17265"/>
                    <a:pt x="16970" y="17050"/>
                    <a:pt x="17130" y="16890"/>
                  </a:cubicBezTo>
                  <a:cubicBezTo>
                    <a:pt x="17211" y="16783"/>
                    <a:pt x="17291" y="16676"/>
                    <a:pt x="17371" y="16542"/>
                  </a:cubicBezTo>
                  <a:cubicBezTo>
                    <a:pt x="17425" y="16462"/>
                    <a:pt x="17505" y="16355"/>
                    <a:pt x="17532" y="16221"/>
                  </a:cubicBezTo>
                  <a:cubicBezTo>
                    <a:pt x="17639" y="15980"/>
                    <a:pt x="17693" y="15739"/>
                    <a:pt x="17773" y="15525"/>
                  </a:cubicBezTo>
                  <a:cubicBezTo>
                    <a:pt x="17880" y="14936"/>
                    <a:pt x="17880" y="14374"/>
                    <a:pt x="17826" y="13946"/>
                  </a:cubicBezTo>
                  <a:cubicBezTo>
                    <a:pt x="18228" y="13116"/>
                    <a:pt x="18549" y="12259"/>
                    <a:pt x="18683" y="11456"/>
                  </a:cubicBezTo>
                  <a:cubicBezTo>
                    <a:pt x="18843" y="10600"/>
                    <a:pt x="18897" y="9770"/>
                    <a:pt x="18843" y="8914"/>
                  </a:cubicBezTo>
                  <a:cubicBezTo>
                    <a:pt x="18817" y="8459"/>
                    <a:pt x="18736" y="7977"/>
                    <a:pt x="18629" y="7575"/>
                  </a:cubicBezTo>
                  <a:cubicBezTo>
                    <a:pt x="18549" y="7147"/>
                    <a:pt x="18362" y="6719"/>
                    <a:pt x="18201" y="6291"/>
                  </a:cubicBezTo>
                  <a:cubicBezTo>
                    <a:pt x="17826" y="5407"/>
                    <a:pt x="17345" y="4631"/>
                    <a:pt x="16702" y="3909"/>
                  </a:cubicBezTo>
                  <a:cubicBezTo>
                    <a:pt x="16568" y="3748"/>
                    <a:pt x="16408" y="3561"/>
                    <a:pt x="16220" y="3400"/>
                  </a:cubicBezTo>
                  <a:cubicBezTo>
                    <a:pt x="16060" y="3213"/>
                    <a:pt x="15872" y="3025"/>
                    <a:pt x="15632" y="2865"/>
                  </a:cubicBezTo>
                  <a:cubicBezTo>
                    <a:pt x="15257" y="2544"/>
                    <a:pt x="14855" y="2222"/>
                    <a:pt x="14454" y="1955"/>
                  </a:cubicBezTo>
                  <a:cubicBezTo>
                    <a:pt x="13624" y="1393"/>
                    <a:pt x="12741" y="964"/>
                    <a:pt x="11858" y="616"/>
                  </a:cubicBezTo>
                  <a:cubicBezTo>
                    <a:pt x="10921" y="295"/>
                    <a:pt x="9930" y="54"/>
                    <a:pt x="8994" y="28"/>
                  </a:cubicBezTo>
                  <a:cubicBezTo>
                    <a:pt x="8833" y="28"/>
                    <a:pt x="8646" y="1"/>
                    <a:pt x="84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0" name="Google Shape;6510;p41"/>
            <p:cNvSpPr/>
            <p:nvPr/>
          </p:nvSpPr>
          <p:spPr>
            <a:xfrm>
              <a:off x="7163050" y="7131275"/>
              <a:ext cx="371400" cy="465100"/>
            </a:xfrm>
            <a:custGeom>
              <a:avLst/>
              <a:gdLst/>
              <a:ahLst/>
              <a:cxnLst/>
              <a:rect l="l" t="t" r="r" b="b"/>
              <a:pathLst>
                <a:path w="14856" h="18604" extrusionOk="0">
                  <a:moveTo>
                    <a:pt x="7798" y="0"/>
                  </a:moveTo>
                  <a:cubicBezTo>
                    <a:pt x="7260" y="0"/>
                    <a:pt x="6722" y="107"/>
                    <a:pt x="6184" y="242"/>
                  </a:cubicBezTo>
                  <a:cubicBezTo>
                    <a:pt x="5728" y="376"/>
                    <a:pt x="5247" y="590"/>
                    <a:pt x="4818" y="804"/>
                  </a:cubicBezTo>
                  <a:cubicBezTo>
                    <a:pt x="4390" y="1045"/>
                    <a:pt x="3989" y="1313"/>
                    <a:pt x="3614" y="1607"/>
                  </a:cubicBezTo>
                  <a:cubicBezTo>
                    <a:pt x="2838" y="2223"/>
                    <a:pt x="2169" y="2945"/>
                    <a:pt x="1607" y="3748"/>
                  </a:cubicBezTo>
                  <a:cubicBezTo>
                    <a:pt x="1018" y="4605"/>
                    <a:pt x="589" y="5488"/>
                    <a:pt x="349" y="6425"/>
                  </a:cubicBezTo>
                  <a:cubicBezTo>
                    <a:pt x="108" y="7442"/>
                    <a:pt x="1" y="8405"/>
                    <a:pt x="54" y="9342"/>
                  </a:cubicBezTo>
                  <a:cubicBezTo>
                    <a:pt x="161" y="10413"/>
                    <a:pt x="456" y="11457"/>
                    <a:pt x="964" y="12420"/>
                  </a:cubicBezTo>
                  <a:cubicBezTo>
                    <a:pt x="1473" y="13357"/>
                    <a:pt x="2115" y="14240"/>
                    <a:pt x="2945" y="14990"/>
                  </a:cubicBezTo>
                  <a:cubicBezTo>
                    <a:pt x="3694" y="15739"/>
                    <a:pt x="4604" y="16382"/>
                    <a:pt x="5568" y="16917"/>
                  </a:cubicBezTo>
                  <a:cubicBezTo>
                    <a:pt x="6451" y="17372"/>
                    <a:pt x="7415" y="17747"/>
                    <a:pt x="8459" y="18041"/>
                  </a:cubicBezTo>
                  <a:cubicBezTo>
                    <a:pt x="9502" y="18336"/>
                    <a:pt x="10493" y="18523"/>
                    <a:pt x="11483" y="18576"/>
                  </a:cubicBezTo>
                  <a:cubicBezTo>
                    <a:pt x="11697" y="18576"/>
                    <a:pt x="11938" y="18603"/>
                    <a:pt x="12152" y="18603"/>
                  </a:cubicBezTo>
                  <a:cubicBezTo>
                    <a:pt x="12447" y="18603"/>
                    <a:pt x="12714" y="18603"/>
                    <a:pt x="13009" y="18576"/>
                  </a:cubicBezTo>
                  <a:cubicBezTo>
                    <a:pt x="13276" y="18550"/>
                    <a:pt x="13517" y="18523"/>
                    <a:pt x="13758" y="18469"/>
                  </a:cubicBezTo>
                  <a:lnTo>
                    <a:pt x="13758" y="18469"/>
                  </a:lnTo>
                  <a:cubicBezTo>
                    <a:pt x="13531" y="18496"/>
                    <a:pt x="13317" y="18509"/>
                    <a:pt x="13106" y="18509"/>
                  </a:cubicBezTo>
                  <a:cubicBezTo>
                    <a:pt x="12895" y="18509"/>
                    <a:pt x="12688" y="18496"/>
                    <a:pt x="12473" y="18469"/>
                  </a:cubicBezTo>
                  <a:cubicBezTo>
                    <a:pt x="11885" y="18443"/>
                    <a:pt x="11296" y="18336"/>
                    <a:pt x="10734" y="18175"/>
                  </a:cubicBezTo>
                  <a:cubicBezTo>
                    <a:pt x="10493" y="18121"/>
                    <a:pt x="10279" y="18014"/>
                    <a:pt x="10065" y="17934"/>
                  </a:cubicBezTo>
                  <a:cubicBezTo>
                    <a:pt x="9877" y="17881"/>
                    <a:pt x="9663" y="17800"/>
                    <a:pt x="9502" y="17720"/>
                  </a:cubicBezTo>
                  <a:cubicBezTo>
                    <a:pt x="9101" y="17533"/>
                    <a:pt x="8726" y="17372"/>
                    <a:pt x="8325" y="17185"/>
                  </a:cubicBezTo>
                  <a:cubicBezTo>
                    <a:pt x="7549" y="16783"/>
                    <a:pt x="6799" y="16301"/>
                    <a:pt x="6076" y="15766"/>
                  </a:cubicBezTo>
                  <a:cubicBezTo>
                    <a:pt x="5755" y="15498"/>
                    <a:pt x="5407" y="15231"/>
                    <a:pt x="5113" y="14936"/>
                  </a:cubicBezTo>
                  <a:cubicBezTo>
                    <a:pt x="4818" y="14642"/>
                    <a:pt x="4524" y="14294"/>
                    <a:pt x="4230" y="13973"/>
                  </a:cubicBezTo>
                  <a:cubicBezTo>
                    <a:pt x="3989" y="13625"/>
                    <a:pt x="3775" y="13304"/>
                    <a:pt x="3560" y="12929"/>
                  </a:cubicBezTo>
                  <a:cubicBezTo>
                    <a:pt x="3373" y="12554"/>
                    <a:pt x="3239" y="12179"/>
                    <a:pt x="3105" y="11778"/>
                  </a:cubicBezTo>
                  <a:cubicBezTo>
                    <a:pt x="2972" y="11376"/>
                    <a:pt x="2891" y="10948"/>
                    <a:pt x="2865" y="10547"/>
                  </a:cubicBezTo>
                  <a:lnTo>
                    <a:pt x="2865" y="9904"/>
                  </a:lnTo>
                  <a:cubicBezTo>
                    <a:pt x="2865" y="9717"/>
                    <a:pt x="2891" y="9503"/>
                    <a:pt x="2945" y="9289"/>
                  </a:cubicBezTo>
                  <a:cubicBezTo>
                    <a:pt x="3025" y="8513"/>
                    <a:pt x="3239" y="7736"/>
                    <a:pt x="3534" y="7014"/>
                  </a:cubicBezTo>
                  <a:cubicBezTo>
                    <a:pt x="3828" y="6291"/>
                    <a:pt x="4203" y="5675"/>
                    <a:pt x="4685" y="5060"/>
                  </a:cubicBezTo>
                  <a:cubicBezTo>
                    <a:pt x="5140" y="4498"/>
                    <a:pt x="5675" y="3962"/>
                    <a:pt x="6237" y="3534"/>
                  </a:cubicBezTo>
                  <a:cubicBezTo>
                    <a:pt x="6853" y="3079"/>
                    <a:pt x="7495" y="2678"/>
                    <a:pt x="8164" y="2410"/>
                  </a:cubicBezTo>
                  <a:cubicBezTo>
                    <a:pt x="8833" y="2116"/>
                    <a:pt x="9556" y="1928"/>
                    <a:pt x="10252" y="1794"/>
                  </a:cubicBezTo>
                  <a:cubicBezTo>
                    <a:pt x="10734" y="1714"/>
                    <a:pt x="11189" y="1687"/>
                    <a:pt x="11670" y="1687"/>
                  </a:cubicBezTo>
                  <a:cubicBezTo>
                    <a:pt x="11938" y="1687"/>
                    <a:pt x="12206" y="1687"/>
                    <a:pt x="12473" y="1714"/>
                  </a:cubicBezTo>
                  <a:cubicBezTo>
                    <a:pt x="13250" y="1794"/>
                    <a:pt x="13972" y="1955"/>
                    <a:pt x="14695" y="2249"/>
                  </a:cubicBezTo>
                  <a:cubicBezTo>
                    <a:pt x="14749" y="2276"/>
                    <a:pt x="14775" y="2276"/>
                    <a:pt x="14856" y="2330"/>
                  </a:cubicBezTo>
                  <a:lnTo>
                    <a:pt x="14454" y="2008"/>
                  </a:lnTo>
                  <a:cubicBezTo>
                    <a:pt x="13598" y="1446"/>
                    <a:pt x="12741" y="1018"/>
                    <a:pt x="11831" y="670"/>
                  </a:cubicBezTo>
                  <a:cubicBezTo>
                    <a:pt x="10894" y="349"/>
                    <a:pt x="9931" y="108"/>
                    <a:pt x="8994" y="81"/>
                  </a:cubicBezTo>
                  <a:cubicBezTo>
                    <a:pt x="8807" y="81"/>
                    <a:pt x="8619" y="55"/>
                    <a:pt x="8432" y="55"/>
                  </a:cubicBezTo>
                  <a:cubicBezTo>
                    <a:pt x="8221" y="17"/>
                    <a:pt x="8010" y="0"/>
                    <a:pt x="77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1" name="Google Shape;6511;p41"/>
            <p:cNvSpPr/>
            <p:nvPr/>
          </p:nvSpPr>
          <p:spPr>
            <a:xfrm>
              <a:off x="7336350" y="7207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2" name="Google Shape;6512;p41"/>
            <p:cNvSpPr/>
            <p:nvPr/>
          </p:nvSpPr>
          <p:spPr>
            <a:xfrm>
              <a:off x="7404625" y="7452475"/>
              <a:ext cx="56225" cy="54225"/>
            </a:xfrm>
            <a:custGeom>
              <a:avLst/>
              <a:gdLst/>
              <a:ahLst/>
              <a:cxnLst/>
              <a:rect l="l" t="t" r="r" b="b"/>
              <a:pathLst>
                <a:path w="2249" h="2169" extrusionOk="0">
                  <a:moveTo>
                    <a:pt x="241" y="1"/>
                  </a:moveTo>
                  <a:cubicBezTo>
                    <a:pt x="161" y="1"/>
                    <a:pt x="107" y="81"/>
                    <a:pt x="107" y="108"/>
                  </a:cubicBezTo>
                  <a:cubicBezTo>
                    <a:pt x="0" y="884"/>
                    <a:pt x="294" y="1794"/>
                    <a:pt x="1071" y="2088"/>
                  </a:cubicBezTo>
                  <a:cubicBezTo>
                    <a:pt x="1231" y="2142"/>
                    <a:pt x="1365" y="2169"/>
                    <a:pt x="1552" y="2169"/>
                  </a:cubicBezTo>
                  <a:lnTo>
                    <a:pt x="1633" y="2169"/>
                  </a:lnTo>
                  <a:cubicBezTo>
                    <a:pt x="1740" y="2169"/>
                    <a:pt x="1820" y="2142"/>
                    <a:pt x="1900" y="2115"/>
                  </a:cubicBezTo>
                  <a:cubicBezTo>
                    <a:pt x="2007" y="2088"/>
                    <a:pt x="2061" y="2008"/>
                    <a:pt x="2141" y="1954"/>
                  </a:cubicBezTo>
                  <a:cubicBezTo>
                    <a:pt x="2222" y="1874"/>
                    <a:pt x="2248" y="1821"/>
                    <a:pt x="2248" y="1714"/>
                  </a:cubicBezTo>
                  <a:lnTo>
                    <a:pt x="2248" y="1553"/>
                  </a:lnTo>
                  <a:cubicBezTo>
                    <a:pt x="2248" y="1473"/>
                    <a:pt x="2248" y="1446"/>
                    <a:pt x="2195" y="1366"/>
                  </a:cubicBezTo>
                  <a:cubicBezTo>
                    <a:pt x="2168" y="1178"/>
                    <a:pt x="2061" y="964"/>
                    <a:pt x="1927" y="804"/>
                  </a:cubicBezTo>
                  <a:cubicBezTo>
                    <a:pt x="1767" y="616"/>
                    <a:pt x="1526" y="429"/>
                    <a:pt x="1258" y="295"/>
                  </a:cubicBezTo>
                  <a:cubicBezTo>
                    <a:pt x="1178" y="241"/>
                    <a:pt x="1044" y="215"/>
                    <a:pt x="910" y="161"/>
                  </a:cubicBezTo>
                  <a:cubicBezTo>
                    <a:pt x="696" y="108"/>
                    <a:pt x="535" y="81"/>
                    <a:pt x="375" y="81"/>
                  </a:cubicBezTo>
                  <a:lnTo>
                    <a:pt x="321" y="81"/>
                  </a:lnTo>
                  <a:cubicBezTo>
                    <a:pt x="348" y="54"/>
                    <a:pt x="294" y="54"/>
                    <a:pt x="241" y="1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3" name="Google Shape;6513;p41"/>
            <p:cNvSpPr/>
            <p:nvPr/>
          </p:nvSpPr>
          <p:spPr>
            <a:xfrm>
              <a:off x="7331675" y="7283550"/>
              <a:ext cx="89700" cy="39975"/>
            </a:xfrm>
            <a:custGeom>
              <a:avLst/>
              <a:gdLst/>
              <a:ahLst/>
              <a:cxnLst/>
              <a:rect l="l" t="t" r="r" b="b"/>
              <a:pathLst>
                <a:path w="3588" h="1599" extrusionOk="0">
                  <a:moveTo>
                    <a:pt x="2042" y="0"/>
                  </a:moveTo>
                  <a:cubicBezTo>
                    <a:pt x="1944" y="0"/>
                    <a:pt x="1843" y="4"/>
                    <a:pt x="1740" y="13"/>
                  </a:cubicBezTo>
                  <a:cubicBezTo>
                    <a:pt x="777" y="66"/>
                    <a:pt x="1" y="521"/>
                    <a:pt x="54" y="923"/>
                  </a:cubicBezTo>
                  <a:cubicBezTo>
                    <a:pt x="79" y="1317"/>
                    <a:pt x="762" y="1598"/>
                    <a:pt x="1623" y="1598"/>
                  </a:cubicBezTo>
                  <a:cubicBezTo>
                    <a:pt x="1696" y="1598"/>
                    <a:pt x="1771" y="1596"/>
                    <a:pt x="1847" y="1592"/>
                  </a:cubicBezTo>
                  <a:cubicBezTo>
                    <a:pt x="2811" y="1512"/>
                    <a:pt x="3587" y="1110"/>
                    <a:pt x="3560" y="682"/>
                  </a:cubicBezTo>
                  <a:cubicBezTo>
                    <a:pt x="3536" y="298"/>
                    <a:pt x="2889" y="0"/>
                    <a:pt x="2042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4" name="Google Shape;6514;p41"/>
            <p:cNvSpPr/>
            <p:nvPr/>
          </p:nvSpPr>
          <p:spPr>
            <a:xfrm>
              <a:off x="7537775" y="7332700"/>
              <a:ext cx="81650" cy="62925"/>
            </a:xfrm>
            <a:custGeom>
              <a:avLst/>
              <a:gdLst/>
              <a:ahLst/>
              <a:cxnLst/>
              <a:rect l="l" t="t" r="r" b="b"/>
              <a:pathLst>
                <a:path w="3266" h="2517" extrusionOk="0">
                  <a:moveTo>
                    <a:pt x="671" y="0"/>
                  </a:moveTo>
                  <a:cubicBezTo>
                    <a:pt x="493" y="0"/>
                    <a:pt x="353" y="51"/>
                    <a:pt x="268" y="161"/>
                  </a:cubicBezTo>
                  <a:cubicBezTo>
                    <a:pt x="0" y="482"/>
                    <a:pt x="375" y="1259"/>
                    <a:pt x="1125" y="1847"/>
                  </a:cubicBezTo>
                  <a:cubicBezTo>
                    <a:pt x="1639" y="2270"/>
                    <a:pt x="2192" y="2516"/>
                    <a:pt x="2583" y="2516"/>
                  </a:cubicBezTo>
                  <a:cubicBezTo>
                    <a:pt x="2761" y="2516"/>
                    <a:pt x="2906" y="2465"/>
                    <a:pt x="2998" y="2356"/>
                  </a:cubicBezTo>
                  <a:cubicBezTo>
                    <a:pt x="3266" y="2035"/>
                    <a:pt x="2918" y="1259"/>
                    <a:pt x="2142" y="643"/>
                  </a:cubicBezTo>
                  <a:cubicBezTo>
                    <a:pt x="1611" y="240"/>
                    <a:pt x="1055" y="0"/>
                    <a:pt x="671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5" name="Google Shape;6515;p41"/>
            <p:cNvSpPr/>
            <p:nvPr/>
          </p:nvSpPr>
          <p:spPr>
            <a:xfrm>
              <a:off x="7404625" y="7421700"/>
              <a:ext cx="95700" cy="87000"/>
            </a:xfrm>
            <a:custGeom>
              <a:avLst/>
              <a:gdLst/>
              <a:ahLst/>
              <a:cxnLst/>
              <a:rect l="l" t="t" r="r" b="b"/>
              <a:pathLst>
                <a:path w="3828" h="3480" extrusionOk="0">
                  <a:moveTo>
                    <a:pt x="214" y="1446"/>
                  </a:moveTo>
                  <a:cubicBezTo>
                    <a:pt x="375" y="1446"/>
                    <a:pt x="509" y="1472"/>
                    <a:pt x="642" y="1472"/>
                  </a:cubicBezTo>
                  <a:cubicBezTo>
                    <a:pt x="803" y="1499"/>
                    <a:pt x="1017" y="1580"/>
                    <a:pt x="1151" y="1633"/>
                  </a:cubicBezTo>
                  <a:cubicBezTo>
                    <a:pt x="1258" y="1713"/>
                    <a:pt x="1392" y="1767"/>
                    <a:pt x="1499" y="1874"/>
                  </a:cubicBezTo>
                  <a:cubicBezTo>
                    <a:pt x="1606" y="1981"/>
                    <a:pt x="1713" y="2035"/>
                    <a:pt x="1767" y="2142"/>
                  </a:cubicBezTo>
                  <a:cubicBezTo>
                    <a:pt x="1847" y="2249"/>
                    <a:pt x="1900" y="2382"/>
                    <a:pt x="1981" y="2516"/>
                  </a:cubicBezTo>
                  <a:cubicBezTo>
                    <a:pt x="2034" y="2650"/>
                    <a:pt x="2061" y="2811"/>
                    <a:pt x="2061" y="2971"/>
                  </a:cubicBezTo>
                  <a:lnTo>
                    <a:pt x="2061" y="3052"/>
                  </a:lnTo>
                  <a:lnTo>
                    <a:pt x="2061" y="3159"/>
                  </a:lnTo>
                  <a:lnTo>
                    <a:pt x="2061" y="3185"/>
                  </a:lnTo>
                  <a:lnTo>
                    <a:pt x="2034" y="3185"/>
                  </a:lnTo>
                  <a:cubicBezTo>
                    <a:pt x="2007" y="3185"/>
                    <a:pt x="1981" y="3212"/>
                    <a:pt x="1927" y="3212"/>
                  </a:cubicBezTo>
                  <a:cubicBezTo>
                    <a:pt x="1847" y="3239"/>
                    <a:pt x="1740" y="3293"/>
                    <a:pt x="1633" y="3293"/>
                  </a:cubicBezTo>
                  <a:lnTo>
                    <a:pt x="1365" y="3293"/>
                  </a:lnTo>
                  <a:cubicBezTo>
                    <a:pt x="1285" y="3293"/>
                    <a:pt x="1178" y="3239"/>
                    <a:pt x="1044" y="3185"/>
                  </a:cubicBezTo>
                  <a:cubicBezTo>
                    <a:pt x="937" y="3159"/>
                    <a:pt x="830" y="3078"/>
                    <a:pt x="749" y="3025"/>
                  </a:cubicBezTo>
                  <a:cubicBezTo>
                    <a:pt x="669" y="2945"/>
                    <a:pt x="562" y="2891"/>
                    <a:pt x="509" y="2784"/>
                  </a:cubicBezTo>
                  <a:cubicBezTo>
                    <a:pt x="428" y="2677"/>
                    <a:pt x="375" y="2570"/>
                    <a:pt x="294" y="2436"/>
                  </a:cubicBezTo>
                  <a:cubicBezTo>
                    <a:pt x="294" y="2302"/>
                    <a:pt x="268" y="2115"/>
                    <a:pt x="241" y="1901"/>
                  </a:cubicBezTo>
                  <a:cubicBezTo>
                    <a:pt x="241" y="1740"/>
                    <a:pt x="214" y="1606"/>
                    <a:pt x="214" y="1446"/>
                  </a:cubicBezTo>
                  <a:close/>
                  <a:moveTo>
                    <a:pt x="268" y="0"/>
                  </a:moveTo>
                  <a:cubicBezTo>
                    <a:pt x="161" y="295"/>
                    <a:pt x="80" y="643"/>
                    <a:pt x="27" y="1017"/>
                  </a:cubicBezTo>
                  <a:cubicBezTo>
                    <a:pt x="0" y="1419"/>
                    <a:pt x="0" y="1767"/>
                    <a:pt x="80" y="2115"/>
                  </a:cubicBezTo>
                  <a:cubicBezTo>
                    <a:pt x="107" y="2275"/>
                    <a:pt x="161" y="2436"/>
                    <a:pt x="241" y="2623"/>
                  </a:cubicBezTo>
                  <a:cubicBezTo>
                    <a:pt x="294" y="2784"/>
                    <a:pt x="402" y="2918"/>
                    <a:pt x="535" y="3052"/>
                  </a:cubicBezTo>
                  <a:cubicBezTo>
                    <a:pt x="642" y="3185"/>
                    <a:pt x="803" y="3293"/>
                    <a:pt x="964" y="3346"/>
                  </a:cubicBezTo>
                  <a:cubicBezTo>
                    <a:pt x="1178" y="3453"/>
                    <a:pt x="1365" y="3480"/>
                    <a:pt x="1579" y="3480"/>
                  </a:cubicBezTo>
                  <a:cubicBezTo>
                    <a:pt x="1820" y="3480"/>
                    <a:pt x="2034" y="3400"/>
                    <a:pt x="2302" y="3239"/>
                  </a:cubicBezTo>
                  <a:cubicBezTo>
                    <a:pt x="2409" y="3185"/>
                    <a:pt x="2516" y="3105"/>
                    <a:pt x="2650" y="2998"/>
                  </a:cubicBezTo>
                  <a:lnTo>
                    <a:pt x="2944" y="2704"/>
                  </a:lnTo>
                  <a:cubicBezTo>
                    <a:pt x="3105" y="2516"/>
                    <a:pt x="3239" y="2275"/>
                    <a:pt x="3399" y="2008"/>
                  </a:cubicBezTo>
                  <a:cubicBezTo>
                    <a:pt x="3480" y="1874"/>
                    <a:pt x="3533" y="1740"/>
                    <a:pt x="3613" y="1580"/>
                  </a:cubicBezTo>
                  <a:cubicBezTo>
                    <a:pt x="3694" y="1446"/>
                    <a:pt x="3720" y="1312"/>
                    <a:pt x="3774" y="1178"/>
                  </a:cubicBezTo>
                  <a:lnTo>
                    <a:pt x="3828" y="1071"/>
                  </a:lnTo>
                  <a:lnTo>
                    <a:pt x="3480" y="1071"/>
                  </a:lnTo>
                  <a:cubicBezTo>
                    <a:pt x="3346" y="1071"/>
                    <a:pt x="3212" y="1071"/>
                    <a:pt x="3078" y="1044"/>
                  </a:cubicBezTo>
                  <a:cubicBezTo>
                    <a:pt x="2730" y="991"/>
                    <a:pt x="2409" y="937"/>
                    <a:pt x="2034" y="803"/>
                  </a:cubicBezTo>
                  <a:cubicBezTo>
                    <a:pt x="1713" y="696"/>
                    <a:pt x="1338" y="536"/>
                    <a:pt x="1044" y="402"/>
                  </a:cubicBezTo>
                  <a:cubicBezTo>
                    <a:pt x="696" y="295"/>
                    <a:pt x="482" y="161"/>
                    <a:pt x="268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6" name="Google Shape;6516;p41"/>
            <p:cNvSpPr/>
            <p:nvPr/>
          </p:nvSpPr>
          <p:spPr>
            <a:xfrm>
              <a:off x="7528400" y="7425700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45" y="1"/>
                  </a:moveTo>
                  <a:cubicBezTo>
                    <a:pt x="697" y="1"/>
                    <a:pt x="295" y="402"/>
                    <a:pt x="135" y="991"/>
                  </a:cubicBezTo>
                  <a:cubicBezTo>
                    <a:pt x="27" y="1286"/>
                    <a:pt x="1" y="1607"/>
                    <a:pt x="81" y="1875"/>
                  </a:cubicBezTo>
                  <a:cubicBezTo>
                    <a:pt x="135" y="2142"/>
                    <a:pt x="242" y="2330"/>
                    <a:pt x="429" y="2383"/>
                  </a:cubicBezTo>
                  <a:cubicBezTo>
                    <a:pt x="482" y="2383"/>
                    <a:pt x="509" y="2410"/>
                    <a:pt x="563" y="2410"/>
                  </a:cubicBezTo>
                  <a:cubicBezTo>
                    <a:pt x="911" y="2410"/>
                    <a:pt x="1312" y="2008"/>
                    <a:pt x="1473" y="1446"/>
                  </a:cubicBezTo>
                  <a:cubicBezTo>
                    <a:pt x="1580" y="1152"/>
                    <a:pt x="1607" y="804"/>
                    <a:pt x="1553" y="536"/>
                  </a:cubicBezTo>
                  <a:cubicBezTo>
                    <a:pt x="1473" y="269"/>
                    <a:pt x="1366" y="108"/>
                    <a:pt x="1178" y="54"/>
                  </a:cubicBezTo>
                  <a:cubicBezTo>
                    <a:pt x="1152" y="1"/>
                    <a:pt x="1098" y="1"/>
                    <a:pt x="1045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7" name="Google Shape;6517;p41"/>
            <p:cNvSpPr/>
            <p:nvPr/>
          </p:nvSpPr>
          <p:spPr>
            <a:xfrm>
              <a:off x="7336350" y="7374175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18" y="1"/>
                  </a:moveTo>
                  <a:cubicBezTo>
                    <a:pt x="697" y="1"/>
                    <a:pt x="295" y="402"/>
                    <a:pt x="135" y="965"/>
                  </a:cubicBezTo>
                  <a:cubicBezTo>
                    <a:pt x="28" y="1259"/>
                    <a:pt x="1" y="1607"/>
                    <a:pt x="54" y="1875"/>
                  </a:cubicBezTo>
                  <a:cubicBezTo>
                    <a:pt x="135" y="2142"/>
                    <a:pt x="215" y="2303"/>
                    <a:pt x="429" y="2383"/>
                  </a:cubicBezTo>
                  <a:cubicBezTo>
                    <a:pt x="456" y="2383"/>
                    <a:pt x="483" y="2410"/>
                    <a:pt x="563" y="2410"/>
                  </a:cubicBezTo>
                  <a:cubicBezTo>
                    <a:pt x="884" y="2410"/>
                    <a:pt x="1286" y="2008"/>
                    <a:pt x="1473" y="1446"/>
                  </a:cubicBezTo>
                  <a:cubicBezTo>
                    <a:pt x="1553" y="1125"/>
                    <a:pt x="1607" y="804"/>
                    <a:pt x="1527" y="536"/>
                  </a:cubicBezTo>
                  <a:cubicBezTo>
                    <a:pt x="1473" y="269"/>
                    <a:pt x="1366" y="108"/>
                    <a:pt x="1152" y="28"/>
                  </a:cubicBezTo>
                  <a:cubicBezTo>
                    <a:pt x="1125" y="1"/>
                    <a:pt x="1072" y="1"/>
                    <a:pt x="1018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518" name="Google Shape;6518;p41"/>
          <p:cNvSpPr/>
          <p:nvPr/>
        </p:nvSpPr>
        <p:spPr>
          <a:xfrm>
            <a:off x="2715001" y="6467434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519" name="Google Shape;6519;p41"/>
          <p:cNvSpPr/>
          <p:nvPr/>
        </p:nvSpPr>
        <p:spPr>
          <a:xfrm>
            <a:off x="2808401" y="6545268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520" name="Google Shape;6520;p41"/>
          <p:cNvSpPr/>
          <p:nvPr/>
        </p:nvSpPr>
        <p:spPr>
          <a:xfrm>
            <a:off x="10125400" y="5369101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521" name="Google Shape;6521;p41"/>
          <p:cNvSpPr/>
          <p:nvPr/>
        </p:nvSpPr>
        <p:spPr>
          <a:xfrm>
            <a:off x="960000" y="5420134"/>
            <a:ext cx="367600" cy="330433"/>
          </a:xfrm>
          <a:custGeom>
            <a:avLst/>
            <a:gdLst/>
            <a:ahLst/>
            <a:cxnLst/>
            <a:rect l="l" t="t" r="r" b="b"/>
            <a:pathLst>
              <a:path w="11028" h="9913" extrusionOk="0">
                <a:moveTo>
                  <a:pt x="6934" y="561"/>
                </a:moveTo>
                <a:cubicBezTo>
                  <a:pt x="7048" y="561"/>
                  <a:pt x="7164" y="587"/>
                  <a:pt x="7281" y="645"/>
                </a:cubicBezTo>
                <a:cubicBezTo>
                  <a:pt x="8003" y="966"/>
                  <a:pt x="7388" y="2278"/>
                  <a:pt x="7093" y="2786"/>
                </a:cubicBezTo>
                <a:cubicBezTo>
                  <a:pt x="6853" y="3161"/>
                  <a:pt x="6558" y="3509"/>
                  <a:pt x="6210" y="3830"/>
                </a:cubicBezTo>
                <a:cubicBezTo>
                  <a:pt x="6478" y="3964"/>
                  <a:pt x="6692" y="4178"/>
                  <a:pt x="6826" y="4446"/>
                </a:cubicBezTo>
                <a:cubicBezTo>
                  <a:pt x="7174" y="4098"/>
                  <a:pt x="7629" y="3750"/>
                  <a:pt x="8111" y="3616"/>
                </a:cubicBezTo>
                <a:cubicBezTo>
                  <a:pt x="8278" y="3569"/>
                  <a:pt x="8487" y="3542"/>
                  <a:pt x="8707" y="3542"/>
                </a:cubicBezTo>
                <a:cubicBezTo>
                  <a:pt x="9369" y="3542"/>
                  <a:pt x="10131" y="3783"/>
                  <a:pt x="10171" y="4446"/>
                </a:cubicBezTo>
                <a:cubicBezTo>
                  <a:pt x="10196" y="5156"/>
                  <a:pt x="9011" y="5306"/>
                  <a:pt x="8358" y="5306"/>
                </a:cubicBezTo>
                <a:cubicBezTo>
                  <a:pt x="8297" y="5306"/>
                  <a:pt x="8241" y="5304"/>
                  <a:pt x="8191" y="5302"/>
                </a:cubicBezTo>
                <a:cubicBezTo>
                  <a:pt x="7709" y="5249"/>
                  <a:pt x="7308" y="5168"/>
                  <a:pt x="6879" y="5035"/>
                </a:cubicBezTo>
                <a:cubicBezTo>
                  <a:pt x="6853" y="5356"/>
                  <a:pt x="6745" y="5623"/>
                  <a:pt x="6558" y="5864"/>
                </a:cubicBezTo>
                <a:cubicBezTo>
                  <a:pt x="7040" y="5998"/>
                  <a:pt x="7548" y="6212"/>
                  <a:pt x="7923" y="6587"/>
                </a:cubicBezTo>
                <a:cubicBezTo>
                  <a:pt x="8405" y="7096"/>
                  <a:pt x="8914" y="8353"/>
                  <a:pt x="8164" y="8809"/>
                </a:cubicBezTo>
                <a:cubicBezTo>
                  <a:pt x="8071" y="8864"/>
                  <a:pt x="7977" y="8889"/>
                  <a:pt x="7883" y="8889"/>
                </a:cubicBezTo>
                <a:cubicBezTo>
                  <a:pt x="7296" y="8889"/>
                  <a:pt x="6708" y="7931"/>
                  <a:pt x="6478" y="7470"/>
                </a:cubicBezTo>
                <a:cubicBezTo>
                  <a:pt x="6290" y="7069"/>
                  <a:pt x="6157" y="6614"/>
                  <a:pt x="6076" y="6185"/>
                </a:cubicBezTo>
                <a:cubicBezTo>
                  <a:pt x="5916" y="6293"/>
                  <a:pt x="5755" y="6319"/>
                  <a:pt x="5541" y="6319"/>
                </a:cubicBezTo>
                <a:cubicBezTo>
                  <a:pt x="5434" y="6319"/>
                  <a:pt x="5300" y="6319"/>
                  <a:pt x="5220" y="6293"/>
                </a:cubicBezTo>
                <a:lnTo>
                  <a:pt x="5220" y="6293"/>
                </a:lnTo>
                <a:cubicBezTo>
                  <a:pt x="5300" y="6828"/>
                  <a:pt x="5380" y="7363"/>
                  <a:pt x="5220" y="7898"/>
                </a:cubicBezTo>
                <a:cubicBezTo>
                  <a:pt x="5019" y="8456"/>
                  <a:pt x="4409" y="9293"/>
                  <a:pt x="3763" y="9293"/>
                </a:cubicBezTo>
                <a:cubicBezTo>
                  <a:pt x="3633" y="9293"/>
                  <a:pt x="3502" y="9259"/>
                  <a:pt x="3373" y="9183"/>
                </a:cubicBezTo>
                <a:cubicBezTo>
                  <a:pt x="2731" y="8755"/>
                  <a:pt x="3400" y="7524"/>
                  <a:pt x="3774" y="7069"/>
                </a:cubicBezTo>
                <a:cubicBezTo>
                  <a:pt x="4042" y="6694"/>
                  <a:pt x="4363" y="6400"/>
                  <a:pt x="4738" y="6078"/>
                </a:cubicBezTo>
                <a:cubicBezTo>
                  <a:pt x="4470" y="5918"/>
                  <a:pt x="4310" y="5650"/>
                  <a:pt x="4230" y="5356"/>
                </a:cubicBezTo>
                <a:cubicBezTo>
                  <a:pt x="3855" y="5730"/>
                  <a:pt x="3373" y="6052"/>
                  <a:pt x="2811" y="6159"/>
                </a:cubicBezTo>
                <a:cubicBezTo>
                  <a:pt x="2698" y="6181"/>
                  <a:pt x="2567" y="6193"/>
                  <a:pt x="2426" y="6193"/>
                </a:cubicBezTo>
                <a:cubicBezTo>
                  <a:pt x="1730" y="6193"/>
                  <a:pt x="808" y="5903"/>
                  <a:pt x="830" y="5168"/>
                </a:cubicBezTo>
                <a:cubicBezTo>
                  <a:pt x="850" y="4597"/>
                  <a:pt x="1624" y="4461"/>
                  <a:pt x="2267" y="4461"/>
                </a:cubicBezTo>
                <a:cubicBezTo>
                  <a:pt x="2496" y="4461"/>
                  <a:pt x="2709" y="4478"/>
                  <a:pt x="2864" y="4499"/>
                </a:cubicBezTo>
                <a:cubicBezTo>
                  <a:pt x="3346" y="4553"/>
                  <a:pt x="3801" y="4687"/>
                  <a:pt x="4256" y="4874"/>
                </a:cubicBezTo>
                <a:cubicBezTo>
                  <a:pt x="4283" y="4580"/>
                  <a:pt x="4444" y="4285"/>
                  <a:pt x="4658" y="4071"/>
                </a:cubicBezTo>
                <a:cubicBezTo>
                  <a:pt x="4122" y="3884"/>
                  <a:pt x="3614" y="3616"/>
                  <a:pt x="3239" y="3188"/>
                </a:cubicBezTo>
                <a:cubicBezTo>
                  <a:pt x="2757" y="2652"/>
                  <a:pt x="2383" y="1341"/>
                  <a:pt x="3186" y="966"/>
                </a:cubicBezTo>
                <a:cubicBezTo>
                  <a:pt x="3256" y="935"/>
                  <a:pt x="3326" y="921"/>
                  <a:pt x="3395" y="921"/>
                </a:cubicBezTo>
                <a:cubicBezTo>
                  <a:pt x="3990" y="921"/>
                  <a:pt x="4546" y="1956"/>
                  <a:pt x="4738" y="2412"/>
                </a:cubicBezTo>
                <a:cubicBezTo>
                  <a:pt x="4899" y="2840"/>
                  <a:pt x="5006" y="3322"/>
                  <a:pt x="5032" y="3777"/>
                </a:cubicBezTo>
                <a:cubicBezTo>
                  <a:pt x="5220" y="3723"/>
                  <a:pt x="5380" y="3696"/>
                  <a:pt x="5568" y="3696"/>
                </a:cubicBezTo>
                <a:lnTo>
                  <a:pt x="5702" y="3696"/>
                </a:lnTo>
                <a:cubicBezTo>
                  <a:pt x="5541" y="3161"/>
                  <a:pt x="5434" y="2572"/>
                  <a:pt x="5568" y="2037"/>
                </a:cubicBezTo>
                <a:cubicBezTo>
                  <a:pt x="5682" y="1465"/>
                  <a:pt x="6266" y="561"/>
                  <a:pt x="6934" y="561"/>
                </a:cubicBezTo>
                <a:close/>
                <a:moveTo>
                  <a:pt x="7201" y="1"/>
                </a:moveTo>
                <a:cubicBezTo>
                  <a:pt x="6419" y="1"/>
                  <a:pt x="5609" y="687"/>
                  <a:pt x="5273" y="1287"/>
                </a:cubicBezTo>
                <a:cubicBezTo>
                  <a:pt x="5193" y="1475"/>
                  <a:pt x="5113" y="1689"/>
                  <a:pt x="5059" y="1876"/>
                </a:cubicBezTo>
                <a:cubicBezTo>
                  <a:pt x="4952" y="1689"/>
                  <a:pt x="4818" y="1475"/>
                  <a:pt x="4685" y="1287"/>
                </a:cubicBezTo>
                <a:cubicBezTo>
                  <a:pt x="4392" y="890"/>
                  <a:pt x="3773" y="264"/>
                  <a:pt x="3222" y="264"/>
                </a:cubicBezTo>
                <a:cubicBezTo>
                  <a:pt x="3068" y="264"/>
                  <a:pt x="2919" y="314"/>
                  <a:pt x="2784" y="431"/>
                </a:cubicBezTo>
                <a:cubicBezTo>
                  <a:pt x="2115" y="966"/>
                  <a:pt x="2115" y="2224"/>
                  <a:pt x="2409" y="2920"/>
                </a:cubicBezTo>
                <a:cubicBezTo>
                  <a:pt x="2597" y="3375"/>
                  <a:pt x="2945" y="3750"/>
                  <a:pt x="3346" y="4044"/>
                </a:cubicBezTo>
                <a:cubicBezTo>
                  <a:pt x="3028" y="3961"/>
                  <a:pt x="2711" y="3919"/>
                  <a:pt x="2386" y="3919"/>
                </a:cubicBezTo>
                <a:cubicBezTo>
                  <a:pt x="2192" y="3919"/>
                  <a:pt x="1995" y="3934"/>
                  <a:pt x="1794" y="3964"/>
                </a:cubicBezTo>
                <a:cubicBezTo>
                  <a:pt x="1178" y="4044"/>
                  <a:pt x="1" y="4419"/>
                  <a:pt x="134" y="5249"/>
                </a:cubicBezTo>
                <a:cubicBezTo>
                  <a:pt x="295" y="6132"/>
                  <a:pt x="1366" y="6694"/>
                  <a:pt x="2142" y="6774"/>
                </a:cubicBezTo>
                <a:cubicBezTo>
                  <a:pt x="2185" y="6777"/>
                  <a:pt x="2228" y="6778"/>
                  <a:pt x="2271" y="6778"/>
                </a:cubicBezTo>
                <a:cubicBezTo>
                  <a:pt x="2732" y="6778"/>
                  <a:pt x="3171" y="6649"/>
                  <a:pt x="3587" y="6453"/>
                </a:cubicBezTo>
                <a:lnTo>
                  <a:pt x="3587" y="6453"/>
                </a:lnTo>
                <a:cubicBezTo>
                  <a:pt x="3239" y="6828"/>
                  <a:pt x="2945" y="7256"/>
                  <a:pt x="2784" y="7765"/>
                </a:cubicBezTo>
                <a:cubicBezTo>
                  <a:pt x="2570" y="8327"/>
                  <a:pt x="2329" y="9558"/>
                  <a:pt x="3132" y="9852"/>
                </a:cubicBezTo>
                <a:cubicBezTo>
                  <a:pt x="3265" y="9894"/>
                  <a:pt x="3401" y="9913"/>
                  <a:pt x="3538" y="9913"/>
                </a:cubicBezTo>
                <a:cubicBezTo>
                  <a:pt x="4283" y="9913"/>
                  <a:pt x="5045" y="9351"/>
                  <a:pt x="5407" y="8809"/>
                </a:cubicBezTo>
                <a:cubicBezTo>
                  <a:pt x="5728" y="8380"/>
                  <a:pt x="5809" y="7898"/>
                  <a:pt x="5862" y="7390"/>
                </a:cubicBezTo>
                <a:cubicBezTo>
                  <a:pt x="6023" y="7898"/>
                  <a:pt x="6290" y="8327"/>
                  <a:pt x="6612" y="8728"/>
                </a:cubicBezTo>
                <a:cubicBezTo>
                  <a:pt x="6931" y="9087"/>
                  <a:pt x="7546" y="9609"/>
                  <a:pt x="8094" y="9609"/>
                </a:cubicBezTo>
                <a:cubicBezTo>
                  <a:pt x="8282" y="9609"/>
                  <a:pt x="8462" y="9548"/>
                  <a:pt x="8619" y="9397"/>
                </a:cubicBezTo>
                <a:cubicBezTo>
                  <a:pt x="9261" y="8835"/>
                  <a:pt x="9154" y="7604"/>
                  <a:pt x="8780" y="6935"/>
                </a:cubicBezTo>
                <a:cubicBezTo>
                  <a:pt x="8566" y="6453"/>
                  <a:pt x="8191" y="6132"/>
                  <a:pt x="7763" y="5864"/>
                </a:cubicBezTo>
                <a:lnTo>
                  <a:pt x="7763" y="5864"/>
                </a:lnTo>
                <a:cubicBezTo>
                  <a:pt x="8020" y="5893"/>
                  <a:pt x="8293" y="5922"/>
                  <a:pt x="8569" y="5922"/>
                </a:cubicBezTo>
                <a:cubicBezTo>
                  <a:pt x="8809" y="5922"/>
                  <a:pt x="9052" y="5900"/>
                  <a:pt x="9288" y="5838"/>
                </a:cubicBezTo>
                <a:cubicBezTo>
                  <a:pt x="9904" y="5704"/>
                  <a:pt x="11028" y="5222"/>
                  <a:pt x="10841" y="4392"/>
                </a:cubicBezTo>
                <a:cubicBezTo>
                  <a:pt x="10627" y="3562"/>
                  <a:pt x="9502" y="3054"/>
                  <a:pt x="8726" y="3054"/>
                </a:cubicBezTo>
                <a:cubicBezTo>
                  <a:pt x="8191" y="3054"/>
                  <a:pt x="7736" y="3214"/>
                  <a:pt x="7281" y="3455"/>
                </a:cubicBezTo>
                <a:cubicBezTo>
                  <a:pt x="7602" y="3054"/>
                  <a:pt x="7870" y="2572"/>
                  <a:pt x="8003" y="2090"/>
                </a:cubicBezTo>
                <a:cubicBezTo>
                  <a:pt x="8164" y="1475"/>
                  <a:pt x="8298" y="244"/>
                  <a:pt x="7468" y="29"/>
                </a:cubicBezTo>
                <a:cubicBezTo>
                  <a:pt x="7380" y="10"/>
                  <a:pt x="7290" y="1"/>
                  <a:pt x="72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522" name="Google Shape;6522;p41"/>
          <p:cNvSpPr/>
          <p:nvPr/>
        </p:nvSpPr>
        <p:spPr>
          <a:xfrm>
            <a:off x="11590167" y="3775101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A50D3C57-0B42-D67C-69C8-C04429ACC9BE}"/>
              </a:ext>
            </a:extLst>
          </p:cNvPr>
          <p:cNvSpPr txBox="1"/>
          <p:nvPr/>
        </p:nvSpPr>
        <p:spPr>
          <a:xfrm>
            <a:off x="1957098" y="177076"/>
            <a:ext cx="7986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Thứ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………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ngày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…………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tháng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………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năm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………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C1F632-3673-16B1-177F-A512E388E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723" y="1523868"/>
            <a:ext cx="8333954" cy="30482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58BAC5-A34F-B4F9-B654-9A3A62F4A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966" y="815682"/>
            <a:ext cx="2426418" cy="90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27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6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678A5BFD-7E46-2AA5-52BB-15BD660A2072}"/>
              </a:ext>
            </a:extLst>
          </p:cNvPr>
          <p:cNvSpPr/>
          <p:nvPr/>
        </p:nvSpPr>
        <p:spPr>
          <a:xfrm>
            <a:off x="494090" y="314325"/>
            <a:ext cx="11203821" cy="62674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6B0C929-C4F0-0779-BCC0-D787639B45C5}"/>
              </a:ext>
            </a:extLst>
          </p:cNvPr>
          <p:cNvGrpSpPr/>
          <p:nvPr/>
        </p:nvGrpSpPr>
        <p:grpSpPr>
          <a:xfrm>
            <a:off x="-230616" y="-143514"/>
            <a:ext cx="3707974" cy="3564876"/>
            <a:chOff x="5452684" y="1355452"/>
            <a:chExt cx="5113562" cy="491621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C322B7E-7988-014C-AE20-00319B3924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1811" b="63137" l="4285" r="3621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4" t="32107" r="62966" b="35523"/>
            <a:stretch/>
          </p:blipFill>
          <p:spPr>
            <a:xfrm>
              <a:off x="5452684" y="1355452"/>
              <a:ext cx="5113562" cy="4916219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4290BA3-CE83-B148-34BB-40EC950A5E8B}"/>
                </a:ext>
              </a:extLst>
            </p:cNvPr>
            <p:cNvSpPr/>
            <p:nvPr/>
          </p:nvSpPr>
          <p:spPr>
            <a:xfrm>
              <a:off x="6569818" y="3375790"/>
              <a:ext cx="3016278" cy="14855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3200" b="1" kern="0" dirty="0">
                  <a:solidFill>
                    <a:prstClr val="black"/>
                  </a:solidFill>
                </a:rPr>
                <a:t>1. </a:t>
              </a:r>
              <a:r>
                <a:rPr lang="en-US" sz="3200" b="1" kern="0" dirty="0" err="1">
                  <a:solidFill>
                    <a:prstClr val="black"/>
                  </a:solidFill>
                </a:rPr>
                <a:t>Nhận</a:t>
              </a:r>
              <a:r>
                <a:rPr lang="en-US" sz="3200" b="1" kern="0" dirty="0">
                  <a:solidFill>
                    <a:prstClr val="black"/>
                  </a:solidFill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</a:rPr>
                <a:t>xét</a:t>
              </a:r>
              <a:r>
                <a:rPr lang="en-US" sz="3200" b="1" kern="0" dirty="0">
                  <a:solidFill>
                    <a:prstClr val="black"/>
                  </a:solidFill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</a:rPr>
                <a:t>chung</a:t>
              </a:r>
              <a:endParaRPr lang="en-US" sz="3200" b="1" kern="0" dirty="0">
                <a:solidFill>
                  <a:prstClr val="black"/>
                </a:solidFill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A92B20BB-EF89-CB3A-30C5-951924B956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9073" y="614890"/>
            <a:ext cx="4383404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4297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6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678A5BFD-7E46-2AA5-52BB-15BD660A2072}"/>
              </a:ext>
            </a:extLst>
          </p:cNvPr>
          <p:cNvSpPr/>
          <p:nvPr/>
        </p:nvSpPr>
        <p:spPr>
          <a:xfrm>
            <a:off x="494090" y="314325"/>
            <a:ext cx="11203821" cy="62674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6B0C929-C4F0-0779-BCC0-D787639B45C5}"/>
              </a:ext>
            </a:extLst>
          </p:cNvPr>
          <p:cNvGrpSpPr/>
          <p:nvPr/>
        </p:nvGrpSpPr>
        <p:grpSpPr>
          <a:xfrm>
            <a:off x="-230616" y="-143514"/>
            <a:ext cx="3707974" cy="3564876"/>
            <a:chOff x="5452684" y="1355452"/>
            <a:chExt cx="5113562" cy="491621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C322B7E-7988-014C-AE20-00319B3924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1811" b="63137" l="4285" r="3621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4" t="32107" r="62966" b="35523"/>
            <a:stretch/>
          </p:blipFill>
          <p:spPr>
            <a:xfrm>
              <a:off x="5452684" y="1355452"/>
              <a:ext cx="5113562" cy="4916219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4290BA3-CE83-B148-34BB-40EC950A5E8B}"/>
                </a:ext>
              </a:extLst>
            </p:cNvPr>
            <p:cNvSpPr/>
            <p:nvPr/>
          </p:nvSpPr>
          <p:spPr>
            <a:xfrm>
              <a:off x="6569818" y="3375790"/>
              <a:ext cx="3016278" cy="14855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1.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Nhận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xét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chung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E68EA56-3618-7008-75AB-C593AE74BF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1300" y="525743"/>
            <a:ext cx="4389500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3055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6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678A5BFD-7E46-2AA5-52BB-15BD660A2072}"/>
              </a:ext>
            </a:extLst>
          </p:cNvPr>
          <p:cNvSpPr/>
          <p:nvPr/>
        </p:nvSpPr>
        <p:spPr>
          <a:xfrm>
            <a:off x="494090" y="314325"/>
            <a:ext cx="11203821" cy="62674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A7F9202-6F7B-52CD-CBCA-E84C71AB8526}"/>
              </a:ext>
            </a:extLst>
          </p:cNvPr>
          <p:cNvGrpSpPr/>
          <p:nvPr/>
        </p:nvGrpSpPr>
        <p:grpSpPr>
          <a:xfrm>
            <a:off x="0" y="84363"/>
            <a:ext cx="3620156" cy="3049361"/>
            <a:chOff x="1339374" y="1639441"/>
            <a:chExt cx="2216690" cy="214239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013C53A-048D-5871-5434-D635F23C3D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56" t="34529" r="31721" b="34231"/>
            <a:stretch/>
          </p:blipFill>
          <p:spPr>
            <a:xfrm>
              <a:off x="1339374" y="1639441"/>
              <a:ext cx="2216690" cy="2142399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CD222FF-B3AA-72DD-7FEC-5209EDF6682C}"/>
                </a:ext>
              </a:extLst>
            </p:cNvPr>
            <p:cNvSpPr/>
            <p:nvPr/>
          </p:nvSpPr>
          <p:spPr>
            <a:xfrm>
              <a:off x="1639264" y="2270419"/>
              <a:ext cx="1601452" cy="7568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3200" b="1" kern="0" dirty="0">
                  <a:solidFill>
                    <a:prstClr val="black"/>
                  </a:solidFill>
                </a:rPr>
                <a:t>2. Trao </a:t>
              </a:r>
              <a:r>
                <a:rPr lang="en-US" sz="3200" b="1" kern="0" dirty="0" err="1">
                  <a:solidFill>
                    <a:prstClr val="black"/>
                  </a:solidFill>
                </a:rPr>
                <a:t>đổi</a:t>
              </a:r>
              <a:r>
                <a:rPr lang="en-US" sz="3200" b="1" kern="0" dirty="0">
                  <a:solidFill>
                    <a:prstClr val="black"/>
                  </a:solidFill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</a:rPr>
                <a:t>và</a:t>
              </a:r>
              <a:r>
                <a:rPr lang="en-US" sz="3200" b="1" kern="0" dirty="0">
                  <a:solidFill>
                    <a:prstClr val="black"/>
                  </a:solidFill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</a:rPr>
                <a:t>góp</a:t>
              </a:r>
              <a:r>
                <a:rPr lang="en-US" sz="3200" b="1" kern="0" dirty="0">
                  <a:solidFill>
                    <a:prstClr val="black"/>
                  </a:solidFill>
                </a:rPr>
                <a:t> ý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4E3E59C-7C9C-B4B9-E742-6AC37536EA9C}"/>
              </a:ext>
            </a:extLst>
          </p:cNvPr>
          <p:cNvGrpSpPr/>
          <p:nvPr/>
        </p:nvGrpSpPr>
        <p:grpSpPr>
          <a:xfrm>
            <a:off x="4324350" y="236105"/>
            <a:ext cx="4591051" cy="3268001"/>
            <a:chOff x="1753544" y="2140809"/>
            <a:chExt cx="3399183" cy="32680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E95CB26-0238-C080-AD12-8D233B9FC9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4592" b="95918" l="66492" r="9842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768" t="65654" r="3562" b="1976"/>
            <a:stretch/>
          </p:blipFill>
          <p:spPr>
            <a:xfrm>
              <a:off x="1753544" y="2140809"/>
              <a:ext cx="3399183" cy="3268001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9810A73-097E-C5F2-A6A1-7984B46A6F49}"/>
                </a:ext>
              </a:extLst>
            </p:cNvPr>
            <p:cNvSpPr/>
            <p:nvPr/>
          </p:nvSpPr>
          <p:spPr>
            <a:xfrm>
              <a:off x="2613621" y="3103248"/>
              <a:ext cx="2066527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vi-VN" sz="2800" b="1" kern="0" dirty="0">
                  <a:solidFill>
                    <a:srgbClr val="FF0000"/>
                  </a:solidFill>
                </a:rPr>
                <a:t>Cách viết mở bài, kết bài ấn tượng</a:t>
              </a:r>
              <a:endParaRPr lang="en-US" sz="2800" b="1" kern="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FD7371F-F196-A23A-860C-CBD4C0D46A16}"/>
              </a:ext>
            </a:extLst>
          </p:cNvPr>
          <p:cNvGrpSpPr/>
          <p:nvPr/>
        </p:nvGrpSpPr>
        <p:grpSpPr>
          <a:xfrm>
            <a:off x="95250" y="3265055"/>
            <a:ext cx="6553200" cy="3268001"/>
            <a:chOff x="1753544" y="2140809"/>
            <a:chExt cx="3399183" cy="326800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FBC5768-FC15-A092-ED61-595537623A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4592" b="95918" l="66492" r="9842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768" t="65654" r="3562" b="1976"/>
            <a:stretch/>
          </p:blipFill>
          <p:spPr>
            <a:xfrm>
              <a:off x="1753544" y="2140809"/>
              <a:ext cx="3399183" cy="3268001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26FF3C6-3D82-2813-7EC6-5FFDB6C48E6B}"/>
                </a:ext>
              </a:extLst>
            </p:cNvPr>
            <p:cNvSpPr/>
            <p:nvPr/>
          </p:nvSpPr>
          <p:spPr>
            <a:xfrm>
              <a:off x="2613621" y="3103248"/>
              <a:ext cx="2066527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vi-VN" sz="32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Cách lựa chọn và kể các chi tiết sáng tạo trong câu chuyện</a:t>
              </a:r>
              <a:endPara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17CACAB-6238-F2EA-A7A8-5B226581DE81}"/>
              </a:ext>
            </a:extLst>
          </p:cNvPr>
          <p:cNvGrpSpPr/>
          <p:nvPr/>
        </p:nvGrpSpPr>
        <p:grpSpPr>
          <a:xfrm>
            <a:off x="5715000" y="3255530"/>
            <a:ext cx="6038850" cy="3268001"/>
            <a:chOff x="1753544" y="2140809"/>
            <a:chExt cx="3399183" cy="326800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F9ED389-55C1-D6E8-EAAF-50CDDD0A68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4592" b="95918" l="66492" r="9842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768" t="65654" r="3562" b="1976"/>
            <a:stretch/>
          </p:blipFill>
          <p:spPr>
            <a:xfrm>
              <a:off x="1753544" y="2140809"/>
              <a:ext cx="3399183" cy="3268001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D6B720E-A016-A3E7-FD16-93BA77DFC500}"/>
                </a:ext>
              </a:extLst>
            </p:cNvPr>
            <p:cNvSpPr/>
            <p:nvPr/>
          </p:nvSpPr>
          <p:spPr>
            <a:xfrm>
              <a:off x="2613621" y="3103248"/>
              <a:ext cx="2066527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vi-VN" sz="32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Cách sử dụng từ ngữ hay, sinh độn</a:t>
              </a:r>
              <a:r>
                <a:rPr lang="en-US" sz="32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12089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6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678A5BFD-7E46-2AA5-52BB-15BD660A2072}"/>
              </a:ext>
            </a:extLst>
          </p:cNvPr>
          <p:cNvSpPr/>
          <p:nvPr/>
        </p:nvSpPr>
        <p:spPr>
          <a:xfrm>
            <a:off x="494090" y="314325"/>
            <a:ext cx="11203821" cy="62674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4158FE7-2415-FF48-20DF-2F2F31AA3045}"/>
              </a:ext>
            </a:extLst>
          </p:cNvPr>
          <p:cNvGrpSpPr/>
          <p:nvPr/>
        </p:nvGrpSpPr>
        <p:grpSpPr>
          <a:xfrm>
            <a:off x="237660" y="-247650"/>
            <a:ext cx="3581865" cy="3609975"/>
            <a:chOff x="3211419" y="3411124"/>
            <a:chExt cx="2460334" cy="237787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EB606CB-A8B1-8E25-D899-76F57F19C0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923" b="33538" l="34462" r="6815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12" t="272" r="32165" b="68488"/>
            <a:stretch/>
          </p:blipFill>
          <p:spPr>
            <a:xfrm>
              <a:off x="3211419" y="3411124"/>
              <a:ext cx="2460334" cy="237787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AE26ED2-CDEA-707E-713F-971AE7C2F676}"/>
                </a:ext>
              </a:extLst>
            </p:cNvPr>
            <p:cNvSpPr txBox="1"/>
            <p:nvPr/>
          </p:nvSpPr>
          <p:spPr>
            <a:xfrm>
              <a:off x="3528702" y="4297090"/>
              <a:ext cx="1599329" cy="62846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lvl="0">
                <a:defRPr sz="3200" b="1" kern="0">
                  <a:solidFill>
                    <a:prstClr val="black"/>
                  </a:solidFill>
                  <a:latin typeface="Calibri Light" panose="020F0302020204030204"/>
                </a:defRPr>
              </a:lvl1pPr>
            </a:lstStyle>
            <a:p>
              <a:pPr algn="ctr"/>
              <a:r>
                <a:rPr lang="en-US" sz="2800" dirty="0">
                  <a:latin typeface="+mn-lt"/>
                </a:rPr>
                <a:t>3. </a:t>
              </a:r>
              <a:r>
                <a:rPr lang="en-US" sz="2800" dirty="0" err="1">
                  <a:latin typeface="+mn-lt"/>
                </a:rPr>
                <a:t>Chỉnh</a:t>
              </a:r>
              <a:r>
                <a:rPr lang="en-US" sz="2800" dirty="0">
                  <a:latin typeface="+mn-lt"/>
                </a:rPr>
                <a:t> </a:t>
              </a:r>
              <a:r>
                <a:rPr lang="en-US" sz="2800" dirty="0" err="1">
                  <a:latin typeface="+mn-lt"/>
                </a:rPr>
                <a:t>sửa</a:t>
              </a:r>
              <a:r>
                <a:rPr lang="en-US" sz="2800" dirty="0">
                  <a:latin typeface="+mn-lt"/>
                </a:rPr>
                <a:t> </a:t>
              </a:r>
              <a:r>
                <a:rPr lang="en-US" sz="2800" dirty="0" err="1">
                  <a:latin typeface="+mn-lt"/>
                </a:rPr>
                <a:t>bài</a:t>
              </a:r>
              <a:r>
                <a:rPr lang="en-US" sz="2800" dirty="0">
                  <a:latin typeface="+mn-lt"/>
                </a:rPr>
                <a:t> </a:t>
              </a:r>
              <a:r>
                <a:rPr lang="en-US" sz="2800" dirty="0" err="1">
                  <a:latin typeface="+mn-lt"/>
                </a:rPr>
                <a:t>viết</a:t>
              </a:r>
              <a:endParaRPr lang="en-US" sz="2800" dirty="0">
                <a:latin typeface="+mn-lt"/>
              </a:endParaRPr>
            </a:p>
          </p:txBody>
        </p:sp>
      </p:grpSp>
      <p:pic>
        <p:nvPicPr>
          <p:cNvPr id="13" name="Picture 12" descr="Text, whiteboard&#10;&#10;Description automatically generated">
            <a:extLst>
              <a:ext uri="{FF2B5EF4-FFF2-40B4-BE49-F238E27FC236}">
                <a16:creationId xmlns:a16="http://schemas.microsoft.com/office/drawing/2014/main" id="{61B022FB-47D3-D0CE-6E95-FB650484A0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468" y="2571750"/>
            <a:ext cx="7681232" cy="3523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BB48FEC-10FE-38E2-9D17-C5F9D0C91D58}"/>
              </a:ext>
            </a:extLst>
          </p:cNvPr>
          <p:cNvSpPr txBox="1"/>
          <p:nvPr/>
        </p:nvSpPr>
        <p:spPr>
          <a:xfrm>
            <a:off x="3829050" y="3486150"/>
            <a:ext cx="673417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Sửa lỗi trong bài (nếu có) hoặc viết lại một đoạn cho hay hơn.</a:t>
            </a:r>
            <a:endParaRPr lang="en-US" sz="4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8057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88" name="Google Shape;6788;p45"/>
          <p:cNvGrpSpPr/>
          <p:nvPr/>
        </p:nvGrpSpPr>
        <p:grpSpPr>
          <a:xfrm>
            <a:off x="1204966" y="5528237"/>
            <a:ext cx="1025167" cy="1271400"/>
            <a:chOff x="2202700" y="6693000"/>
            <a:chExt cx="768875" cy="953550"/>
          </a:xfrm>
        </p:grpSpPr>
        <p:sp>
          <p:nvSpPr>
            <p:cNvPr id="6789" name="Google Shape;6789;p45"/>
            <p:cNvSpPr/>
            <p:nvPr/>
          </p:nvSpPr>
          <p:spPr>
            <a:xfrm>
              <a:off x="2202700" y="6693000"/>
              <a:ext cx="768875" cy="953550"/>
            </a:xfrm>
            <a:custGeom>
              <a:avLst/>
              <a:gdLst/>
              <a:ahLst/>
              <a:cxnLst/>
              <a:rect l="l" t="t" r="r" b="b"/>
              <a:pathLst>
                <a:path w="30755" h="38142" extrusionOk="0">
                  <a:moveTo>
                    <a:pt x="15926" y="1"/>
                  </a:moveTo>
                  <a:cubicBezTo>
                    <a:pt x="15659" y="1"/>
                    <a:pt x="15391" y="27"/>
                    <a:pt x="15124" y="27"/>
                  </a:cubicBezTo>
                  <a:cubicBezTo>
                    <a:pt x="14963" y="27"/>
                    <a:pt x="14802" y="81"/>
                    <a:pt x="14669" y="108"/>
                  </a:cubicBezTo>
                  <a:cubicBezTo>
                    <a:pt x="9369" y="563"/>
                    <a:pt x="5140" y="3239"/>
                    <a:pt x="3025" y="7468"/>
                  </a:cubicBezTo>
                  <a:cubicBezTo>
                    <a:pt x="1" y="13490"/>
                    <a:pt x="991" y="21065"/>
                    <a:pt x="5274" y="25080"/>
                  </a:cubicBezTo>
                  <a:cubicBezTo>
                    <a:pt x="6291" y="26044"/>
                    <a:pt x="6906" y="27248"/>
                    <a:pt x="7147" y="28881"/>
                  </a:cubicBezTo>
                  <a:cubicBezTo>
                    <a:pt x="5301" y="30085"/>
                    <a:pt x="5060" y="31771"/>
                    <a:pt x="5060" y="32548"/>
                  </a:cubicBezTo>
                  <a:cubicBezTo>
                    <a:pt x="5060" y="35893"/>
                    <a:pt x="8646" y="38142"/>
                    <a:pt x="13999" y="38142"/>
                  </a:cubicBezTo>
                  <a:cubicBezTo>
                    <a:pt x="19352" y="38142"/>
                    <a:pt x="22939" y="35893"/>
                    <a:pt x="22939" y="32548"/>
                  </a:cubicBezTo>
                  <a:cubicBezTo>
                    <a:pt x="22939" y="31584"/>
                    <a:pt x="22591" y="30674"/>
                    <a:pt x="22002" y="29951"/>
                  </a:cubicBezTo>
                  <a:cubicBezTo>
                    <a:pt x="22002" y="29791"/>
                    <a:pt x="21949" y="29630"/>
                    <a:pt x="21895" y="29443"/>
                  </a:cubicBezTo>
                  <a:cubicBezTo>
                    <a:pt x="21868" y="28720"/>
                    <a:pt x="21788" y="27971"/>
                    <a:pt x="21654" y="27275"/>
                  </a:cubicBezTo>
                  <a:cubicBezTo>
                    <a:pt x="21681" y="27007"/>
                    <a:pt x="21654" y="26739"/>
                    <a:pt x="21601" y="26499"/>
                  </a:cubicBezTo>
                  <a:cubicBezTo>
                    <a:pt x="21521" y="26231"/>
                    <a:pt x="21467" y="25963"/>
                    <a:pt x="21387" y="25642"/>
                  </a:cubicBezTo>
                  <a:cubicBezTo>
                    <a:pt x="21333" y="25374"/>
                    <a:pt x="21199" y="25134"/>
                    <a:pt x="21065" y="24893"/>
                  </a:cubicBezTo>
                  <a:cubicBezTo>
                    <a:pt x="20718" y="23929"/>
                    <a:pt x="20316" y="22992"/>
                    <a:pt x="19808" y="22136"/>
                  </a:cubicBezTo>
                  <a:cubicBezTo>
                    <a:pt x="19754" y="21868"/>
                    <a:pt x="19620" y="21627"/>
                    <a:pt x="19486" y="21386"/>
                  </a:cubicBezTo>
                  <a:cubicBezTo>
                    <a:pt x="19352" y="21145"/>
                    <a:pt x="19192" y="20958"/>
                    <a:pt x="19005" y="20717"/>
                  </a:cubicBezTo>
                  <a:cubicBezTo>
                    <a:pt x="18844" y="20476"/>
                    <a:pt x="18657" y="20316"/>
                    <a:pt x="18442" y="20155"/>
                  </a:cubicBezTo>
                  <a:cubicBezTo>
                    <a:pt x="18309" y="19968"/>
                    <a:pt x="18148" y="19780"/>
                    <a:pt x="17987" y="19620"/>
                  </a:cubicBezTo>
                  <a:cubicBezTo>
                    <a:pt x="17854" y="19379"/>
                    <a:pt x="17666" y="19138"/>
                    <a:pt x="17506" y="18977"/>
                  </a:cubicBezTo>
                  <a:lnTo>
                    <a:pt x="17452" y="18897"/>
                  </a:lnTo>
                  <a:lnTo>
                    <a:pt x="17211" y="18683"/>
                  </a:lnTo>
                  <a:cubicBezTo>
                    <a:pt x="17104" y="18603"/>
                    <a:pt x="17051" y="18496"/>
                    <a:pt x="16970" y="18442"/>
                  </a:cubicBezTo>
                  <a:cubicBezTo>
                    <a:pt x="16837" y="18308"/>
                    <a:pt x="16703" y="18174"/>
                    <a:pt x="16542" y="18067"/>
                  </a:cubicBezTo>
                  <a:lnTo>
                    <a:pt x="16328" y="17559"/>
                  </a:lnTo>
                  <a:cubicBezTo>
                    <a:pt x="16274" y="17425"/>
                    <a:pt x="16194" y="17264"/>
                    <a:pt x="16141" y="17131"/>
                  </a:cubicBezTo>
                  <a:cubicBezTo>
                    <a:pt x="16114" y="17024"/>
                    <a:pt x="16060" y="16943"/>
                    <a:pt x="16007" y="16836"/>
                  </a:cubicBezTo>
                  <a:lnTo>
                    <a:pt x="16007" y="16488"/>
                  </a:lnTo>
                  <a:lnTo>
                    <a:pt x="16007" y="16167"/>
                  </a:lnTo>
                  <a:lnTo>
                    <a:pt x="16007" y="15819"/>
                  </a:lnTo>
                  <a:cubicBezTo>
                    <a:pt x="16060" y="15739"/>
                    <a:pt x="16114" y="15658"/>
                    <a:pt x="16141" y="15551"/>
                  </a:cubicBezTo>
                  <a:cubicBezTo>
                    <a:pt x="16167" y="15471"/>
                    <a:pt x="16248" y="15364"/>
                    <a:pt x="16301" y="15257"/>
                  </a:cubicBezTo>
                  <a:cubicBezTo>
                    <a:pt x="16328" y="15203"/>
                    <a:pt x="16408" y="15123"/>
                    <a:pt x="16435" y="15070"/>
                  </a:cubicBezTo>
                  <a:cubicBezTo>
                    <a:pt x="16596" y="14936"/>
                    <a:pt x="16783" y="14856"/>
                    <a:pt x="16944" y="14856"/>
                  </a:cubicBezTo>
                  <a:cubicBezTo>
                    <a:pt x="17077" y="14856"/>
                    <a:pt x="17211" y="14882"/>
                    <a:pt x="17345" y="14963"/>
                  </a:cubicBezTo>
                  <a:cubicBezTo>
                    <a:pt x="19085" y="15873"/>
                    <a:pt x="20798" y="16301"/>
                    <a:pt x="22431" y="16301"/>
                  </a:cubicBezTo>
                  <a:cubicBezTo>
                    <a:pt x="25294" y="16301"/>
                    <a:pt x="27810" y="14856"/>
                    <a:pt x="29122" y="12447"/>
                  </a:cubicBezTo>
                  <a:cubicBezTo>
                    <a:pt x="30755" y="9583"/>
                    <a:pt x="29952" y="6638"/>
                    <a:pt x="28265" y="4604"/>
                  </a:cubicBezTo>
                  <a:cubicBezTo>
                    <a:pt x="28212" y="4149"/>
                    <a:pt x="27998" y="3748"/>
                    <a:pt x="27730" y="3400"/>
                  </a:cubicBezTo>
                  <a:cubicBezTo>
                    <a:pt x="26927" y="2276"/>
                    <a:pt x="25642" y="1928"/>
                    <a:pt x="24920" y="1821"/>
                  </a:cubicBezTo>
                  <a:cubicBezTo>
                    <a:pt x="24759" y="1767"/>
                    <a:pt x="24599" y="1767"/>
                    <a:pt x="24384" y="1740"/>
                  </a:cubicBezTo>
                  <a:cubicBezTo>
                    <a:pt x="23528" y="1339"/>
                    <a:pt x="22591" y="1018"/>
                    <a:pt x="21574" y="750"/>
                  </a:cubicBezTo>
                  <a:cubicBezTo>
                    <a:pt x="19915" y="268"/>
                    <a:pt x="18175" y="27"/>
                    <a:pt x="16462" y="27"/>
                  </a:cubicBezTo>
                  <a:cubicBezTo>
                    <a:pt x="16301" y="1"/>
                    <a:pt x="16167" y="1"/>
                    <a:pt x="160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0" name="Google Shape;6790;p45"/>
            <p:cNvSpPr/>
            <p:nvPr/>
          </p:nvSpPr>
          <p:spPr>
            <a:xfrm>
              <a:off x="2396100" y="7445775"/>
              <a:ext cx="312500" cy="133850"/>
            </a:xfrm>
            <a:custGeom>
              <a:avLst/>
              <a:gdLst/>
              <a:ahLst/>
              <a:cxnLst/>
              <a:rect l="l" t="t" r="r" b="b"/>
              <a:pathLst>
                <a:path w="12500" h="5354" extrusionOk="0">
                  <a:moveTo>
                    <a:pt x="6263" y="1"/>
                  </a:moveTo>
                  <a:cubicBezTo>
                    <a:pt x="2811" y="1"/>
                    <a:pt x="0" y="643"/>
                    <a:pt x="0" y="2463"/>
                  </a:cubicBezTo>
                  <a:cubicBezTo>
                    <a:pt x="0" y="4230"/>
                    <a:pt x="2811" y="5354"/>
                    <a:pt x="6263" y="5354"/>
                  </a:cubicBezTo>
                  <a:cubicBezTo>
                    <a:pt x="9716" y="5354"/>
                    <a:pt x="12500" y="4257"/>
                    <a:pt x="12500" y="2463"/>
                  </a:cubicBezTo>
                  <a:cubicBezTo>
                    <a:pt x="12500" y="643"/>
                    <a:pt x="9743" y="1"/>
                    <a:pt x="62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1" name="Google Shape;6791;p45"/>
            <p:cNvSpPr/>
            <p:nvPr/>
          </p:nvSpPr>
          <p:spPr>
            <a:xfrm>
              <a:off x="2272975" y="6759525"/>
              <a:ext cx="632350" cy="783650"/>
            </a:xfrm>
            <a:custGeom>
              <a:avLst/>
              <a:gdLst/>
              <a:ahLst/>
              <a:cxnLst/>
              <a:rect l="l" t="t" r="r" b="b"/>
              <a:pathLst>
                <a:path w="25294" h="31346" extrusionOk="0">
                  <a:moveTo>
                    <a:pt x="13558" y="0"/>
                  </a:moveTo>
                  <a:cubicBezTo>
                    <a:pt x="8932" y="0"/>
                    <a:pt x="4649" y="1987"/>
                    <a:pt x="2650" y="5985"/>
                  </a:cubicBezTo>
                  <a:cubicBezTo>
                    <a:pt x="0" y="11258"/>
                    <a:pt x="1124" y="17414"/>
                    <a:pt x="4363" y="20438"/>
                  </a:cubicBezTo>
                  <a:cubicBezTo>
                    <a:pt x="8003" y="23918"/>
                    <a:pt x="6959" y="28869"/>
                    <a:pt x="7147" y="30315"/>
                  </a:cubicBezTo>
                  <a:cubicBezTo>
                    <a:pt x="8182" y="30861"/>
                    <a:pt x="9571" y="31345"/>
                    <a:pt x="11258" y="31345"/>
                  </a:cubicBezTo>
                  <a:cubicBezTo>
                    <a:pt x="12713" y="31345"/>
                    <a:pt x="14388" y="30985"/>
                    <a:pt x="16247" y="29994"/>
                  </a:cubicBezTo>
                  <a:cubicBezTo>
                    <a:pt x="16247" y="29994"/>
                    <a:pt x="17746" y="22847"/>
                    <a:pt x="12500" y="17922"/>
                  </a:cubicBezTo>
                  <a:cubicBezTo>
                    <a:pt x="8544" y="14242"/>
                    <a:pt x="10932" y="9455"/>
                    <a:pt x="14162" y="9455"/>
                  </a:cubicBezTo>
                  <a:cubicBezTo>
                    <a:pt x="14691" y="9455"/>
                    <a:pt x="15242" y="9584"/>
                    <a:pt x="15792" y="9866"/>
                  </a:cubicBezTo>
                  <a:cubicBezTo>
                    <a:pt x="17220" y="10595"/>
                    <a:pt x="18529" y="10914"/>
                    <a:pt x="19678" y="10914"/>
                  </a:cubicBezTo>
                  <a:cubicBezTo>
                    <a:pt x="21693" y="10914"/>
                    <a:pt x="23218" y="9931"/>
                    <a:pt x="24036" y="8447"/>
                  </a:cubicBezTo>
                  <a:cubicBezTo>
                    <a:pt x="25294" y="6145"/>
                    <a:pt x="24571" y="2398"/>
                    <a:pt x="18121" y="632"/>
                  </a:cubicBezTo>
                  <a:cubicBezTo>
                    <a:pt x="16608" y="211"/>
                    <a:pt x="15065" y="0"/>
                    <a:pt x="135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2" name="Google Shape;6792;p45"/>
            <p:cNvSpPr/>
            <p:nvPr/>
          </p:nvSpPr>
          <p:spPr>
            <a:xfrm>
              <a:off x="2576750" y="6759250"/>
              <a:ext cx="37500" cy="240900"/>
            </a:xfrm>
            <a:custGeom>
              <a:avLst/>
              <a:gdLst/>
              <a:ahLst/>
              <a:cxnLst/>
              <a:rect l="l" t="t" r="r" b="b"/>
              <a:pathLst>
                <a:path w="1500" h="9636" extrusionOk="0">
                  <a:moveTo>
                    <a:pt x="1072" y="0"/>
                  </a:moveTo>
                  <a:cubicBezTo>
                    <a:pt x="831" y="0"/>
                    <a:pt x="617" y="0"/>
                    <a:pt x="402" y="27"/>
                  </a:cubicBezTo>
                  <a:cubicBezTo>
                    <a:pt x="376" y="161"/>
                    <a:pt x="376" y="295"/>
                    <a:pt x="349" y="429"/>
                  </a:cubicBezTo>
                  <a:cubicBezTo>
                    <a:pt x="135" y="1687"/>
                    <a:pt x="1" y="2838"/>
                    <a:pt x="1" y="4096"/>
                  </a:cubicBezTo>
                  <a:cubicBezTo>
                    <a:pt x="1" y="5354"/>
                    <a:pt x="28" y="6558"/>
                    <a:pt x="295" y="7789"/>
                  </a:cubicBezTo>
                  <a:cubicBezTo>
                    <a:pt x="429" y="8378"/>
                    <a:pt x="590" y="8913"/>
                    <a:pt x="831" y="9449"/>
                  </a:cubicBezTo>
                  <a:lnTo>
                    <a:pt x="938" y="9636"/>
                  </a:lnTo>
                  <a:cubicBezTo>
                    <a:pt x="1152" y="9582"/>
                    <a:pt x="1312" y="9502"/>
                    <a:pt x="1500" y="9475"/>
                  </a:cubicBezTo>
                  <a:cubicBezTo>
                    <a:pt x="1312" y="8994"/>
                    <a:pt x="1179" y="8458"/>
                    <a:pt x="1045" y="8003"/>
                  </a:cubicBezTo>
                  <a:cubicBezTo>
                    <a:pt x="697" y="6826"/>
                    <a:pt x="670" y="5701"/>
                    <a:pt x="670" y="4497"/>
                  </a:cubicBezTo>
                  <a:cubicBezTo>
                    <a:pt x="670" y="3319"/>
                    <a:pt x="670" y="2115"/>
                    <a:pt x="938" y="964"/>
                  </a:cubicBezTo>
                  <a:cubicBezTo>
                    <a:pt x="964" y="670"/>
                    <a:pt x="1018" y="348"/>
                    <a:pt x="10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3" name="Google Shape;6793;p45"/>
            <p:cNvSpPr/>
            <p:nvPr/>
          </p:nvSpPr>
          <p:spPr>
            <a:xfrm>
              <a:off x="2436250" y="6798725"/>
              <a:ext cx="120450" cy="254975"/>
            </a:xfrm>
            <a:custGeom>
              <a:avLst/>
              <a:gdLst/>
              <a:ahLst/>
              <a:cxnLst/>
              <a:rect l="l" t="t" r="r" b="b"/>
              <a:pathLst>
                <a:path w="4818" h="10199" extrusionOk="0">
                  <a:moveTo>
                    <a:pt x="509" y="1"/>
                  </a:moveTo>
                  <a:lnTo>
                    <a:pt x="0" y="295"/>
                  </a:lnTo>
                  <a:cubicBezTo>
                    <a:pt x="402" y="2463"/>
                    <a:pt x="1338" y="4470"/>
                    <a:pt x="2275" y="6531"/>
                  </a:cubicBezTo>
                  <a:cubicBezTo>
                    <a:pt x="2784" y="7629"/>
                    <a:pt x="3453" y="9101"/>
                    <a:pt x="4390" y="10198"/>
                  </a:cubicBezTo>
                  <a:cubicBezTo>
                    <a:pt x="4524" y="9931"/>
                    <a:pt x="4657" y="9663"/>
                    <a:pt x="4818" y="9422"/>
                  </a:cubicBezTo>
                  <a:cubicBezTo>
                    <a:pt x="4684" y="9288"/>
                    <a:pt x="4550" y="9128"/>
                    <a:pt x="4443" y="8967"/>
                  </a:cubicBezTo>
                  <a:cubicBezTo>
                    <a:pt x="3774" y="8057"/>
                    <a:pt x="3292" y="6986"/>
                    <a:pt x="2811" y="5996"/>
                  </a:cubicBezTo>
                  <a:cubicBezTo>
                    <a:pt x="1874" y="4015"/>
                    <a:pt x="1044" y="2062"/>
                    <a:pt x="5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4" name="Google Shape;6794;p45"/>
            <p:cNvSpPr/>
            <p:nvPr/>
          </p:nvSpPr>
          <p:spPr>
            <a:xfrm>
              <a:off x="2303075" y="7057675"/>
              <a:ext cx="249625" cy="103750"/>
            </a:xfrm>
            <a:custGeom>
              <a:avLst/>
              <a:gdLst/>
              <a:ahLst/>
              <a:cxnLst/>
              <a:rect l="l" t="t" r="r" b="b"/>
              <a:pathLst>
                <a:path w="9985" h="4150" extrusionOk="0">
                  <a:moveTo>
                    <a:pt x="54" y="1"/>
                  </a:moveTo>
                  <a:cubicBezTo>
                    <a:pt x="1" y="188"/>
                    <a:pt x="1" y="376"/>
                    <a:pt x="54" y="536"/>
                  </a:cubicBezTo>
                  <a:cubicBezTo>
                    <a:pt x="1660" y="1955"/>
                    <a:pt x="3989" y="2517"/>
                    <a:pt x="5943" y="3132"/>
                  </a:cubicBezTo>
                  <a:cubicBezTo>
                    <a:pt x="7201" y="3534"/>
                    <a:pt x="8566" y="3935"/>
                    <a:pt x="9984" y="4150"/>
                  </a:cubicBezTo>
                  <a:cubicBezTo>
                    <a:pt x="9851" y="3882"/>
                    <a:pt x="9717" y="3614"/>
                    <a:pt x="9610" y="3347"/>
                  </a:cubicBezTo>
                  <a:cubicBezTo>
                    <a:pt x="8539" y="3159"/>
                    <a:pt x="7468" y="2892"/>
                    <a:pt x="6425" y="2597"/>
                  </a:cubicBezTo>
                  <a:cubicBezTo>
                    <a:pt x="4283" y="1982"/>
                    <a:pt x="1821" y="1419"/>
                    <a:pt x="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5" name="Google Shape;6795;p45"/>
            <p:cNvSpPr/>
            <p:nvPr/>
          </p:nvSpPr>
          <p:spPr>
            <a:xfrm>
              <a:off x="2331175" y="6918500"/>
              <a:ext cx="205450" cy="190725"/>
            </a:xfrm>
            <a:custGeom>
              <a:avLst/>
              <a:gdLst/>
              <a:ahLst/>
              <a:cxnLst/>
              <a:rect l="l" t="t" r="r" b="b"/>
              <a:pathLst>
                <a:path w="8218" h="7629" extrusionOk="0">
                  <a:moveTo>
                    <a:pt x="188" y="1"/>
                  </a:moveTo>
                  <a:lnTo>
                    <a:pt x="1" y="482"/>
                  </a:lnTo>
                  <a:cubicBezTo>
                    <a:pt x="429" y="1098"/>
                    <a:pt x="938" y="1660"/>
                    <a:pt x="1420" y="2195"/>
                  </a:cubicBezTo>
                  <a:cubicBezTo>
                    <a:pt x="2544" y="3373"/>
                    <a:pt x="3775" y="4417"/>
                    <a:pt x="5033" y="5380"/>
                  </a:cubicBezTo>
                  <a:cubicBezTo>
                    <a:pt x="6077" y="6183"/>
                    <a:pt x="7121" y="6960"/>
                    <a:pt x="8218" y="7629"/>
                  </a:cubicBezTo>
                  <a:lnTo>
                    <a:pt x="8218" y="6879"/>
                  </a:lnTo>
                  <a:cubicBezTo>
                    <a:pt x="7442" y="6371"/>
                    <a:pt x="6746" y="5836"/>
                    <a:pt x="6050" y="5354"/>
                  </a:cubicBezTo>
                  <a:cubicBezTo>
                    <a:pt x="3962" y="3801"/>
                    <a:pt x="1767" y="2062"/>
                    <a:pt x="1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6" name="Google Shape;6796;p45"/>
            <p:cNvSpPr/>
            <p:nvPr/>
          </p:nvSpPr>
          <p:spPr>
            <a:xfrm>
              <a:off x="2337200" y="7197525"/>
              <a:ext cx="256975" cy="29000"/>
            </a:xfrm>
            <a:custGeom>
              <a:avLst/>
              <a:gdLst/>
              <a:ahLst/>
              <a:cxnLst/>
              <a:rect l="l" t="t" r="r" b="b"/>
              <a:pathLst>
                <a:path w="10279" h="1160" extrusionOk="0">
                  <a:moveTo>
                    <a:pt x="9636" y="1"/>
                  </a:moveTo>
                  <a:cubicBezTo>
                    <a:pt x="8539" y="215"/>
                    <a:pt x="7415" y="349"/>
                    <a:pt x="6291" y="402"/>
                  </a:cubicBezTo>
                  <a:cubicBezTo>
                    <a:pt x="5188" y="488"/>
                    <a:pt x="4069" y="544"/>
                    <a:pt x="2944" y="544"/>
                  </a:cubicBezTo>
                  <a:cubicBezTo>
                    <a:pt x="1967" y="544"/>
                    <a:pt x="984" y="502"/>
                    <a:pt x="1" y="402"/>
                  </a:cubicBezTo>
                  <a:lnTo>
                    <a:pt x="1" y="402"/>
                  </a:lnTo>
                  <a:cubicBezTo>
                    <a:pt x="108" y="616"/>
                    <a:pt x="215" y="777"/>
                    <a:pt x="322" y="964"/>
                  </a:cubicBezTo>
                  <a:cubicBezTo>
                    <a:pt x="1385" y="1108"/>
                    <a:pt x="2456" y="1159"/>
                    <a:pt x="3530" y="1159"/>
                  </a:cubicBezTo>
                  <a:cubicBezTo>
                    <a:pt x="4457" y="1159"/>
                    <a:pt x="5387" y="1121"/>
                    <a:pt x="6318" y="1071"/>
                  </a:cubicBezTo>
                  <a:cubicBezTo>
                    <a:pt x="7576" y="991"/>
                    <a:pt x="8941" y="884"/>
                    <a:pt x="10279" y="643"/>
                  </a:cubicBezTo>
                  <a:lnTo>
                    <a:pt x="10011" y="376"/>
                  </a:lnTo>
                  <a:lnTo>
                    <a:pt x="96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7" name="Google Shape;6797;p45"/>
            <p:cNvSpPr/>
            <p:nvPr/>
          </p:nvSpPr>
          <p:spPr>
            <a:xfrm>
              <a:off x="2420850" y="7249725"/>
              <a:ext cx="212800" cy="78975"/>
            </a:xfrm>
            <a:custGeom>
              <a:avLst/>
              <a:gdLst/>
              <a:ahLst/>
              <a:cxnLst/>
              <a:rect l="l" t="t" r="r" b="b"/>
              <a:pathLst>
                <a:path w="8512" h="3159" extrusionOk="0">
                  <a:moveTo>
                    <a:pt x="8137" y="1"/>
                  </a:moveTo>
                  <a:cubicBezTo>
                    <a:pt x="7334" y="429"/>
                    <a:pt x="6531" y="830"/>
                    <a:pt x="5728" y="1205"/>
                  </a:cubicBezTo>
                  <a:cubicBezTo>
                    <a:pt x="4497" y="1767"/>
                    <a:pt x="3186" y="2195"/>
                    <a:pt x="1847" y="2436"/>
                  </a:cubicBezTo>
                  <a:cubicBezTo>
                    <a:pt x="1259" y="2570"/>
                    <a:pt x="616" y="2624"/>
                    <a:pt x="1" y="2731"/>
                  </a:cubicBezTo>
                  <a:cubicBezTo>
                    <a:pt x="81" y="2865"/>
                    <a:pt x="188" y="2998"/>
                    <a:pt x="241" y="3159"/>
                  </a:cubicBezTo>
                  <a:cubicBezTo>
                    <a:pt x="1981" y="2945"/>
                    <a:pt x="3694" y="2624"/>
                    <a:pt x="5380" y="2008"/>
                  </a:cubicBezTo>
                  <a:cubicBezTo>
                    <a:pt x="6451" y="1553"/>
                    <a:pt x="7468" y="1071"/>
                    <a:pt x="8512" y="536"/>
                  </a:cubicBezTo>
                  <a:cubicBezTo>
                    <a:pt x="8378" y="349"/>
                    <a:pt x="8271" y="161"/>
                    <a:pt x="81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8" name="Google Shape;6798;p45"/>
            <p:cNvSpPr/>
            <p:nvPr/>
          </p:nvSpPr>
          <p:spPr>
            <a:xfrm>
              <a:off x="2450300" y="7351425"/>
              <a:ext cx="227525" cy="61575"/>
            </a:xfrm>
            <a:custGeom>
              <a:avLst/>
              <a:gdLst/>
              <a:ahLst/>
              <a:cxnLst/>
              <a:rect l="l" t="t" r="r" b="b"/>
              <a:pathLst>
                <a:path w="9101" h="2463" extrusionOk="0">
                  <a:moveTo>
                    <a:pt x="8940" y="1"/>
                  </a:moveTo>
                  <a:cubicBezTo>
                    <a:pt x="7843" y="510"/>
                    <a:pt x="6692" y="938"/>
                    <a:pt x="5487" y="1286"/>
                  </a:cubicBezTo>
                  <a:cubicBezTo>
                    <a:pt x="3955" y="1704"/>
                    <a:pt x="2342" y="2061"/>
                    <a:pt x="735" y="2061"/>
                  </a:cubicBezTo>
                  <a:cubicBezTo>
                    <a:pt x="490" y="2061"/>
                    <a:pt x="245" y="2053"/>
                    <a:pt x="0" y="2035"/>
                  </a:cubicBezTo>
                  <a:lnTo>
                    <a:pt x="0" y="2035"/>
                  </a:lnTo>
                  <a:cubicBezTo>
                    <a:pt x="54" y="2169"/>
                    <a:pt x="54" y="2276"/>
                    <a:pt x="54" y="2410"/>
                  </a:cubicBezTo>
                  <a:cubicBezTo>
                    <a:pt x="442" y="2446"/>
                    <a:pt x="830" y="2463"/>
                    <a:pt x="1219" y="2463"/>
                  </a:cubicBezTo>
                  <a:cubicBezTo>
                    <a:pt x="2571" y="2463"/>
                    <a:pt x="3928" y="2255"/>
                    <a:pt x="5300" y="1901"/>
                  </a:cubicBezTo>
                  <a:cubicBezTo>
                    <a:pt x="6531" y="1607"/>
                    <a:pt x="7869" y="1232"/>
                    <a:pt x="9101" y="697"/>
                  </a:cubicBezTo>
                  <a:cubicBezTo>
                    <a:pt x="9047" y="483"/>
                    <a:pt x="8993" y="242"/>
                    <a:pt x="8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9" name="Google Shape;6799;p45"/>
            <p:cNvSpPr/>
            <p:nvPr/>
          </p:nvSpPr>
          <p:spPr>
            <a:xfrm>
              <a:off x="2453650" y="7447800"/>
              <a:ext cx="233550" cy="50200"/>
            </a:xfrm>
            <a:custGeom>
              <a:avLst/>
              <a:gdLst/>
              <a:ahLst/>
              <a:cxnLst/>
              <a:rect l="l" t="t" r="r" b="b"/>
              <a:pathLst>
                <a:path w="9342" h="2008" extrusionOk="0">
                  <a:moveTo>
                    <a:pt x="9314" y="0"/>
                  </a:moveTo>
                  <a:lnTo>
                    <a:pt x="9020" y="107"/>
                  </a:lnTo>
                  <a:cubicBezTo>
                    <a:pt x="7575" y="643"/>
                    <a:pt x="6103" y="964"/>
                    <a:pt x="4604" y="1178"/>
                  </a:cubicBezTo>
                  <a:cubicBezTo>
                    <a:pt x="4233" y="1227"/>
                    <a:pt x="2171" y="1368"/>
                    <a:pt x="423" y="1368"/>
                  </a:cubicBezTo>
                  <a:cubicBezTo>
                    <a:pt x="280" y="1368"/>
                    <a:pt x="138" y="1367"/>
                    <a:pt x="0" y="1365"/>
                  </a:cubicBezTo>
                  <a:lnTo>
                    <a:pt x="0" y="1981"/>
                  </a:lnTo>
                  <a:cubicBezTo>
                    <a:pt x="241" y="1981"/>
                    <a:pt x="509" y="2008"/>
                    <a:pt x="749" y="2008"/>
                  </a:cubicBezTo>
                  <a:cubicBezTo>
                    <a:pt x="2088" y="2008"/>
                    <a:pt x="3426" y="1981"/>
                    <a:pt x="4764" y="1847"/>
                  </a:cubicBezTo>
                  <a:cubicBezTo>
                    <a:pt x="6236" y="1660"/>
                    <a:pt x="7682" y="1338"/>
                    <a:pt x="9074" y="857"/>
                  </a:cubicBezTo>
                  <a:cubicBezTo>
                    <a:pt x="9181" y="830"/>
                    <a:pt x="9234" y="803"/>
                    <a:pt x="9341" y="776"/>
                  </a:cubicBezTo>
                  <a:cubicBezTo>
                    <a:pt x="9314" y="509"/>
                    <a:pt x="9314" y="268"/>
                    <a:pt x="93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0" name="Google Shape;6800;p45"/>
            <p:cNvSpPr/>
            <p:nvPr/>
          </p:nvSpPr>
          <p:spPr>
            <a:xfrm>
              <a:off x="2740025" y="6926950"/>
              <a:ext cx="48875" cy="30100"/>
            </a:xfrm>
            <a:custGeom>
              <a:avLst/>
              <a:gdLst/>
              <a:ahLst/>
              <a:cxnLst/>
              <a:rect l="l" t="t" r="r" b="b"/>
              <a:pathLst>
                <a:path w="1955" h="1204" extrusionOk="0">
                  <a:moveTo>
                    <a:pt x="1029" y="1"/>
                  </a:moveTo>
                  <a:cubicBezTo>
                    <a:pt x="974" y="1"/>
                    <a:pt x="917" y="4"/>
                    <a:pt x="857" y="11"/>
                  </a:cubicBezTo>
                  <a:cubicBezTo>
                    <a:pt x="750" y="11"/>
                    <a:pt x="697" y="64"/>
                    <a:pt x="590" y="64"/>
                  </a:cubicBezTo>
                  <a:cubicBezTo>
                    <a:pt x="456" y="91"/>
                    <a:pt x="322" y="118"/>
                    <a:pt x="215" y="171"/>
                  </a:cubicBezTo>
                  <a:lnTo>
                    <a:pt x="54" y="171"/>
                  </a:lnTo>
                  <a:cubicBezTo>
                    <a:pt x="28" y="225"/>
                    <a:pt x="1" y="251"/>
                    <a:pt x="28" y="305"/>
                  </a:cubicBezTo>
                  <a:cubicBezTo>
                    <a:pt x="221" y="765"/>
                    <a:pt x="634" y="1203"/>
                    <a:pt x="1167" y="1203"/>
                  </a:cubicBezTo>
                  <a:cubicBezTo>
                    <a:pt x="1223" y="1203"/>
                    <a:pt x="1280" y="1198"/>
                    <a:pt x="1339" y="1188"/>
                  </a:cubicBezTo>
                  <a:cubicBezTo>
                    <a:pt x="1419" y="1161"/>
                    <a:pt x="1553" y="1108"/>
                    <a:pt x="1660" y="1054"/>
                  </a:cubicBezTo>
                  <a:cubicBezTo>
                    <a:pt x="1714" y="1054"/>
                    <a:pt x="1714" y="1028"/>
                    <a:pt x="1741" y="1028"/>
                  </a:cubicBezTo>
                  <a:cubicBezTo>
                    <a:pt x="1794" y="974"/>
                    <a:pt x="1821" y="947"/>
                    <a:pt x="1874" y="894"/>
                  </a:cubicBezTo>
                  <a:cubicBezTo>
                    <a:pt x="1901" y="840"/>
                    <a:pt x="1928" y="787"/>
                    <a:pt x="1955" y="733"/>
                  </a:cubicBezTo>
                  <a:cubicBezTo>
                    <a:pt x="1955" y="653"/>
                    <a:pt x="1955" y="599"/>
                    <a:pt x="1928" y="519"/>
                  </a:cubicBezTo>
                  <a:cubicBezTo>
                    <a:pt x="1928" y="492"/>
                    <a:pt x="1901" y="439"/>
                    <a:pt x="1901" y="412"/>
                  </a:cubicBezTo>
                  <a:cubicBezTo>
                    <a:pt x="1874" y="385"/>
                    <a:pt x="1874" y="359"/>
                    <a:pt x="1821" y="332"/>
                  </a:cubicBezTo>
                  <a:cubicBezTo>
                    <a:pt x="1741" y="225"/>
                    <a:pt x="1607" y="118"/>
                    <a:pt x="1473" y="91"/>
                  </a:cubicBezTo>
                  <a:cubicBezTo>
                    <a:pt x="1332" y="31"/>
                    <a:pt x="1192" y="1"/>
                    <a:pt x="1029" y="1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1" name="Google Shape;6801;p45"/>
            <p:cNvSpPr/>
            <p:nvPr/>
          </p:nvSpPr>
          <p:spPr>
            <a:xfrm>
              <a:off x="2640325" y="6831125"/>
              <a:ext cx="56225" cy="42100"/>
            </a:xfrm>
            <a:custGeom>
              <a:avLst/>
              <a:gdLst/>
              <a:ahLst/>
              <a:cxnLst/>
              <a:rect l="l" t="t" r="r" b="b"/>
              <a:pathLst>
                <a:path w="2249" h="1684" extrusionOk="0">
                  <a:moveTo>
                    <a:pt x="1793" y="0"/>
                  </a:moveTo>
                  <a:cubicBezTo>
                    <a:pt x="1570" y="0"/>
                    <a:pt x="1276" y="96"/>
                    <a:pt x="964" y="284"/>
                  </a:cubicBezTo>
                  <a:cubicBezTo>
                    <a:pt x="937" y="310"/>
                    <a:pt x="884" y="337"/>
                    <a:pt x="804" y="364"/>
                  </a:cubicBezTo>
                  <a:cubicBezTo>
                    <a:pt x="536" y="578"/>
                    <a:pt x="295" y="766"/>
                    <a:pt x="161" y="1006"/>
                  </a:cubicBezTo>
                  <a:cubicBezTo>
                    <a:pt x="27" y="1247"/>
                    <a:pt x="1" y="1408"/>
                    <a:pt x="108" y="1542"/>
                  </a:cubicBezTo>
                  <a:cubicBezTo>
                    <a:pt x="172" y="1639"/>
                    <a:pt x="289" y="1683"/>
                    <a:pt x="440" y="1683"/>
                  </a:cubicBezTo>
                  <a:cubicBezTo>
                    <a:pt x="664" y="1683"/>
                    <a:pt x="965" y="1584"/>
                    <a:pt x="1285" y="1408"/>
                  </a:cubicBezTo>
                  <a:cubicBezTo>
                    <a:pt x="1339" y="1381"/>
                    <a:pt x="1366" y="1328"/>
                    <a:pt x="1446" y="1301"/>
                  </a:cubicBezTo>
                  <a:cubicBezTo>
                    <a:pt x="1714" y="1113"/>
                    <a:pt x="1955" y="899"/>
                    <a:pt x="2088" y="685"/>
                  </a:cubicBezTo>
                  <a:cubicBezTo>
                    <a:pt x="2222" y="444"/>
                    <a:pt x="2249" y="284"/>
                    <a:pt x="2142" y="150"/>
                  </a:cubicBezTo>
                  <a:cubicBezTo>
                    <a:pt x="2075" y="49"/>
                    <a:pt x="1952" y="0"/>
                    <a:pt x="1793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2" name="Google Shape;6802;p45"/>
            <p:cNvSpPr/>
            <p:nvPr/>
          </p:nvSpPr>
          <p:spPr>
            <a:xfrm>
              <a:off x="2782850" y="6803625"/>
              <a:ext cx="61600" cy="28550"/>
            </a:xfrm>
            <a:custGeom>
              <a:avLst/>
              <a:gdLst/>
              <a:ahLst/>
              <a:cxnLst/>
              <a:rect l="l" t="t" r="r" b="b"/>
              <a:pathLst>
                <a:path w="2464" h="1142" extrusionOk="0">
                  <a:moveTo>
                    <a:pt x="845" y="0"/>
                  </a:moveTo>
                  <a:cubicBezTo>
                    <a:pt x="585" y="0"/>
                    <a:pt x="355" y="42"/>
                    <a:pt x="188" y="126"/>
                  </a:cubicBezTo>
                  <a:cubicBezTo>
                    <a:pt x="81" y="206"/>
                    <a:pt x="28" y="313"/>
                    <a:pt x="1" y="367"/>
                  </a:cubicBezTo>
                  <a:cubicBezTo>
                    <a:pt x="1" y="447"/>
                    <a:pt x="1" y="527"/>
                    <a:pt x="54" y="608"/>
                  </a:cubicBezTo>
                  <a:cubicBezTo>
                    <a:pt x="215" y="848"/>
                    <a:pt x="616" y="1036"/>
                    <a:pt x="1125" y="1116"/>
                  </a:cubicBezTo>
                  <a:cubicBezTo>
                    <a:pt x="1260" y="1133"/>
                    <a:pt x="1399" y="1142"/>
                    <a:pt x="1532" y="1142"/>
                  </a:cubicBezTo>
                  <a:cubicBezTo>
                    <a:pt x="1820" y="1142"/>
                    <a:pt x="2084" y="1100"/>
                    <a:pt x="2249" y="1009"/>
                  </a:cubicBezTo>
                  <a:cubicBezTo>
                    <a:pt x="2356" y="929"/>
                    <a:pt x="2436" y="875"/>
                    <a:pt x="2463" y="768"/>
                  </a:cubicBezTo>
                  <a:cubicBezTo>
                    <a:pt x="2463" y="715"/>
                    <a:pt x="2463" y="608"/>
                    <a:pt x="2383" y="527"/>
                  </a:cubicBezTo>
                  <a:cubicBezTo>
                    <a:pt x="2222" y="313"/>
                    <a:pt x="1821" y="99"/>
                    <a:pt x="1339" y="45"/>
                  </a:cubicBezTo>
                  <a:cubicBezTo>
                    <a:pt x="1168" y="15"/>
                    <a:pt x="1002" y="0"/>
                    <a:pt x="845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3" name="Google Shape;6803;p45"/>
            <p:cNvSpPr/>
            <p:nvPr/>
          </p:nvSpPr>
          <p:spPr>
            <a:xfrm>
              <a:off x="2731325" y="6897100"/>
              <a:ext cx="65600" cy="59575"/>
            </a:xfrm>
            <a:custGeom>
              <a:avLst/>
              <a:gdLst/>
              <a:ahLst/>
              <a:cxnLst/>
              <a:rect l="l" t="t" r="r" b="b"/>
              <a:pathLst>
                <a:path w="2624" h="2383" extrusionOk="0">
                  <a:moveTo>
                    <a:pt x="1289" y="1211"/>
                  </a:moveTo>
                  <a:cubicBezTo>
                    <a:pt x="1339" y="1211"/>
                    <a:pt x="1393" y="1218"/>
                    <a:pt x="1446" y="1231"/>
                  </a:cubicBezTo>
                  <a:cubicBezTo>
                    <a:pt x="1553" y="1231"/>
                    <a:pt x="1633" y="1285"/>
                    <a:pt x="1714" y="1312"/>
                  </a:cubicBezTo>
                  <a:cubicBezTo>
                    <a:pt x="1767" y="1365"/>
                    <a:pt x="1874" y="1419"/>
                    <a:pt x="1955" y="1472"/>
                  </a:cubicBezTo>
                  <a:cubicBezTo>
                    <a:pt x="2035" y="1579"/>
                    <a:pt x="2115" y="1633"/>
                    <a:pt x="2169" y="1740"/>
                  </a:cubicBezTo>
                  <a:lnTo>
                    <a:pt x="2169" y="1713"/>
                  </a:lnTo>
                  <a:lnTo>
                    <a:pt x="2222" y="1767"/>
                  </a:lnTo>
                  <a:lnTo>
                    <a:pt x="2249" y="1847"/>
                  </a:lnTo>
                  <a:lnTo>
                    <a:pt x="2249" y="1874"/>
                  </a:lnTo>
                  <a:cubicBezTo>
                    <a:pt x="2249" y="1900"/>
                    <a:pt x="2222" y="1900"/>
                    <a:pt x="2222" y="1954"/>
                  </a:cubicBezTo>
                  <a:cubicBezTo>
                    <a:pt x="2142" y="2008"/>
                    <a:pt x="2115" y="2088"/>
                    <a:pt x="2035" y="2115"/>
                  </a:cubicBezTo>
                  <a:cubicBezTo>
                    <a:pt x="2008" y="2141"/>
                    <a:pt x="1981" y="2141"/>
                    <a:pt x="1955" y="2168"/>
                  </a:cubicBezTo>
                  <a:cubicBezTo>
                    <a:pt x="1901" y="2168"/>
                    <a:pt x="1901" y="2222"/>
                    <a:pt x="1874" y="2222"/>
                  </a:cubicBezTo>
                  <a:cubicBezTo>
                    <a:pt x="1821" y="2248"/>
                    <a:pt x="1741" y="2275"/>
                    <a:pt x="1633" y="2275"/>
                  </a:cubicBezTo>
                  <a:lnTo>
                    <a:pt x="1419" y="2275"/>
                  </a:lnTo>
                  <a:cubicBezTo>
                    <a:pt x="1312" y="2248"/>
                    <a:pt x="1232" y="2248"/>
                    <a:pt x="1178" y="2222"/>
                  </a:cubicBezTo>
                  <a:cubicBezTo>
                    <a:pt x="1071" y="2168"/>
                    <a:pt x="1018" y="2141"/>
                    <a:pt x="938" y="2088"/>
                  </a:cubicBezTo>
                  <a:cubicBezTo>
                    <a:pt x="857" y="1981"/>
                    <a:pt x="750" y="1927"/>
                    <a:pt x="643" y="1793"/>
                  </a:cubicBezTo>
                  <a:cubicBezTo>
                    <a:pt x="590" y="1686"/>
                    <a:pt x="509" y="1579"/>
                    <a:pt x="509" y="1472"/>
                  </a:cubicBezTo>
                  <a:cubicBezTo>
                    <a:pt x="616" y="1419"/>
                    <a:pt x="670" y="1365"/>
                    <a:pt x="777" y="1338"/>
                  </a:cubicBezTo>
                  <a:cubicBezTo>
                    <a:pt x="911" y="1285"/>
                    <a:pt x="1018" y="1231"/>
                    <a:pt x="1152" y="1231"/>
                  </a:cubicBezTo>
                  <a:cubicBezTo>
                    <a:pt x="1192" y="1218"/>
                    <a:pt x="1239" y="1211"/>
                    <a:pt x="1289" y="1211"/>
                  </a:cubicBezTo>
                  <a:close/>
                  <a:moveTo>
                    <a:pt x="2517" y="0"/>
                  </a:moveTo>
                  <a:cubicBezTo>
                    <a:pt x="2490" y="27"/>
                    <a:pt x="2463" y="27"/>
                    <a:pt x="2410" y="80"/>
                  </a:cubicBezTo>
                  <a:cubicBezTo>
                    <a:pt x="2383" y="107"/>
                    <a:pt x="2356" y="107"/>
                    <a:pt x="2329" y="134"/>
                  </a:cubicBezTo>
                  <a:cubicBezTo>
                    <a:pt x="2222" y="214"/>
                    <a:pt x="2142" y="241"/>
                    <a:pt x="2062" y="268"/>
                  </a:cubicBezTo>
                  <a:cubicBezTo>
                    <a:pt x="1848" y="375"/>
                    <a:pt x="1607" y="455"/>
                    <a:pt x="1339" y="509"/>
                  </a:cubicBezTo>
                  <a:cubicBezTo>
                    <a:pt x="1071" y="589"/>
                    <a:pt x="831" y="616"/>
                    <a:pt x="563" y="616"/>
                  </a:cubicBezTo>
                  <a:lnTo>
                    <a:pt x="1" y="616"/>
                  </a:lnTo>
                  <a:cubicBezTo>
                    <a:pt x="54" y="857"/>
                    <a:pt x="108" y="1071"/>
                    <a:pt x="215" y="1312"/>
                  </a:cubicBezTo>
                  <a:cubicBezTo>
                    <a:pt x="349" y="1553"/>
                    <a:pt x="483" y="1793"/>
                    <a:pt x="670" y="1954"/>
                  </a:cubicBezTo>
                  <a:cubicBezTo>
                    <a:pt x="750" y="2008"/>
                    <a:pt x="857" y="2115"/>
                    <a:pt x="938" y="2168"/>
                  </a:cubicBezTo>
                  <a:cubicBezTo>
                    <a:pt x="1045" y="2248"/>
                    <a:pt x="1152" y="2302"/>
                    <a:pt x="1286" y="2355"/>
                  </a:cubicBezTo>
                  <a:cubicBezTo>
                    <a:pt x="1393" y="2382"/>
                    <a:pt x="1526" y="2382"/>
                    <a:pt x="1660" y="2382"/>
                  </a:cubicBezTo>
                  <a:cubicBezTo>
                    <a:pt x="1794" y="2355"/>
                    <a:pt x="1928" y="2329"/>
                    <a:pt x="2062" y="2248"/>
                  </a:cubicBezTo>
                  <a:cubicBezTo>
                    <a:pt x="2196" y="2141"/>
                    <a:pt x="2329" y="2008"/>
                    <a:pt x="2410" y="1847"/>
                  </a:cubicBezTo>
                  <a:cubicBezTo>
                    <a:pt x="2463" y="1793"/>
                    <a:pt x="2490" y="1686"/>
                    <a:pt x="2517" y="1579"/>
                  </a:cubicBezTo>
                  <a:cubicBezTo>
                    <a:pt x="2544" y="1472"/>
                    <a:pt x="2544" y="1365"/>
                    <a:pt x="2597" y="1285"/>
                  </a:cubicBezTo>
                  <a:cubicBezTo>
                    <a:pt x="2624" y="1124"/>
                    <a:pt x="2624" y="910"/>
                    <a:pt x="2624" y="696"/>
                  </a:cubicBezTo>
                  <a:cubicBezTo>
                    <a:pt x="2624" y="616"/>
                    <a:pt x="2597" y="509"/>
                    <a:pt x="2597" y="375"/>
                  </a:cubicBezTo>
                  <a:cubicBezTo>
                    <a:pt x="2597" y="268"/>
                    <a:pt x="2597" y="161"/>
                    <a:pt x="2544" y="80"/>
                  </a:cubicBezTo>
                  <a:lnTo>
                    <a:pt x="2517" y="0"/>
                  </a:ln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4" name="Google Shape;6804;p45"/>
            <p:cNvSpPr/>
            <p:nvPr/>
          </p:nvSpPr>
          <p:spPr>
            <a:xfrm>
              <a:off x="2813625" y="6863475"/>
              <a:ext cx="27475" cy="42500"/>
            </a:xfrm>
            <a:custGeom>
              <a:avLst/>
              <a:gdLst/>
              <a:ahLst/>
              <a:cxnLst/>
              <a:rect l="l" t="t" r="r" b="b"/>
              <a:pathLst>
                <a:path w="1099" h="1700" extrusionOk="0">
                  <a:moveTo>
                    <a:pt x="389" y="0"/>
                  </a:moveTo>
                  <a:cubicBezTo>
                    <a:pt x="367" y="0"/>
                    <a:pt x="344" y="2"/>
                    <a:pt x="322" y="7"/>
                  </a:cubicBezTo>
                  <a:cubicBezTo>
                    <a:pt x="295" y="7"/>
                    <a:pt x="269" y="34"/>
                    <a:pt x="269" y="34"/>
                  </a:cubicBezTo>
                  <a:cubicBezTo>
                    <a:pt x="54" y="141"/>
                    <a:pt x="1" y="542"/>
                    <a:pt x="54" y="944"/>
                  </a:cubicBezTo>
                  <a:cubicBezTo>
                    <a:pt x="108" y="1185"/>
                    <a:pt x="188" y="1372"/>
                    <a:pt x="322" y="1532"/>
                  </a:cubicBezTo>
                  <a:cubicBezTo>
                    <a:pt x="434" y="1644"/>
                    <a:pt x="545" y="1700"/>
                    <a:pt x="657" y="1700"/>
                  </a:cubicBezTo>
                  <a:cubicBezTo>
                    <a:pt x="679" y="1700"/>
                    <a:pt x="701" y="1698"/>
                    <a:pt x="724" y="1693"/>
                  </a:cubicBezTo>
                  <a:cubicBezTo>
                    <a:pt x="777" y="1693"/>
                    <a:pt x="804" y="1666"/>
                    <a:pt x="804" y="1666"/>
                  </a:cubicBezTo>
                  <a:cubicBezTo>
                    <a:pt x="991" y="1532"/>
                    <a:pt x="1098" y="1158"/>
                    <a:pt x="991" y="756"/>
                  </a:cubicBezTo>
                  <a:cubicBezTo>
                    <a:pt x="965" y="515"/>
                    <a:pt x="857" y="328"/>
                    <a:pt x="724" y="167"/>
                  </a:cubicBezTo>
                  <a:cubicBezTo>
                    <a:pt x="612" y="56"/>
                    <a:pt x="501" y="0"/>
                    <a:pt x="389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5" name="Google Shape;6805;p45"/>
            <p:cNvSpPr/>
            <p:nvPr/>
          </p:nvSpPr>
          <p:spPr>
            <a:xfrm>
              <a:off x="2677125" y="6899600"/>
              <a:ext cx="27475" cy="42475"/>
            </a:xfrm>
            <a:custGeom>
              <a:avLst/>
              <a:gdLst/>
              <a:ahLst/>
              <a:cxnLst/>
              <a:rect l="l" t="t" r="r" b="b"/>
              <a:pathLst>
                <a:path w="1099" h="1699" extrusionOk="0">
                  <a:moveTo>
                    <a:pt x="416" y="0"/>
                  </a:moveTo>
                  <a:cubicBezTo>
                    <a:pt x="393" y="0"/>
                    <a:pt x="371" y="3"/>
                    <a:pt x="349" y="7"/>
                  </a:cubicBezTo>
                  <a:cubicBezTo>
                    <a:pt x="295" y="7"/>
                    <a:pt x="268" y="34"/>
                    <a:pt x="268" y="34"/>
                  </a:cubicBezTo>
                  <a:cubicBezTo>
                    <a:pt x="81" y="168"/>
                    <a:pt x="1" y="542"/>
                    <a:pt x="81" y="944"/>
                  </a:cubicBezTo>
                  <a:cubicBezTo>
                    <a:pt x="108" y="1185"/>
                    <a:pt x="215" y="1372"/>
                    <a:pt x="349" y="1506"/>
                  </a:cubicBezTo>
                  <a:cubicBezTo>
                    <a:pt x="465" y="1623"/>
                    <a:pt x="582" y="1699"/>
                    <a:pt x="698" y="1699"/>
                  </a:cubicBezTo>
                  <a:cubicBezTo>
                    <a:pt x="716" y="1699"/>
                    <a:pt x="733" y="1697"/>
                    <a:pt x="750" y="1693"/>
                  </a:cubicBezTo>
                  <a:cubicBezTo>
                    <a:pt x="777" y="1693"/>
                    <a:pt x="804" y="1640"/>
                    <a:pt x="804" y="1640"/>
                  </a:cubicBezTo>
                  <a:cubicBezTo>
                    <a:pt x="1018" y="1506"/>
                    <a:pt x="1098" y="1158"/>
                    <a:pt x="1018" y="730"/>
                  </a:cubicBezTo>
                  <a:cubicBezTo>
                    <a:pt x="964" y="516"/>
                    <a:pt x="884" y="302"/>
                    <a:pt x="750" y="168"/>
                  </a:cubicBezTo>
                  <a:cubicBezTo>
                    <a:pt x="639" y="56"/>
                    <a:pt x="527" y="0"/>
                    <a:pt x="416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806" name="Google Shape;6806;p45"/>
          <p:cNvGrpSpPr/>
          <p:nvPr/>
        </p:nvGrpSpPr>
        <p:grpSpPr>
          <a:xfrm>
            <a:off x="8780961" y="5422458"/>
            <a:ext cx="1194828" cy="1215085"/>
            <a:chOff x="2293050" y="8738575"/>
            <a:chExt cx="1223875" cy="1244625"/>
          </a:xfrm>
        </p:grpSpPr>
        <p:sp>
          <p:nvSpPr>
            <p:cNvPr id="6807" name="Google Shape;6807;p45"/>
            <p:cNvSpPr/>
            <p:nvPr/>
          </p:nvSpPr>
          <p:spPr>
            <a:xfrm>
              <a:off x="2293050" y="8738575"/>
              <a:ext cx="1223875" cy="1244625"/>
            </a:xfrm>
            <a:custGeom>
              <a:avLst/>
              <a:gdLst/>
              <a:ahLst/>
              <a:cxnLst/>
              <a:rect l="l" t="t" r="r" b="b"/>
              <a:pathLst>
                <a:path w="48955" h="49785" extrusionOk="0">
                  <a:moveTo>
                    <a:pt x="34260" y="41246"/>
                  </a:moveTo>
                  <a:lnTo>
                    <a:pt x="34260" y="41273"/>
                  </a:lnTo>
                  <a:cubicBezTo>
                    <a:pt x="33997" y="42125"/>
                    <a:pt x="34038" y="43058"/>
                    <a:pt x="34380" y="43884"/>
                  </a:cubicBezTo>
                  <a:lnTo>
                    <a:pt x="34380" y="43884"/>
                  </a:lnTo>
                  <a:cubicBezTo>
                    <a:pt x="34146" y="43448"/>
                    <a:pt x="33829" y="43050"/>
                    <a:pt x="33431" y="42718"/>
                  </a:cubicBezTo>
                  <a:cubicBezTo>
                    <a:pt x="33324" y="42370"/>
                    <a:pt x="33243" y="42049"/>
                    <a:pt x="33056" y="41701"/>
                  </a:cubicBezTo>
                  <a:cubicBezTo>
                    <a:pt x="33270" y="41621"/>
                    <a:pt x="33457" y="41487"/>
                    <a:pt x="33671" y="41353"/>
                  </a:cubicBezTo>
                  <a:lnTo>
                    <a:pt x="34260" y="41246"/>
                  </a:lnTo>
                  <a:close/>
                  <a:moveTo>
                    <a:pt x="11643" y="0"/>
                  </a:moveTo>
                  <a:cubicBezTo>
                    <a:pt x="10091" y="0"/>
                    <a:pt x="8699" y="1071"/>
                    <a:pt x="8298" y="2570"/>
                  </a:cubicBezTo>
                  <a:cubicBezTo>
                    <a:pt x="7976" y="3908"/>
                    <a:pt x="8485" y="5273"/>
                    <a:pt x="9502" y="6103"/>
                  </a:cubicBezTo>
                  <a:lnTo>
                    <a:pt x="9502" y="6183"/>
                  </a:lnTo>
                  <a:cubicBezTo>
                    <a:pt x="5193" y="7575"/>
                    <a:pt x="1847" y="11135"/>
                    <a:pt x="803" y="15658"/>
                  </a:cubicBezTo>
                  <a:cubicBezTo>
                    <a:pt x="0" y="19057"/>
                    <a:pt x="616" y="22537"/>
                    <a:pt x="2463" y="25508"/>
                  </a:cubicBezTo>
                  <a:cubicBezTo>
                    <a:pt x="4283" y="28452"/>
                    <a:pt x="7200" y="30540"/>
                    <a:pt x="10573" y="31343"/>
                  </a:cubicBezTo>
                  <a:cubicBezTo>
                    <a:pt x="10626" y="31343"/>
                    <a:pt x="10653" y="31343"/>
                    <a:pt x="10653" y="31369"/>
                  </a:cubicBezTo>
                  <a:cubicBezTo>
                    <a:pt x="10894" y="33350"/>
                    <a:pt x="11831" y="35117"/>
                    <a:pt x="13249" y="36401"/>
                  </a:cubicBezTo>
                  <a:cubicBezTo>
                    <a:pt x="11750" y="38221"/>
                    <a:pt x="10894" y="40149"/>
                    <a:pt x="10412" y="41621"/>
                  </a:cubicBezTo>
                  <a:cubicBezTo>
                    <a:pt x="8913" y="42905"/>
                    <a:pt x="8646" y="45180"/>
                    <a:pt x="9850" y="46840"/>
                  </a:cubicBezTo>
                  <a:cubicBezTo>
                    <a:pt x="10573" y="47804"/>
                    <a:pt x="11724" y="48392"/>
                    <a:pt x="12955" y="48392"/>
                  </a:cubicBezTo>
                  <a:cubicBezTo>
                    <a:pt x="13785" y="48392"/>
                    <a:pt x="14588" y="48125"/>
                    <a:pt x="15257" y="47643"/>
                  </a:cubicBezTo>
                  <a:cubicBezTo>
                    <a:pt x="16033" y="47054"/>
                    <a:pt x="16568" y="46224"/>
                    <a:pt x="16729" y="45288"/>
                  </a:cubicBezTo>
                  <a:cubicBezTo>
                    <a:pt x="16809" y="45421"/>
                    <a:pt x="16916" y="45555"/>
                    <a:pt x="16996" y="45689"/>
                  </a:cubicBezTo>
                  <a:cubicBezTo>
                    <a:pt x="17719" y="46626"/>
                    <a:pt x="18843" y="47188"/>
                    <a:pt x="20021" y="47188"/>
                  </a:cubicBezTo>
                  <a:cubicBezTo>
                    <a:pt x="20824" y="47188"/>
                    <a:pt x="21600" y="46920"/>
                    <a:pt x="22269" y="46465"/>
                  </a:cubicBezTo>
                  <a:cubicBezTo>
                    <a:pt x="22858" y="46037"/>
                    <a:pt x="23286" y="45421"/>
                    <a:pt x="23527" y="44752"/>
                  </a:cubicBezTo>
                  <a:cubicBezTo>
                    <a:pt x="24196" y="45582"/>
                    <a:pt x="25240" y="46117"/>
                    <a:pt x="26311" y="46117"/>
                  </a:cubicBezTo>
                  <a:cubicBezTo>
                    <a:pt x="26498" y="46117"/>
                    <a:pt x="26712" y="46117"/>
                    <a:pt x="26873" y="46091"/>
                  </a:cubicBezTo>
                  <a:cubicBezTo>
                    <a:pt x="26980" y="47188"/>
                    <a:pt x="27515" y="48259"/>
                    <a:pt x="28479" y="48981"/>
                  </a:cubicBezTo>
                  <a:cubicBezTo>
                    <a:pt x="29175" y="49463"/>
                    <a:pt x="29978" y="49784"/>
                    <a:pt x="30861" y="49784"/>
                  </a:cubicBezTo>
                  <a:cubicBezTo>
                    <a:pt x="32119" y="49784"/>
                    <a:pt x="33324" y="49169"/>
                    <a:pt x="34073" y="48178"/>
                  </a:cubicBezTo>
                  <a:cubicBezTo>
                    <a:pt x="34938" y="47000"/>
                    <a:pt x="35069" y="45493"/>
                    <a:pt x="34544" y="44231"/>
                  </a:cubicBezTo>
                  <a:lnTo>
                    <a:pt x="34544" y="44231"/>
                  </a:lnTo>
                  <a:cubicBezTo>
                    <a:pt x="34793" y="44694"/>
                    <a:pt x="35145" y="45113"/>
                    <a:pt x="35599" y="45448"/>
                  </a:cubicBezTo>
                  <a:cubicBezTo>
                    <a:pt x="36268" y="45957"/>
                    <a:pt x="37044" y="46198"/>
                    <a:pt x="37847" y="46198"/>
                  </a:cubicBezTo>
                  <a:cubicBezTo>
                    <a:pt x="39025" y="46198"/>
                    <a:pt x="40149" y="45635"/>
                    <a:pt x="40871" y="44699"/>
                  </a:cubicBezTo>
                  <a:cubicBezTo>
                    <a:pt x="41487" y="43815"/>
                    <a:pt x="41701" y="42772"/>
                    <a:pt x="41567" y="41808"/>
                  </a:cubicBezTo>
                  <a:lnTo>
                    <a:pt x="41567" y="41808"/>
                  </a:lnTo>
                  <a:cubicBezTo>
                    <a:pt x="41889" y="41915"/>
                    <a:pt x="42236" y="41942"/>
                    <a:pt x="42558" y="41942"/>
                  </a:cubicBezTo>
                  <a:cubicBezTo>
                    <a:pt x="43682" y="41942"/>
                    <a:pt x="44752" y="41407"/>
                    <a:pt x="45422" y="40496"/>
                  </a:cubicBezTo>
                  <a:cubicBezTo>
                    <a:pt x="46492" y="39078"/>
                    <a:pt x="46278" y="37070"/>
                    <a:pt x="45047" y="35866"/>
                  </a:cubicBezTo>
                  <a:cubicBezTo>
                    <a:pt x="44806" y="35143"/>
                    <a:pt x="44485" y="34340"/>
                    <a:pt x="43976" y="33511"/>
                  </a:cubicBezTo>
                  <a:cubicBezTo>
                    <a:pt x="44297" y="32975"/>
                    <a:pt x="44538" y="32387"/>
                    <a:pt x="44699" y="31771"/>
                  </a:cubicBezTo>
                  <a:cubicBezTo>
                    <a:pt x="45341" y="31048"/>
                    <a:pt x="45823" y="30165"/>
                    <a:pt x="46091" y="29201"/>
                  </a:cubicBezTo>
                  <a:cubicBezTo>
                    <a:pt x="46144" y="28987"/>
                    <a:pt x="46171" y="28800"/>
                    <a:pt x="46225" y="28586"/>
                  </a:cubicBezTo>
                  <a:cubicBezTo>
                    <a:pt x="47108" y="27836"/>
                    <a:pt x="47777" y="26819"/>
                    <a:pt x="48098" y="25615"/>
                  </a:cubicBezTo>
                  <a:cubicBezTo>
                    <a:pt x="48955" y="22564"/>
                    <a:pt x="47108" y="19459"/>
                    <a:pt x="44083" y="18656"/>
                  </a:cubicBezTo>
                  <a:cubicBezTo>
                    <a:pt x="43602" y="18522"/>
                    <a:pt x="43147" y="18495"/>
                    <a:pt x="42638" y="18495"/>
                  </a:cubicBezTo>
                  <a:cubicBezTo>
                    <a:pt x="40283" y="18495"/>
                    <a:pt x="38222" y="19940"/>
                    <a:pt x="37338" y="22028"/>
                  </a:cubicBezTo>
                  <a:cubicBezTo>
                    <a:pt x="36161" y="22617"/>
                    <a:pt x="35197" y="23554"/>
                    <a:pt x="34608" y="24678"/>
                  </a:cubicBezTo>
                  <a:cubicBezTo>
                    <a:pt x="34314" y="24892"/>
                    <a:pt x="33993" y="25160"/>
                    <a:pt x="33725" y="25427"/>
                  </a:cubicBezTo>
                  <a:cubicBezTo>
                    <a:pt x="33002" y="25642"/>
                    <a:pt x="32280" y="25990"/>
                    <a:pt x="31691" y="26445"/>
                  </a:cubicBezTo>
                  <a:cubicBezTo>
                    <a:pt x="31289" y="26525"/>
                    <a:pt x="30915" y="26578"/>
                    <a:pt x="30540" y="26685"/>
                  </a:cubicBezTo>
                  <a:cubicBezTo>
                    <a:pt x="30192" y="26632"/>
                    <a:pt x="29790" y="26578"/>
                    <a:pt x="29416" y="26578"/>
                  </a:cubicBezTo>
                  <a:cubicBezTo>
                    <a:pt x="28506" y="26578"/>
                    <a:pt x="27622" y="26766"/>
                    <a:pt x="26739" y="27060"/>
                  </a:cubicBezTo>
                  <a:cubicBezTo>
                    <a:pt x="26338" y="26685"/>
                    <a:pt x="25936" y="26391"/>
                    <a:pt x="25454" y="26123"/>
                  </a:cubicBezTo>
                  <a:cubicBezTo>
                    <a:pt x="25401" y="25588"/>
                    <a:pt x="25294" y="25079"/>
                    <a:pt x="25133" y="24571"/>
                  </a:cubicBezTo>
                  <a:cubicBezTo>
                    <a:pt x="25642" y="23634"/>
                    <a:pt x="25990" y="22617"/>
                    <a:pt x="26231" y="21573"/>
                  </a:cubicBezTo>
                  <a:cubicBezTo>
                    <a:pt x="27435" y="16381"/>
                    <a:pt x="25321" y="11135"/>
                    <a:pt x="21279" y="8110"/>
                  </a:cubicBezTo>
                  <a:cubicBezTo>
                    <a:pt x="21895" y="7655"/>
                    <a:pt x="22350" y="6986"/>
                    <a:pt x="22564" y="6210"/>
                  </a:cubicBezTo>
                  <a:cubicBezTo>
                    <a:pt x="22778" y="5300"/>
                    <a:pt x="22644" y="4416"/>
                    <a:pt x="22189" y="3613"/>
                  </a:cubicBezTo>
                  <a:cubicBezTo>
                    <a:pt x="21707" y="2810"/>
                    <a:pt x="20985" y="2275"/>
                    <a:pt x="20075" y="2034"/>
                  </a:cubicBezTo>
                  <a:cubicBezTo>
                    <a:pt x="19807" y="1954"/>
                    <a:pt x="19512" y="1927"/>
                    <a:pt x="19245" y="1927"/>
                  </a:cubicBezTo>
                  <a:cubicBezTo>
                    <a:pt x="17826" y="1927"/>
                    <a:pt x="16622" y="2757"/>
                    <a:pt x="16086" y="4015"/>
                  </a:cubicBezTo>
                  <a:cubicBezTo>
                    <a:pt x="15872" y="4202"/>
                    <a:pt x="15631" y="4443"/>
                    <a:pt x="15364" y="4711"/>
                  </a:cubicBezTo>
                  <a:cubicBezTo>
                    <a:pt x="15257" y="4363"/>
                    <a:pt x="15150" y="4042"/>
                    <a:pt x="15069" y="3747"/>
                  </a:cubicBezTo>
                  <a:cubicBezTo>
                    <a:pt x="15123" y="3025"/>
                    <a:pt x="14962" y="2302"/>
                    <a:pt x="14588" y="1660"/>
                  </a:cubicBezTo>
                  <a:cubicBezTo>
                    <a:pt x="14133" y="857"/>
                    <a:pt x="13383" y="321"/>
                    <a:pt x="12500" y="80"/>
                  </a:cubicBezTo>
                  <a:cubicBezTo>
                    <a:pt x="12232" y="27"/>
                    <a:pt x="11911" y="0"/>
                    <a:pt x="116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8" name="Google Shape;6808;p45"/>
            <p:cNvSpPr/>
            <p:nvPr/>
          </p:nvSpPr>
          <p:spPr>
            <a:xfrm>
              <a:off x="2583450" y="9635225"/>
              <a:ext cx="170650" cy="245875"/>
            </a:xfrm>
            <a:custGeom>
              <a:avLst/>
              <a:gdLst/>
              <a:ahLst/>
              <a:cxnLst/>
              <a:rect l="l" t="t" r="r" b="b"/>
              <a:pathLst>
                <a:path w="6826" h="9835" extrusionOk="0">
                  <a:moveTo>
                    <a:pt x="6130" y="0"/>
                  </a:moveTo>
                  <a:cubicBezTo>
                    <a:pt x="2704" y="2409"/>
                    <a:pt x="1499" y="5701"/>
                    <a:pt x="1098" y="7494"/>
                  </a:cubicBezTo>
                  <a:cubicBezTo>
                    <a:pt x="937" y="7521"/>
                    <a:pt x="777" y="7575"/>
                    <a:pt x="643" y="7682"/>
                  </a:cubicBezTo>
                  <a:cubicBezTo>
                    <a:pt x="134" y="8083"/>
                    <a:pt x="1" y="8833"/>
                    <a:pt x="402" y="9368"/>
                  </a:cubicBezTo>
                  <a:cubicBezTo>
                    <a:pt x="634" y="9678"/>
                    <a:pt x="983" y="9835"/>
                    <a:pt x="1329" y="9835"/>
                  </a:cubicBezTo>
                  <a:cubicBezTo>
                    <a:pt x="1581" y="9835"/>
                    <a:pt x="1832" y="9751"/>
                    <a:pt x="2035" y="9582"/>
                  </a:cubicBezTo>
                  <a:cubicBezTo>
                    <a:pt x="2543" y="9181"/>
                    <a:pt x="2677" y="8458"/>
                    <a:pt x="2276" y="7923"/>
                  </a:cubicBezTo>
                  <a:lnTo>
                    <a:pt x="2088" y="7709"/>
                  </a:lnTo>
                  <a:cubicBezTo>
                    <a:pt x="2918" y="3828"/>
                    <a:pt x="6826" y="428"/>
                    <a:pt x="6826" y="428"/>
                  </a:cubicBezTo>
                  <a:lnTo>
                    <a:pt x="61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9" name="Google Shape;6809;p45"/>
            <p:cNvSpPr/>
            <p:nvPr/>
          </p:nvSpPr>
          <p:spPr>
            <a:xfrm>
              <a:off x="2762125" y="9628525"/>
              <a:ext cx="155925" cy="222975"/>
            </a:xfrm>
            <a:custGeom>
              <a:avLst/>
              <a:gdLst/>
              <a:ahLst/>
              <a:cxnLst/>
              <a:rect l="l" t="t" r="r" b="b"/>
              <a:pathLst>
                <a:path w="6237" h="8919" extrusionOk="0">
                  <a:moveTo>
                    <a:pt x="5594" y="0"/>
                  </a:moveTo>
                  <a:cubicBezTo>
                    <a:pt x="2516" y="2168"/>
                    <a:pt x="1419" y="5166"/>
                    <a:pt x="1044" y="6772"/>
                  </a:cubicBezTo>
                  <a:cubicBezTo>
                    <a:pt x="883" y="6826"/>
                    <a:pt x="749" y="6879"/>
                    <a:pt x="616" y="6986"/>
                  </a:cubicBezTo>
                  <a:cubicBezTo>
                    <a:pt x="107" y="7361"/>
                    <a:pt x="0" y="8030"/>
                    <a:pt x="375" y="8485"/>
                  </a:cubicBezTo>
                  <a:cubicBezTo>
                    <a:pt x="600" y="8774"/>
                    <a:pt x="930" y="8919"/>
                    <a:pt x="1263" y="8919"/>
                  </a:cubicBezTo>
                  <a:cubicBezTo>
                    <a:pt x="1485" y="8919"/>
                    <a:pt x="1708" y="8854"/>
                    <a:pt x="1900" y="8726"/>
                  </a:cubicBezTo>
                  <a:cubicBezTo>
                    <a:pt x="2382" y="8351"/>
                    <a:pt x="2489" y="7682"/>
                    <a:pt x="2114" y="7227"/>
                  </a:cubicBezTo>
                  <a:cubicBezTo>
                    <a:pt x="2061" y="7120"/>
                    <a:pt x="1981" y="7093"/>
                    <a:pt x="1927" y="7013"/>
                  </a:cubicBezTo>
                  <a:cubicBezTo>
                    <a:pt x="2677" y="3507"/>
                    <a:pt x="6236" y="402"/>
                    <a:pt x="6236" y="402"/>
                  </a:cubicBezTo>
                  <a:lnTo>
                    <a:pt x="55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0" name="Google Shape;6810;p45"/>
            <p:cNvSpPr/>
            <p:nvPr/>
          </p:nvSpPr>
          <p:spPr>
            <a:xfrm>
              <a:off x="2926725" y="9642575"/>
              <a:ext cx="125150" cy="182025"/>
            </a:xfrm>
            <a:custGeom>
              <a:avLst/>
              <a:gdLst/>
              <a:ahLst/>
              <a:cxnLst/>
              <a:rect l="l" t="t" r="r" b="b"/>
              <a:pathLst>
                <a:path w="5006" h="7281" extrusionOk="0">
                  <a:moveTo>
                    <a:pt x="4470" y="0"/>
                  </a:moveTo>
                  <a:cubicBezTo>
                    <a:pt x="2008" y="1767"/>
                    <a:pt x="1098" y="4203"/>
                    <a:pt x="803" y="5514"/>
                  </a:cubicBezTo>
                  <a:cubicBezTo>
                    <a:pt x="696" y="5541"/>
                    <a:pt x="562" y="5621"/>
                    <a:pt x="455" y="5675"/>
                  </a:cubicBezTo>
                  <a:cubicBezTo>
                    <a:pt x="81" y="5996"/>
                    <a:pt x="0" y="6531"/>
                    <a:pt x="295" y="6933"/>
                  </a:cubicBezTo>
                  <a:cubicBezTo>
                    <a:pt x="449" y="7164"/>
                    <a:pt x="702" y="7280"/>
                    <a:pt x="965" y="7280"/>
                  </a:cubicBezTo>
                  <a:cubicBezTo>
                    <a:pt x="1158" y="7280"/>
                    <a:pt x="1356" y="7218"/>
                    <a:pt x="1526" y="7093"/>
                  </a:cubicBezTo>
                  <a:cubicBezTo>
                    <a:pt x="1901" y="6799"/>
                    <a:pt x="2008" y="6264"/>
                    <a:pt x="1687" y="5862"/>
                  </a:cubicBezTo>
                  <a:cubicBezTo>
                    <a:pt x="1633" y="5782"/>
                    <a:pt x="1606" y="5728"/>
                    <a:pt x="1526" y="5675"/>
                  </a:cubicBezTo>
                  <a:cubicBezTo>
                    <a:pt x="2142" y="2838"/>
                    <a:pt x="5006" y="322"/>
                    <a:pt x="5006" y="322"/>
                  </a:cubicBezTo>
                  <a:lnTo>
                    <a:pt x="44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1" name="Google Shape;6811;p45"/>
            <p:cNvSpPr/>
            <p:nvPr/>
          </p:nvSpPr>
          <p:spPr>
            <a:xfrm>
              <a:off x="3276025" y="9267750"/>
              <a:ext cx="166625" cy="150950"/>
            </a:xfrm>
            <a:custGeom>
              <a:avLst/>
              <a:gdLst/>
              <a:ahLst/>
              <a:cxnLst/>
              <a:rect l="l" t="t" r="r" b="b"/>
              <a:pathLst>
                <a:path w="6665" h="6038" extrusionOk="0">
                  <a:moveTo>
                    <a:pt x="3281" y="1"/>
                  </a:moveTo>
                  <a:cubicBezTo>
                    <a:pt x="1931" y="1"/>
                    <a:pt x="737" y="916"/>
                    <a:pt x="402" y="2280"/>
                  </a:cubicBezTo>
                  <a:cubicBezTo>
                    <a:pt x="0" y="3886"/>
                    <a:pt x="964" y="5545"/>
                    <a:pt x="2570" y="5947"/>
                  </a:cubicBezTo>
                  <a:cubicBezTo>
                    <a:pt x="2816" y="6008"/>
                    <a:pt x="3063" y="6038"/>
                    <a:pt x="3307" y="6038"/>
                  </a:cubicBezTo>
                  <a:cubicBezTo>
                    <a:pt x="4655" y="6038"/>
                    <a:pt x="5901" y="5138"/>
                    <a:pt x="6263" y="3779"/>
                  </a:cubicBezTo>
                  <a:cubicBezTo>
                    <a:pt x="6665" y="2173"/>
                    <a:pt x="5701" y="540"/>
                    <a:pt x="4095" y="112"/>
                  </a:cubicBezTo>
                  <a:cubicBezTo>
                    <a:pt x="3821" y="37"/>
                    <a:pt x="3548" y="1"/>
                    <a:pt x="3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2" name="Google Shape;6812;p45"/>
            <p:cNvSpPr/>
            <p:nvPr/>
          </p:nvSpPr>
          <p:spPr>
            <a:xfrm>
              <a:off x="3197725" y="9340025"/>
              <a:ext cx="196075" cy="177550"/>
            </a:xfrm>
            <a:custGeom>
              <a:avLst/>
              <a:gdLst/>
              <a:ahLst/>
              <a:cxnLst/>
              <a:rect l="l" t="t" r="r" b="b"/>
              <a:pathLst>
                <a:path w="7843" h="7102" extrusionOk="0">
                  <a:moveTo>
                    <a:pt x="3920" y="0"/>
                  </a:moveTo>
                  <a:cubicBezTo>
                    <a:pt x="2324" y="0"/>
                    <a:pt x="889" y="1051"/>
                    <a:pt x="482" y="2654"/>
                  </a:cubicBezTo>
                  <a:cubicBezTo>
                    <a:pt x="0" y="4528"/>
                    <a:pt x="1125" y="6482"/>
                    <a:pt x="3025" y="6990"/>
                  </a:cubicBezTo>
                  <a:cubicBezTo>
                    <a:pt x="3318" y="7066"/>
                    <a:pt x="3613" y="7102"/>
                    <a:pt x="3904" y="7102"/>
                  </a:cubicBezTo>
                  <a:cubicBezTo>
                    <a:pt x="5474" y="7102"/>
                    <a:pt x="6932" y="6051"/>
                    <a:pt x="7361" y="4447"/>
                  </a:cubicBezTo>
                  <a:cubicBezTo>
                    <a:pt x="7843" y="2574"/>
                    <a:pt x="6719" y="620"/>
                    <a:pt x="4818" y="111"/>
                  </a:cubicBezTo>
                  <a:cubicBezTo>
                    <a:pt x="4517" y="36"/>
                    <a:pt x="4216" y="0"/>
                    <a:pt x="3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3" name="Google Shape;6813;p45"/>
            <p:cNvSpPr/>
            <p:nvPr/>
          </p:nvSpPr>
          <p:spPr>
            <a:xfrm>
              <a:off x="3145525" y="9392550"/>
              <a:ext cx="216175" cy="195575"/>
            </a:xfrm>
            <a:custGeom>
              <a:avLst/>
              <a:gdLst/>
              <a:ahLst/>
              <a:cxnLst/>
              <a:rect l="l" t="t" r="r" b="b"/>
              <a:pathLst>
                <a:path w="8647" h="7823" extrusionOk="0">
                  <a:moveTo>
                    <a:pt x="4306" y="0"/>
                  </a:moveTo>
                  <a:cubicBezTo>
                    <a:pt x="2558" y="0"/>
                    <a:pt x="987" y="1154"/>
                    <a:pt x="536" y="2935"/>
                  </a:cubicBezTo>
                  <a:cubicBezTo>
                    <a:pt x="1" y="5023"/>
                    <a:pt x="1285" y="7164"/>
                    <a:pt x="3346" y="7700"/>
                  </a:cubicBezTo>
                  <a:cubicBezTo>
                    <a:pt x="3667" y="7783"/>
                    <a:pt x="3990" y="7823"/>
                    <a:pt x="4309" y="7823"/>
                  </a:cubicBezTo>
                  <a:cubicBezTo>
                    <a:pt x="6036" y="7823"/>
                    <a:pt x="7632" y="6652"/>
                    <a:pt x="8084" y="4889"/>
                  </a:cubicBezTo>
                  <a:cubicBezTo>
                    <a:pt x="8646" y="2802"/>
                    <a:pt x="7388" y="660"/>
                    <a:pt x="5300" y="125"/>
                  </a:cubicBezTo>
                  <a:cubicBezTo>
                    <a:pt x="4967" y="40"/>
                    <a:pt x="4633" y="0"/>
                    <a:pt x="43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4" name="Google Shape;6814;p45"/>
            <p:cNvSpPr/>
            <p:nvPr/>
          </p:nvSpPr>
          <p:spPr>
            <a:xfrm>
              <a:off x="3257950" y="9538200"/>
              <a:ext cx="125150" cy="181575"/>
            </a:xfrm>
            <a:custGeom>
              <a:avLst/>
              <a:gdLst/>
              <a:ahLst/>
              <a:cxnLst/>
              <a:rect l="l" t="t" r="r" b="b"/>
              <a:pathLst>
                <a:path w="5006" h="7263" extrusionOk="0">
                  <a:moveTo>
                    <a:pt x="536" y="0"/>
                  </a:moveTo>
                  <a:lnTo>
                    <a:pt x="0" y="321"/>
                  </a:lnTo>
                  <a:cubicBezTo>
                    <a:pt x="0" y="321"/>
                    <a:pt x="2864" y="2837"/>
                    <a:pt x="3480" y="5674"/>
                  </a:cubicBezTo>
                  <a:cubicBezTo>
                    <a:pt x="3400" y="5701"/>
                    <a:pt x="3373" y="5781"/>
                    <a:pt x="3293" y="5835"/>
                  </a:cubicBezTo>
                  <a:cubicBezTo>
                    <a:pt x="2998" y="6236"/>
                    <a:pt x="3105" y="6772"/>
                    <a:pt x="3480" y="7093"/>
                  </a:cubicBezTo>
                  <a:cubicBezTo>
                    <a:pt x="3637" y="7208"/>
                    <a:pt x="3820" y="7262"/>
                    <a:pt x="3999" y="7262"/>
                  </a:cubicBezTo>
                  <a:cubicBezTo>
                    <a:pt x="4277" y="7262"/>
                    <a:pt x="4548" y="7133"/>
                    <a:pt x="4711" y="6906"/>
                  </a:cubicBezTo>
                  <a:cubicBezTo>
                    <a:pt x="5006" y="6504"/>
                    <a:pt x="4898" y="5969"/>
                    <a:pt x="4551" y="5674"/>
                  </a:cubicBezTo>
                  <a:cubicBezTo>
                    <a:pt x="4443" y="5621"/>
                    <a:pt x="4310" y="5541"/>
                    <a:pt x="4203" y="5514"/>
                  </a:cubicBezTo>
                  <a:cubicBezTo>
                    <a:pt x="3908" y="4202"/>
                    <a:pt x="2998" y="1767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5" name="Google Shape;6815;p45"/>
            <p:cNvSpPr/>
            <p:nvPr/>
          </p:nvSpPr>
          <p:spPr>
            <a:xfrm>
              <a:off x="3068575" y="9432450"/>
              <a:ext cx="241600" cy="218425"/>
            </a:xfrm>
            <a:custGeom>
              <a:avLst/>
              <a:gdLst/>
              <a:ahLst/>
              <a:cxnLst/>
              <a:rect l="l" t="t" r="r" b="b"/>
              <a:pathLst>
                <a:path w="9664" h="8737" extrusionOk="0">
                  <a:moveTo>
                    <a:pt x="4837" y="0"/>
                  </a:moveTo>
                  <a:cubicBezTo>
                    <a:pt x="2893" y="0"/>
                    <a:pt x="1114" y="1302"/>
                    <a:pt x="616" y="3293"/>
                  </a:cubicBezTo>
                  <a:cubicBezTo>
                    <a:pt x="1" y="5622"/>
                    <a:pt x="1419" y="8004"/>
                    <a:pt x="3748" y="8593"/>
                  </a:cubicBezTo>
                  <a:cubicBezTo>
                    <a:pt x="4121" y="8690"/>
                    <a:pt x="4493" y="8737"/>
                    <a:pt x="4859" y="8737"/>
                  </a:cubicBezTo>
                  <a:cubicBezTo>
                    <a:pt x="6805" y="8737"/>
                    <a:pt x="8556" y="7421"/>
                    <a:pt x="9074" y="5461"/>
                  </a:cubicBezTo>
                  <a:cubicBezTo>
                    <a:pt x="9663" y="3106"/>
                    <a:pt x="8271" y="750"/>
                    <a:pt x="5916" y="135"/>
                  </a:cubicBezTo>
                  <a:cubicBezTo>
                    <a:pt x="5555" y="44"/>
                    <a:pt x="5194" y="0"/>
                    <a:pt x="48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6" name="Google Shape;6816;p45"/>
            <p:cNvSpPr/>
            <p:nvPr/>
          </p:nvSpPr>
          <p:spPr>
            <a:xfrm>
              <a:off x="2976250" y="9464750"/>
              <a:ext cx="267000" cy="241300"/>
            </a:xfrm>
            <a:custGeom>
              <a:avLst/>
              <a:gdLst/>
              <a:ahLst/>
              <a:cxnLst/>
              <a:rect l="l" t="t" r="r" b="b"/>
              <a:pathLst>
                <a:path w="10680" h="9652" extrusionOk="0">
                  <a:moveTo>
                    <a:pt x="5377" y="0"/>
                  </a:moveTo>
                  <a:cubicBezTo>
                    <a:pt x="3218" y="0"/>
                    <a:pt x="1261" y="1460"/>
                    <a:pt x="696" y="3607"/>
                  </a:cubicBezTo>
                  <a:cubicBezTo>
                    <a:pt x="0" y="6177"/>
                    <a:pt x="1552" y="8826"/>
                    <a:pt x="4122" y="9496"/>
                  </a:cubicBezTo>
                  <a:cubicBezTo>
                    <a:pt x="4530" y="9601"/>
                    <a:pt x="4939" y="9651"/>
                    <a:pt x="5341" y="9651"/>
                  </a:cubicBezTo>
                  <a:cubicBezTo>
                    <a:pt x="7495" y="9651"/>
                    <a:pt x="9446" y="8208"/>
                    <a:pt x="10010" y="6043"/>
                  </a:cubicBezTo>
                  <a:cubicBezTo>
                    <a:pt x="10680" y="3473"/>
                    <a:pt x="9154" y="824"/>
                    <a:pt x="6584" y="154"/>
                  </a:cubicBezTo>
                  <a:cubicBezTo>
                    <a:pt x="6180" y="50"/>
                    <a:pt x="5775" y="0"/>
                    <a:pt x="53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7" name="Google Shape;6817;p45"/>
            <p:cNvSpPr/>
            <p:nvPr/>
          </p:nvSpPr>
          <p:spPr>
            <a:xfrm>
              <a:off x="3115425" y="9602425"/>
              <a:ext cx="155925" cy="223275"/>
            </a:xfrm>
            <a:custGeom>
              <a:avLst/>
              <a:gdLst/>
              <a:ahLst/>
              <a:cxnLst/>
              <a:rect l="l" t="t" r="r" b="b"/>
              <a:pathLst>
                <a:path w="6237" h="8931" extrusionOk="0">
                  <a:moveTo>
                    <a:pt x="643" y="1"/>
                  </a:moveTo>
                  <a:lnTo>
                    <a:pt x="0" y="402"/>
                  </a:lnTo>
                  <a:cubicBezTo>
                    <a:pt x="0" y="402"/>
                    <a:pt x="3560" y="3507"/>
                    <a:pt x="4310" y="7013"/>
                  </a:cubicBezTo>
                  <a:cubicBezTo>
                    <a:pt x="4256" y="7093"/>
                    <a:pt x="4176" y="7120"/>
                    <a:pt x="4122" y="7227"/>
                  </a:cubicBezTo>
                  <a:cubicBezTo>
                    <a:pt x="3747" y="7682"/>
                    <a:pt x="3855" y="8351"/>
                    <a:pt x="4336" y="8726"/>
                  </a:cubicBezTo>
                  <a:cubicBezTo>
                    <a:pt x="4538" y="8864"/>
                    <a:pt x="4764" y="8930"/>
                    <a:pt x="4986" y="8930"/>
                  </a:cubicBezTo>
                  <a:cubicBezTo>
                    <a:pt x="5325" y="8930"/>
                    <a:pt x="5652" y="8776"/>
                    <a:pt x="5862" y="8485"/>
                  </a:cubicBezTo>
                  <a:cubicBezTo>
                    <a:pt x="6237" y="8030"/>
                    <a:pt x="6130" y="7361"/>
                    <a:pt x="5621" y="6986"/>
                  </a:cubicBezTo>
                  <a:cubicBezTo>
                    <a:pt x="5487" y="6879"/>
                    <a:pt x="5353" y="6826"/>
                    <a:pt x="5193" y="6799"/>
                  </a:cubicBezTo>
                  <a:cubicBezTo>
                    <a:pt x="4818" y="5193"/>
                    <a:pt x="3721" y="2169"/>
                    <a:pt x="6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8" name="Google Shape;6818;p45"/>
            <p:cNvSpPr/>
            <p:nvPr/>
          </p:nvSpPr>
          <p:spPr>
            <a:xfrm>
              <a:off x="2881225" y="9470875"/>
              <a:ext cx="293775" cy="265125"/>
            </a:xfrm>
            <a:custGeom>
              <a:avLst/>
              <a:gdLst/>
              <a:ahLst/>
              <a:cxnLst/>
              <a:rect l="l" t="t" r="r" b="b"/>
              <a:pathLst>
                <a:path w="11751" h="10605" extrusionOk="0">
                  <a:moveTo>
                    <a:pt x="5851" y="1"/>
                  </a:moveTo>
                  <a:cubicBezTo>
                    <a:pt x="3498" y="1"/>
                    <a:pt x="1357" y="1592"/>
                    <a:pt x="750" y="3978"/>
                  </a:cubicBezTo>
                  <a:cubicBezTo>
                    <a:pt x="0" y="6788"/>
                    <a:pt x="1713" y="9706"/>
                    <a:pt x="4550" y="10428"/>
                  </a:cubicBezTo>
                  <a:cubicBezTo>
                    <a:pt x="4997" y="10547"/>
                    <a:pt x="5447" y="10604"/>
                    <a:pt x="5890" y="10604"/>
                  </a:cubicBezTo>
                  <a:cubicBezTo>
                    <a:pt x="8233" y="10604"/>
                    <a:pt x="10393" y="9013"/>
                    <a:pt x="11001" y="6628"/>
                  </a:cubicBezTo>
                  <a:cubicBezTo>
                    <a:pt x="11750" y="3817"/>
                    <a:pt x="10037" y="900"/>
                    <a:pt x="7200" y="177"/>
                  </a:cubicBezTo>
                  <a:cubicBezTo>
                    <a:pt x="6749" y="58"/>
                    <a:pt x="6296" y="1"/>
                    <a:pt x="5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9" name="Google Shape;6819;p45"/>
            <p:cNvSpPr/>
            <p:nvPr/>
          </p:nvSpPr>
          <p:spPr>
            <a:xfrm>
              <a:off x="2812300" y="9485875"/>
              <a:ext cx="293775" cy="265500"/>
            </a:xfrm>
            <a:custGeom>
              <a:avLst/>
              <a:gdLst/>
              <a:ahLst/>
              <a:cxnLst/>
              <a:rect l="l" t="t" r="r" b="b"/>
              <a:pathLst>
                <a:path w="11751" h="10620" extrusionOk="0">
                  <a:moveTo>
                    <a:pt x="5889" y="1"/>
                  </a:moveTo>
                  <a:cubicBezTo>
                    <a:pt x="3527" y="1"/>
                    <a:pt x="1383" y="1595"/>
                    <a:pt x="750" y="3993"/>
                  </a:cubicBezTo>
                  <a:cubicBezTo>
                    <a:pt x="0" y="6804"/>
                    <a:pt x="1713" y="9721"/>
                    <a:pt x="4551" y="10444"/>
                  </a:cubicBezTo>
                  <a:cubicBezTo>
                    <a:pt x="5002" y="10563"/>
                    <a:pt x="5454" y="10620"/>
                    <a:pt x="5900" y="10620"/>
                  </a:cubicBezTo>
                  <a:cubicBezTo>
                    <a:pt x="8253" y="10620"/>
                    <a:pt x="10398" y="9029"/>
                    <a:pt x="11028" y="6643"/>
                  </a:cubicBezTo>
                  <a:cubicBezTo>
                    <a:pt x="11751" y="3833"/>
                    <a:pt x="10064" y="915"/>
                    <a:pt x="7200" y="166"/>
                  </a:cubicBezTo>
                  <a:cubicBezTo>
                    <a:pt x="6761" y="54"/>
                    <a:pt x="6321" y="1"/>
                    <a:pt x="58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0" name="Google Shape;6820;p45"/>
            <p:cNvSpPr/>
            <p:nvPr/>
          </p:nvSpPr>
          <p:spPr>
            <a:xfrm>
              <a:off x="2725975" y="9472550"/>
              <a:ext cx="301800" cy="265750"/>
            </a:xfrm>
            <a:custGeom>
              <a:avLst/>
              <a:gdLst/>
              <a:ahLst/>
              <a:cxnLst/>
              <a:rect l="l" t="t" r="r" b="b"/>
              <a:pathLst>
                <a:path w="12072" h="10630" extrusionOk="0">
                  <a:moveTo>
                    <a:pt x="6036" y="1"/>
                  </a:moveTo>
                  <a:cubicBezTo>
                    <a:pt x="5003" y="1"/>
                    <a:pt x="3955" y="297"/>
                    <a:pt x="3025" y="913"/>
                  </a:cubicBezTo>
                  <a:cubicBezTo>
                    <a:pt x="590" y="2572"/>
                    <a:pt x="1" y="5891"/>
                    <a:pt x="1633" y="8300"/>
                  </a:cubicBezTo>
                  <a:cubicBezTo>
                    <a:pt x="2668" y="9819"/>
                    <a:pt x="4347" y="10630"/>
                    <a:pt x="6049" y="10630"/>
                  </a:cubicBezTo>
                  <a:cubicBezTo>
                    <a:pt x="7077" y="10630"/>
                    <a:pt x="8113" y="10334"/>
                    <a:pt x="9021" y="9719"/>
                  </a:cubicBezTo>
                  <a:cubicBezTo>
                    <a:pt x="11456" y="8033"/>
                    <a:pt x="12072" y="4714"/>
                    <a:pt x="10439" y="2305"/>
                  </a:cubicBezTo>
                  <a:cubicBezTo>
                    <a:pt x="9406" y="805"/>
                    <a:pt x="7741" y="1"/>
                    <a:pt x="6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1" name="Google Shape;6821;p45"/>
            <p:cNvSpPr/>
            <p:nvPr/>
          </p:nvSpPr>
          <p:spPr>
            <a:xfrm>
              <a:off x="2913350" y="9640575"/>
              <a:ext cx="189375" cy="274675"/>
            </a:xfrm>
            <a:custGeom>
              <a:avLst/>
              <a:gdLst/>
              <a:ahLst/>
              <a:cxnLst/>
              <a:rect l="l" t="t" r="r" b="b"/>
              <a:pathLst>
                <a:path w="7575" h="10987" extrusionOk="0">
                  <a:moveTo>
                    <a:pt x="803" y="0"/>
                  </a:moveTo>
                  <a:lnTo>
                    <a:pt x="0" y="509"/>
                  </a:lnTo>
                  <a:cubicBezTo>
                    <a:pt x="0" y="509"/>
                    <a:pt x="4336" y="4309"/>
                    <a:pt x="5273" y="8645"/>
                  </a:cubicBezTo>
                  <a:cubicBezTo>
                    <a:pt x="5166" y="8699"/>
                    <a:pt x="5112" y="8779"/>
                    <a:pt x="5032" y="8886"/>
                  </a:cubicBezTo>
                  <a:cubicBezTo>
                    <a:pt x="4604" y="9475"/>
                    <a:pt x="4738" y="10278"/>
                    <a:pt x="5300" y="10706"/>
                  </a:cubicBezTo>
                  <a:cubicBezTo>
                    <a:pt x="5543" y="10894"/>
                    <a:pt x="5827" y="10986"/>
                    <a:pt x="6107" y="10986"/>
                  </a:cubicBezTo>
                  <a:cubicBezTo>
                    <a:pt x="6505" y="10986"/>
                    <a:pt x="6895" y="10800"/>
                    <a:pt x="7146" y="10439"/>
                  </a:cubicBezTo>
                  <a:cubicBezTo>
                    <a:pt x="7575" y="9877"/>
                    <a:pt x="7441" y="9047"/>
                    <a:pt x="6879" y="8619"/>
                  </a:cubicBezTo>
                  <a:cubicBezTo>
                    <a:pt x="6718" y="8485"/>
                    <a:pt x="6558" y="8405"/>
                    <a:pt x="6370" y="8378"/>
                  </a:cubicBezTo>
                  <a:cubicBezTo>
                    <a:pt x="5915" y="6397"/>
                    <a:pt x="4577" y="2677"/>
                    <a:pt x="8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2" name="Google Shape;6822;p45"/>
            <p:cNvSpPr/>
            <p:nvPr/>
          </p:nvSpPr>
          <p:spPr>
            <a:xfrm>
              <a:off x="2677125" y="9431275"/>
              <a:ext cx="301825" cy="266050"/>
            </a:xfrm>
            <a:custGeom>
              <a:avLst/>
              <a:gdLst/>
              <a:ahLst/>
              <a:cxnLst/>
              <a:rect l="l" t="t" r="r" b="b"/>
              <a:pathLst>
                <a:path w="12073" h="10642" extrusionOk="0">
                  <a:moveTo>
                    <a:pt x="6056" y="0"/>
                  </a:moveTo>
                  <a:cubicBezTo>
                    <a:pt x="5022" y="0"/>
                    <a:pt x="3975" y="302"/>
                    <a:pt x="3052" y="931"/>
                  </a:cubicBezTo>
                  <a:cubicBezTo>
                    <a:pt x="590" y="2591"/>
                    <a:pt x="1" y="5910"/>
                    <a:pt x="1633" y="8319"/>
                  </a:cubicBezTo>
                  <a:cubicBezTo>
                    <a:pt x="2680" y="9831"/>
                    <a:pt x="4357" y="10642"/>
                    <a:pt x="6054" y="10642"/>
                  </a:cubicBezTo>
                  <a:cubicBezTo>
                    <a:pt x="7090" y="10642"/>
                    <a:pt x="8134" y="10340"/>
                    <a:pt x="9048" y="9710"/>
                  </a:cubicBezTo>
                  <a:cubicBezTo>
                    <a:pt x="11483" y="8051"/>
                    <a:pt x="12072" y="4732"/>
                    <a:pt x="10439" y="2323"/>
                  </a:cubicBezTo>
                  <a:cubicBezTo>
                    <a:pt x="9409" y="811"/>
                    <a:pt x="7749" y="0"/>
                    <a:pt x="60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3" name="Google Shape;6823;p45"/>
            <p:cNvSpPr/>
            <p:nvPr/>
          </p:nvSpPr>
          <p:spPr>
            <a:xfrm>
              <a:off x="2624275" y="9366225"/>
              <a:ext cx="266350" cy="266325"/>
            </a:xfrm>
            <a:custGeom>
              <a:avLst/>
              <a:gdLst/>
              <a:ahLst/>
              <a:cxnLst/>
              <a:rect l="l" t="t" r="r" b="b"/>
              <a:pathLst>
                <a:path w="10654" h="10653" extrusionOk="0">
                  <a:moveTo>
                    <a:pt x="5327" y="0"/>
                  </a:moveTo>
                  <a:cubicBezTo>
                    <a:pt x="2382" y="0"/>
                    <a:pt x="0" y="2382"/>
                    <a:pt x="0" y="5327"/>
                  </a:cubicBezTo>
                  <a:cubicBezTo>
                    <a:pt x="0" y="8271"/>
                    <a:pt x="2382" y="10653"/>
                    <a:pt x="5327" y="10653"/>
                  </a:cubicBezTo>
                  <a:cubicBezTo>
                    <a:pt x="8271" y="10653"/>
                    <a:pt x="10653" y="8271"/>
                    <a:pt x="10653" y="5327"/>
                  </a:cubicBezTo>
                  <a:cubicBezTo>
                    <a:pt x="10653" y="2382"/>
                    <a:pt x="8271" y="0"/>
                    <a:pt x="53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4" name="Google Shape;6824;p45"/>
            <p:cNvSpPr/>
            <p:nvPr/>
          </p:nvSpPr>
          <p:spPr>
            <a:xfrm>
              <a:off x="2597500" y="9281250"/>
              <a:ext cx="266350" cy="265650"/>
            </a:xfrm>
            <a:custGeom>
              <a:avLst/>
              <a:gdLst/>
              <a:ahLst/>
              <a:cxnLst/>
              <a:rect l="l" t="t" r="r" b="b"/>
              <a:pathLst>
                <a:path w="10654" h="10626" extrusionOk="0">
                  <a:moveTo>
                    <a:pt x="5327" y="0"/>
                  </a:moveTo>
                  <a:cubicBezTo>
                    <a:pt x="2383" y="0"/>
                    <a:pt x="1" y="2382"/>
                    <a:pt x="1" y="5326"/>
                  </a:cubicBezTo>
                  <a:cubicBezTo>
                    <a:pt x="1" y="8271"/>
                    <a:pt x="2383" y="10626"/>
                    <a:pt x="5327" y="10626"/>
                  </a:cubicBezTo>
                  <a:cubicBezTo>
                    <a:pt x="8271" y="10626"/>
                    <a:pt x="10653" y="8271"/>
                    <a:pt x="10653" y="5326"/>
                  </a:cubicBezTo>
                  <a:cubicBezTo>
                    <a:pt x="10653" y="2382"/>
                    <a:pt x="8271" y="0"/>
                    <a:pt x="53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5" name="Google Shape;6825;p45"/>
            <p:cNvSpPr/>
            <p:nvPr/>
          </p:nvSpPr>
          <p:spPr>
            <a:xfrm>
              <a:off x="2345900" y="8945775"/>
              <a:ext cx="570800" cy="518800"/>
            </a:xfrm>
            <a:custGeom>
              <a:avLst/>
              <a:gdLst/>
              <a:ahLst/>
              <a:cxnLst/>
              <a:rect l="l" t="t" r="r" b="b"/>
              <a:pathLst>
                <a:path w="22832" h="20752" extrusionOk="0">
                  <a:moveTo>
                    <a:pt x="11381" y="1"/>
                  </a:moveTo>
                  <a:cubicBezTo>
                    <a:pt x="6671" y="1"/>
                    <a:pt x="2437" y="3243"/>
                    <a:pt x="1312" y="8039"/>
                  </a:cubicBezTo>
                  <a:cubicBezTo>
                    <a:pt x="1" y="13606"/>
                    <a:pt x="3480" y="19174"/>
                    <a:pt x="9074" y="20485"/>
                  </a:cubicBezTo>
                  <a:cubicBezTo>
                    <a:pt x="9860" y="20665"/>
                    <a:pt x="10644" y="20752"/>
                    <a:pt x="11415" y="20752"/>
                  </a:cubicBezTo>
                  <a:cubicBezTo>
                    <a:pt x="16140" y="20752"/>
                    <a:pt x="20393" y="17509"/>
                    <a:pt x="21520" y="12723"/>
                  </a:cubicBezTo>
                  <a:cubicBezTo>
                    <a:pt x="22832" y="7129"/>
                    <a:pt x="19352" y="1535"/>
                    <a:pt x="13758" y="277"/>
                  </a:cubicBezTo>
                  <a:cubicBezTo>
                    <a:pt x="12961" y="90"/>
                    <a:pt x="12165" y="1"/>
                    <a:pt x="113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6" name="Google Shape;6826;p45"/>
            <p:cNvSpPr/>
            <p:nvPr/>
          </p:nvSpPr>
          <p:spPr>
            <a:xfrm>
              <a:off x="2562700" y="8805500"/>
              <a:ext cx="66950" cy="177325"/>
            </a:xfrm>
            <a:custGeom>
              <a:avLst/>
              <a:gdLst/>
              <a:ahLst/>
              <a:cxnLst/>
              <a:rect l="l" t="t" r="r" b="b"/>
              <a:pathLst>
                <a:path w="2678" h="7093" extrusionOk="0">
                  <a:moveTo>
                    <a:pt x="849" y="1"/>
                  </a:moveTo>
                  <a:cubicBezTo>
                    <a:pt x="507" y="1"/>
                    <a:pt x="175" y="225"/>
                    <a:pt x="108" y="562"/>
                  </a:cubicBezTo>
                  <a:cubicBezTo>
                    <a:pt x="1" y="963"/>
                    <a:pt x="215" y="1391"/>
                    <a:pt x="643" y="1499"/>
                  </a:cubicBezTo>
                  <a:cubicBezTo>
                    <a:pt x="697" y="1499"/>
                    <a:pt x="777" y="1525"/>
                    <a:pt x="831" y="1525"/>
                  </a:cubicBezTo>
                  <a:cubicBezTo>
                    <a:pt x="1982" y="3800"/>
                    <a:pt x="1393" y="7093"/>
                    <a:pt x="1393" y="7093"/>
                  </a:cubicBezTo>
                  <a:lnTo>
                    <a:pt x="1928" y="7012"/>
                  </a:lnTo>
                  <a:cubicBezTo>
                    <a:pt x="2677" y="4443"/>
                    <a:pt x="1928" y="2302"/>
                    <a:pt x="1393" y="1258"/>
                  </a:cubicBezTo>
                  <a:cubicBezTo>
                    <a:pt x="1500" y="1151"/>
                    <a:pt x="1526" y="1070"/>
                    <a:pt x="1580" y="963"/>
                  </a:cubicBezTo>
                  <a:cubicBezTo>
                    <a:pt x="1660" y="562"/>
                    <a:pt x="1446" y="133"/>
                    <a:pt x="1045" y="26"/>
                  </a:cubicBezTo>
                  <a:cubicBezTo>
                    <a:pt x="980" y="9"/>
                    <a:pt x="914" y="1"/>
                    <a:pt x="8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7" name="Google Shape;6827;p45"/>
            <p:cNvSpPr/>
            <p:nvPr/>
          </p:nvSpPr>
          <p:spPr>
            <a:xfrm>
              <a:off x="2674450" y="8853900"/>
              <a:ext cx="120475" cy="149675"/>
            </a:xfrm>
            <a:custGeom>
              <a:avLst/>
              <a:gdLst/>
              <a:ahLst/>
              <a:cxnLst/>
              <a:rect l="l" t="t" r="r" b="b"/>
              <a:pathLst>
                <a:path w="4819" h="5987" extrusionOk="0">
                  <a:moveTo>
                    <a:pt x="3980" y="1"/>
                  </a:moveTo>
                  <a:cubicBezTo>
                    <a:pt x="3634" y="1"/>
                    <a:pt x="3305" y="208"/>
                    <a:pt x="3213" y="553"/>
                  </a:cubicBezTo>
                  <a:cubicBezTo>
                    <a:pt x="3186" y="660"/>
                    <a:pt x="3186" y="794"/>
                    <a:pt x="3213" y="901"/>
                  </a:cubicBezTo>
                  <a:cubicBezTo>
                    <a:pt x="2276" y="1570"/>
                    <a:pt x="590" y="3096"/>
                    <a:pt x="1" y="5692"/>
                  </a:cubicBezTo>
                  <a:lnTo>
                    <a:pt x="429" y="5986"/>
                  </a:lnTo>
                  <a:cubicBezTo>
                    <a:pt x="429" y="5986"/>
                    <a:pt x="1500" y="2828"/>
                    <a:pt x="3614" y="1409"/>
                  </a:cubicBezTo>
                  <a:cubicBezTo>
                    <a:pt x="3694" y="1436"/>
                    <a:pt x="3721" y="1463"/>
                    <a:pt x="3775" y="1463"/>
                  </a:cubicBezTo>
                  <a:cubicBezTo>
                    <a:pt x="3839" y="1480"/>
                    <a:pt x="3905" y="1488"/>
                    <a:pt x="3971" y="1488"/>
                  </a:cubicBezTo>
                  <a:cubicBezTo>
                    <a:pt x="4313" y="1488"/>
                    <a:pt x="4644" y="1265"/>
                    <a:pt x="4711" y="928"/>
                  </a:cubicBezTo>
                  <a:cubicBezTo>
                    <a:pt x="4819" y="553"/>
                    <a:pt x="4551" y="125"/>
                    <a:pt x="4149" y="18"/>
                  </a:cubicBezTo>
                  <a:cubicBezTo>
                    <a:pt x="4093" y="6"/>
                    <a:pt x="4037" y="1"/>
                    <a:pt x="39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8" name="Google Shape;6828;p45"/>
            <p:cNvSpPr/>
            <p:nvPr/>
          </p:nvSpPr>
          <p:spPr>
            <a:xfrm>
              <a:off x="2721300" y="9142975"/>
              <a:ext cx="100400" cy="89875"/>
            </a:xfrm>
            <a:custGeom>
              <a:avLst/>
              <a:gdLst/>
              <a:ahLst/>
              <a:cxnLst/>
              <a:rect l="l" t="t" r="r" b="b"/>
              <a:pathLst>
                <a:path w="4016" h="3595" extrusionOk="0">
                  <a:moveTo>
                    <a:pt x="827" y="0"/>
                  </a:moveTo>
                  <a:cubicBezTo>
                    <a:pt x="651" y="0"/>
                    <a:pt x="504" y="48"/>
                    <a:pt x="402" y="151"/>
                  </a:cubicBezTo>
                  <a:cubicBezTo>
                    <a:pt x="0" y="553"/>
                    <a:pt x="375" y="1623"/>
                    <a:pt x="1285" y="2507"/>
                  </a:cubicBezTo>
                  <a:cubicBezTo>
                    <a:pt x="1923" y="3184"/>
                    <a:pt x="2679" y="3594"/>
                    <a:pt x="3189" y="3594"/>
                  </a:cubicBezTo>
                  <a:cubicBezTo>
                    <a:pt x="3365" y="3594"/>
                    <a:pt x="3511" y="3546"/>
                    <a:pt x="3614" y="3443"/>
                  </a:cubicBezTo>
                  <a:cubicBezTo>
                    <a:pt x="4015" y="3042"/>
                    <a:pt x="3614" y="1971"/>
                    <a:pt x="2757" y="1088"/>
                  </a:cubicBezTo>
                  <a:cubicBezTo>
                    <a:pt x="2100" y="411"/>
                    <a:pt x="1338" y="0"/>
                    <a:pt x="8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9" name="Google Shape;6829;p45"/>
            <p:cNvSpPr/>
            <p:nvPr/>
          </p:nvSpPr>
          <p:spPr>
            <a:xfrm>
              <a:off x="2463000" y="9044325"/>
              <a:ext cx="116450" cy="51700"/>
            </a:xfrm>
            <a:custGeom>
              <a:avLst/>
              <a:gdLst/>
              <a:ahLst/>
              <a:cxnLst/>
              <a:rect l="l" t="t" r="r" b="b"/>
              <a:pathLst>
                <a:path w="4658" h="2068" extrusionOk="0">
                  <a:moveTo>
                    <a:pt x="2235" y="1"/>
                  </a:moveTo>
                  <a:cubicBezTo>
                    <a:pt x="1007" y="1"/>
                    <a:pt x="27" y="394"/>
                    <a:pt x="1" y="939"/>
                  </a:cubicBezTo>
                  <a:cubicBezTo>
                    <a:pt x="1" y="1501"/>
                    <a:pt x="1018" y="2009"/>
                    <a:pt x="2276" y="2063"/>
                  </a:cubicBezTo>
                  <a:cubicBezTo>
                    <a:pt x="2353" y="2066"/>
                    <a:pt x="2429" y="2068"/>
                    <a:pt x="2504" y="2068"/>
                  </a:cubicBezTo>
                  <a:cubicBezTo>
                    <a:pt x="3679" y="2068"/>
                    <a:pt x="4581" y="1681"/>
                    <a:pt x="4631" y="1153"/>
                  </a:cubicBezTo>
                  <a:cubicBezTo>
                    <a:pt x="4658" y="564"/>
                    <a:pt x="3614" y="82"/>
                    <a:pt x="2356" y="2"/>
                  </a:cubicBezTo>
                  <a:cubicBezTo>
                    <a:pt x="2316" y="1"/>
                    <a:pt x="2275" y="1"/>
                    <a:pt x="2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0" name="Google Shape;6830;p45"/>
            <p:cNvSpPr/>
            <p:nvPr/>
          </p:nvSpPr>
          <p:spPr>
            <a:xfrm>
              <a:off x="2422200" y="9154100"/>
              <a:ext cx="86325" cy="86350"/>
            </a:xfrm>
            <a:custGeom>
              <a:avLst/>
              <a:gdLst/>
              <a:ahLst/>
              <a:cxnLst/>
              <a:rect l="l" t="t" r="r" b="b"/>
              <a:pathLst>
                <a:path w="3453" h="3454" extrusionOk="0">
                  <a:moveTo>
                    <a:pt x="2168" y="1"/>
                  </a:moveTo>
                  <a:cubicBezTo>
                    <a:pt x="1740" y="1"/>
                    <a:pt x="1312" y="241"/>
                    <a:pt x="857" y="696"/>
                  </a:cubicBezTo>
                  <a:cubicBezTo>
                    <a:pt x="535" y="1071"/>
                    <a:pt x="241" y="1526"/>
                    <a:pt x="27" y="2008"/>
                  </a:cubicBezTo>
                  <a:cubicBezTo>
                    <a:pt x="0" y="2035"/>
                    <a:pt x="27" y="2115"/>
                    <a:pt x="27" y="2142"/>
                  </a:cubicBezTo>
                  <a:cubicBezTo>
                    <a:pt x="54" y="2169"/>
                    <a:pt x="107" y="2249"/>
                    <a:pt x="134" y="2249"/>
                  </a:cubicBezTo>
                  <a:lnTo>
                    <a:pt x="187" y="2249"/>
                  </a:lnTo>
                  <a:cubicBezTo>
                    <a:pt x="268" y="2249"/>
                    <a:pt x="321" y="2195"/>
                    <a:pt x="375" y="2115"/>
                  </a:cubicBezTo>
                  <a:cubicBezTo>
                    <a:pt x="402" y="2035"/>
                    <a:pt x="428" y="1928"/>
                    <a:pt x="455" y="1874"/>
                  </a:cubicBezTo>
                  <a:cubicBezTo>
                    <a:pt x="642" y="1526"/>
                    <a:pt x="830" y="1232"/>
                    <a:pt x="1071" y="964"/>
                  </a:cubicBezTo>
                  <a:cubicBezTo>
                    <a:pt x="1231" y="804"/>
                    <a:pt x="1365" y="670"/>
                    <a:pt x="1526" y="536"/>
                  </a:cubicBezTo>
                  <a:cubicBezTo>
                    <a:pt x="1633" y="456"/>
                    <a:pt x="1740" y="429"/>
                    <a:pt x="1847" y="349"/>
                  </a:cubicBezTo>
                  <a:lnTo>
                    <a:pt x="1900" y="349"/>
                  </a:lnTo>
                  <a:cubicBezTo>
                    <a:pt x="1927" y="349"/>
                    <a:pt x="2007" y="322"/>
                    <a:pt x="2061" y="322"/>
                  </a:cubicBezTo>
                  <a:lnTo>
                    <a:pt x="2302" y="322"/>
                  </a:lnTo>
                  <a:cubicBezTo>
                    <a:pt x="2382" y="349"/>
                    <a:pt x="2436" y="349"/>
                    <a:pt x="2516" y="402"/>
                  </a:cubicBezTo>
                  <a:cubicBezTo>
                    <a:pt x="2570" y="429"/>
                    <a:pt x="2650" y="456"/>
                    <a:pt x="2677" y="536"/>
                  </a:cubicBezTo>
                  <a:cubicBezTo>
                    <a:pt x="2730" y="563"/>
                    <a:pt x="2784" y="616"/>
                    <a:pt x="2810" y="696"/>
                  </a:cubicBezTo>
                  <a:cubicBezTo>
                    <a:pt x="2837" y="777"/>
                    <a:pt x="2864" y="830"/>
                    <a:pt x="2918" y="937"/>
                  </a:cubicBezTo>
                  <a:cubicBezTo>
                    <a:pt x="2944" y="1071"/>
                    <a:pt x="2971" y="1232"/>
                    <a:pt x="2998" y="1392"/>
                  </a:cubicBezTo>
                  <a:cubicBezTo>
                    <a:pt x="2998" y="1660"/>
                    <a:pt x="2998" y="2008"/>
                    <a:pt x="2944" y="2329"/>
                  </a:cubicBezTo>
                  <a:lnTo>
                    <a:pt x="2971" y="2302"/>
                  </a:lnTo>
                  <a:lnTo>
                    <a:pt x="2971" y="2302"/>
                  </a:lnTo>
                  <a:cubicBezTo>
                    <a:pt x="2944" y="2463"/>
                    <a:pt x="2918" y="2624"/>
                    <a:pt x="2837" y="2811"/>
                  </a:cubicBezTo>
                  <a:cubicBezTo>
                    <a:pt x="2810" y="2864"/>
                    <a:pt x="2810" y="2945"/>
                    <a:pt x="2784" y="2998"/>
                  </a:cubicBezTo>
                  <a:lnTo>
                    <a:pt x="2730" y="3079"/>
                  </a:lnTo>
                  <a:cubicBezTo>
                    <a:pt x="2703" y="3132"/>
                    <a:pt x="2703" y="3159"/>
                    <a:pt x="2703" y="3212"/>
                  </a:cubicBezTo>
                  <a:cubicBezTo>
                    <a:pt x="2677" y="3293"/>
                    <a:pt x="2730" y="3400"/>
                    <a:pt x="2810" y="3453"/>
                  </a:cubicBezTo>
                  <a:lnTo>
                    <a:pt x="2864" y="3453"/>
                  </a:lnTo>
                  <a:cubicBezTo>
                    <a:pt x="2944" y="3453"/>
                    <a:pt x="3051" y="3400"/>
                    <a:pt x="3051" y="3319"/>
                  </a:cubicBezTo>
                  <a:cubicBezTo>
                    <a:pt x="3051" y="3239"/>
                    <a:pt x="3078" y="3212"/>
                    <a:pt x="3105" y="3132"/>
                  </a:cubicBezTo>
                  <a:cubicBezTo>
                    <a:pt x="3105" y="3105"/>
                    <a:pt x="3132" y="3079"/>
                    <a:pt x="3132" y="3052"/>
                  </a:cubicBezTo>
                  <a:lnTo>
                    <a:pt x="3239" y="2731"/>
                  </a:lnTo>
                  <a:cubicBezTo>
                    <a:pt x="3319" y="2517"/>
                    <a:pt x="3346" y="2276"/>
                    <a:pt x="3373" y="2035"/>
                  </a:cubicBezTo>
                  <a:cubicBezTo>
                    <a:pt x="3453" y="1473"/>
                    <a:pt x="3399" y="1044"/>
                    <a:pt x="3239" y="670"/>
                  </a:cubicBezTo>
                  <a:cubicBezTo>
                    <a:pt x="3132" y="456"/>
                    <a:pt x="2998" y="295"/>
                    <a:pt x="2837" y="161"/>
                  </a:cubicBezTo>
                  <a:cubicBezTo>
                    <a:pt x="2784" y="108"/>
                    <a:pt x="2677" y="54"/>
                    <a:pt x="25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1" name="Google Shape;6831;p45"/>
            <p:cNvSpPr/>
            <p:nvPr/>
          </p:nvSpPr>
          <p:spPr>
            <a:xfrm>
              <a:off x="2643675" y="9247100"/>
              <a:ext cx="104400" cy="96400"/>
            </a:xfrm>
            <a:custGeom>
              <a:avLst/>
              <a:gdLst/>
              <a:ahLst/>
              <a:cxnLst/>
              <a:rect l="l" t="t" r="r" b="b"/>
              <a:pathLst>
                <a:path w="4176" h="3856" extrusionOk="0">
                  <a:moveTo>
                    <a:pt x="2543" y="1"/>
                  </a:moveTo>
                  <a:cubicBezTo>
                    <a:pt x="2329" y="1"/>
                    <a:pt x="2115" y="55"/>
                    <a:pt x="1874" y="162"/>
                  </a:cubicBezTo>
                  <a:cubicBezTo>
                    <a:pt x="1660" y="269"/>
                    <a:pt x="1446" y="402"/>
                    <a:pt x="1205" y="590"/>
                  </a:cubicBezTo>
                  <a:cubicBezTo>
                    <a:pt x="991" y="750"/>
                    <a:pt x="803" y="991"/>
                    <a:pt x="563" y="1286"/>
                  </a:cubicBezTo>
                  <a:cubicBezTo>
                    <a:pt x="402" y="1500"/>
                    <a:pt x="241" y="1741"/>
                    <a:pt x="81" y="2008"/>
                  </a:cubicBezTo>
                  <a:cubicBezTo>
                    <a:pt x="0" y="2089"/>
                    <a:pt x="27" y="2196"/>
                    <a:pt x="108" y="2276"/>
                  </a:cubicBezTo>
                  <a:cubicBezTo>
                    <a:pt x="134" y="2303"/>
                    <a:pt x="161" y="2303"/>
                    <a:pt x="215" y="2303"/>
                  </a:cubicBezTo>
                  <a:cubicBezTo>
                    <a:pt x="268" y="2303"/>
                    <a:pt x="348" y="2276"/>
                    <a:pt x="375" y="2223"/>
                  </a:cubicBezTo>
                  <a:cubicBezTo>
                    <a:pt x="616" y="1875"/>
                    <a:pt x="830" y="1527"/>
                    <a:pt x="1071" y="1259"/>
                  </a:cubicBezTo>
                  <a:lnTo>
                    <a:pt x="1098" y="1232"/>
                  </a:lnTo>
                  <a:cubicBezTo>
                    <a:pt x="1312" y="991"/>
                    <a:pt x="1553" y="804"/>
                    <a:pt x="1740" y="643"/>
                  </a:cubicBezTo>
                  <a:cubicBezTo>
                    <a:pt x="1874" y="563"/>
                    <a:pt x="2008" y="483"/>
                    <a:pt x="2142" y="456"/>
                  </a:cubicBezTo>
                  <a:cubicBezTo>
                    <a:pt x="2276" y="429"/>
                    <a:pt x="2383" y="376"/>
                    <a:pt x="2490" y="376"/>
                  </a:cubicBezTo>
                  <a:lnTo>
                    <a:pt x="2543" y="376"/>
                  </a:lnTo>
                  <a:cubicBezTo>
                    <a:pt x="2624" y="376"/>
                    <a:pt x="2677" y="376"/>
                    <a:pt x="2757" y="429"/>
                  </a:cubicBezTo>
                  <a:cubicBezTo>
                    <a:pt x="2838" y="456"/>
                    <a:pt x="2971" y="483"/>
                    <a:pt x="3079" y="510"/>
                  </a:cubicBezTo>
                  <a:cubicBezTo>
                    <a:pt x="3186" y="590"/>
                    <a:pt x="3293" y="617"/>
                    <a:pt x="3346" y="697"/>
                  </a:cubicBezTo>
                  <a:lnTo>
                    <a:pt x="3560" y="884"/>
                  </a:lnTo>
                  <a:cubicBezTo>
                    <a:pt x="3614" y="991"/>
                    <a:pt x="3641" y="1045"/>
                    <a:pt x="3694" y="1152"/>
                  </a:cubicBezTo>
                  <a:cubicBezTo>
                    <a:pt x="3721" y="1286"/>
                    <a:pt x="3748" y="1420"/>
                    <a:pt x="3774" y="1580"/>
                  </a:cubicBezTo>
                  <a:cubicBezTo>
                    <a:pt x="3774" y="1848"/>
                    <a:pt x="3774" y="2115"/>
                    <a:pt x="3721" y="2437"/>
                  </a:cubicBezTo>
                  <a:lnTo>
                    <a:pt x="3721" y="2463"/>
                  </a:lnTo>
                  <a:cubicBezTo>
                    <a:pt x="3694" y="2651"/>
                    <a:pt x="3614" y="2838"/>
                    <a:pt x="3587" y="2999"/>
                  </a:cubicBezTo>
                  <a:cubicBezTo>
                    <a:pt x="3560" y="3106"/>
                    <a:pt x="3507" y="3159"/>
                    <a:pt x="3480" y="3266"/>
                  </a:cubicBezTo>
                  <a:cubicBezTo>
                    <a:pt x="3453" y="3373"/>
                    <a:pt x="3373" y="3507"/>
                    <a:pt x="3346" y="3588"/>
                  </a:cubicBezTo>
                  <a:lnTo>
                    <a:pt x="3346" y="3641"/>
                  </a:lnTo>
                  <a:cubicBezTo>
                    <a:pt x="3319" y="3668"/>
                    <a:pt x="3346" y="3721"/>
                    <a:pt x="3346" y="3775"/>
                  </a:cubicBezTo>
                  <a:lnTo>
                    <a:pt x="3453" y="3855"/>
                  </a:lnTo>
                  <a:lnTo>
                    <a:pt x="3507" y="3855"/>
                  </a:lnTo>
                  <a:cubicBezTo>
                    <a:pt x="3560" y="3855"/>
                    <a:pt x="3587" y="3855"/>
                    <a:pt x="3614" y="3828"/>
                  </a:cubicBezTo>
                  <a:lnTo>
                    <a:pt x="3721" y="3721"/>
                  </a:lnTo>
                  <a:lnTo>
                    <a:pt x="3748" y="3668"/>
                  </a:lnTo>
                  <a:lnTo>
                    <a:pt x="3748" y="3641"/>
                  </a:lnTo>
                  <a:cubicBezTo>
                    <a:pt x="3774" y="3588"/>
                    <a:pt x="3774" y="3534"/>
                    <a:pt x="3828" y="3507"/>
                  </a:cubicBezTo>
                  <a:cubicBezTo>
                    <a:pt x="3855" y="3454"/>
                    <a:pt x="3855" y="3427"/>
                    <a:pt x="3855" y="3373"/>
                  </a:cubicBezTo>
                  <a:lnTo>
                    <a:pt x="3855" y="3320"/>
                  </a:lnTo>
                  <a:cubicBezTo>
                    <a:pt x="3882" y="3240"/>
                    <a:pt x="3908" y="3106"/>
                    <a:pt x="3962" y="2999"/>
                  </a:cubicBezTo>
                  <a:cubicBezTo>
                    <a:pt x="4015" y="2758"/>
                    <a:pt x="4096" y="2490"/>
                    <a:pt x="4122" y="2249"/>
                  </a:cubicBezTo>
                  <a:cubicBezTo>
                    <a:pt x="4176" y="1687"/>
                    <a:pt x="4122" y="1179"/>
                    <a:pt x="3908" y="831"/>
                  </a:cubicBezTo>
                  <a:cubicBezTo>
                    <a:pt x="3694" y="376"/>
                    <a:pt x="3186" y="55"/>
                    <a:pt x="2624" y="28"/>
                  </a:cubicBezTo>
                  <a:cubicBezTo>
                    <a:pt x="2570" y="1"/>
                    <a:pt x="2543" y="1"/>
                    <a:pt x="25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2" name="Google Shape;6832;p45"/>
            <p:cNvSpPr/>
            <p:nvPr/>
          </p:nvSpPr>
          <p:spPr>
            <a:xfrm>
              <a:off x="2533275" y="9242425"/>
              <a:ext cx="55550" cy="52900"/>
            </a:xfrm>
            <a:custGeom>
              <a:avLst/>
              <a:gdLst/>
              <a:ahLst/>
              <a:cxnLst/>
              <a:rect l="l" t="t" r="r" b="b"/>
              <a:pathLst>
                <a:path w="2222" h="2116" extrusionOk="0">
                  <a:moveTo>
                    <a:pt x="509" y="1"/>
                  </a:moveTo>
                  <a:cubicBezTo>
                    <a:pt x="455" y="1"/>
                    <a:pt x="428" y="54"/>
                    <a:pt x="402" y="81"/>
                  </a:cubicBezTo>
                  <a:cubicBezTo>
                    <a:pt x="241" y="268"/>
                    <a:pt x="134" y="482"/>
                    <a:pt x="54" y="723"/>
                  </a:cubicBezTo>
                  <a:cubicBezTo>
                    <a:pt x="27" y="777"/>
                    <a:pt x="27" y="884"/>
                    <a:pt x="0" y="991"/>
                  </a:cubicBezTo>
                  <a:lnTo>
                    <a:pt x="0" y="1259"/>
                  </a:lnTo>
                  <a:cubicBezTo>
                    <a:pt x="27" y="1553"/>
                    <a:pt x="214" y="1847"/>
                    <a:pt x="455" y="1981"/>
                  </a:cubicBezTo>
                  <a:cubicBezTo>
                    <a:pt x="589" y="2062"/>
                    <a:pt x="723" y="2088"/>
                    <a:pt x="857" y="2115"/>
                  </a:cubicBezTo>
                  <a:lnTo>
                    <a:pt x="910" y="2115"/>
                  </a:lnTo>
                  <a:cubicBezTo>
                    <a:pt x="1044" y="2115"/>
                    <a:pt x="1178" y="2088"/>
                    <a:pt x="1312" y="2008"/>
                  </a:cubicBezTo>
                  <a:cubicBezTo>
                    <a:pt x="1446" y="1955"/>
                    <a:pt x="1579" y="1847"/>
                    <a:pt x="1740" y="1687"/>
                  </a:cubicBezTo>
                  <a:cubicBezTo>
                    <a:pt x="1874" y="1526"/>
                    <a:pt x="1981" y="1339"/>
                    <a:pt x="2061" y="1071"/>
                  </a:cubicBezTo>
                  <a:lnTo>
                    <a:pt x="2168" y="777"/>
                  </a:lnTo>
                  <a:cubicBezTo>
                    <a:pt x="2222" y="723"/>
                    <a:pt x="2168" y="643"/>
                    <a:pt x="2115" y="616"/>
                  </a:cubicBezTo>
                  <a:lnTo>
                    <a:pt x="2061" y="616"/>
                  </a:lnTo>
                  <a:cubicBezTo>
                    <a:pt x="2008" y="616"/>
                    <a:pt x="1981" y="643"/>
                    <a:pt x="1954" y="723"/>
                  </a:cubicBezTo>
                  <a:cubicBezTo>
                    <a:pt x="1901" y="884"/>
                    <a:pt x="1847" y="1044"/>
                    <a:pt x="1767" y="1178"/>
                  </a:cubicBezTo>
                  <a:cubicBezTo>
                    <a:pt x="1713" y="1312"/>
                    <a:pt x="1633" y="1446"/>
                    <a:pt x="1553" y="1553"/>
                  </a:cubicBezTo>
                  <a:lnTo>
                    <a:pt x="1338" y="1740"/>
                  </a:lnTo>
                  <a:cubicBezTo>
                    <a:pt x="1285" y="1794"/>
                    <a:pt x="1231" y="1821"/>
                    <a:pt x="1178" y="1847"/>
                  </a:cubicBezTo>
                  <a:cubicBezTo>
                    <a:pt x="1098" y="1874"/>
                    <a:pt x="1044" y="1874"/>
                    <a:pt x="964" y="1874"/>
                  </a:cubicBezTo>
                  <a:lnTo>
                    <a:pt x="803" y="1874"/>
                  </a:lnTo>
                  <a:cubicBezTo>
                    <a:pt x="723" y="1874"/>
                    <a:pt x="696" y="1847"/>
                    <a:pt x="643" y="1847"/>
                  </a:cubicBezTo>
                  <a:cubicBezTo>
                    <a:pt x="562" y="1821"/>
                    <a:pt x="535" y="1794"/>
                    <a:pt x="509" y="1740"/>
                  </a:cubicBezTo>
                  <a:cubicBezTo>
                    <a:pt x="455" y="1714"/>
                    <a:pt x="428" y="1660"/>
                    <a:pt x="402" y="1607"/>
                  </a:cubicBezTo>
                  <a:cubicBezTo>
                    <a:pt x="375" y="1553"/>
                    <a:pt x="321" y="1526"/>
                    <a:pt x="321" y="1446"/>
                  </a:cubicBezTo>
                  <a:cubicBezTo>
                    <a:pt x="295" y="1392"/>
                    <a:pt x="295" y="1312"/>
                    <a:pt x="295" y="1259"/>
                  </a:cubicBezTo>
                  <a:cubicBezTo>
                    <a:pt x="295" y="1152"/>
                    <a:pt x="295" y="1044"/>
                    <a:pt x="321" y="937"/>
                  </a:cubicBezTo>
                  <a:cubicBezTo>
                    <a:pt x="375" y="804"/>
                    <a:pt x="402" y="723"/>
                    <a:pt x="455" y="589"/>
                  </a:cubicBezTo>
                  <a:cubicBezTo>
                    <a:pt x="535" y="456"/>
                    <a:pt x="589" y="349"/>
                    <a:pt x="669" y="242"/>
                  </a:cubicBezTo>
                  <a:cubicBezTo>
                    <a:pt x="696" y="215"/>
                    <a:pt x="696" y="188"/>
                    <a:pt x="696" y="134"/>
                  </a:cubicBezTo>
                  <a:cubicBezTo>
                    <a:pt x="696" y="108"/>
                    <a:pt x="669" y="81"/>
                    <a:pt x="643" y="54"/>
                  </a:cubicBezTo>
                  <a:cubicBezTo>
                    <a:pt x="535" y="54"/>
                    <a:pt x="535" y="1"/>
                    <a:pt x="5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833" name="Google Shape;6833;p45"/>
          <p:cNvGrpSpPr/>
          <p:nvPr/>
        </p:nvGrpSpPr>
        <p:grpSpPr>
          <a:xfrm>
            <a:off x="9515468" y="617251"/>
            <a:ext cx="1830833" cy="1316900"/>
            <a:chOff x="5785950" y="1653700"/>
            <a:chExt cx="1373125" cy="987675"/>
          </a:xfrm>
        </p:grpSpPr>
        <p:grpSp>
          <p:nvGrpSpPr>
            <p:cNvPr id="6834" name="Google Shape;6834;p45"/>
            <p:cNvGrpSpPr/>
            <p:nvPr/>
          </p:nvGrpSpPr>
          <p:grpSpPr>
            <a:xfrm>
              <a:off x="5785950" y="1653700"/>
              <a:ext cx="1373125" cy="987675"/>
              <a:chOff x="5785950" y="1653700"/>
              <a:chExt cx="1373125" cy="987675"/>
            </a:xfrm>
          </p:grpSpPr>
          <p:sp>
            <p:nvSpPr>
              <p:cNvPr id="6835" name="Google Shape;6835;p45"/>
              <p:cNvSpPr/>
              <p:nvPr/>
            </p:nvSpPr>
            <p:spPr>
              <a:xfrm>
                <a:off x="5785950" y="1653700"/>
                <a:ext cx="1373125" cy="987675"/>
              </a:xfrm>
              <a:custGeom>
                <a:avLst/>
                <a:gdLst/>
                <a:ahLst/>
                <a:cxnLst/>
                <a:rect l="l" t="t" r="r" b="b"/>
                <a:pathLst>
                  <a:path w="54925" h="39507" extrusionOk="0">
                    <a:moveTo>
                      <a:pt x="26847" y="1"/>
                    </a:moveTo>
                    <a:cubicBezTo>
                      <a:pt x="25268" y="1"/>
                      <a:pt x="23715" y="911"/>
                      <a:pt x="22216" y="2677"/>
                    </a:cubicBezTo>
                    <a:cubicBezTo>
                      <a:pt x="20182" y="5086"/>
                      <a:pt x="18630" y="9877"/>
                      <a:pt x="17613" y="14293"/>
                    </a:cubicBezTo>
                    <a:cubicBezTo>
                      <a:pt x="17532" y="14186"/>
                      <a:pt x="17506" y="14133"/>
                      <a:pt x="17425" y="14053"/>
                    </a:cubicBezTo>
                    <a:cubicBezTo>
                      <a:pt x="17425" y="14053"/>
                      <a:pt x="17425" y="14026"/>
                      <a:pt x="17399" y="14026"/>
                    </a:cubicBezTo>
                    <a:cubicBezTo>
                      <a:pt x="16890" y="13383"/>
                      <a:pt x="16221" y="12928"/>
                      <a:pt x="15418" y="12634"/>
                    </a:cubicBezTo>
                    <a:cubicBezTo>
                      <a:pt x="15124" y="12554"/>
                      <a:pt x="14856" y="12473"/>
                      <a:pt x="14615" y="12420"/>
                    </a:cubicBezTo>
                    <a:lnTo>
                      <a:pt x="14374" y="12340"/>
                    </a:lnTo>
                    <a:cubicBezTo>
                      <a:pt x="14321" y="12340"/>
                      <a:pt x="14294" y="12313"/>
                      <a:pt x="14240" y="12313"/>
                    </a:cubicBezTo>
                    <a:cubicBezTo>
                      <a:pt x="14160" y="12286"/>
                      <a:pt x="14053" y="12286"/>
                      <a:pt x="13999" y="12286"/>
                    </a:cubicBezTo>
                    <a:cubicBezTo>
                      <a:pt x="14026" y="11510"/>
                      <a:pt x="13919" y="10760"/>
                      <a:pt x="13705" y="10038"/>
                    </a:cubicBezTo>
                    <a:cubicBezTo>
                      <a:pt x="13330" y="8860"/>
                      <a:pt x="12688" y="7870"/>
                      <a:pt x="11858" y="7067"/>
                    </a:cubicBezTo>
                    <a:cubicBezTo>
                      <a:pt x="12367" y="6424"/>
                      <a:pt x="12581" y="5595"/>
                      <a:pt x="12527" y="4711"/>
                    </a:cubicBezTo>
                    <a:cubicBezTo>
                      <a:pt x="12367" y="3052"/>
                      <a:pt x="10948" y="1794"/>
                      <a:pt x="9262" y="1794"/>
                    </a:cubicBezTo>
                    <a:cubicBezTo>
                      <a:pt x="9182" y="1794"/>
                      <a:pt x="9048" y="1794"/>
                      <a:pt x="8914" y="1847"/>
                    </a:cubicBezTo>
                    <a:cubicBezTo>
                      <a:pt x="8272" y="1901"/>
                      <a:pt x="7656" y="2169"/>
                      <a:pt x="7174" y="2570"/>
                    </a:cubicBezTo>
                    <a:cubicBezTo>
                      <a:pt x="6585" y="1981"/>
                      <a:pt x="5836" y="1607"/>
                      <a:pt x="4979" y="1526"/>
                    </a:cubicBezTo>
                    <a:lnTo>
                      <a:pt x="4819" y="1526"/>
                    </a:lnTo>
                    <a:cubicBezTo>
                      <a:pt x="3159" y="1526"/>
                      <a:pt x="1741" y="2838"/>
                      <a:pt x="1687" y="4524"/>
                    </a:cubicBezTo>
                    <a:cubicBezTo>
                      <a:pt x="1607" y="5488"/>
                      <a:pt x="2008" y="6398"/>
                      <a:pt x="2678" y="6986"/>
                    </a:cubicBezTo>
                    <a:cubicBezTo>
                      <a:pt x="804" y="8699"/>
                      <a:pt x="1" y="11376"/>
                      <a:pt x="777" y="13946"/>
                    </a:cubicBezTo>
                    <a:cubicBezTo>
                      <a:pt x="1634" y="16783"/>
                      <a:pt x="4257" y="18737"/>
                      <a:pt x="7228" y="18737"/>
                    </a:cubicBezTo>
                    <a:cubicBezTo>
                      <a:pt x="7629" y="18737"/>
                      <a:pt x="8004" y="18710"/>
                      <a:pt x="8405" y="18630"/>
                    </a:cubicBezTo>
                    <a:cubicBezTo>
                      <a:pt x="8512" y="18924"/>
                      <a:pt x="8593" y="19192"/>
                      <a:pt x="8727" y="19432"/>
                    </a:cubicBezTo>
                    <a:cubicBezTo>
                      <a:pt x="8780" y="19459"/>
                      <a:pt x="8780" y="19513"/>
                      <a:pt x="8807" y="19540"/>
                    </a:cubicBezTo>
                    <a:lnTo>
                      <a:pt x="9075" y="19968"/>
                    </a:lnTo>
                    <a:cubicBezTo>
                      <a:pt x="9235" y="20235"/>
                      <a:pt x="9396" y="20476"/>
                      <a:pt x="9530" y="20664"/>
                    </a:cubicBezTo>
                    <a:cubicBezTo>
                      <a:pt x="9797" y="21012"/>
                      <a:pt x="10065" y="21279"/>
                      <a:pt x="10386" y="21520"/>
                    </a:cubicBezTo>
                    <a:cubicBezTo>
                      <a:pt x="10680" y="21734"/>
                      <a:pt x="11055" y="21948"/>
                      <a:pt x="11457" y="22109"/>
                    </a:cubicBezTo>
                    <a:cubicBezTo>
                      <a:pt x="11992" y="22323"/>
                      <a:pt x="12554" y="22457"/>
                      <a:pt x="13143" y="22484"/>
                    </a:cubicBezTo>
                    <a:lnTo>
                      <a:pt x="13491" y="22484"/>
                    </a:lnTo>
                    <a:cubicBezTo>
                      <a:pt x="13812" y="22484"/>
                      <a:pt x="14187" y="22457"/>
                      <a:pt x="14588" y="22377"/>
                    </a:cubicBezTo>
                    <a:cubicBezTo>
                      <a:pt x="14695" y="22511"/>
                      <a:pt x="14829" y="22618"/>
                      <a:pt x="14963" y="22725"/>
                    </a:cubicBezTo>
                    <a:cubicBezTo>
                      <a:pt x="15124" y="22885"/>
                      <a:pt x="15257" y="22992"/>
                      <a:pt x="15391" y="23073"/>
                    </a:cubicBezTo>
                    <a:lnTo>
                      <a:pt x="15793" y="23394"/>
                    </a:lnTo>
                    <a:cubicBezTo>
                      <a:pt x="15793" y="23394"/>
                      <a:pt x="15819" y="23394"/>
                      <a:pt x="15819" y="23421"/>
                    </a:cubicBezTo>
                    <a:cubicBezTo>
                      <a:pt x="16167" y="23661"/>
                      <a:pt x="16435" y="23822"/>
                      <a:pt x="16729" y="23983"/>
                    </a:cubicBezTo>
                    <a:cubicBezTo>
                      <a:pt x="16729" y="23983"/>
                      <a:pt x="16756" y="23983"/>
                      <a:pt x="16756" y="24009"/>
                    </a:cubicBezTo>
                    <a:cubicBezTo>
                      <a:pt x="17077" y="24197"/>
                      <a:pt x="17399" y="24331"/>
                      <a:pt x="17800" y="24464"/>
                    </a:cubicBezTo>
                    <a:cubicBezTo>
                      <a:pt x="17934" y="24491"/>
                      <a:pt x="18068" y="24545"/>
                      <a:pt x="18202" y="24598"/>
                    </a:cubicBezTo>
                    <a:cubicBezTo>
                      <a:pt x="20182" y="29416"/>
                      <a:pt x="22939" y="35037"/>
                      <a:pt x="25776" y="37446"/>
                    </a:cubicBezTo>
                    <a:cubicBezTo>
                      <a:pt x="27436" y="38838"/>
                      <a:pt x="28961" y="39507"/>
                      <a:pt x="30433" y="39507"/>
                    </a:cubicBezTo>
                    <a:cubicBezTo>
                      <a:pt x="31879" y="39507"/>
                      <a:pt x="33164" y="38811"/>
                      <a:pt x="33940" y="37580"/>
                    </a:cubicBezTo>
                    <a:cubicBezTo>
                      <a:pt x="34074" y="37365"/>
                      <a:pt x="34181" y="37178"/>
                      <a:pt x="34261" y="36937"/>
                    </a:cubicBezTo>
                    <a:cubicBezTo>
                      <a:pt x="35305" y="36910"/>
                      <a:pt x="36215" y="36455"/>
                      <a:pt x="36884" y="35733"/>
                    </a:cubicBezTo>
                    <a:cubicBezTo>
                      <a:pt x="37821" y="34716"/>
                      <a:pt x="38115" y="33431"/>
                      <a:pt x="37821" y="31905"/>
                    </a:cubicBezTo>
                    <a:lnTo>
                      <a:pt x="38008" y="31905"/>
                    </a:lnTo>
                    <a:cubicBezTo>
                      <a:pt x="39882" y="31905"/>
                      <a:pt x="40952" y="31102"/>
                      <a:pt x="41514" y="30433"/>
                    </a:cubicBezTo>
                    <a:cubicBezTo>
                      <a:pt x="41568" y="30406"/>
                      <a:pt x="41568" y="30380"/>
                      <a:pt x="41595" y="30353"/>
                    </a:cubicBezTo>
                    <a:cubicBezTo>
                      <a:pt x="41996" y="29844"/>
                      <a:pt x="42344" y="29041"/>
                      <a:pt x="42344" y="28131"/>
                    </a:cubicBezTo>
                    <a:cubicBezTo>
                      <a:pt x="43254" y="27435"/>
                      <a:pt x="43763" y="26472"/>
                      <a:pt x="43897" y="25535"/>
                    </a:cubicBezTo>
                    <a:cubicBezTo>
                      <a:pt x="44111" y="24357"/>
                      <a:pt x="43709" y="23287"/>
                      <a:pt x="42772" y="22323"/>
                    </a:cubicBezTo>
                    <a:cubicBezTo>
                      <a:pt x="42799" y="22270"/>
                      <a:pt x="42906" y="22189"/>
                      <a:pt x="42906" y="22136"/>
                    </a:cubicBezTo>
                    <a:cubicBezTo>
                      <a:pt x="43094" y="21868"/>
                      <a:pt x="43308" y="21601"/>
                      <a:pt x="43468" y="21386"/>
                    </a:cubicBezTo>
                    <a:lnTo>
                      <a:pt x="43629" y="21145"/>
                    </a:lnTo>
                    <a:cubicBezTo>
                      <a:pt x="43736" y="21012"/>
                      <a:pt x="43870" y="20798"/>
                      <a:pt x="43950" y="20744"/>
                    </a:cubicBezTo>
                    <a:lnTo>
                      <a:pt x="43977" y="20717"/>
                    </a:lnTo>
                    <a:cubicBezTo>
                      <a:pt x="43977" y="20717"/>
                      <a:pt x="44004" y="20664"/>
                      <a:pt x="44111" y="20637"/>
                    </a:cubicBezTo>
                    <a:cubicBezTo>
                      <a:pt x="44164" y="20610"/>
                      <a:pt x="44271" y="20583"/>
                      <a:pt x="44378" y="20530"/>
                    </a:cubicBezTo>
                    <a:cubicBezTo>
                      <a:pt x="44405" y="20530"/>
                      <a:pt x="44405" y="20530"/>
                      <a:pt x="44432" y="20503"/>
                    </a:cubicBezTo>
                    <a:cubicBezTo>
                      <a:pt x="44619" y="20476"/>
                      <a:pt x="44887" y="20450"/>
                      <a:pt x="45074" y="20396"/>
                    </a:cubicBezTo>
                    <a:cubicBezTo>
                      <a:pt x="46011" y="20316"/>
                      <a:pt x="47028" y="20182"/>
                      <a:pt x="47992" y="19780"/>
                    </a:cubicBezTo>
                    <a:lnTo>
                      <a:pt x="48955" y="19325"/>
                    </a:lnTo>
                    <a:lnTo>
                      <a:pt x="49972" y="18844"/>
                    </a:lnTo>
                    <a:cubicBezTo>
                      <a:pt x="50722" y="18442"/>
                      <a:pt x="51445" y="17853"/>
                      <a:pt x="52033" y="17184"/>
                    </a:cubicBezTo>
                    <a:cubicBezTo>
                      <a:pt x="52328" y="16863"/>
                      <a:pt x="52595" y="16515"/>
                      <a:pt x="52810" y="16247"/>
                    </a:cubicBezTo>
                    <a:cubicBezTo>
                      <a:pt x="53050" y="15953"/>
                      <a:pt x="53211" y="15659"/>
                      <a:pt x="53372" y="15418"/>
                    </a:cubicBezTo>
                    <a:cubicBezTo>
                      <a:pt x="53586" y="15096"/>
                      <a:pt x="53746" y="14749"/>
                      <a:pt x="53853" y="14481"/>
                    </a:cubicBezTo>
                    <a:cubicBezTo>
                      <a:pt x="53907" y="14320"/>
                      <a:pt x="53987" y="14160"/>
                      <a:pt x="54041" y="14026"/>
                    </a:cubicBezTo>
                    <a:lnTo>
                      <a:pt x="54068" y="13946"/>
                    </a:lnTo>
                    <a:cubicBezTo>
                      <a:pt x="54121" y="13838"/>
                      <a:pt x="54175" y="13758"/>
                      <a:pt x="54201" y="13624"/>
                    </a:cubicBezTo>
                    <a:cubicBezTo>
                      <a:pt x="54389" y="13143"/>
                      <a:pt x="54549" y="12634"/>
                      <a:pt x="54656" y="12072"/>
                    </a:cubicBezTo>
                    <a:cubicBezTo>
                      <a:pt x="54710" y="11751"/>
                      <a:pt x="54790" y="11376"/>
                      <a:pt x="54817" y="11028"/>
                    </a:cubicBezTo>
                    <a:cubicBezTo>
                      <a:pt x="54844" y="10841"/>
                      <a:pt x="54871" y="10627"/>
                      <a:pt x="54871" y="10439"/>
                    </a:cubicBezTo>
                    <a:cubicBezTo>
                      <a:pt x="54924" y="8914"/>
                      <a:pt x="53505" y="7495"/>
                      <a:pt x="51846" y="7495"/>
                    </a:cubicBezTo>
                    <a:lnTo>
                      <a:pt x="51766" y="7495"/>
                    </a:lnTo>
                    <a:cubicBezTo>
                      <a:pt x="51525" y="7495"/>
                      <a:pt x="51364" y="7522"/>
                      <a:pt x="51230" y="7522"/>
                    </a:cubicBezTo>
                    <a:cubicBezTo>
                      <a:pt x="50990" y="7575"/>
                      <a:pt x="50722" y="7602"/>
                      <a:pt x="50294" y="7656"/>
                    </a:cubicBezTo>
                    <a:cubicBezTo>
                      <a:pt x="49892" y="7736"/>
                      <a:pt x="49464" y="7843"/>
                      <a:pt x="48902" y="7977"/>
                    </a:cubicBezTo>
                    <a:cubicBezTo>
                      <a:pt x="48393" y="8111"/>
                      <a:pt x="47858" y="8298"/>
                      <a:pt x="47296" y="8512"/>
                    </a:cubicBezTo>
                    <a:cubicBezTo>
                      <a:pt x="46707" y="8726"/>
                      <a:pt x="46172" y="8994"/>
                      <a:pt x="45583" y="9342"/>
                    </a:cubicBezTo>
                    <a:cubicBezTo>
                      <a:pt x="45208" y="9529"/>
                      <a:pt x="44887" y="9770"/>
                      <a:pt x="44566" y="10038"/>
                    </a:cubicBezTo>
                    <a:cubicBezTo>
                      <a:pt x="44566" y="10038"/>
                      <a:pt x="44539" y="10038"/>
                      <a:pt x="44539" y="10065"/>
                    </a:cubicBezTo>
                    <a:cubicBezTo>
                      <a:pt x="44245" y="10305"/>
                      <a:pt x="44004" y="10573"/>
                      <a:pt x="43736" y="10814"/>
                    </a:cubicBezTo>
                    <a:cubicBezTo>
                      <a:pt x="43575" y="11001"/>
                      <a:pt x="43361" y="11215"/>
                      <a:pt x="43201" y="11403"/>
                    </a:cubicBezTo>
                    <a:lnTo>
                      <a:pt x="43067" y="11537"/>
                    </a:lnTo>
                    <a:lnTo>
                      <a:pt x="42505" y="12179"/>
                    </a:lnTo>
                    <a:cubicBezTo>
                      <a:pt x="42478" y="12206"/>
                      <a:pt x="42478" y="12259"/>
                      <a:pt x="42425" y="12259"/>
                    </a:cubicBezTo>
                    <a:cubicBezTo>
                      <a:pt x="42130" y="12607"/>
                      <a:pt x="41862" y="12982"/>
                      <a:pt x="41675" y="13330"/>
                    </a:cubicBezTo>
                    <a:cubicBezTo>
                      <a:pt x="41568" y="13517"/>
                      <a:pt x="41434" y="13731"/>
                      <a:pt x="41327" y="13919"/>
                    </a:cubicBezTo>
                    <a:cubicBezTo>
                      <a:pt x="41247" y="14026"/>
                      <a:pt x="41193" y="14160"/>
                      <a:pt x="41167" y="14267"/>
                    </a:cubicBezTo>
                    <a:cubicBezTo>
                      <a:pt x="41167" y="14267"/>
                      <a:pt x="41167" y="14293"/>
                      <a:pt x="41140" y="14293"/>
                    </a:cubicBezTo>
                    <a:cubicBezTo>
                      <a:pt x="41033" y="14481"/>
                      <a:pt x="40926" y="14615"/>
                      <a:pt x="40872" y="14722"/>
                    </a:cubicBezTo>
                    <a:lnTo>
                      <a:pt x="40792" y="14802"/>
                    </a:lnTo>
                    <a:lnTo>
                      <a:pt x="40551" y="14802"/>
                    </a:lnTo>
                    <a:cubicBezTo>
                      <a:pt x="40471" y="14802"/>
                      <a:pt x="40310" y="14749"/>
                      <a:pt x="40230" y="14749"/>
                    </a:cubicBezTo>
                    <a:cubicBezTo>
                      <a:pt x="39989" y="14722"/>
                      <a:pt x="39748" y="14722"/>
                      <a:pt x="39561" y="14695"/>
                    </a:cubicBezTo>
                    <a:cubicBezTo>
                      <a:pt x="39346" y="14695"/>
                      <a:pt x="39186" y="14668"/>
                      <a:pt x="38972" y="14668"/>
                    </a:cubicBezTo>
                    <a:lnTo>
                      <a:pt x="38918" y="14668"/>
                    </a:lnTo>
                    <a:cubicBezTo>
                      <a:pt x="39320" y="14267"/>
                      <a:pt x="39641" y="13812"/>
                      <a:pt x="39882" y="13410"/>
                    </a:cubicBezTo>
                    <a:cubicBezTo>
                      <a:pt x="40417" y="12473"/>
                      <a:pt x="40551" y="11456"/>
                      <a:pt x="40230" y="10520"/>
                    </a:cubicBezTo>
                    <a:cubicBezTo>
                      <a:pt x="39882" y="9583"/>
                      <a:pt x="39293" y="8833"/>
                      <a:pt x="38436" y="8378"/>
                    </a:cubicBezTo>
                    <a:cubicBezTo>
                      <a:pt x="38276" y="7522"/>
                      <a:pt x="37821" y="6853"/>
                      <a:pt x="37366" y="6505"/>
                    </a:cubicBezTo>
                    <a:lnTo>
                      <a:pt x="37339" y="6451"/>
                    </a:lnTo>
                    <a:cubicBezTo>
                      <a:pt x="36643" y="5862"/>
                      <a:pt x="35706" y="5514"/>
                      <a:pt x="34689" y="5514"/>
                    </a:cubicBezTo>
                    <a:cubicBezTo>
                      <a:pt x="34475" y="5514"/>
                      <a:pt x="34261" y="5514"/>
                      <a:pt x="34020" y="5568"/>
                    </a:cubicBezTo>
                    <a:cubicBezTo>
                      <a:pt x="33993" y="4283"/>
                      <a:pt x="33485" y="3239"/>
                      <a:pt x="32521" y="2490"/>
                    </a:cubicBezTo>
                    <a:cubicBezTo>
                      <a:pt x="31879" y="1981"/>
                      <a:pt x="31129" y="1714"/>
                      <a:pt x="30326" y="1714"/>
                    </a:cubicBezTo>
                    <a:lnTo>
                      <a:pt x="30059" y="1714"/>
                    </a:lnTo>
                    <a:cubicBezTo>
                      <a:pt x="30005" y="1687"/>
                      <a:pt x="29978" y="1633"/>
                      <a:pt x="29978" y="1607"/>
                    </a:cubicBezTo>
                    <a:cubicBezTo>
                      <a:pt x="29202" y="563"/>
                      <a:pt x="28078" y="1"/>
                      <a:pt x="268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36" name="Google Shape;6836;p45"/>
              <p:cNvSpPr/>
              <p:nvPr/>
            </p:nvSpPr>
            <p:spPr>
              <a:xfrm>
                <a:off x="6267750" y="1722200"/>
                <a:ext cx="343275" cy="420000"/>
              </a:xfrm>
              <a:custGeom>
                <a:avLst/>
                <a:gdLst/>
                <a:ahLst/>
                <a:cxnLst/>
                <a:rect l="l" t="t" r="r" b="b"/>
                <a:pathLst>
                  <a:path w="13731" h="16800" extrusionOk="0">
                    <a:moveTo>
                      <a:pt x="7615" y="0"/>
                    </a:moveTo>
                    <a:cubicBezTo>
                      <a:pt x="6959" y="0"/>
                      <a:pt x="6091" y="469"/>
                      <a:pt x="5032" y="1704"/>
                    </a:cubicBezTo>
                    <a:cubicBezTo>
                      <a:pt x="1954" y="5290"/>
                      <a:pt x="0" y="16800"/>
                      <a:pt x="0" y="16800"/>
                    </a:cubicBezTo>
                    <a:cubicBezTo>
                      <a:pt x="9047" y="11928"/>
                      <a:pt x="13731" y="3444"/>
                      <a:pt x="11697" y="1891"/>
                    </a:cubicBezTo>
                    <a:cubicBezTo>
                      <a:pt x="11522" y="1758"/>
                      <a:pt x="11326" y="1703"/>
                      <a:pt x="11120" y="1703"/>
                    </a:cubicBezTo>
                    <a:cubicBezTo>
                      <a:pt x="10125" y="1703"/>
                      <a:pt x="8913" y="2988"/>
                      <a:pt x="8913" y="2988"/>
                    </a:cubicBezTo>
                    <a:cubicBezTo>
                      <a:pt x="9333" y="1660"/>
                      <a:pt x="8850" y="0"/>
                      <a:pt x="76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37" name="Google Shape;6837;p45"/>
              <p:cNvSpPr/>
              <p:nvPr/>
            </p:nvSpPr>
            <p:spPr>
              <a:xfrm>
                <a:off x="6277100" y="1858450"/>
                <a:ext cx="467100" cy="283075"/>
              </a:xfrm>
              <a:custGeom>
                <a:avLst/>
                <a:gdLst/>
                <a:ahLst/>
                <a:cxnLst/>
                <a:rect l="l" t="t" r="r" b="b"/>
                <a:pathLst>
                  <a:path w="18684" h="11323" extrusionOk="0">
                    <a:moveTo>
                      <a:pt x="15127" y="1"/>
                    </a:moveTo>
                    <a:cubicBezTo>
                      <a:pt x="11098" y="1"/>
                      <a:pt x="1" y="11323"/>
                      <a:pt x="1" y="11323"/>
                    </a:cubicBezTo>
                    <a:cubicBezTo>
                      <a:pt x="12581" y="8807"/>
                      <a:pt x="18683" y="4765"/>
                      <a:pt x="18148" y="3186"/>
                    </a:cubicBezTo>
                    <a:cubicBezTo>
                      <a:pt x="17914" y="2496"/>
                      <a:pt x="17271" y="2302"/>
                      <a:pt x="16621" y="2302"/>
                    </a:cubicBezTo>
                    <a:cubicBezTo>
                      <a:pt x="15784" y="2302"/>
                      <a:pt x="14936" y="2624"/>
                      <a:pt x="14936" y="2624"/>
                    </a:cubicBezTo>
                    <a:cubicBezTo>
                      <a:pt x="17077" y="1232"/>
                      <a:pt x="16034" y="295"/>
                      <a:pt x="16034" y="295"/>
                    </a:cubicBezTo>
                    <a:cubicBezTo>
                      <a:pt x="15798" y="93"/>
                      <a:pt x="15492" y="1"/>
                      <a:pt x="151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38" name="Google Shape;6838;p45"/>
              <p:cNvSpPr/>
              <p:nvPr/>
            </p:nvSpPr>
            <p:spPr>
              <a:xfrm>
                <a:off x="6390200" y="1964725"/>
                <a:ext cx="247600" cy="107875"/>
              </a:xfrm>
              <a:custGeom>
                <a:avLst/>
                <a:gdLst/>
                <a:ahLst/>
                <a:cxnLst/>
                <a:rect l="l" t="t" r="r" b="b"/>
                <a:pathLst>
                  <a:path w="9904" h="4315" extrusionOk="0">
                    <a:moveTo>
                      <a:pt x="8178" y="0"/>
                    </a:moveTo>
                    <a:cubicBezTo>
                      <a:pt x="6553" y="0"/>
                      <a:pt x="3394" y="1494"/>
                      <a:pt x="0" y="4315"/>
                    </a:cubicBezTo>
                    <a:lnTo>
                      <a:pt x="0" y="4315"/>
                    </a:lnTo>
                    <a:cubicBezTo>
                      <a:pt x="0" y="4315"/>
                      <a:pt x="9904" y="1719"/>
                      <a:pt x="9208" y="434"/>
                    </a:cubicBezTo>
                    <a:cubicBezTo>
                      <a:pt x="9037" y="143"/>
                      <a:pt x="8681" y="0"/>
                      <a:pt x="81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39" name="Google Shape;6839;p45"/>
              <p:cNvSpPr/>
              <p:nvPr/>
            </p:nvSpPr>
            <p:spPr>
              <a:xfrm>
                <a:off x="6323275" y="1858950"/>
                <a:ext cx="178025" cy="203625"/>
              </a:xfrm>
              <a:custGeom>
                <a:avLst/>
                <a:gdLst/>
                <a:ahLst/>
                <a:cxnLst/>
                <a:rect l="l" t="t" r="r" b="b"/>
                <a:pathLst>
                  <a:path w="7121" h="8145" extrusionOk="0">
                    <a:moveTo>
                      <a:pt x="5522" y="1"/>
                    </a:moveTo>
                    <a:cubicBezTo>
                      <a:pt x="4135" y="1"/>
                      <a:pt x="1711" y="3136"/>
                      <a:pt x="1" y="8144"/>
                    </a:cubicBezTo>
                    <a:cubicBezTo>
                      <a:pt x="1" y="8144"/>
                      <a:pt x="7120" y="837"/>
                      <a:pt x="5889" y="88"/>
                    </a:cubicBezTo>
                    <a:cubicBezTo>
                      <a:pt x="5777" y="30"/>
                      <a:pt x="5654" y="1"/>
                      <a:pt x="55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0" name="Google Shape;6840;p45"/>
              <p:cNvSpPr/>
              <p:nvPr/>
            </p:nvSpPr>
            <p:spPr>
              <a:xfrm>
                <a:off x="5857550" y="1760775"/>
                <a:ext cx="1235925" cy="486475"/>
              </a:xfrm>
              <a:custGeom>
                <a:avLst/>
                <a:gdLst/>
                <a:ahLst/>
                <a:cxnLst/>
                <a:rect l="l" t="t" r="r" b="b"/>
                <a:pathLst>
                  <a:path w="49437" h="19459" extrusionOk="0">
                    <a:moveTo>
                      <a:pt x="2142" y="0"/>
                    </a:moveTo>
                    <a:cubicBezTo>
                      <a:pt x="1874" y="0"/>
                      <a:pt x="1634" y="188"/>
                      <a:pt x="1634" y="455"/>
                    </a:cubicBezTo>
                    <a:cubicBezTo>
                      <a:pt x="1634" y="723"/>
                      <a:pt x="1821" y="964"/>
                      <a:pt x="2089" y="964"/>
                    </a:cubicBezTo>
                    <a:lnTo>
                      <a:pt x="2222" y="964"/>
                    </a:lnTo>
                    <a:cubicBezTo>
                      <a:pt x="2945" y="1874"/>
                      <a:pt x="3159" y="3239"/>
                      <a:pt x="3240" y="3908"/>
                    </a:cubicBezTo>
                    <a:cubicBezTo>
                      <a:pt x="1152" y="4604"/>
                      <a:pt x="1" y="6852"/>
                      <a:pt x="616" y="8967"/>
                    </a:cubicBezTo>
                    <a:cubicBezTo>
                      <a:pt x="1162" y="10712"/>
                      <a:pt x="2774" y="11852"/>
                      <a:pt x="4511" y="11852"/>
                    </a:cubicBezTo>
                    <a:cubicBezTo>
                      <a:pt x="4905" y="11852"/>
                      <a:pt x="5306" y="11794"/>
                      <a:pt x="5702" y="11670"/>
                    </a:cubicBezTo>
                    <a:cubicBezTo>
                      <a:pt x="5970" y="11616"/>
                      <a:pt x="6211" y="11509"/>
                      <a:pt x="6451" y="11376"/>
                    </a:cubicBezTo>
                    <a:lnTo>
                      <a:pt x="6612" y="11376"/>
                    </a:lnTo>
                    <a:cubicBezTo>
                      <a:pt x="6732" y="11362"/>
                      <a:pt x="6853" y="11355"/>
                      <a:pt x="6963" y="11355"/>
                    </a:cubicBezTo>
                    <a:cubicBezTo>
                      <a:pt x="7074" y="11355"/>
                      <a:pt x="7174" y="11362"/>
                      <a:pt x="7254" y="11376"/>
                    </a:cubicBezTo>
                    <a:cubicBezTo>
                      <a:pt x="7442" y="11402"/>
                      <a:pt x="7576" y="11483"/>
                      <a:pt x="7683" y="11616"/>
                    </a:cubicBezTo>
                    <a:cubicBezTo>
                      <a:pt x="7790" y="11750"/>
                      <a:pt x="7897" y="11884"/>
                      <a:pt x="7950" y="12071"/>
                    </a:cubicBezTo>
                    <a:cubicBezTo>
                      <a:pt x="8031" y="12286"/>
                      <a:pt x="8057" y="12473"/>
                      <a:pt x="8084" y="12714"/>
                    </a:cubicBezTo>
                    <a:lnTo>
                      <a:pt x="8111" y="13035"/>
                    </a:lnTo>
                    <a:lnTo>
                      <a:pt x="8191" y="13383"/>
                    </a:lnTo>
                    <a:cubicBezTo>
                      <a:pt x="8218" y="13570"/>
                      <a:pt x="8298" y="13784"/>
                      <a:pt x="8379" y="13945"/>
                    </a:cubicBezTo>
                    <a:cubicBezTo>
                      <a:pt x="8486" y="14132"/>
                      <a:pt x="8593" y="14266"/>
                      <a:pt x="8646" y="14427"/>
                    </a:cubicBezTo>
                    <a:cubicBezTo>
                      <a:pt x="8753" y="14587"/>
                      <a:pt x="8860" y="14721"/>
                      <a:pt x="8967" y="14855"/>
                    </a:cubicBezTo>
                    <a:cubicBezTo>
                      <a:pt x="9048" y="14989"/>
                      <a:pt x="9155" y="15123"/>
                      <a:pt x="9289" y="15203"/>
                    </a:cubicBezTo>
                    <a:cubicBezTo>
                      <a:pt x="9422" y="15283"/>
                      <a:pt x="9556" y="15364"/>
                      <a:pt x="9690" y="15417"/>
                    </a:cubicBezTo>
                    <a:cubicBezTo>
                      <a:pt x="9984" y="15524"/>
                      <a:pt x="10306" y="15605"/>
                      <a:pt x="10600" y="15605"/>
                    </a:cubicBezTo>
                    <a:cubicBezTo>
                      <a:pt x="10674" y="15611"/>
                      <a:pt x="10747" y="15615"/>
                      <a:pt x="10821" y="15615"/>
                    </a:cubicBezTo>
                    <a:cubicBezTo>
                      <a:pt x="11043" y="15615"/>
                      <a:pt x="11269" y="15584"/>
                      <a:pt x="11510" y="15524"/>
                    </a:cubicBezTo>
                    <a:cubicBezTo>
                      <a:pt x="11778" y="15471"/>
                      <a:pt x="12045" y="15390"/>
                      <a:pt x="12260" y="15283"/>
                    </a:cubicBezTo>
                    <a:cubicBezTo>
                      <a:pt x="12500" y="15230"/>
                      <a:pt x="12715" y="15123"/>
                      <a:pt x="12795" y="15042"/>
                    </a:cubicBezTo>
                    <a:cubicBezTo>
                      <a:pt x="12848" y="15016"/>
                      <a:pt x="12875" y="15016"/>
                      <a:pt x="12902" y="14989"/>
                    </a:cubicBezTo>
                    <a:cubicBezTo>
                      <a:pt x="12982" y="15149"/>
                      <a:pt x="13063" y="15390"/>
                      <a:pt x="13250" y="15631"/>
                    </a:cubicBezTo>
                    <a:cubicBezTo>
                      <a:pt x="13410" y="15926"/>
                      <a:pt x="13705" y="16220"/>
                      <a:pt x="14053" y="16541"/>
                    </a:cubicBezTo>
                    <a:cubicBezTo>
                      <a:pt x="14133" y="16595"/>
                      <a:pt x="14213" y="16702"/>
                      <a:pt x="14320" y="16755"/>
                    </a:cubicBezTo>
                    <a:cubicBezTo>
                      <a:pt x="14401" y="16836"/>
                      <a:pt x="14508" y="16889"/>
                      <a:pt x="14588" y="16970"/>
                    </a:cubicBezTo>
                    <a:cubicBezTo>
                      <a:pt x="14776" y="17103"/>
                      <a:pt x="14990" y="17237"/>
                      <a:pt x="15204" y="17371"/>
                    </a:cubicBezTo>
                    <a:cubicBezTo>
                      <a:pt x="15445" y="17478"/>
                      <a:pt x="15686" y="17558"/>
                      <a:pt x="15953" y="17665"/>
                    </a:cubicBezTo>
                    <a:cubicBezTo>
                      <a:pt x="16087" y="17692"/>
                      <a:pt x="16221" y="17773"/>
                      <a:pt x="16355" y="17799"/>
                    </a:cubicBezTo>
                    <a:cubicBezTo>
                      <a:pt x="16489" y="17826"/>
                      <a:pt x="16622" y="17826"/>
                      <a:pt x="16783" y="17826"/>
                    </a:cubicBezTo>
                    <a:cubicBezTo>
                      <a:pt x="17077" y="17826"/>
                      <a:pt x="17399" y="17799"/>
                      <a:pt x="17693" y="17746"/>
                    </a:cubicBezTo>
                    <a:cubicBezTo>
                      <a:pt x="18014" y="17639"/>
                      <a:pt x="18335" y="17532"/>
                      <a:pt x="18657" y="17398"/>
                    </a:cubicBezTo>
                    <a:cubicBezTo>
                      <a:pt x="19004" y="17291"/>
                      <a:pt x="19326" y="17210"/>
                      <a:pt x="19620" y="17130"/>
                    </a:cubicBezTo>
                    <a:cubicBezTo>
                      <a:pt x="19764" y="17119"/>
                      <a:pt x="19899" y="17113"/>
                      <a:pt x="20029" y="17113"/>
                    </a:cubicBezTo>
                    <a:cubicBezTo>
                      <a:pt x="20212" y="17113"/>
                      <a:pt x="20384" y="17126"/>
                      <a:pt x="20557" y="17157"/>
                    </a:cubicBezTo>
                    <a:cubicBezTo>
                      <a:pt x="20878" y="17237"/>
                      <a:pt x="21172" y="17291"/>
                      <a:pt x="21467" y="17478"/>
                    </a:cubicBezTo>
                    <a:cubicBezTo>
                      <a:pt x="21761" y="17612"/>
                      <a:pt x="22083" y="17799"/>
                      <a:pt x="22377" y="17960"/>
                    </a:cubicBezTo>
                    <a:cubicBezTo>
                      <a:pt x="22671" y="18174"/>
                      <a:pt x="22966" y="18361"/>
                      <a:pt x="23287" y="18549"/>
                    </a:cubicBezTo>
                    <a:cubicBezTo>
                      <a:pt x="23581" y="18709"/>
                      <a:pt x="23903" y="18843"/>
                      <a:pt x="24224" y="18950"/>
                    </a:cubicBezTo>
                    <a:cubicBezTo>
                      <a:pt x="24518" y="19031"/>
                      <a:pt x="24839" y="19111"/>
                      <a:pt x="25161" y="19164"/>
                    </a:cubicBezTo>
                    <a:cubicBezTo>
                      <a:pt x="25455" y="19245"/>
                      <a:pt x="25776" y="19352"/>
                      <a:pt x="26097" y="19378"/>
                    </a:cubicBezTo>
                    <a:cubicBezTo>
                      <a:pt x="26405" y="19432"/>
                      <a:pt x="26706" y="19459"/>
                      <a:pt x="27004" y="19459"/>
                    </a:cubicBezTo>
                    <a:cubicBezTo>
                      <a:pt x="27302" y="19459"/>
                      <a:pt x="27596" y="19432"/>
                      <a:pt x="27891" y="19378"/>
                    </a:cubicBezTo>
                    <a:cubicBezTo>
                      <a:pt x="28185" y="19352"/>
                      <a:pt x="28453" y="19271"/>
                      <a:pt x="28720" y="19164"/>
                    </a:cubicBezTo>
                    <a:cubicBezTo>
                      <a:pt x="28988" y="19111"/>
                      <a:pt x="29256" y="19004"/>
                      <a:pt x="29497" y="18897"/>
                    </a:cubicBezTo>
                    <a:lnTo>
                      <a:pt x="30193" y="18602"/>
                    </a:lnTo>
                    <a:cubicBezTo>
                      <a:pt x="30300" y="18549"/>
                      <a:pt x="30407" y="18495"/>
                      <a:pt x="30514" y="18442"/>
                    </a:cubicBezTo>
                    <a:cubicBezTo>
                      <a:pt x="30594" y="18361"/>
                      <a:pt x="30701" y="18335"/>
                      <a:pt x="30808" y="18281"/>
                    </a:cubicBezTo>
                    <a:cubicBezTo>
                      <a:pt x="30915" y="18201"/>
                      <a:pt x="30969" y="18147"/>
                      <a:pt x="31076" y="18094"/>
                    </a:cubicBezTo>
                    <a:cubicBezTo>
                      <a:pt x="31183" y="18040"/>
                      <a:pt x="31236" y="17960"/>
                      <a:pt x="31317" y="17933"/>
                    </a:cubicBezTo>
                    <a:cubicBezTo>
                      <a:pt x="31477" y="17799"/>
                      <a:pt x="31611" y="17692"/>
                      <a:pt x="31745" y="17558"/>
                    </a:cubicBezTo>
                    <a:cubicBezTo>
                      <a:pt x="31986" y="17344"/>
                      <a:pt x="32173" y="17103"/>
                      <a:pt x="32307" y="16970"/>
                    </a:cubicBezTo>
                    <a:cubicBezTo>
                      <a:pt x="32334" y="16943"/>
                      <a:pt x="32334" y="16889"/>
                      <a:pt x="32387" y="16889"/>
                    </a:cubicBezTo>
                    <a:cubicBezTo>
                      <a:pt x="32414" y="16943"/>
                      <a:pt x="32441" y="16943"/>
                      <a:pt x="32468" y="16970"/>
                    </a:cubicBezTo>
                    <a:cubicBezTo>
                      <a:pt x="32655" y="17077"/>
                      <a:pt x="32923" y="17210"/>
                      <a:pt x="33244" y="17291"/>
                    </a:cubicBezTo>
                    <a:cubicBezTo>
                      <a:pt x="33324" y="17344"/>
                      <a:pt x="33404" y="17371"/>
                      <a:pt x="33511" y="17398"/>
                    </a:cubicBezTo>
                    <a:cubicBezTo>
                      <a:pt x="33619" y="17425"/>
                      <a:pt x="33726" y="17425"/>
                      <a:pt x="33779" y="17478"/>
                    </a:cubicBezTo>
                    <a:cubicBezTo>
                      <a:pt x="33993" y="17505"/>
                      <a:pt x="34181" y="17532"/>
                      <a:pt x="34421" y="17558"/>
                    </a:cubicBezTo>
                    <a:cubicBezTo>
                      <a:pt x="34502" y="17558"/>
                      <a:pt x="34662" y="17612"/>
                      <a:pt x="34743" y="17612"/>
                    </a:cubicBezTo>
                    <a:lnTo>
                      <a:pt x="35117" y="17612"/>
                    </a:lnTo>
                    <a:cubicBezTo>
                      <a:pt x="35358" y="17612"/>
                      <a:pt x="35626" y="17558"/>
                      <a:pt x="35867" y="17532"/>
                    </a:cubicBezTo>
                    <a:cubicBezTo>
                      <a:pt x="36134" y="17505"/>
                      <a:pt x="36349" y="17425"/>
                      <a:pt x="36616" y="17344"/>
                    </a:cubicBezTo>
                    <a:cubicBezTo>
                      <a:pt x="36884" y="17264"/>
                      <a:pt x="37152" y="17157"/>
                      <a:pt x="37392" y="16970"/>
                    </a:cubicBezTo>
                    <a:cubicBezTo>
                      <a:pt x="37633" y="16809"/>
                      <a:pt x="37848" y="16595"/>
                      <a:pt x="38088" y="16327"/>
                    </a:cubicBezTo>
                    <a:cubicBezTo>
                      <a:pt x="38303" y="16060"/>
                      <a:pt x="38490" y="15765"/>
                      <a:pt x="38704" y="15497"/>
                    </a:cubicBezTo>
                    <a:cubicBezTo>
                      <a:pt x="38891" y="15203"/>
                      <a:pt x="39105" y="14935"/>
                      <a:pt x="39320" y="14694"/>
                    </a:cubicBezTo>
                    <a:cubicBezTo>
                      <a:pt x="39561" y="14454"/>
                      <a:pt x="39828" y="14293"/>
                      <a:pt x="40096" y="14132"/>
                    </a:cubicBezTo>
                    <a:cubicBezTo>
                      <a:pt x="40363" y="13999"/>
                      <a:pt x="40711" y="13865"/>
                      <a:pt x="41006" y="13784"/>
                    </a:cubicBezTo>
                    <a:cubicBezTo>
                      <a:pt x="41327" y="13731"/>
                      <a:pt x="41675" y="13651"/>
                      <a:pt x="42050" y="13624"/>
                    </a:cubicBezTo>
                    <a:cubicBezTo>
                      <a:pt x="42772" y="13544"/>
                      <a:pt x="43522" y="13463"/>
                      <a:pt x="44111" y="13196"/>
                    </a:cubicBezTo>
                    <a:lnTo>
                      <a:pt x="45021" y="12794"/>
                    </a:lnTo>
                    <a:cubicBezTo>
                      <a:pt x="45315" y="12660"/>
                      <a:pt x="45636" y="12473"/>
                      <a:pt x="45904" y="12339"/>
                    </a:cubicBezTo>
                    <a:cubicBezTo>
                      <a:pt x="46466" y="12045"/>
                      <a:pt x="46921" y="11643"/>
                      <a:pt x="47323" y="11242"/>
                    </a:cubicBezTo>
                    <a:cubicBezTo>
                      <a:pt x="47537" y="11054"/>
                      <a:pt x="47697" y="10813"/>
                      <a:pt x="47858" y="10573"/>
                    </a:cubicBezTo>
                    <a:cubicBezTo>
                      <a:pt x="48045" y="10332"/>
                      <a:pt x="48179" y="10144"/>
                      <a:pt x="48313" y="9903"/>
                    </a:cubicBezTo>
                    <a:cubicBezTo>
                      <a:pt x="48420" y="9663"/>
                      <a:pt x="48527" y="9475"/>
                      <a:pt x="48634" y="9234"/>
                    </a:cubicBezTo>
                    <a:cubicBezTo>
                      <a:pt x="48714" y="9127"/>
                      <a:pt x="48741" y="9047"/>
                      <a:pt x="48768" y="8913"/>
                    </a:cubicBezTo>
                    <a:cubicBezTo>
                      <a:pt x="48795" y="8806"/>
                      <a:pt x="48875" y="8699"/>
                      <a:pt x="48902" y="8592"/>
                    </a:cubicBezTo>
                    <a:cubicBezTo>
                      <a:pt x="49062" y="8190"/>
                      <a:pt x="49169" y="7789"/>
                      <a:pt x="49223" y="7468"/>
                    </a:cubicBezTo>
                    <a:cubicBezTo>
                      <a:pt x="49303" y="7120"/>
                      <a:pt x="49330" y="6852"/>
                      <a:pt x="49357" y="6665"/>
                    </a:cubicBezTo>
                    <a:cubicBezTo>
                      <a:pt x="49357" y="6558"/>
                      <a:pt x="49410" y="6504"/>
                      <a:pt x="49410" y="6424"/>
                    </a:cubicBezTo>
                    <a:cubicBezTo>
                      <a:pt x="49410" y="6370"/>
                      <a:pt x="49437" y="6370"/>
                      <a:pt x="49437" y="6370"/>
                    </a:cubicBezTo>
                    <a:cubicBezTo>
                      <a:pt x="49383" y="6103"/>
                      <a:pt x="49169" y="5889"/>
                      <a:pt x="48982" y="5889"/>
                    </a:cubicBezTo>
                    <a:lnTo>
                      <a:pt x="48875" y="5889"/>
                    </a:lnTo>
                    <a:cubicBezTo>
                      <a:pt x="48795" y="5889"/>
                      <a:pt x="48741" y="5915"/>
                      <a:pt x="48634" y="5915"/>
                    </a:cubicBezTo>
                    <a:cubicBezTo>
                      <a:pt x="48447" y="5915"/>
                      <a:pt x="48179" y="5996"/>
                      <a:pt x="47831" y="6022"/>
                    </a:cubicBezTo>
                    <a:cubicBezTo>
                      <a:pt x="47510" y="6103"/>
                      <a:pt x="47135" y="6156"/>
                      <a:pt x="46734" y="6263"/>
                    </a:cubicBezTo>
                    <a:cubicBezTo>
                      <a:pt x="46332" y="6370"/>
                      <a:pt x="45904" y="6531"/>
                      <a:pt x="45449" y="6692"/>
                    </a:cubicBezTo>
                    <a:cubicBezTo>
                      <a:pt x="45021" y="6852"/>
                      <a:pt x="44566" y="7093"/>
                      <a:pt x="44111" y="7361"/>
                    </a:cubicBezTo>
                    <a:cubicBezTo>
                      <a:pt x="43897" y="7495"/>
                      <a:pt x="43682" y="7628"/>
                      <a:pt x="43495" y="7842"/>
                    </a:cubicBezTo>
                    <a:cubicBezTo>
                      <a:pt x="43281" y="8003"/>
                      <a:pt x="43094" y="8190"/>
                      <a:pt x="42879" y="8405"/>
                    </a:cubicBezTo>
                    <a:cubicBezTo>
                      <a:pt x="42692" y="8592"/>
                      <a:pt x="42505" y="8833"/>
                      <a:pt x="42317" y="9074"/>
                    </a:cubicBezTo>
                    <a:cubicBezTo>
                      <a:pt x="42103" y="9315"/>
                      <a:pt x="41916" y="9502"/>
                      <a:pt x="41702" y="9743"/>
                    </a:cubicBezTo>
                    <a:cubicBezTo>
                      <a:pt x="41514" y="9984"/>
                      <a:pt x="41300" y="10251"/>
                      <a:pt x="41140" y="10519"/>
                    </a:cubicBezTo>
                    <a:cubicBezTo>
                      <a:pt x="40979" y="10787"/>
                      <a:pt x="40818" y="11108"/>
                      <a:pt x="40631" y="11402"/>
                    </a:cubicBezTo>
                    <a:cubicBezTo>
                      <a:pt x="40471" y="11723"/>
                      <a:pt x="40283" y="11991"/>
                      <a:pt x="40069" y="12259"/>
                    </a:cubicBezTo>
                    <a:cubicBezTo>
                      <a:pt x="39882" y="12473"/>
                      <a:pt x="39614" y="12687"/>
                      <a:pt x="39373" y="12848"/>
                    </a:cubicBezTo>
                    <a:cubicBezTo>
                      <a:pt x="39105" y="13008"/>
                      <a:pt x="38838" y="13115"/>
                      <a:pt x="38490" y="13196"/>
                    </a:cubicBezTo>
                    <a:cubicBezTo>
                      <a:pt x="38317" y="13227"/>
                      <a:pt x="38136" y="13240"/>
                      <a:pt x="37945" y="13240"/>
                    </a:cubicBezTo>
                    <a:cubicBezTo>
                      <a:pt x="37810" y="13240"/>
                      <a:pt x="37670" y="13233"/>
                      <a:pt x="37526" y="13222"/>
                    </a:cubicBezTo>
                    <a:cubicBezTo>
                      <a:pt x="37205" y="13196"/>
                      <a:pt x="36857" y="13142"/>
                      <a:pt x="36563" y="13115"/>
                    </a:cubicBezTo>
                    <a:cubicBezTo>
                      <a:pt x="36441" y="13104"/>
                      <a:pt x="36314" y="13098"/>
                      <a:pt x="36193" y="13098"/>
                    </a:cubicBezTo>
                    <a:cubicBezTo>
                      <a:pt x="36021" y="13098"/>
                      <a:pt x="35858" y="13111"/>
                      <a:pt x="35733" y="13142"/>
                    </a:cubicBezTo>
                    <a:cubicBezTo>
                      <a:pt x="35465" y="13222"/>
                      <a:pt x="35224" y="13276"/>
                      <a:pt x="35010" y="13383"/>
                    </a:cubicBezTo>
                    <a:cubicBezTo>
                      <a:pt x="34823" y="13490"/>
                      <a:pt x="34609" y="13624"/>
                      <a:pt x="34421" y="13704"/>
                    </a:cubicBezTo>
                    <a:cubicBezTo>
                      <a:pt x="34207" y="13865"/>
                      <a:pt x="34047" y="13945"/>
                      <a:pt x="33886" y="14079"/>
                    </a:cubicBezTo>
                    <a:cubicBezTo>
                      <a:pt x="33779" y="14159"/>
                      <a:pt x="33726" y="14213"/>
                      <a:pt x="33645" y="14293"/>
                    </a:cubicBezTo>
                    <a:cubicBezTo>
                      <a:pt x="33592" y="14347"/>
                      <a:pt x="33485" y="14427"/>
                      <a:pt x="33404" y="14480"/>
                    </a:cubicBezTo>
                    <a:lnTo>
                      <a:pt x="33003" y="14882"/>
                    </a:lnTo>
                    <a:cubicBezTo>
                      <a:pt x="32869" y="15016"/>
                      <a:pt x="32789" y="15176"/>
                      <a:pt x="32682" y="15283"/>
                    </a:cubicBezTo>
                    <a:cubicBezTo>
                      <a:pt x="32468" y="15551"/>
                      <a:pt x="32307" y="15792"/>
                      <a:pt x="32200" y="15952"/>
                    </a:cubicBezTo>
                    <a:cubicBezTo>
                      <a:pt x="32173" y="15979"/>
                      <a:pt x="32173" y="16033"/>
                      <a:pt x="32173" y="16033"/>
                    </a:cubicBezTo>
                    <a:lnTo>
                      <a:pt x="32146" y="15979"/>
                    </a:lnTo>
                    <a:cubicBezTo>
                      <a:pt x="31986" y="15899"/>
                      <a:pt x="31745" y="15765"/>
                      <a:pt x="31451" y="15578"/>
                    </a:cubicBezTo>
                    <a:cubicBezTo>
                      <a:pt x="31129" y="15444"/>
                      <a:pt x="30808" y="15283"/>
                      <a:pt x="30433" y="15123"/>
                    </a:cubicBezTo>
                    <a:lnTo>
                      <a:pt x="30139" y="15016"/>
                    </a:lnTo>
                    <a:lnTo>
                      <a:pt x="29845" y="14909"/>
                    </a:lnTo>
                    <a:cubicBezTo>
                      <a:pt x="29630" y="14855"/>
                      <a:pt x="29390" y="14775"/>
                      <a:pt x="29202" y="14721"/>
                    </a:cubicBezTo>
                    <a:cubicBezTo>
                      <a:pt x="28961" y="14641"/>
                      <a:pt x="28720" y="14614"/>
                      <a:pt x="28506" y="14561"/>
                    </a:cubicBezTo>
                    <a:cubicBezTo>
                      <a:pt x="28265" y="14480"/>
                      <a:pt x="28025" y="14454"/>
                      <a:pt x="27757" y="14427"/>
                    </a:cubicBezTo>
                    <a:cubicBezTo>
                      <a:pt x="27516" y="14373"/>
                      <a:pt x="27248" y="14373"/>
                      <a:pt x="26981" y="14373"/>
                    </a:cubicBezTo>
                    <a:cubicBezTo>
                      <a:pt x="26713" y="14373"/>
                      <a:pt x="26445" y="14427"/>
                      <a:pt x="26178" y="14454"/>
                    </a:cubicBezTo>
                    <a:cubicBezTo>
                      <a:pt x="25642" y="14534"/>
                      <a:pt x="25054" y="14641"/>
                      <a:pt x="24491" y="14748"/>
                    </a:cubicBezTo>
                    <a:cubicBezTo>
                      <a:pt x="23876" y="14855"/>
                      <a:pt x="23287" y="15123"/>
                      <a:pt x="22645" y="15390"/>
                    </a:cubicBezTo>
                    <a:cubicBezTo>
                      <a:pt x="22350" y="15524"/>
                      <a:pt x="22002" y="15658"/>
                      <a:pt x="21708" y="15685"/>
                    </a:cubicBezTo>
                    <a:cubicBezTo>
                      <a:pt x="21521" y="15736"/>
                      <a:pt x="21313" y="15754"/>
                      <a:pt x="21111" y="15754"/>
                    </a:cubicBezTo>
                    <a:cubicBezTo>
                      <a:pt x="20994" y="15754"/>
                      <a:pt x="20879" y="15748"/>
                      <a:pt x="20771" y="15738"/>
                    </a:cubicBezTo>
                    <a:cubicBezTo>
                      <a:pt x="20155" y="15658"/>
                      <a:pt x="19593" y="15364"/>
                      <a:pt x="19138" y="14882"/>
                    </a:cubicBezTo>
                    <a:cubicBezTo>
                      <a:pt x="18897" y="14668"/>
                      <a:pt x="18657" y="14427"/>
                      <a:pt x="18416" y="14266"/>
                    </a:cubicBezTo>
                    <a:cubicBezTo>
                      <a:pt x="18202" y="14052"/>
                      <a:pt x="17961" y="13892"/>
                      <a:pt x="17720" y="13784"/>
                    </a:cubicBezTo>
                    <a:cubicBezTo>
                      <a:pt x="17613" y="13704"/>
                      <a:pt x="17479" y="13677"/>
                      <a:pt x="17399" y="13651"/>
                    </a:cubicBezTo>
                    <a:cubicBezTo>
                      <a:pt x="17291" y="13624"/>
                      <a:pt x="17158" y="13570"/>
                      <a:pt x="17051" y="13570"/>
                    </a:cubicBezTo>
                    <a:cubicBezTo>
                      <a:pt x="16810" y="13544"/>
                      <a:pt x="16596" y="13517"/>
                      <a:pt x="16381" y="13517"/>
                    </a:cubicBezTo>
                    <a:cubicBezTo>
                      <a:pt x="16221" y="13517"/>
                      <a:pt x="16084" y="13505"/>
                      <a:pt x="15947" y="13505"/>
                    </a:cubicBezTo>
                    <a:cubicBezTo>
                      <a:pt x="15879" y="13505"/>
                      <a:pt x="15810" y="13508"/>
                      <a:pt x="15739" y="13517"/>
                    </a:cubicBezTo>
                    <a:cubicBezTo>
                      <a:pt x="15659" y="13517"/>
                      <a:pt x="15552" y="13517"/>
                      <a:pt x="15445" y="13544"/>
                    </a:cubicBezTo>
                    <a:cubicBezTo>
                      <a:pt x="15391" y="13544"/>
                      <a:pt x="15338" y="13544"/>
                      <a:pt x="15284" y="13570"/>
                    </a:cubicBezTo>
                    <a:cubicBezTo>
                      <a:pt x="15257" y="13570"/>
                      <a:pt x="15177" y="13570"/>
                      <a:pt x="15150" y="13624"/>
                    </a:cubicBezTo>
                    <a:cubicBezTo>
                      <a:pt x="14990" y="13651"/>
                      <a:pt x="14776" y="13677"/>
                      <a:pt x="14615" y="13704"/>
                    </a:cubicBezTo>
                    <a:cubicBezTo>
                      <a:pt x="14508" y="13758"/>
                      <a:pt x="14454" y="13758"/>
                      <a:pt x="14347" y="13784"/>
                    </a:cubicBezTo>
                    <a:cubicBezTo>
                      <a:pt x="14267" y="13811"/>
                      <a:pt x="14187" y="13811"/>
                      <a:pt x="14106" y="13838"/>
                    </a:cubicBezTo>
                    <a:cubicBezTo>
                      <a:pt x="13785" y="13918"/>
                      <a:pt x="13518" y="14025"/>
                      <a:pt x="13303" y="14079"/>
                    </a:cubicBezTo>
                    <a:lnTo>
                      <a:pt x="13303" y="13758"/>
                    </a:lnTo>
                    <a:cubicBezTo>
                      <a:pt x="13303" y="13517"/>
                      <a:pt x="13277" y="13249"/>
                      <a:pt x="13196" y="12981"/>
                    </a:cubicBezTo>
                    <a:cubicBezTo>
                      <a:pt x="13143" y="12714"/>
                      <a:pt x="13063" y="12446"/>
                      <a:pt x="12982" y="12179"/>
                    </a:cubicBezTo>
                    <a:cubicBezTo>
                      <a:pt x="12875" y="11911"/>
                      <a:pt x="12741" y="11670"/>
                      <a:pt x="12581" y="11429"/>
                    </a:cubicBezTo>
                    <a:cubicBezTo>
                      <a:pt x="12393" y="11242"/>
                      <a:pt x="12179" y="11081"/>
                      <a:pt x="11912" y="10974"/>
                    </a:cubicBezTo>
                    <a:cubicBezTo>
                      <a:pt x="11590" y="10867"/>
                      <a:pt x="11296" y="10813"/>
                      <a:pt x="10975" y="10706"/>
                    </a:cubicBezTo>
                    <a:cubicBezTo>
                      <a:pt x="10846" y="10688"/>
                      <a:pt x="10716" y="10657"/>
                      <a:pt x="10578" y="10657"/>
                    </a:cubicBezTo>
                    <a:cubicBezTo>
                      <a:pt x="10516" y="10657"/>
                      <a:pt x="10452" y="10663"/>
                      <a:pt x="10386" y="10680"/>
                    </a:cubicBezTo>
                    <a:lnTo>
                      <a:pt x="10065" y="10706"/>
                    </a:lnTo>
                    <a:lnTo>
                      <a:pt x="9717" y="10733"/>
                    </a:lnTo>
                    <a:cubicBezTo>
                      <a:pt x="9610" y="10747"/>
                      <a:pt x="9503" y="10753"/>
                      <a:pt x="9399" y="10753"/>
                    </a:cubicBezTo>
                    <a:cubicBezTo>
                      <a:pt x="9295" y="10753"/>
                      <a:pt x="9195" y="10747"/>
                      <a:pt x="9101" y="10733"/>
                    </a:cubicBezTo>
                    <a:cubicBezTo>
                      <a:pt x="8887" y="10706"/>
                      <a:pt x="8753" y="10626"/>
                      <a:pt x="8619" y="10546"/>
                    </a:cubicBezTo>
                    <a:cubicBezTo>
                      <a:pt x="8486" y="10439"/>
                      <a:pt x="8379" y="10305"/>
                      <a:pt x="8352" y="10144"/>
                    </a:cubicBezTo>
                    <a:cubicBezTo>
                      <a:pt x="8298" y="9957"/>
                      <a:pt x="8298" y="9743"/>
                      <a:pt x="8298" y="9529"/>
                    </a:cubicBezTo>
                    <a:lnTo>
                      <a:pt x="8298" y="9288"/>
                    </a:lnTo>
                    <a:cubicBezTo>
                      <a:pt x="8619" y="8458"/>
                      <a:pt x="8700" y="7521"/>
                      <a:pt x="8379" y="6584"/>
                    </a:cubicBezTo>
                    <a:cubicBezTo>
                      <a:pt x="7950" y="5193"/>
                      <a:pt x="6853" y="4176"/>
                      <a:pt x="5541" y="3854"/>
                    </a:cubicBezTo>
                    <a:cubicBezTo>
                      <a:pt x="5675" y="3078"/>
                      <a:pt x="5943" y="2141"/>
                      <a:pt x="6451" y="1445"/>
                    </a:cubicBezTo>
                    <a:lnTo>
                      <a:pt x="6585" y="1445"/>
                    </a:lnTo>
                    <a:cubicBezTo>
                      <a:pt x="6906" y="1392"/>
                      <a:pt x="7147" y="1098"/>
                      <a:pt x="7094" y="803"/>
                    </a:cubicBezTo>
                    <a:cubicBezTo>
                      <a:pt x="7046" y="491"/>
                      <a:pt x="6804" y="286"/>
                      <a:pt x="6542" y="286"/>
                    </a:cubicBezTo>
                    <a:cubicBezTo>
                      <a:pt x="6512" y="286"/>
                      <a:pt x="6482" y="289"/>
                      <a:pt x="6451" y="295"/>
                    </a:cubicBezTo>
                    <a:cubicBezTo>
                      <a:pt x="6103" y="321"/>
                      <a:pt x="5889" y="643"/>
                      <a:pt x="5943" y="937"/>
                    </a:cubicBezTo>
                    <a:cubicBezTo>
                      <a:pt x="5943" y="1044"/>
                      <a:pt x="5970" y="1098"/>
                      <a:pt x="6023" y="1178"/>
                    </a:cubicBezTo>
                    <a:cubicBezTo>
                      <a:pt x="5675" y="1660"/>
                      <a:pt x="5167" y="2570"/>
                      <a:pt x="5006" y="3747"/>
                    </a:cubicBezTo>
                    <a:cubicBezTo>
                      <a:pt x="4847" y="3719"/>
                      <a:pt x="4682" y="3708"/>
                      <a:pt x="4514" y="3708"/>
                    </a:cubicBezTo>
                    <a:cubicBezTo>
                      <a:pt x="4200" y="3708"/>
                      <a:pt x="3875" y="3749"/>
                      <a:pt x="3561" y="3801"/>
                    </a:cubicBezTo>
                    <a:cubicBezTo>
                      <a:pt x="3561" y="2329"/>
                      <a:pt x="2945" y="1258"/>
                      <a:pt x="2544" y="696"/>
                    </a:cubicBezTo>
                    <a:cubicBezTo>
                      <a:pt x="2570" y="643"/>
                      <a:pt x="2597" y="562"/>
                      <a:pt x="2597" y="509"/>
                    </a:cubicBezTo>
                    <a:cubicBezTo>
                      <a:pt x="2597" y="241"/>
                      <a:pt x="2410" y="0"/>
                      <a:pt x="21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1" name="Google Shape;6841;p45"/>
              <p:cNvSpPr/>
              <p:nvPr/>
            </p:nvSpPr>
            <p:spPr>
              <a:xfrm>
                <a:off x="6264400" y="2141500"/>
                <a:ext cx="444325" cy="433650"/>
              </a:xfrm>
              <a:custGeom>
                <a:avLst/>
                <a:gdLst/>
                <a:ahLst/>
                <a:cxnLst/>
                <a:rect l="l" t="t" r="r" b="b"/>
                <a:pathLst>
                  <a:path w="17773" h="17346" extrusionOk="0">
                    <a:moveTo>
                      <a:pt x="0" y="1"/>
                    </a:moveTo>
                    <a:cubicBezTo>
                      <a:pt x="1" y="1"/>
                      <a:pt x="4336" y="12474"/>
                      <a:pt x="8405" y="15900"/>
                    </a:cubicBezTo>
                    <a:cubicBezTo>
                      <a:pt x="9658" y="16939"/>
                      <a:pt x="10627" y="17346"/>
                      <a:pt x="11339" y="17346"/>
                    </a:cubicBezTo>
                    <a:cubicBezTo>
                      <a:pt x="12955" y="17346"/>
                      <a:pt x="13243" y="15255"/>
                      <a:pt x="12500" y="13732"/>
                    </a:cubicBezTo>
                    <a:lnTo>
                      <a:pt x="12500" y="13732"/>
                    </a:lnTo>
                    <a:cubicBezTo>
                      <a:pt x="12500" y="13732"/>
                      <a:pt x="13881" y="14795"/>
                      <a:pt x="14956" y="14795"/>
                    </a:cubicBezTo>
                    <a:cubicBezTo>
                      <a:pt x="15277" y="14795"/>
                      <a:pt x="15571" y="14700"/>
                      <a:pt x="15792" y="14454"/>
                    </a:cubicBezTo>
                    <a:cubicBezTo>
                      <a:pt x="17773" y="12340"/>
                      <a:pt x="11028" y="3748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2" name="Google Shape;6842;p45"/>
              <p:cNvSpPr/>
              <p:nvPr/>
            </p:nvSpPr>
            <p:spPr>
              <a:xfrm>
                <a:off x="6275775" y="2140850"/>
                <a:ext cx="550050" cy="245400"/>
              </a:xfrm>
              <a:custGeom>
                <a:avLst/>
                <a:gdLst/>
                <a:ahLst/>
                <a:cxnLst/>
                <a:rect l="l" t="t" r="r" b="b"/>
                <a:pathLst>
                  <a:path w="22002" h="9816" extrusionOk="0">
                    <a:moveTo>
                      <a:pt x="0" y="0"/>
                    </a:moveTo>
                    <a:cubicBezTo>
                      <a:pt x="1" y="0"/>
                      <a:pt x="13494" y="9815"/>
                      <a:pt x="18448" y="9815"/>
                    </a:cubicBezTo>
                    <a:cubicBezTo>
                      <a:pt x="19084" y="9815"/>
                      <a:pt x="19580" y="9653"/>
                      <a:pt x="19887" y="9288"/>
                    </a:cubicBezTo>
                    <a:cubicBezTo>
                      <a:pt x="19887" y="9288"/>
                      <a:pt x="20904" y="7976"/>
                      <a:pt x="18228" y="6906"/>
                    </a:cubicBezTo>
                    <a:lnTo>
                      <a:pt x="18228" y="6906"/>
                    </a:lnTo>
                    <a:cubicBezTo>
                      <a:pt x="18228" y="6906"/>
                      <a:pt x="18729" y="7004"/>
                      <a:pt x="19349" y="7004"/>
                    </a:cubicBezTo>
                    <a:cubicBezTo>
                      <a:pt x="20279" y="7004"/>
                      <a:pt x="21477" y="6782"/>
                      <a:pt x="21654" y="5674"/>
                    </a:cubicBezTo>
                    <a:cubicBezTo>
                      <a:pt x="22002" y="3828"/>
                      <a:pt x="14481" y="428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3" name="Google Shape;6843;p45"/>
              <p:cNvSpPr/>
              <p:nvPr/>
            </p:nvSpPr>
            <p:spPr>
              <a:xfrm>
                <a:off x="6414275" y="2195700"/>
                <a:ext cx="287775" cy="83725"/>
              </a:xfrm>
              <a:custGeom>
                <a:avLst/>
                <a:gdLst/>
                <a:ahLst/>
                <a:cxnLst/>
                <a:rect l="l" t="t" r="r" b="b"/>
                <a:pathLst>
                  <a:path w="11511" h="3349" extrusionOk="0">
                    <a:moveTo>
                      <a:pt x="1" y="1"/>
                    </a:moveTo>
                    <a:cubicBezTo>
                      <a:pt x="3837" y="2255"/>
                      <a:pt x="7265" y="3349"/>
                      <a:pt x="9246" y="3349"/>
                    </a:cubicBezTo>
                    <a:cubicBezTo>
                      <a:pt x="10182" y="3349"/>
                      <a:pt x="10794" y="3105"/>
                      <a:pt x="10975" y="2624"/>
                    </a:cubicBezTo>
                    <a:cubicBezTo>
                      <a:pt x="11510" y="1071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4" name="Google Shape;6844;p45"/>
              <p:cNvSpPr/>
              <p:nvPr/>
            </p:nvSpPr>
            <p:spPr>
              <a:xfrm>
                <a:off x="6340675" y="2219125"/>
                <a:ext cx="232900" cy="201725"/>
              </a:xfrm>
              <a:custGeom>
                <a:avLst/>
                <a:gdLst/>
                <a:ahLst/>
                <a:cxnLst/>
                <a:rect l="l" t="t" r="r" b="b"/>
                <a:pathLst>
                  <a:path w="9316" h="8069" extrusionOk="0">
                    <a:moveTo>
                      <a:pt x="1" y="1"/>
                    </a:moveTo>
                    <a:cubicBezTo>
                      <a:pt x="2755" y="5042"/>
                      <a:pt x="5875" y="8069"/>
                      <a:pt x="7463" y="8069"/>
                    </a:cubicBezTo>
                    <a:cubicBezTo>
                      <a:pt x="7696" y="8069"/>
                      <a:pt x="7896" y="8003"/>
                      <a:pt x="8057" y="7870"/>
                    </a:cubicBezTo>
                    <a:cubicBezTo>
                      <a:pt x="9315" y="6853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45" name="Google Shape;6845;p45"/>
            <p:cNvGrpSpPr/>
            <p:nvPr/>
          </p:nvGrpSpPr>
          <p:grpSpPr>
            <a:xfrm>
              <a:off x="5891858" y="1901182"/>
              <a:ext cx="135420" cy="69561"/>
              <a:chOff x="2330525" y="2356200"/>
              <a:chExt cx="229525" cy="117900"/>
            </a:xfrm>
          </p:grpSpPr>
          <p:sp>
            <p:nvSpPr>
              <p:cNvPr id="6846" name="Google Shape;6846;p45"/>
              <p:cNvSpPr/>
              <p:nvPr/>
            </p:nvSpPr>
            <p:spPr>
              <a:xfrm>
                <a:off x="2397175" y="2395750"/>
                <a:ext cx="9797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2465" extrusionOk="0">
                    <a:moveTo>
                      <a:pt x="884" y="1"/>
                    </a:moveTo>
                    <a:cubicBezTo>
                      <a:pt x="1" y="1"/>
                      <a:pt x="171" y="1885"/>
                      <a:pt x="1724" y="2411"/>
                    </a:cubicBezTo>
                    <a:cubicBezTo>
                      <a:pt x="1831" y="2437"/>
                      <a:pt x="1965" y="2464"/>
                      <a:pt x="2072" y="2464"/>
                    </a:cubicBezTo>
                    <a:lnTo>
                      <a:pt x="2098" y="1822"/>
                    </a:lnTo>
                    <a:cubicBezTo>
                      <a:pt x="2124" y="1413"/>
                      <a:pt x="2466" y="1151"/>
                      <a:pt x="2846" y="1151"/>
                    </a:cubicBezTo>
                    <a:cubicBezTo>
                      <a:pt x="2865" y="1151"/>
                      <a:pt x="2883" y="1151"/>
                      <a:pt x="2901" y="1153"/>
                    </a:cubicBezTo>
                    <a:lnTo>
                      <a:pt x="3731" y="1233"/>
                    </a:lnTo>
                    <a:cubicBezTo>
                      <a:pt x="3919" y="805"/>
                      <a:pt x="3838" y="376"/>
                      <a:pt x="3464" y="296"/>
                    </a:cubicBezTo>
                    <a:cubicBezTo>
                      <a:pt x="3464" y="296"/>
                      <a:pt x="3434" y="297"/>
                      <a:pt x="3379" y="297"/>
                    </a:cubicBezTo>
                    <a:cubicBezTo>
                      <a:pt x="3080" y="297"/>
                      <a:pt x="2033" y="278"/>
                      <a:pt x="1081" y="28"/>
                    </a:cubicBezTo>
                    <a:cubicBezTo>
                      <a:pt x="1011" y="9"/>
                      <a:pt x="945" y="1"/>
                      <a:pt x="884" y="1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7" name="Google Shape;6847;p45"/>
              <p:cNvSpPr/>
              <p:nvPr/>
            </p:nvSpPr>
            <p:spPr>
              <a:xfrm>
                <a:off x="2448950" y="2425575"/>
                <a:ext cx="41525" cy="32875"/>
              </a:xfrm>
              <a:custGeom>
                <a:avLst/>
                <a:gdLst/>
                <a:ahLst/>
                <a:cxnLst/>
                <a:rect l="l" t="t" r="r" b="b"/>
                <a:pathLst>
                  <a:path w="1661" h="1315" extrusionOk="0">
                    <a:moveTo>
                      <a:pt x="706" y="1"/>
                    </a:moveTo>
                    <a:cubicBezTo>
                      <a:pt x="355" y="1"/>
                      <a:pt x="51" y="299"/>
                      <a:pt x="27" y="682"/>
                    </a:cubicBezTo>
                    <a:lnTo>
                      <a:pt x="1" y="1298"/>
                    </a:lnTo>
                    <a:cubicBezTo>
                      <a:pt x="64" y="1309"/>
                      <a:pt x="125" y="1315"/>
                      <a:pt x="186" y="1315"/>
                    </a:cubicBezTo>
                    <a:cubicBezTo>
                      <a:pt x="408" y="1315"/>
                      <a:pt x="614" y="1243"/>
                      <a:pt x="804" y="1137"/>
                    </a:cubicBezTo>
                    <a:cubicBezTo>
                      <a:pt x="1098" y="950"/>
                      <a:pt x="1339" y="682"/>
                      <a:pt x="1500" y="441"/>
                    </a:cubicBezTo>
                    <a:cubicBezTo>
                      <a:pt x="1580" y="334"/>
                      <a:pt x="1633" y="201"/>
                      <a:pt x="1660" y="67"/>
                    </a:cubicBezTo>
                    <a:lnTo>
                      <a:pt x="830" y="13"/>
                    </a:lnTo>
                    <a:cubicBezTo>
                      <a:pt x="789" y="5"/>
                      <a:pt x="747" y="1"/>
                      <a:pt x="706" y="1"/>
                    </a:cubicBezTo>
                    <a:close/>
                  </a:path>
                </a:pathLst>
              </a:custGeom>
              <a:solidFill>
                <a:srgbClr val="F66F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8" name="Google Shape;6848;p45"/>
              <p:cNvSpPr/>
              <p:nvPr/>
            </p:nvSpPr>
            <p:spPr>
              <a:xfrm>
                <a:off x="2354600" y="2356200"/>
                <a:ext cx="40850" cy="1810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724" extrusionOk="0">
                    <a:moveTo>
                      <a:pt x="864" y="0"/>
                    </a:moveTo>
                    <a:cubicBezTo>
                      <a:pt x="827" y="0"/>
                      <a:pt x="789" y="2"/>
                      <a:pt x="750" y="5"/>
                    </a:cubicBezTo>
                    <a:cubicBezTo>
                      <a:pt x="402" y="31"/>
                      <a:pt x="161" y="245"/>
                      <a:pt x="81" y="379"/>
                    </a:cubicBezTo>
                    <a:cubicBezTo>
                      <a:pt x="1" y="567"/>
                      <a:pt x="54" y="674"/>
                      <a:pt x="161" y="700"/>
                    </a:cubicBezTo>
                    <a:cubicBezTo>
                      <a:pt x="195" y="717"/>
                      <a:pt x="230" y="723"/>
                      <a:pt x="266" y="723"/>
                    </a:cubicBezTo>
                    <a:cubicBezTo>
                      <a:pt x="346" y="723"/>
                      <a:pt x="427" y="692"/>
                      <a:pt x="483" y="674"/>
                    </a:cubicBezTo>
                    <a:cubicBezTo>
                      <a:pt x="616" y="647"/>
                      <a:pt x="723" y="647"/>
                      <a:pt x="830" y="620"/>
                    </a:cubicBezTo>
                    <a:cubicBezTo>
                      <a:pt x="938" y="620"/>
                      <a:pt x="1071" y="567"/>
                      <a:pt x="1205" y="567"/>
                    </a:cubicBezTo>
                    <a:cubicBezTo>
                      <a:pt x="1339" y="567"/>
                      <a:pt x="1419" y="567"/>
                      <a:pt x="1526" y="513"/>
                    </a:cubicBezTo>
                    <a:cubicBezTo>
                      <a:pt x="1633" y="486"/>
                      <a:pt x="1633" y="353"/>
                      <a:pt x="1526" y="219"/>
                    </a:cubicBezTo>
                    <a:cubicBezTo>
                      <a:pt x="1407" y="99"/>
                      <a:pt x="1179" y="0"/>
                      <a:pt x="864" y="0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9" name="Google Shape;6849;p45"/>
              <p:cNvSpPr/>
              <p:nvPr/>
            </p:nvSpPr>
            <p:spPr>
              <a:xfrm>
                <a:off x="2519875" y="2409100"/>
                <a:ext cx="3015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1135" extrusionOk="0">
                    <a:moveTo>
                      <a:pt x="585" y="1"/>
                    </a:moveTo>
                    <a:cubicBezTo>
                      <a:pt x="266" y="1"/>
                      <a:pt x="28" y="210"/>
                      <a:pt x="28" y="538"/>
                    </a:cubicBezTo>
                    <a:cubicBezTo>
                      <a:pt x="1" y="860"/>
                      <a:pt x="269" y="1127"/>
                      <a:pt x="563" y="1127"/>
                    </a:cubicBezTo>
                    <a:cubicBezTo>
                      <a:pt x="593" y="1132"/>
                      <a:pt x="622" y="1134"/>
                      <a:pt x="651" y="1134"/>
                    </a:cubicBezTo>
                    <a:cubicBezTo>
                      <a:pt x="955" y="1134"/>
                      <a:pt x="1179" y="885"/>
                      <a:pt x="1179" y="592"/>
                    </a:cubicBezTo>
                    <a:cubicBezTo>
                      <a:pt x="1205" y="271"/>
                      <a:pt x="938" y="3"/>
                      <a:pt x="643" y="3"/>
                    </a:cubicBezTo>
                    <a:cubicBezTo>
                      <a:pt x="624" y="2"/>
                      <a:pt x="604" y="1"/>
                      <a:pt x="585" y="1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0" name="Google Shape;6850;p45"/>
              <p:cNvSpPr/>
              <p:nvPr/>
            </p:nvSpPr>
            <p:spPr>
              <a:xfrm>
                <a:off x="2352600" y="2391835"/>
                <a:ext cx="30125" cy="28175"/>
              </a:xfrm>
              <a:custGeom>
                <a:avLst/>
                <a:gdLst/>
                <a:ahLst/>
                <a:cxnLst/>
                <a:rect l="l" t="t" r="r" b="b"/>
                <a:pathLst>
                  <a:path w="1205" h="1127" extrusionOk="0">
                    <a:moveTo>
                      <a:pt x="643" y="1"/>
                    </a:moveTo>
                    <a:cubicBezTo>
                      <a:pt x="348" y="1"/>
                      <a:pt x="27" y="215"/>
                      <a:pt x="27" y="536"/>
                    </a:cubicBezTo>
                    <a:cubicBezTo>
                      <a:pt x="0" y="857"/>
                      <a:pt x="268" y="1125"/>
                      <a:pt x="563" y="1125"/>
                    </a:cubicBezTo>
                    <a:cubicBezTo>
                      <a:pt x="579" y="1126"/>
                      <a:pt x="595" y="1127"/>
                      <a:pt x="610" y="1127"/>
                    </a:cubicBezTo>
                    <a:cubicBezTo>
                      <a:pt x="935" y="1127"/>
                      <a:pt x="1178" y="870"/>
                      <a:pt x="1178" y="590"/>
                    </a:cubicBezTo>
                    <a:cubicBezTo>
                      <a:pt x="1205" y="268"/>
                      <a:pt x="937" y="1"/>
                      <a:pt x="643" y="1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1" name="Google Shape;6851;p45"/>
              <p:cNvSpPr/>
              <p:nvPr/>
            </p:nvSpPr>
            <p:spPr>
              <a:xfrm>
                <a:off x="2345900" y="2415925"/>
                <a:ext cx="37500" cy="18025"/>
              </a:xfrm>
              <a:custGeom>
                <a:avLst/>
                <a:gdLst/>
                <a:ahLst/>
                <a:cxnLst/>
                <a:rect l="l" t="t" r="r" b="b"/>
                <a:pathLst>
                  <a:path w="1500" h="721" extrusionOk="0">
                    <a:moveTo>
                      <a:pt x="701" y="0"/>
                    </a:moveTo>
                    <a:cubicBezTo>
                      <a:pt x="540" y="0"/>
                      <a:pt x="359" y="37"/>
                      <a:pt x="161" y="132"/>
                    </a:cubicBezTo>
                    <a:cubicBezTo>
                      <a:pt x="28" y="185"/>
                      <a:pt x="1" y="372"/>
                      <a:pt x="81" y="506"/>
                    </a:cubicBezTo>
                    <a:cubicBezTo>
                      <a:pt x="115" y="590"/>
                      <a:pt x="190" y="632"/>
                      <a:pt x="274" y="632"/>
                    </a:cubicBezTo>
                    <a:cubicBezTo>
                      <a:pt x="325" y="632"/>
                      <a:pt x="379" y="617"/>
                      <a:pt x="429" y="587"/>
                    </a:cubicBezTo>
                    <a:cubicBezTo>
                      <a:pt x="542" y="534"/>
                      <a:pt x="635" y="516"/>
                      <a:pt x="711" y="516"/>
                    </a:cubicBezTo>
                    <a:cubicBezTo>
                      <a:pt x="867" y="516"/>
                      <a:pt x="946" y="595"/>
                      <a:pt x="964" y="613"/>
                    </a:cubicBezTo>
                    <a:cubicBezTo>
                      <a:pt x="1045" y="694"/>
                      <a:pt x="1098" y="720"/>
                      <a:pt x="1205" y="720"/>
                    </a:cubicBezTo>
                    <a:cubicBezTo>
                      <a:pt x="1286" y="720"/>
                      <a:pt x="1339" y="694"/>
                      <a:pt x="1366" y="667"/>
                    </a:cubicBezTo>
                    <a:cubicBezTo>
                      <a:pt x="1473" y="560"/>
                      <a:pt x="1500" y="399"/>
                      <a:pt x="1419" y="292"/>
                    </a:cubicBezTo>
                    <a:cubicBezTo>
                      <a:pt x="1292" y="165"/>
                      <a:pt x="1041" y="0"/>
                      <a:pt x="701" y="0"/>
                    </a:cubicBezTo>
                    <a:close/>
                  </a:path>
                </a:pathLst>
              </a:custGeom>
              <a:solidFill>
                <a:srgbClr val="FABBC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2" name="Google Shape;6852;p45"/>
              <p:cNvSpPr/>
              <p:nvPr/>
            </p:nvSpPr>
            <p:spPr>
              <a:xfrm>
                <a:off x="2497800" y="2435925"/>
                <a:ext cx="62250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527" extrusionOk="0">
                    <a:moveTo>
                      <a:pt x="1259" y="1"/>
                    </a:moveTo>
                    <a:cubicBezTo>
                      <a:pt x="563" y="1"/>
                      <a:pt x="1" y="349"/>
                      <a:pt x="1" y="750"/>
                    </a:cubicBezTo>
                    <a:cubicBezTo>
                      <a:pt x="1" y="1178"/>
                      <a:pt x="563" y="1526"/>
                      <a:pt x="1259" y="1526"/>
                    </a:cubicBezTo>
                    <a:cubicBezTo>
                      <a:pt x="1928" y="1526"/>
                      <a:pt x="2490" y="1178"/>
                      <a:pt x="2490" y="750"/>
                    </a:cubicBezTo>
                    <a:cubicBezTo>
                      <a:pt x="2490" y="349"/>
                      <a:pt x="1928" y="1"/>
                      <a:pt x="1259" y="1"/>
                    </a:cubicBezTo>
                    <a:close/>
                  </a:path>
                </a:pathLst>
              </a:custGeom>
              <a:solidFill>
                <a:srgbClr val="F46B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3" name="Google Shape;6853;p45"/>
              <p:cNvSpPr/>
              <p:nvPr/>
            </p:nvSpPr>
            <p:spPr>
              <a:xfrm>
                <a:off x="2330525" y="2423875"/>
                <a:ext cx="62250" cy="388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554" extrusionOk="0">
                    <a:moveTo>
                      <a:pt x="1258" y="1"/>
                    </a:moveTo>
                    <a:cubicBezTo>
                      <a:pt x="562" y="1"/>
                      <a:pt x="0" y="349"/>
                      <a:pt x="0" y="777"/>
                    </a:cubicBezTo>
                    <a:cubicBezTo>
                      <a:pt x="0" y="1205"/>
                      <a:pt x="562" y="1553"/>
                      <a:pt x="1258" y="1553"/>
                    </a:cubicBezTo>
                    <a:cubicBezTo>
                      <a:pt x="1927" y="1553"/>
                      <a:pt x="2489" y="1205"/>
                      <a:pt x="2489" y="777"/>
                    </a:cubicBezTo>
                    <a:cubicBezTo>
                      <a:pt x="2489" y="349"/>
                      <a:pt x="1927" y="1"/>
                      <a:pt x="1258" y="1"/>
                    </a:cubicBezTo>
                    <a:close/>
                  </a:path>
                </a:pathLst>
              </a:custGeom>
              <a:solidFill>
                <a:srgbClr val="F46B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854" name="Google Shape;6854;p45"/>
            <p:cNvSpPr/>
            <p:nvPr/>
          </p:nvSpPr>
          <p:spPr>
            <a:xfrm>
              <a:off x="6007018" y="1912806"/>
              <a:ext cx="23320" cy="11431"/>
            </a:xfrm>
            <a:custGeom>
              <a:avLst/>
              <a:gdLst/>
              <a:ahLst/>
              <a:cxnLst/>
              <a:rect l="l" t="t" r="r" b="b"/>
              <a:pathLst>
                <a:path w="1581" h="775" extrusionOk="0">
                  <a:moveTo>
                    <a:pt x="574" y="0"/>
                  </a:moveTo>
                  <a:cubicBezTo>
                    <a:pt x="379" y="0"/>
                    <a:pt x="222" y="53"/>
                    <a:pt x="135" y="105"/>
                  </a:cubicBezTo>
                  <a:cubicBezTo>
                    <a:pt x="1" y="212"/>
                    <a:pt x="1" y="319"/>
                    <a:pt x="54" y="373"/>
                  </a:cubicBezTo>
                  <a:cubicBezTo>
                    <a:pt x="161" y="453"/>
                    <a:pt x="269" y="480"/>
                    <a:pt x="402" y="507"/>
                  </a:cubicBezTo>
                  <a:cubicBezTo>
                    <a:pt x="509" y="560"/>
                    <a:pt x="616" y="587"/>
                    <a:pt x="724" y="614"/>
                  </a:cubicBezTo>
                  <a:cubicBezTo>
                    <a:pt x="831" y="641"/>
                    <a:pt x="964" y="694"/>
                    <a:pt x="1072" y="721"/>
                  </a:cubicBezTo>
                  <a:cubicBezTo>
                    <a:pt x="1179" y="748"/>
                    <a:pt x="1286" y="774"/>
                    <a:pt x="1393" y="774"/>
                  </a:cubicBezTo>
                  <a:cubicBezTo>
                    <a:pt x="1500" y="774"/>
                    <a:pt x="1580" y="694"/>
                    <a:pt x="1500" y="507"/>
                  </a:cubicBezTo>
                  <a:cubicBezTo>
                    <a:pt x="1446" y="373"/>
                    <a:pt x="1232" y="159"/>
                    <a:pt x="911" y="52"/>
                  </a:cubicBezTo>
                  <a:cubicBezTo>
                    <a:pt x="791" y="15"/>
                    <a:pt x="677" y="0"/>
                    <a:pt x="574" y="0"/>
                  </a:cubicBezTo>
                  <a:close/>
                </a:path>
              </a:pathLst>
            </a:custGeom>
            <a:solidFill>
              <a:srgbClr val="2640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F641E7AF-06A2-1652-14F2-418E098D0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847" y="-1608141"/>
            <a:ext cx="11302988" cy="9181065"/>
          </a:xfrm>
          <a:prstGeom prst="rect">
            <a:avLst/>
          </a:prstGeom>
          <a:ln>
            <a:noFill/>
          </a:ln>
        </p:spPr>
      </p:pic>
      <p:pic>
        <p:nvPicPr>
          <p:cNvPr id="7" name="Hình ảnh 6" descr="Ảnh có chứa văn bản&#10;&#10;Mô tả được tạo tự động">
            <a:extLst>
              <a:ext uri="{FF2B5EF4-FFF2-40B4-BE49-F238E27FC236}">
                <a16:creationId xmlns:a16="http://schemas.microsoft.com/office/drawing/2014/main" id="{9A4B0A6E-859C-CA45-A85F-4FFDBAF11D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059401" y="760018"/>
            <a:ext cx="5248300" cy="3673809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0EE618D4-CAAD-43F6-B023-4B1966CEFE23}"/>
              </a:ext>
            </a:extLst>
          </p:cNvPr>
          <p:cNvSpPr txBox="1"/>
          <p:nvPr/>
        </p:nvSpPr>
        <p:spPr>
          <a:xfrm>
            <a:off x="2672351" y="2344621"/>
            <a:ext cx="7230925" cy="1733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10666" b="1" kern="0">
                <a:solidFill>
                  <a:srgbClr val="FF6E85">
                    <a:lumMod val="75000"/>
                  </a:srgbClr>
                </a:solidFill>
                <a:latin typeface="UVN Banh Mi" pitchFamily="2" charset="0"/>
                <a:cs typeface="Arial"/>
                <a:sym typeface="Handlee"/>
              </a:rPr>
              <a:t>VẬN DỤNG</a:t>
            </a:r>
            <a:endParaRPr lang="en-US" sz="2133" kern="0">
              <a:solidFill>
                <a:srgbClr val="FF6E85">
                  <a:lumMod val="75000"/>
                </a:srgb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847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97531E-6 L 2.77778E-7 0.00031 C 0.01007 -0.01821 0.01667 -0.03056 0.02778 -0.04661 C 0.03125 -0.05155 0.03507 -0.05432 0.03854 -0.05895 C 0.05278 -0.07685 0.0441 -0.07006 0.05833 -0.08056 C 0.06059 -0.08241 0.07396 -0.09167 0.0776 -0.0929 C 0.08229 -0.09445 0.09149 -0.09599 0.09149 -0.09568 C 0.0967 -0.09537 0.10174 -0.09537 0.10694 -0.09445 C 0.11024 -0.09383 0.11337 -0.09198 0.11667 -0.09136 C 0.12292 -0.09013 0.12917 -0.0892 0.13542 -0.08827 C 0.1592 -0.08056 0.16944 -0.07377 0.1974 -0.08982 C 0.20347 -0.09321 0.20851 -0.1071 0.21389 -0.11605 C 0.21667 -0.12006 0.2191 -0.12377 0.22153 -0.1284 C 0.22726 -0.1392 0.23229 -0.15401 0.23854 -0.1608 C 0.24149 -0.16389 0.24427 -0.16759 0.24722 -0.17006 C 0.25174 -0.17408 0.26285 -0.17809 0.26684 -0.17932 C 0.27587 -0.18272 0.27674 -0.18241 0.2849 -0.18395 C 0.28681 -0.18303 0.28854 -0.18241 0.29028 -0.18087 C 0.30017 -0.17284 0.28802 -0.17932 0.30052 -0.17161 C 0.30573 -0.16852 0.31997 -0.16111 0.32622 -0.15926 C 0.33212 -0.15772 0.33802 -0.15741 0.34375 -0.15617 C 0.35278 -0.15155 0.35382 -0.15278 0.36042 -0.14537 C 0.36545 -0.14013 0.36997 -0.13087 0.37552 -0.1284 C 0.39306 -0.12006 0.38403 -0.12377 0.4026 -0.11759 C 0.40816 -0.11852 0.41181 -0.11698 0.41649 -0.12377 C 0.41753 -0.12531 0.4184 -0.12778 0.41927 -0.12994 C 0.41962 -0.13087 0.41962 -0.1321 0.41997 -0.13303 L 0.41997 -0.13272 " pathEditMode="relative" rAng="0" ptsTypes="AAAAAAAAAAAAAAAAAAA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07" y="-91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Shape 7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Shape, rectangle&#10;&#10;Description automatically generated">
            <a:extLst>
              <a:ext uri="{FF2B5EF4-FFF2-40B4-BE49-F238E27FC236}">
                <a16:creationId xmlns:a16="http://schemas.microsoft.com/office/drawing/2014/main" id="{39B73775-8AD9-71EE-C662-77E83D3AD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7528" y="277679"/>
            <a:ext cx="10518180" cy="6380296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5392BA0-2B3C-8BBD-3BC1-E5E9DEEC471B}"/>
              </a:ext>
            </a:extLst>
          </p:cNvPr>
          <p:cNvSpPr txBox="1"/>
          <p:nvPr/>
        </p:nvSpPr>
        <p:spPr>
          <a:xfrm>
            <a:off x="1924797" y="1694948"/>
            <a:ext cx="80185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5400" b="1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Ghi vào sổ tay những điều em học được về cách viết bài văn kể lại câu chuyện với các chi tiết sáng tạo.</a:t>
            </a:r>
            <a:endParaRPr lang="en-US" sz="5400" b="1" kern="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35987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1_Science Subject for Pre-K: Observe insect life by Slidesgo">
  <a:themeElements>
    <a:clrScheme name="Simple Light">
      <a:dk1>
        <a:srgbClr val="434343"/>
      </a:dk1>
      <a:lt1>
        <a:srgbClr val="FFFFFF"/>
      </a:lt1>
      <a:dk2>
        <a:srgbClr val="2270B6"/>
      </a:dk2>
      <a:lt2>
        <a:srgbClr val="A9CF54"/>
      </a:lt2>
      <a:accent1>
        <a:srgbClr val="8DAA5D"/>
      </a:accent1>
      <a:accent2>
        <a:srgbClr val="FFC200"/>
      </a:accent2>
      <a:accent3>
        <a:srgbClr val="FF6E85"/>
      </a:accent3>
      <a:accent4>
        <a:srgbClr val="EE324F"/>
      </a:accent4>
      <a:accent5>
        <a:srgbClr val="968DFF"/>
      </a:accent5>
      <a:accent6>
        <a:srgbClr val="5A4833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ience Subject for Pre-K: Observe insect life by Slidesgo">
  <a:themeElements>
    <a:clrScheme name="Simple Light">
      <a:dk1>
        <a:srgbClr val="434343"/>
      </a:dk1>
      <a:lt1>
        <a:srgbClr val="FFFFFF"/>
      </a:lt1>
      <a:dk2>
        <a:srgbClr val="2270B6"/>
      </a:dk2>
      <a:lt2>
        <a:srgbClr val="A9CF54"/>
      </a:lt2>
      <a:accent1>
        <a:srgbClr val="8DAA5D"/>
      </a:accent1>
      <a:accent2>
        <a:srgbClr val="FFC200"/>
      </a:accent2>
      <a:accent3>
        <a:srgbClr val="FF6E85"/>
      </a:accent3>
      <a:accent4>
        <a:srgbClr val="EE324F"/>
      </a:accent4>
      <a:accent5>
        <a:srgbClr val="968DFF"/>
      </a:accent5>
      <a:accent6>
        <a:srgbClr val="5A4833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117</Words>
  <Application>Microsoft Office PowerPoint</Application>
  <PresentationFormat>Widescreen</PresentationFormat>
  <Paragraphs>12</Paragraphs>
  <Slides>11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Ranchers</vt:lpstr>
      <vt:lpstr>Arial</vt:lpstr>
      <vt:lpstr>Barlow</vt:lpstr>
      <vt:lpstr>Calibri</vt:lpstr>
      <vt:lpstr>Cambria</vt:lpstr>
      <vt:lpstr>UVN Banh Mi</vt:lpstr>
      <vt:lpstr>1_Science Subject for Pre-K: Observe insect life by Slidesgo</vt:lpstr>
      <vt:lpstr>Science Subject for Pre-K: Observe insect life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</cp:revision>
  <dcterms:created xsi:type="dcterms:W3CDTF">2024-06-21T04:31:13Z</dcterms:created>
  <dcterms:modified xsi:type="dcterms:W3CDTF">2024-06-21T04:56:36Z</dcterms:modified>
</cp:coreProperties>
</file>