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39" r:id="rId3"/>
    <p:sldMasterId id="2147483782" r:id="rId4"/>
    <p:sldMasterId id="2147483806" r:id="rId5"/>
  </p:sldMasterIdLst>
  <p:notesMasterIdLst>
    <p:notesMasterId r:id="rId26"/>
  </p:notesMasterIdLst>
  <p:sldIdLst>
    <p:sldId id="281" r:id="rId6"/>
    <p:sldId id="269" r:id="rId7"/>
    <p:sldId id="268" r:id="rId8"/>
    <p:sldId id="270" r:id="rId9"/>
    <p:sldId id="280" r:id="rId10"/>
    <p:sldId id="260" r:id="rId11"/>
    <p:sldId id="282" r:id="rId12"/>
    <p:sldId id="326" r:id="rId13"/>
    <p:sldId id="278" r:id="rId14"/>
    <p:sldId id="283" r:id="rId15"/>
    <p:sldId id="256" r:id="rId16"/>
    <p:sldId id="284" r:id="rId17"/>
    <p:sldId id="279" r:id="rId18"/>
    <p:sldId id="257" r:id="rId19"/>
    <p:sldId id="325" r:id="rId20"/>
    <p:sldId id="311" r:id="rId21"/>
    <p:sldId id="312" r:id="rId22"/>
    <p:sldId id="313" r:id="rId23"/>
    <p:sldId id="314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C7CA5-5A7D-4511-BB03-EBCDE6EE45F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D3298-61B3-4030-9759-1F3C4F0D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9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67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88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245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300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2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1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80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28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856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700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511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23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71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143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29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16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496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736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3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46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677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813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934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62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5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60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02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46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06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29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71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602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07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19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37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05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8983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87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43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963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964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7592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614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65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614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8615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3179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8757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552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311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985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7252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917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839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06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7798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5526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09860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10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955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979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138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008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187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8E10F2-6D00-400C-8554-4A744289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4C21-1A84-47BA-9B70-CEB5DF707859}" type="datetimeFigureOut">
              <a:rPr lang="en-US" smtClean="0">
                <a:solidFill>
                  <a:prstClr val="black"/>
                </a:solidFill>
              </a:rPr>
              <a:pPr/>
              <a:t>9/27/2025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78C52-5528-4B76-9416-78577824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8E1D3-E619-4DA5-846A-14F53177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2954-A49B-4B73-A41B-EDE52D8692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55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/>
                </a:solidFill>
              </a:rPr>
              <a:pPr/>
              <a:t>9/27/2025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722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8317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9/27/2025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420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/>
                </a:solidFill>
              </a:rPr>
              <a:pPr/>
              <a:t>9/27/2025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154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7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547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207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278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04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903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2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093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00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771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15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1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5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8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4.jp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image" Target="../media/image9.svg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34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94" r:id="rId13"/>
    <p:sldLayoutId id="2147483700" r:id="rId14"/>
    <p:sldLayoutId id="214748370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78C8497-5557-2961-3AC8-1F4A474CCD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2" y="0"/>
            <a:ext cx="1678587" cy="16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6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treasure chest on a beach&#10;&#10;Description automatically generated">
            <a:extLst>
              <a:ext uri="{FF2B5EF4-FFF2-40B4-BE49-F238E27FC236}">
                <a16:creationId xmlns:a16="http://schemas.microsoft.com/office/drawing/2014/main" id="{92033A84-49EF-F2DC-6DB0-AF4929527CE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B4F4A27-1694-AA1D-F832-542CF166CD56}"/>
              </a:ext>
            </a:extLst>
          </p:cNvPr>
          <p:cNvSpPr/>
          <p:nvPr userDrawn="1"/>
        </p:nvSpPr>
        <p:spPr>
          <a:xfrm>
            <a:off x="405353" y="198783"/>
            <a:ext cx="11519554" cy="6321287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9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1D6702B6-06CD-4111-65B1-543633910A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0526DA8-62C2-A3E5-AEF2-CDC5D5815465}"/>
              </a:ext>
            </a:extLst>
          </p:cNvPr>
          <p:cNvSpPr/>
          <p:nvPr userDrawn="1"/>
        </p:nvSpPr>
        <p:spPr>
          <a:xfrm>
            <a:off x="0" y="0"/>
            <a:ext cx="1745181" cy="1780674"/>
          </a:xfrm>
          <a:custGeom>
            <a:avLst/>
            <a:gdLst/>
            <a:ahLst/>
            <a:cxnLst/>
            <a:rect l="l" t="t" r="r" b="b"/>
            <a:pathLst>
              <a:path w="3030472" h="2935770">
                <a:moveTo>
                  <a:pt x="0" y="0"/>
                </a:moveTo>
                <a:lnTo>
                  <a:pt x="3030473" y="0"/>
                </a:lnTo>
                <a:lnTo>
                  <a:pt x="3030473" y="2935770"/>
                </a:lnTo>
                <a:lnTo>
                  <a:pt x="0" y="293577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0769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3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5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46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6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6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6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gif"/><Relationship Id="rId2" Type="http://schemas.openxmlformats.org/officeDocument/2006/relationships/audio" Target="../media/media1.mp3"/><Relationship Id="rId16" Type="http://schemas.openxmlformats.org/officeDocument/2006/relationships/image" Target="../media/image28.gif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18" Type="http://schemas.openxmlformats.org/officeDocument/2006/relationships/image" Target="../media/image33.gif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20.png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17" Type="http://schemas.openxmlformats.org/officeDocument/2006/relationships/image" Target="../media/image32.gif"/><Relationship Id="rId2" Type="http://schemas.microsoft.com/office/2007/relationships/media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30.png"/><Relationship Id="rId19" Type="http://schemas.openxmlformats.org/officeDocument/2006/relationships/image" Target="../media/image34.gif"/><Relationship Id="rId4" Type="http://schemas.openxmlformats.org/officeDocument/2006/relationships/audio" Target="../media/audio1.wav"/><Relationship Id="rId9" Type="http://schemas.openxmlformats.org/officeDocument/2006/relationships/image" Target="../media/image25.gif"/><Relationship Id="rId14" Type="http://schemas.openxmlformats.org/officeDocument/2006/relationships/image" Target="../media/image19.png"/><Relationship Id="rId2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gif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31.png"/><Relationship Id="rId7" Type="http://schemas.openxmlformats.org/officeDocument/2006/relationships/audio" Target="../media/audio4.wav"/><Relationship Id="rId12" Type="http://schemas.openxmlformats.org/officeDocument/2006/relationships/image" Target="../media/image22.png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34.gif"/><Relationship Id="rId10" Type="http://schemas.openxmlformats.org/officeDocument/2006/relationships/image" Target="../media/image30.png"/><Relationship Id="rId19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25.gif"/><Relationship Id="rId14" Type="http://schemas.openxmlformats.org/officeDocument/2006/relationships/image" Target="../media/image33.gif"/><Relationship Id="rId2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7.png"/><Relationship Id="rId18" Type="http://schemas.openxmlformats.org/officeDocument/2006/relationships/image" Target="../media/image33.gif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40.png"/><Relationship Id="rId7" Type="http://schemas.openxmlformats.org/officeDocument/2006/relationships/audio" Target="../media/audio4.wav"/><Relationship Id="rId12" Type="http://schemas.openxmlformats.org/officeDocument/2006/relationships/image" Target="../media/image39.png"/><Relationship Id="rId17" Type="http://schemas.openxmlformats.org/officeDocument/2006/relationships/image" Target="../media/image32.gif"/><Relationship Id="rId2" Type="http://schemas.microsoft.com/office/2007/relationships/media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30.png"/><Relationship Id="rId19" Type="http://schemas.openxmlformats.org/officeDocument/2006/relationships/image" Target="../media/image34.gif"/><Relationship Id="rId4" Type="http://schemas.openxmlformats.org/officeDocument/2006/relationships/audio" Target="../media/audio1.wav"/><Relationship Id="rId9" Type="http://schemas.openxmlformats.org/officeDocument/2006/relationships/image" Target="../media/image25.gif"/><Relationship Id="rId14" Type="http://schemas.openxmlformats.org/officeDocument/2006/relationships/image" Target="../media/image19.png"/><Relationship Id="rId2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anual Input 10"/>
          <p:cNvSpPr/>
          <p:nvPr/>
        </p:nvSpPr>
        <p:spPr>
          <a:xfrm>
            <a:off x="8658226" y="171449"/>
            <a:ext cx="3076148" cy="14859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0 w 10000"/>
              <a:gd name="connsiteY4" fmla="*/ 2564 h 10000"/>
              <a:gd name="connsiteX5" fmla="*/ 0 w 10000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72"/>
              <a:gd name="connsiteY0" fmla="*/ 2000 h 10000"/>
              <a:gd name="connsiteX1" fmla="*/ 10106 w 10172"/>
              <a:gd name="connsiteY1" fmla="*/ 0 h 10000"/>
              <a:gd name="connsiteX2" fmla="*/ 10172 w 10172"/>
              <a:gd name="connsiteY2" fmla="*/ 10000 h 10000"/>
              <a:gd name="connsiteX3" fmla="*/ 106 w 10172"/>
              <a:gd name="connsiteY3" fmla="*/ 10000 h 10000"/>
              <a:gd name="connsiteX4" fmla="*/ 336 w 10172"/>
              <a:gd name="connsiteY4" fmla="*/ 2564 h 10000"/>
              <a:gd name="connsiteX5" fmla="*/ 106 w 10172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9" h="10000">
                <a:moveTo>
                  <a:pt x="106" y="2000"/>
                </a:moveTo>
                <a:cubicBezTo>
                  <a:pt x="3439" y="1333"/>
                  <a:pt x="6937" y="1308"/>
                  <a:pt x="10106" y="0"/>
                </a:cubicBezTo>
                <a:cubicBezTo>
                  <a:pt x="9876" y="4038"/>
                  <a:pt x="10501" y="6859"/>
                  <a:pt x="10172" y="10000"/>
                </a:cubicBezTo>
                <a:lnTo>
                  <a:pt x="106" y="10000"/>
                </a:lnTo>
                <a:cubicBezTo>
                  <a:pt x="-234" y="7500"/>
                  <a:pt x="347" y="5064"/>
                  <a:pt x="336" y="2564"/>
                </a:cubicBezTo>
                <a:cubicBezTo>
                  <a:pt x="259" y="2376"/>
                  <a:pt x="183" y="2188"/>
                  <a:pt x="106" y="200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15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D279D9-9FC8-B756-30A8-D2EEA16D9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937" y="560309"/>
            <a:ext cx="4871126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5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8">
            <a:extLst>
              <a:ext uri="{FF2B5EF4-FFF2-40B4-BE49-F238E27FC236}">
                <a16:creationId xmlns:a16="http://schemas.microsoft.com/office/drawing/2014/main" id="{CC0AC296-52CF-B357-4110-70F46DC5AE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-241754" y="3062151"/>
            <a:ext cx="4499429" cy="379584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6B4BA35-FE83-403E-9EA6-BF37D1C2FDE2}"/>
              </a:ext>
            </a:extLst>
          </p:cNvPr>
          <p:cNvSpPr/>
          <p:nvPr/>
        </p:nvSpPr>
        <p:spPr>
          <a:xfrm>
            <a:off x="1233676" y="810168"/>
            <a:ext cx="5443974" cy="1577283"/>
          </a:xfrm>
          <a:prstGeom prst="wedgeRoundRectCallout">
            <a:avLst>
              <a:gd name="adj1" fmla="val -35366"/>
              <a:gd name="adj2" fmla="val 85307"/>
              <a:gd name="adj3" fmla="val 16667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bước giải bài toán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vi-VN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" name="Google Shape;630;p48">
            <a:extLst>
              <a:ext uri="{FF2B5EF4-FFF2-40B4-BE49-F238E27FC236}">
                <a16:creationId xmlns:a16="http://schemas.microsoft.com/office/drawing/2014/main" id="{94CBD0E0-01CA-7497-51F4-41BD2E27BCC7}"/>
              </a:ext>
            </a:extLst>
          </p:cNvPr>
          <p:cNvSpPr/>
          <p:nvPr/>
        </p:nvSpPr>
        <p:spPr>
          <a:xfrm flipH="1">
            <a:off x="4325642" y="2582397"/>
            <a:ext cx="6647157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Bước 1: Tìm hiểu bài toán</a:t>
            </a:r>
          </a:p>
        </p:txBody>
      </p:sp>
      <p:sp>
        <p:nvSpPr>
          <p:cNvPr id="7" name="Google Shape;630;p48">
            <a:extLst>
              <a:ext uri="{FF2B5EF4-FFF2-40B4-BE49-F238E27FC236}">
                <a16:creationId xmlns:a16="http://schemas.microsoft.com/office/drawing/2014/main" id="{F7B86E9E-DB02-3122-C056-EE50A3C22383}"/>
              </a:ext>
            </a:extLst>
          </p:cNvPr>
          <p:cNvSpPr/>
          <p:nvPr/>
        </p:nvSpPr>
        <p:spPr>
          <a:xfrm flipH="1">
            <a:off x="4933949" y="3706347"/>
            <a:ext cx="6391274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 Bước 2: Tóm tắt bài toán</a:t>
            </a:r>
            <a:endParaRPr lang="vi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630;p48">
            <a:extLst>
              <a:ext uri="{FF2B5EF4-FFF2-40B4-BE49-F238E27FC236}">
                <a16:creationId xmlns:a16="http://schemas.microsoft.com/office/drawing/2014/main" id="{1E4B0359-56D8-BB23-95CE-05781EF5C472}"/>
              </a:ext>
            </a:extLst>
          </p:cNvPr>
          <p:cNvSpPr/>
          <p:nvPr/>
        </p:nvSpPr>
        <p:spPr>
          <a:xfrm flipH="1">
            <a:off x="4849516" y="4811247"/>
            <a:ext cx="6647157" cy="120855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Bước 3: Trình bày bài giải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(Viết câu lời giải – phép tính – đáp số)</a:t>
            </a:r>
          </a:p>
        </p:txBody>
      </p:sp>
    </p:spTree>
    <p:extLst>
      <p:ext uri="{BB962C8B-B14F-4D97-AF65-F5344CB8AC3E}">
        <p14:creationId xmlns:p14="http://schemas.microsoft.com/office/powerpoint/2010/main" val="850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219154" cy="6858000"/>
          </a:xfrm>
          <a:custGeom>
            <a:avLst/>
            <a:gdLst/>
            <a:ahLst/>
            <a:cxnLst/>
            <a:rect l="l" t="t" r="r" b="b"/>
            <a:pathLst>
              <a:path w="18328731" h="10287000">
                <a:moveTo>
                  <a:pt x="0" y="0"/>
                </a:moveTo>
                <a:lnTo>
                  <a:pt x="18328731" y="0"/>
                </a:lnTo>
                <a:lnTo>
                  <a:pt x="183287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3D3EAF-D1FB-2972-26E4-A7BDB4E752CF}"/>
              </a:ext>
            </a:extLst>
          </p:cNvPr>
          <p:cNvGrpSpPr/>
          <p:nvPr/>
        </p:nvGrpSpPr>
        <p:grpSpPr>
          <a:xfrm>
            <a:off x="2590800" y="990600"/>
            <a:ext cx="6894404" cy="4978400"/>
            <a:chOff x="3886200" y="1485900"/>
            <a:chExt cx="10341606" cy="74676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AE1161B-82EF-355F-BB8D-1EBF576C423D}"/>
                </a:ext>
              </a:extLst>
            </p:cNvPr>
            <p:cNvSpPr/>
            <p:nvPr/>
          </p:nvSpPr>
          <p:spPr>
            <a:xfrm>
              <a:off x="3886200" y="1485900"/>
              <a:ext cx="10341606" cy="7467600"/>
            </a:xfrm>
            <a:custGeom>
              <a:avLst/>
              <a:gdLst/>
              <a:ahLst/>
              <a:cxnLst/>
              <a:rect l="l" t="t" r="r" b="b"/>
              <a:pathLst>
                <a:path w="10722606" h="8229600">
                  <a:moveTo>
                    <a:pt x="0" y="0"/>
                  </a:moveTo>
                  <a:lnTo>
                    <a:pt x="10722606" y="0"/>
                  </a:lnTo>
                  <a:lnTo>
                    <a:pt x="1072260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33F520-D4F0-6717-106A-91DDB6FA684D}"/>
                </a:ext>
              </a:extLst>
            </p:cNvPr>
            <p:cNvSpPr/>
            <p:nvPr/>
          </p:nvSpPr>
          <p:spPr>
            <a:xfrm rot="21398442">
              <a:off x="5334000" y="4533900"/>
              <a:ext cx="1066800" cy="53340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9CFFDD-FE68-97F7-6242-539BF74A21BF}"/>
                </a:ext>
              </a:extLst>
            </p:cNvPr>
            <p:cNvSpPr/>
            <p:nvPr/>
          </p:nvSpPr>
          <p:spPr>
            <a:xfrm rot="734075">
              <a:off x="8558370" y="4554660"/>
              <a:ext cx="1399859" cy="859192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FA1D3D-1985-78E6-9CFC-21992FC9B7EF}"/>
                </a:ext>
              </a:extLst>
            </p:cNvPr>
            <p:cNvSpPr/>
            <p:nvPr/>
          </p:nvSpPr>
          <p:spPr>
            <a:xfrm rot="310278">
              <a:off x="11671573" y="4793219"/>
              <a:ext cx="1066800" cy="57199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6382DA-A85C-CFCD-BD3A-5542B312D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3718">
              <a:off x="5562600" y="4686300"/>
              <a:ext cx="762000" cy="38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CDBB8-17B9-00E3-3906-AC9B3BA2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8189">
              <a:off x="8799253" y="4846496"/>
              <a:ext cx="1014572" cy="5072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8E7ACD-2FC5-0216-7CCB-F288CA513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062">
              <a:off x="11701539" y="4886223"/>
              <a:ext cx="762000" cy="3810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EDB1228-F440-C4BC-6F76-CAAB2F689D74}"/>
              </a:ext>
            </a:extLst>
          </p:cNvPr>
          <p:cNvSpPr txBox="1"/>
          <p:nvPr/>
        </p:nvSpPr>
        <p:spPr>
          <a:xfrm>
            <a:off x="3048000" y="279400"/>
            <a:ext cx="6553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6B1526-8F21-0061-0150-4592942A7D1C}"/>
              </a:ext>
            </a:extLst>
          </p:cNvPr>
          <p:cNvSpPr txBox="1"/>
          <p:nvPr/>
        </p:nvSpPr>
        <p:spPr>
          <a:xfrm>
            <a:off x="6350000" y="6345040"/>
            <a:ext cx="5537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Giải bài toán về hơn kém nhau 1 số đơn vị">
            <a:hlinkClick r:id="" action="ppaction://media"/>
            <a:extLst>
              <a:ext uri="{FF2B5EF4-FFF2-40B4-BE49-F238E27FC236}">
                <a16:creationId xmlns:a16="http://schemas.microsoft.com/office/drawing/2014/main" id="{A48CB64B-D6FE-B3A5-7006-CA34DC6C8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" y="167640"/>
            <a:ext cx="406400" cy="40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AED8177-1603-CC20-31D6-FC1CD3E37887}"/>
              </a:ext>
            </a:extLst>
          </p:cNvPr>
          <p:cNvSpPr/>
          <p:nvPr/>
        </p:nvSpPr>
        <p:spPr>
          <a:xfrm>
            <a:off x="2357120" y="213360"/>
            <a:ext cx="7355840" cy="4978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hát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Giải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toán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về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nhiều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hơn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ít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hơn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một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số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đơn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vị</a:t>
            </a:r>
            <a:endParaRPr lang="en-US" sz="24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66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anual Input 10"/>
          <p:cNvSpPr/>
          <p:nvPr/>
        </p:nvSpPr>
        <p:spPr>
          <a:xfrm>
            <a:off x="8658226" y="171449"/>
            <a:ext cx="3076148" cy="14859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0 w 10000"/>
              <a:gd name="connsiteY4" fmla="*/ 2564 h 10000"/>
              <a:gd name="connsiteX5" fmla="*/ 0 w 10000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72"/>
              <a:gd name="connsiteY0" fmla="*/ 2000 h 10000"/>
              <a:gd name="connsiteX1" fmla="*/ 10106 w 10172"/>
              <a:gd name="connsiteY1" fmla="*/ 0 h 10000"/>
              <a:gd name="connsiteX2" fmla="*/ 10172 w 10172"/>
              <a:gd name="connsiteY2" fmla="*/ 10000 h 10000"/>
              <a:gd name="connsiteX3" fmla="*/ 106 w 10172"/>
              <a:gd name="connsiteY3" fmla="*/ 10000 h 10000"/>
              <a:gd name="connsiteX4" fmla="*/ 336 w 10172"/>
              <a:gd name="connsiteY4" fmla="*/ 2564 h 10000"/>
              <a:gd name="connsiteX5" fmla="*/ 106 w 10172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9" h="10000">
                <a:moveTo>
                  <a:pt x="106" y="2000"/>
                </a:moveTo>
                <a:cubicBezTo>
                  <a:pt x="3439" y="1333"/>
                  <a:pt x="6937" y="1308"/>
                  <a:pt x="10106" y="0"/>
                </a:cubicBezTo>
                <a:cubicBezTo>
                  <a:pt x="9876" y="4038"/>
                  <a:pt x="10501" y="6859"/>
                  <a:pt x="10172" y="10000"/>
                </a:cubicBezTo>
                <a:lnTo>
                  <a:pt x="106" y="10000"/>
                </a:lnTo>
                <a:cubicBezTo>
                  <a:pt x="-234" y="7500"/>
                  <a:pt x="347" y="5064"/>
                  <a:pt x="336" y="2564"/>
                </a:cubicBezTo>
                <a:cubicBezTo>
                  <a:pt x="259" y="2376"/>
                  <a:pt x="183" y="2188"/>
                  <a:pt x="106" y="200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15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EADAE7-2B2E-88F3-A5B7-DEAB4B5BE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43" y="1288431"/>
            <a:ext cx="840711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2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2425" y="285750"/>
            <a:ext cx="11487150" cy="6296025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15F9E06F-3FA0-6C9D-2498-EE9F456D38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79" y="-137329"/>
            <a:ext cx="2325467" cy="1162735"/>
          </a:xfrm>
          <a:prstGeom prst="rect">
            <a:avLst/>
          </a:prstGeom>
        </p:spPr>
      </p:pic>
      <p:sp>
        <p:nvSpPr>
          <p:cNvPr id="1034" name="Oval 1033">
            <a:extLst>
              <a:ext uri="{FF2B5EF4-FFF2-40B4-BE49-F238E27FC236}">
                <a16:creationId xmlns:a16="http://schemas.microsoft.com/office/drawing/2014/main" id="{D5F54182-2195-D96B-A666-DD6E3522FDF1}"/>
              </a:ext>
            </a:extLst>
          </p:cNvPr>
          <p:cNvSpPr/>
          <p:nvPr/>
        </p:nvSpPr>
        <p:spPr>
          <a:xfrm>
            <a:off x="669794" y="1108306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C8EC8AD7-775B-E57A-8720-9171376E7604}"/>
              </a:ext>
            </a:extLst>
          </p:cNvPr>
          <p:cNvSpPr txBox="1"/>
          <p:nvPr/>
        </p:nvSpPr>
        <p:spPr>
          <a:xfrm>
            <a:off x="661036" y="1495122"/>
            <a:ext cx="6125844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1036" name="Picture 1035">
            <a:extLst>
              <a:ext uri="{FF2B5EF4-FFF2-40B4-BE49-F238E27FC236}">
                <a16:creationId xmlns:a16="http://schemas.microsoft.com/office/drawing/2014/main" id="{8F6D26CE-88EC-067B-859C-E620379B46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CFE"/>
              </a:clrFrom>
              <a:clrTo>
                <a:srgbClr val="FF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07"/>
          <a:stretch/>
        </p:blipFill>
        <p:spPr>
          <a:xfrm>
            <a:off x="536054" y="3650550"/>
            <a:ext cx="4387836" cy="2537885"/>
          </a:xfrm>
          <a:prstGeom prst="rect">
            <a:avLst/>
          </a:prstGeom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BAB5D8EC-E6C2-1A0E-05B0-E532D9C8FE53}"/>
              </a:ext>
            </a:extLst>
          </p:cNvPr>
          <p:cNvCxnSpPr>
            <a:cxnSpLocks/>
          </p:cNvCxnSpPr>
          <p:nvPr/>
        </p:nvCxnSpPr>
        <p:spPr>
          <a:xfrm>
            <a:off x="4533529" y="2045317"/>
            <a:ext cx="161962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5C32F22C-2922-54C4-77FF-0A5DD1FAB712}"/>
              </a:ext>
            </a:extLst>
          </p:cNvPr>
          <p:cNvCxnSpPr>
            <a:cxnSpLocks/>
          </p:cNvCxnSpPr>
          <p:nvPr/>
        </p:nvCxnSpPr>
        <p:spPr>
          <a:xfrm>
            <a:off x="5724943" y="2632457"/>
            <a:ext cx="817962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FFB9FA26-3204-8344-C214-FE8C395697AA}"/>
              </a:ext>
            </a:extLst>
          </p:cNvPr>
          <p:cNvCxnSpPr>
            <a:cxnSpLocks/>
          </p:cNvCxnSpPr>
          <p:nvPr/>
        </p:nvCxnSpPr>
        <p:spPr>
          <a:xfrm>
            <a:off x="1360844" y="2645684"/>
            <a:ext cx="390561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0F19FF92-0007-17CF-D1AF-811EBFE88498}"/>
              </a:ext>
            </a:extLst>
          </p:cNvPr>
          <p:cNvCxnSpPr>
            <a:cxnSpLocks/>
          </p:cNvCxnSpPr>
          <p:nvPr/>
        </p:nvCxnSpPr>
        <p:spPr>
          <a:xfrm>
            <a:off x="5079279" y="3265334"/>
            <a:ext cx="1098352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TextBox 1040">
            <a:extLst>
              <a:ext uri="{FF2B5EF4-FFF2-40B4-BE49-F238E27FC236}">
                <a16:creationId xmlns:a16="http://schemas.microsoft.com/office/drawing/2014/main" id="{461B61DE-F291-81FE-F780-7437391B25DA}"/>
              </a:ext>
            </a:extLst>
          </p:cNvPr>
          <p:cNvSpPr txBox="1"/>
          <p:nvPr/>
        </p:nvSpPr>
        <p:spPr>
          <a:xfrm>
            <a:off x="7032899" y="1095858"/>
            <a:ext cx="4290970" cy="12185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 :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C29B6CD2-7595-C9AF-26BC-1D7849525410}"/>
              </a:ext>
            </a:extLst>
          </p:cNvPr>
          <p:cNvGrpSpPr/>
          <p:nvPr/>
        </p:nvGrpSpPr>
        <p:grpSpPr>
          <a:xfrm>
            <a:off x="5690535" y="3769570"/>
            <a:ext cx="5514906" cy="2758202"/>
            <a:chOff x="5966990" y="3550314"/>
            <a:chExt cx="5304237" cy="3109874"/>
          </a:xfrm>
        </p:grpSpPr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CDC3A4CA-2D0D-240F-64B4-8DB5151D13CC}"/>
                </a:ext>
              </a:extLst>
            </p:cNvPr>
            <p:cNvSpPr txBox="1"/>
            <p:nvPr/>
          </p:nvSpPr>
          <p:spPr>
            <a:xfrm>
              <a:off x="5966990" y="3550314"/>
              <a:ext cx="5304237" cy="3109874"/>
            </a:xfrm>
            <a:prstGeom prst="roundRect">
              <a:avLst/>
            </a:prstGeom>
            <a:solidFill>
              <a:srgbClr val="FFFFCC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Bài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giải</a:t>
              </a:r>
              <a:endPara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nữ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của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lớp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học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             (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Đáp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        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nữ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044" name="Rectangle: Rounded Corners 1043">
              <a:extLst>
                <a:ext uri="{FF2B5EF4-FFF2-40B4-BE49-F238E27FC236}">
                  <a16:creationId xmlns:a16="http://schemas.microsoft.com/office/drawing/2014/main" id="{82442696-84AB-C8A7-D165-71A42E253F02}"/>
                </a:ext>
              </a:extLst>
            </p:cNvPr>
            <p:cNvSpPr/>
            <p:nvPr/>
          </p:nvSpPr>
          <p:spPr>
            <a:xfrm>
              <a:off x="8327602" y="5891651"/>
              <a:ext cx="644041" cy="5394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E7A46A79-C017-17C6-FDC3-89A641D3BB85}"/>
                </a:ext>
              </a:extLst>
            </p:cNvPr>
            <p:cNvGrpSpPr/>
            <p:nvPr/>
          </p:nvGrpSpPr>
          <p:grpSpPr>
            <a:xfrm>
              <a:off x="6969629" y="5228294"/>
              <a:ext cx="2483661" cy="539973"/>
              <a:chOff x="7014037" y="4846583"/>
              <a:chExt cx="2483661" cy="539973"/>
            </a:xfrm>
          </p:grpSpPr>
          <p:sp>
            <p:nvSpPr>
              <p:cNvPr id="1046" name="Rectangle: Rounded Corners 1045">
                <a:extLst>
                  <a:ext uri="{FF2B5EF4-FFF2-40B4-BE49-F238E27FC236}">
                    <a16:creationId xmlns:a16="http://schemas.microsoft.com/office/drawing/2014/main" id="{79484CAD-0F06-9CF4-E4ED-5FB0E90E528F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1047" name="Rectangle: Rounded Corners 1046">
                <a:extLst>
                  <a:ext uri="{FF2B5EF4-FFF2-40B4-BE49-F238E27FC236}">
                    <a16:creationId xmlns:a16="http://schemas.microsoft.com/office/drawing/2014/main" id="{16DD85A1-22A8-4697-91DD-B0CB659AB949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1048" name="TextBox 1047">
                <a:extLst>
                  <a:ext uri="{FF2B5EF4-FFF2-40B4-BE49-F238E27FC236}">
                    <a16:creationId xmlns:a16="http://schemas.microsoft.com/office/drawing/2014/main" id="{21184C76-94BF-1CC0-DF59-6B812D3DF01A}"/>
                  </a:ext>
                </a:extLst>
              </p:cNvPr>
              <p:cNvSpPr txBox="1"/>
              <p:nvPr/>
            </p:nvSpPr>
            <p:spPr>
              <a:xfrm>
                <a:off x="7498243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        =</a:t>
                </a:r>
              </a:p>
            </p:txBody>
          </p:sp>
          <p:sp>
            <p:nvSpPr>
              <p:cNvPr id="1049" name="Rectangle: Rounded Corners 1048">
                <a:extLst>
                  <a:ext uri="{FF2B5EF4-FFF2-40B4-BE49-F238E27FC236}">
                    <a16:creationId xmlns:a16="http://schemas.microsoft.com/office/drawing/2014/main" id="{77721B07-D10D-80E7-F6E2-3FBD69317882}"/>
                  </a:ext>
                </a:extLst>
              </p:cNvPr>
              <p:cNvSpPr/>
              <p:nvPr/>
            </p:nvSpPr>
            <p:spPr>
              <a:xfrm>
                <a:off x="8857555" y="4846583"/>
                <a:ext cx="640143" cy="5119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4AD955C5-A51D-2A0E-759A-BC72E225BAB4}"/>
              </a:ext>
            </a:extLst>
          </p:cNvPr>
          <p:cNvSpPr/>
          <p:nvPr/>
        </p:nvSpPr>
        <p:spPr>
          <a:xfrm>
            <a:off x="6870873" y="5358482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A47ED5E2-6050-FC08-E43C-FF52DA87E55C}"/>
              </a:ext>
            </a:extLst>
          </p:cNvPr>
          <p:cNvSpPr/>
          <p:nvPr/>
        </p:nvSpPr>
        <p:spPr>
          <a:xfrm>
            <a:off x="7857030" y="5350316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52" name="Rectangle: Rounded Corners 1051">
            <a:extLst>
              <a:ext uri="{FF2B5EF4-FFF2-40B4-BE49-F238E27FC236}">
                <a16:creationId xmlns:a16="http://schemas.microsoft.com/office/drawing/2014/main" id="{FCEB65E2-67E4-8EA4-07C1-64D58496896A}"/>
              </a:ext>
            </a:extLst>
          </p:cNvPr>
          <p:cNvSpPr/>
          <p:nvPr/>
        </p:nvSpPr>
        <p:spPr>
          <a:xfrm>
            <a:off x="8668783" y="5289210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3" name="Rectangle: Rounded Corners 1052">
            <a:extLst>
              <a:ext uri="{FF2B5EF4-FFF2-40B4-BE49-F238E27FC236}">
                <a16:creationId xmlns:a16="http://schemas.microsoft.com/office/drawing/2014/main" id="{7B7C9BE5-3BA9-7E92-6E3F-2F918CFFCB6E}"/>
              </a:ext>
            </a:extLst>
          </p:cNvPr>
          <p:cNvSpPr/>
          <p:nvPr/>
        </p:nvSpPr>
        <p:spPr>
          <a:xfrm>
            <a:off x="8179241" y="5871531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AB252E9F-764D-48B4-FD60-4B43C31AD869}"/>
              </a:ext>
            </a:extLst>
          </p:cNvPr>
          <p:cNvCxnSpPr>
            <a:cxnSpLocks/>
          </p:cNvCxnSpPr>
          <p:nvPr/>
        </p:nvCxnSpPr>
        <p:spPr>
          <a:xfrm>
            <a:off x="5079279" y="3313825"/>
            <a:ext cx="1098352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Straight Connector 1054">
            <a:extLst>
              <a:ext uri="{FF2B5EF4-FFF2-40B4-BE49-F238E27FC236}">
                <a16:creationId xmlns:a16="http://schemas.microsoft.com/office/drawing/2014/main" id="{E5B13BC5-54DC-CA15-BA3C-F013FCD97E5B}"/>
              </a:ext>
            </a:extLst>
          </p:cNvPr>
          <p:cNvCxnSpPr>
            <a:cxnSpLocks/>
          </p:cNvCxnSpPr>
          <p:nvPr/>
        </p:nvCxnSpPr>
        <p:spPr>
          <a:xfrm flipH="1" flipV="1">
            <a:off x="6855115" y="1360343"/>
            <a:ext cx="15758" cy="2225964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6" name="Oval 1055">
            <a:extLst>
              <a:ext uri="{FF2B5EF4-FFF2-40B4-BE49-F238E27FC236}">
                <a16:creationId xmlns:a16="http://schemas.microsoft.com/office/drawing/2014/main" id="{3DB97A51-06BD-968B-92CB-E538FC568A0C}"/>
              </a:ext>
            </a:extLst>
          </p:cNvPr>
          <p:cNvSpPr/>
          <p:nvPr/>
        </p:nvSpPr>
        <p:spPr>
          <a:xfrm>
            <a:off x="4576551" y="1495121"/>
            <a:ext cx="1722649" cy="7567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C41D33C0-CE7B-5A25-7581-10BE4D32DC9E}"/>
              </a:ext>
            </a:extLst>
          </p:cNvPr>
          <p:cNvSpPr/>
          <p:nvPr/>
        </p:nvSpPr>
        <p:spPr>
          <a:xfrm>
            <a:off x="1919644" y="2146629"/>
            <a:ext cx="884516" cy="6655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9C40DB2E-0E8B-7B52-228F-75625316A905}"/>
              </a:ext>
            </a:extLst>
          </p:cNvPr>
          <p:cNvSpPr txBox="1"/>
          <p:nvPr/>
        </p:nvSpPr>
        <p:spPr>
          <a:xfrm>
            <a:off x="7025913" y="2238835"/>
            <a:ext cx="4290970" cy="618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9" name="TextBox 1058">
            <a:extLst>
              <a:ext uri="{FF2B5EF4-FFF2-40B4-BE49-F238E27FC236}">
                <a16:creationId xmlns:a16="http://schemas.microsoft.com/office/drawing/2014/main" id="{32C6A0DE-9C94-B17C-3F8F-A097E3F9C8C3}"/>
              </a:ext>
            </a:extLst>
          </p:cNvPr>
          <p:cNvSpPr txBox="1"/>
          <p:nvPr/>
        </p:nvSpPr>
        <p:spPr>
          <a:xfrm>
            <a:off x="7048868" y="2857209"/>
            <a:ext cx="4290970" cy="618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:…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060" name="Oval 1059">
            <a:extLst>
              <a:ext uri="{FF2B5EF4-FFF2-40B4-BE49-F238E27FC236}">
                <a16:creationId xmlns:a16="http://schemas.microsoft.com/office/drawing/2014/main" id="{42B2E304-C6D1-F72C-BDDB-D729138868EA}"/>
              </a:ext>
            </a:extLst>
          </p:cNvPr>
          <p:cNvSpPr/>
          <p:nvPr/>
        </p:nvSpPr>
        <p:spPr>
          <a:xfrm>
            <a:off x="5711558" y="2181874"/>
            <a:ext cx="953402" cy="6655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06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" grpId="0" animBg="1"/>
      <p:bldP spid="1050" grpId="0" animBg="1"/>
      <p:bldP spid="1051" grpId="0" animBg="1"/>
      <p:bldP spid="1052" grpId="0" animBg="1"/>
      <p:bldP spid="1053" grpId="0" animBg="1"/>
      <p:bldP spid="1056" grpId="0" animBg="1"/>
      <p:bldP spid="1057" grpId="0" animBg="1"/>
      <p:bldP spid="1058" grpId="0" animBg="1"/>
      <p:bldP spid="1059" grpId="0" animBg="1"/>
      <p:bldP spid="10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6084277"/>
          </a:xfrm>
          <a:prstGeom prst="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75765-BAF0-FE4A-1096-CA238A85012B}"/>
              </a:ext>
            </a:extLst>
          </p:cNvPr>
          <p:cNvSpPr txBox="1"/>
          <p:nvPr/>
        </p:nvSpPr>
        <p:spPr>
          <a:xfrm>
            <a:off x="1379871" y="538121"/>
            <a:ext cx="87928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14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 con.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421E94-9F1D-1E4A-B56D-EE4C46707CBA}"/>
              </a:ext>
            </a:extLst>
          </p:cNvPr>
          <p:cNvCxnSpPr>
            <a:cxnSpLocks/>
          </p:cNvCxnSpPr>
          <p:nvPr/>
        </p:nvCxnSpPr>
        <p:spPr>
          <a:xfrm>
            <a:off x="2950904" y="1071281"/>
            <a:ext cx="2035434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77AD03-2713-C74E-9EB0-9EF5B554BEE3}"/>
              </a:ext>
            </a:extLst>
          </p:cNvPr>
          <p:cNvCxnSpPr>
            <a:cxnSpLocks/>
          </p:cNvCxnSpPr>
          <p:nvPr/>
        </p:nvCxnSpPr>
        <p:spPr>
          <a:xfrm>
            <a:off x="5311354" y="1737022"/>
            <a:ext cx="1089446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F51988-FEAB-CCC0-B510-1F6443BCFEE5}"/>
              </a:ext>
            </a:extLst>
          </p:cNvPr>
          <p:cNvCxnSpPr>
            <a:cxnSpLocks/>
          </p:cNvCxnSpPr>
          <p:nvPr/>
        </p:nvCxnSpPr>
        <p:spPr>
          <a:xfrm flipV="1">
            <a:off x="5175962" y="1057996"/>
            <a:ext cx="4853863" cy="1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8BFCC6-3DD2-03F6-DD1B-B12D81615D8E}"/>
              </a:ext>
            </a:extLst>
          </p:cNvPr>
          <p:cNvSpPr txBox="1"/>
          <p:nvPr/>
        </p:nvSpPr>
        <p:spPr>
          <a:xfrm>
            <a:off x="1106513" y="2092826"/>
            <a:ext cx="4290970" cy="2418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14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5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 con?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23C761-1A37-E205-BD72-1B0BB4A208A9}"/>
              </a:ext>
            </a:extLst>
          </p:cNvPr>
          <p:cNvSpPr/>
          <p:nvPr/>
        </p:nvSpPr>
        <p:spPr>
          <a:xfrm>
            <a:off x="792773" y="7724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5BCC88-72A4-D736-8DE6-128549163F23}"/>
              </a:ext>
            </a:extLst>
          </p:cNvPr>
          <p:cNvGrpSpPr/>
          <p:nvPr/>
        </p:nvGrpSpPr>
        <p:grpSpPr>
          <a:xfrm>
            <a:off x="5781250" y="2284719"/>
            <a:ext cx="5304237" cy="2727271"/>
            <a:chOff x="5781250" y="2284719"/>
            <a:chExt cx="5304237" cy="27272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958824-E7ED-2A6C-B50A-5C08ED157C44}"/>
                </a:ext>
              </a:extLst>
            </p:cNvPr>
            <p:cNvGrpSpPr/>
            <p:nvPr/>
          </p:nvGrpSpPr>
          <p:grpSpPr>
            <a:xfrm>
              <a:off x="5781250" y="2284719"/>
              <a:ext cx="5304237" cy="2727271"/>
              <a:chOff x="5966990" y="3799209"/>
              <a:chExt cx="5304237" cy="2727271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6174D9-82AB-AB19-7CD8-73DD771EF240}"/>
                  </a:ext>
                </a:extLst>
              </p:cNvPr>
              <p:cNvSpPr txBox="1"/>
              <p:nvPr/>
            </p:nvSpPr>
            <p:spPr>
              <a:xfrm>
                <a:off x="5966990" y="3799209"/>
                <a:ext cx="5304237" cy="2727271"/>
              </a:xfrm>
              <a:prstGeom prst="roundRect">
                <a:avLst/>
              </a:prstGeom>
              <a:solidFill>
                <a:srgbClr val="FFFF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Bài</a:t>
                </a:r>
                <a:r>
                  <a:rPr kumimoji="0" lang="en-US" sz="2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giải</a:t>
                </a:r>
                <a:endPara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con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vịt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trên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sân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là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                                   (con)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Đáp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         con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vịt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5AA691B3-0CB6-77E2-F764-A77F8CC8A5DA}"/>
                  </a:ext>
                </a:extLst>
              </p:cNvPr>
              <p:cNvSpPr/>
              <p:nvPr/>
            </p:nvSpPr>
            <p:spPr>
              <a:xfrm>
                <a:off x="8356166" y="5852281"/>
                <a:ext cx="635288" cy="623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351E2D8-A1A7-FFB8-B3ED-9DAA48629BE7}"/>
                </a:ext>
              </a:extLst>
            </p:cNvPr>
            <p:cNvGrpSpPr/>
            <p:nvPr/>
          </p:nvGrpSpPr>
          <p:grpSpPr>
            <a:xfrm>
              <a:off x="6400800" y="3648354"/>
              <a:ext cx="3420928" cy="638644"/>
              <a:chOff x="6745358" y="4697295"/>
              <a:chExt cx="2394833" cy="44708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3F22FF6-F4F0-DF4E-8664-BF8BDB32E51B}"/>
                  </a:ext>
                </a:extLst>
              </p:cNvPr>
              <p:cNvSpPr/>
              <p:nvPr/>
            </p:nvSpPr>
            <p:spPr>
              <a:xfrm>
                <a:off x="6745358" y="4697295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04AE206F-6A45-D116-085D-93F9DDE6BF87}"/>
                  </a:ext>
                </a:extLst>
              </p:cNvPr>
              <p:cNvSpPr/>
              <p:nvPr/>
            </p:nvSpPr>
            <p:spPr>
              <a:xfrm>
                <a:off x="7730075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C37BD7BC-07B0-ACFF-0BBC-22A69D5568A3}"/>
                  </a:ext>
                </a:extLst>
              </p:cNvPr>
              <p:cNvSpPr/>
              <p:nvPr/>
            </p:nvSpPr>
            <p:spPr>
              <a:xfrm>
                <a:off x="8216924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3D8C59B-5889-8A7B-A5AD-D75B2D358AE7}"/>
                  </a:ext>
                </a:extLst>
              </p:cNvPr>
              <p:cNvSpPr/>
              <p:nvPr/>
            </p:nvSpPr>
            <p:spPr>
              <a:xfrm>
                <a:off x="8703773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DD7646F4-1DF6-9532-17DB-656A5BD8D90E}"/>
                  </a:ext>
                </a:extLst>
              </p:cNvPr>
              <p:cNvSpPr/>
              <p:nvPr/>
            </p:nvSpPr>
            <p:spPr>
              <a:xfrm>
                <a:off x="7239196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84C640-60E8-17D5-4A26-D9F0A91BECF0}"/>
              </a:ext>
            </a:extLst>
          </p:cNvPr>
          <p:cNvSpPr/>
          <p:nvPr/>
        </p:nvSpPr>
        <p:spPr>
          <a:xfrm>
            <a:off x="6436712" y="3804359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6EE4404-493D-59E8-E3DC-9E1DFF6019BB}"/>
              </a:ext>
            </a:extLst>
          </p:cNvPr>
          <p:cNvSpPr/>
          <p:nvPr/>
        </p:nvSpPr>
        <p:spPr>
          <a:xfrm>
            <a:off x="7188084" y="3819596"/>
            <a:ext cx="43978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840D9D4-4F5C-C9F2-D000-5747346137EA}"/>
              </a:ext>
            </a:extLst>
          </p:cNvPr>
          <p:cNvSpPr/>
          <p:nvPr/>
        </p:nvSpPr>
        <p:spPr>
          <a:xfrm>
            <a:off x="7921973" y="3766784"/>
            <a:ext cx="411218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272FC3-17A1-A2DC-401A-85C74F5873CA}"/>
              </a:ext>
            </a:extLst>
          </p:cNvPr>
          <p:cNvSpPr/>
          <p:nvPr/>
        </p:nvSpPr>
        <p:spPr>
          <a:xfrm>
            <a:off x="8544388" y="3804359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E6F5B5D-423B-6AD2-C343-E050E6C072E9}"/>
              </a:ext>
            </a:extLst>
          </p:cNvPr>
          <p:cNvSpPr/>
          <p:nvPr/>
        </p:nvSpPr>
        <p:spPr>
          <a:xfrm>
            <a:off x="9224274" y="3804359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2C5D1EA-50CE-DBE0-EEDC-E4999B2CA90E}"/>
              </a:ext>
            </a:extLst>
          </p:cNvPr>
          <p:cNvSpPr/>
          <p:nvPr/>
        </p:nvSpPr>
        <p:spPr>
          <a:xfrm>
            <a:off x="8202320" y="4511693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</a:p>
        </p:txBody>
      </p:sp>
      <p:pic>
        <p:nvPicPr>
          <p:cNvPr id="35" name="Picture 2" descr="baby shower invitation with cute duck mom and baby ducky on chevron pattern  and polka dots background Stock Vector | Adobe Stock">
            <a:extLst>
              <a:ext uri="{FF2B5EF4-FFF2-40B4-BE49-F238E27FC236}">
                <a16:creationId xmlns:a16="http://schemas.microsoft.com/office/drawing/2014/main" id="{5B3DD73F-7B79-CEB8-245C-7A0A2FE87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00" b="98200" l="2241" r="55742">
                        <a14:foregroundMark x1="43137" y1="87000" x2="45938" y2="9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420" r="43155"/>
          <a:stretch/>
        </p:blipFill>
        <p:spPr bwMode="auto">
          <a:xfrm>
            <a:off x="2946960" y="4486415"/>
            <a:ext cx="2288194" cy="20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EC8C34A-09C2-48E0-97B2-B996DFFC66CE}"/>
              </a:ext>
            </a:extLst>
          </p:cNvPr>
          <p:cNvCxnSpPr>
            <a:cxnSpLocks/>
          </p:cNvCxnSpPr>
          <p:nvPr/>
        </p:nvCxnSpPr>
        <p:spPr>
          <a:xfrm>
            <a:off x="5311354" y="1672367"/>
            <a:ext cx="1089446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72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anual Input 10"/>
          <p:cNvSpPr/>
          <p:nvPr/>
        </p:nvSpPr>
        <p:spPr>
          <a:xfrm>
            <a:off x="8658226" y="171449"/>
            <a:ext cx="3076148" cy="14859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0 w 10000"/>
              <a:gd name="connsiteY4" fmla="*/ 2564 h 10000"/>
              <a:gd name="connsiteX5" fmla="*/ 0 w 10000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72"/>
              <a:gd name="connsiteY0" fmla="*/ 2000 h 10000"/>
              <a:gd name="connsiteX1" fmla="*/ 10106 w 10172"/>
              <a:gd name="connsiteY1" fmla="*/ 0 h 10000"/>
              <a:gd name="connsiteX2" fmla="*/ 10172 w 10172"/>
              <a:gd name="connsiteY2" fmla="*/ 10000 h 10000"/>
              <a:gd name="connsiteX3" fmla="*/ 106 w 10172"/>
              <a:gd name="connsiteY3" fmla="*/ 10000 h 10000"/>
              <a:gd name="connsiteX4" fmla="*/ 336 w 10172"/>
              <a:gd name="connsiteY4" fmla="*/ 2564 h 10000"/>
              <a:gd name="connsiteX5" fmla="*/ 106 w 10172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9" h="10000">
                <a:moveTo>
                  <a:pt x="106" y="2000"/>
                </a:moveTo>
                <a:cubicBezTo>
                  <a:pt x="3439" y="1333"/>
                  <a:pt x="6937" y="1308"/>
                  <a:pt x="10106" y="0"/>
                </a:cubicBezTo>
                <a:cubicBezTo>
                  <a:pt x="9876" y="4038"/>
                  <a:pt x="10501" y="6859"/>
                  <a:pt x="10172" y="10000"/>
                </a:cubicBezTo>
                <a:lnTo>
                  <a:pt x="106" y="10000"/>
                </a:lnTo>
                <a:cubicBezTo>
                  <a:pt x="-234" y="7500"/>
                  <a:pt x="347" y="5064"/>
                  <a:pt x="336" y="2564"/>
                </a:cubicBezTo>
                <a:cubicBezTo>
                  <a:pt x="259" y="2376"/>
                  <a:pt x="183" y="2188"/>
                  <a:pt x="106" y="200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15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BE9884-8FCD-94CF-A1FF-9D30FCC3B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20" y="794251"/>
            <a:ext cx="911431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7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168196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  <p:extLst>
      <p:ext uri="{BB962C8B-B14F-4D97-AF65-F5344CB8AC3E}">
        <p14:creationId xmlns:p14="http://schemas.microsoft.com/office/powerpoint/2010/main" val="294712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8" name="Speech Bubble: Rectangle with Corners Rounded 7"/>
          <p:cNvSpPr/>
          <p:nvPr/>
        </p:nvSpPr>
        <p:spPr>
          <a:xfrm>
            <a:off x="1646555" y="6365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My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902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  <p:bldP spid="1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031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062627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149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843179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10</a:t>
            </a:r>
          </a:p>
        </p:txBody>
      </p:sp>
    </p:spTree>
    <p:extLst>
      <p:ext uri="{BB962C8B-B14F-4D97-AF65-F5344CB8AC3E}">
        <p14:creationId xmlns:p14="http://schemas.microsoft.com/office/powerpoint/2010/main" val="191323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</a:t>
            </a:r>
            <a:r>
              <a:rPr kumimoji="0" lang="vi-VN" sz="5400" b="1" i="0" u="none" strike="noStrike" kern="1200" cap="none" spc="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 BÁU</a:t>
            </a:r>
            <a:endParaRPr kumimoji="0" lang="en-US" sz="5400" b="1" i="0" u="none" strike="noStrike" kern="1200" cap="none" spc="0" normalizeH="0" baseline="0" noProof="0" dirty="0">
              <a:ln w="38100">
                <a:solidFill>
                  <a:srgbClr val="475D6B"/>
                </a:solidFill>
                <a:prstDash val="solid"/>
              </a:ln>
              <a:noFill/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83D95E-00A9-514F-13D0-C4D630BABA36}"/>
              </a:ext>
            </a:extLst>
          </p:cNvPr>
          <p:cNvSpPr/>
          <p:nvPr/>
        </p:nvSpPr>
        <p:spPr>
          <a:xfrm rot="20284644">
            <a:off x="188900" y="2389435"/>
            <a:ext cx="1344281" cy="64713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9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anual Input 10"/>
          <p:cNvSpPr/>
          <p:nvPr/>
        </p:nvSpPr>
        <p:spPr>
          <a:xfrm>
            <a:off x="8658226" y="171449"/>
            <a:ext cx="3076148" cy="14859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0 w 10000"/>
              <a:gd name="connsiteY4" fmla="*/ 2564 h 10000"/>
              <a:gd name="connsiteX5" fmla="*/ 0 w 10000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72"/>
              <a:gd name="connsiteY0" fmla="*/ 2000 h 10000"/>
              <a:gd name="connsiteX1" fmla="*/ 10106 w 10172"/>
              <a:gd name="connsiteY1" fmla="*/ 0 h 10000"/>
              <a:gd name="connsiteX2" fmla="*/ 10172 w 10172"/>
              <a:gd name="connsiteY2" fmla="*/ 10000 h 10000"/>
              <a:gd name="connsiteX3" fmla="*/ 106 w 10172"/>
              <a:gd name="connsiteY3" fmla="*/ 10000 h 10000"/>
              <a:gd name="connsiteX4" fmla="*/ 336 w 10172"/>
              <a:gd name="connsiteY4" fmla="*/ 2564 h 10000"/>
              <a:gd name="connsiteX5" fmla="*/ 106 w 10172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9" h="10000">
                <a:moveTo>
                  <a:pt x="106" y="2000"/>
                </a:moveTo>
                <a:cubicBezTo>
                  <a:pt x="3439" y="1333"/>
                  <a:pt x="6937" y="1308"/>
                  <a:pt x="10106" y="0"/>
                </a:cubicBezTo>
                <a:cubicBezTo>
                  <a:pt x="9876" y="4038"/>
                  <a:pt x="10501" y="6859"/>
                  <a:pt x="10172" y="10000"/>
                </a:cubicBezTo>
                <a:lnTo>
                  <a:pt x="106" y="10000"/>
                </a:lnTo>
                <a:cubicBezTo>
                  <a:pt x="-234" y="7500"/>
                  <a:pt x="347" y="5064"/>
                  <a:pt x="336" y="2564"/>
                </a:cubicBezTo>
                <a:cubicBezTo>
                  <a:pt x="259" y="2376"/>
                  <a:pt x="183" y="2188"/>
                  <a:pt x="106" y="200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15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6C0E81-61D6-DD41-8957-7E17C734F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4627" y="396615"/>
            <a:ext cx="34323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935519" y="1524967"/>
            <a:ext cx="594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 1: Số?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15 – 7 = 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295959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76610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293230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76610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248182"/>
              <a:ext cx="1593167" cy="4626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ngôi sao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87707" y="2890122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062295" y="2922585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62294" y="3742302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83779" y="2922585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83778" y="3717601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70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5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297844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784958"/>
            <a:ext cx="486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295115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7849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248179"/>
              <a:ext cx="1593167" cy="4626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 ngôi sao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68960" y="3745882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53250" y="1514676"/>
            <a:ext cx="50585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 2: Số?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16 –  ? = 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62295" y="2950866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62294" y="3770583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83779" y="2950866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83778" y="3745882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42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5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248275" y="817966"/>
            <a:ext cx="6508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Câu hỏi 3: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 có 12 quả cam, An mang cho em 3 quả cam. Hỏi An còn lại bao nhiêu quả cam?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1688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quả cam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1688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quả cam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1688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quả cam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1688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quả cam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99043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5 ngôi sao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89693" y="3786584"/>
            <a:ext cx="908383" cy="908383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62295" y="3045136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62294" y="3864853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83779" y="3045136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83778" y="3840152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82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5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356"/>
            <a:ext cx="1839706" cy="1839706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BD4E3D1B-2425-AA4C-71DC-552F7072C12D}"/>
              </a:ext>
            </a:extLst>
          </p:cNvPr>
          <p:cNvSpPr/>
          <p:nvPr/>
        </p:nvSpPr>
        <p:spPr>
          <a:xfrm>
            <a:off x="634124" y="1448098"/>
            <a:ext cx="11088546" cy="5120489"/>
          </a:xfrm>
          <a:prstGeom prst="roundRect">
            <a:avLst>
              <a:gd name="adj" fmla="val 25383"/>
            </a:avLst>
          </a:prstGeom>
          <a:solidFill>
            <a:schemeClr val="bg1">
              <a:alpha val="75000"/>
            </a:schemeClr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Google Shape;739;p36">
            <a:extLst>
              <a:ext uri="{FF2B5EF4-FFF2-40B4-BE49-F238E27FC236}">
                <a16:creationId xmlns:a16="http://schemas.microsoft.com/office/drawing/2014/main" id="{4EF743ED-E4BE-73EE-8425-72D2E10BD838}"/>
              </a:ext>
            </a:extLst>
          </p:cNvPr>
          <p:cNvSpPr/>
          <p:nvPr/>
        </p:nvSpPr>
        <p:spPr>
          <a:xfrm>
            <a:off x="1143000" y="2543175"/>
            <a:ext cx="10163175" cy="26384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vi-VN" b="1" i="1" dirty="0">
                <a:ln w="31750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C000"/>
                </a:solidFill>
                <a:latin typeface="#9Slide07 Bungee" pitchFamily="2" charset="0"/>
              </a:rPr>
              <a:t>Bài 13: Giải bài toán về nhiều hơn, </a:t>
            </a:r>
            <a:endParaRPr lang="en-US" b="1" i="1" dirty="0">
              <a:ln w="31750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C000"/>
              </a:solidFill>
              <a:latin typeface="#9Slide07 Bungee" pitchFamily="2" charset="0"/>
            </a:endParaRPr>
          </a:p>
          <a:p>
            <a:pPr lvl="0" algn="ctr"/>
            <a:r>
              <a:rPr lang="vi-VN" b="1" i="1" dirty="0">
                <a:ln w="31750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C000"/>
                </a:solidFill>
                <a:latin typeface="#9Slide07 Bungee" pitchFamily="2" charset="0"/>
              </a:rPr>
              <a:t>ít hơn một số đơn vị</a:t>
            </a:r>
            <a:endParaRPr sz="1800" b="1" i="1" dirty="0">
              <a:ln w="31750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C000"/>
              </a:solidFill>
              <a:latin typeface="#9Slide07 Bungee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0BA229-30CD-B118-B3A2-1FEBDD9B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438" y="1466423"/>
            <a:ext cx="3121423" cy="1048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FE39A1-2AE2-7570-B5CA-DCE2000CD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700" y="2278770"/>
            <a:ext cx="10431160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0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anual Input 10"/>
          <p:cNvSpPr/>
          <p:nvPr/>
        </p:nvSpPr>
        <p:spPr>
          <a:xfrm>
            <a:off x="8658226" y="171449"/>
            <a:ext cx="3076148" cy="14859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0 w 10000"/>
              <a:gd name="connsiteY4" fmla="*/ 2564 h 10000"/>
              <a:gd name="connsiteX5" fmla="*/ 0 w 10000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72"/>
              <a:gd name="connsiteY0" fmla="*/ 2000 h 10000"/>
              <a:gd name="connsiteX1" fmla="*/ 10106 w 10172"/>
              <a:gd name="connsiteY1" fmla="*/ 0 h 10000"/>
              <a:gd name="connsiteX2" fmla="*/ 10172 w 10172"/>
              <a:gd name="connsiteY2" fmla="*/ 10000 h 10000"/>
              <a:gd name="connsiteX3" fmla="*/ 106 w 10172"/>
              <a:gd name="connsiteY3" fmla="*/ 10000 h 10000"/>
              <a:gd name="connsiteX4" fmla="*/ 336 w 10172"/>
              <a:gd name="connsiteY4" fmla="*/ 2564 h 10000"/>
              <a:gd name="connsiteX5" fmla="*/ 106 w 10172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9" h="10000">
                <a:moveTo>
                  <a:pt x="106" y="2000"/>
                </a:moveTo>
                <a:cubicBezTo>
                  <a:pt x="3439" y="1333"/>
                  <a:pt x="6937" y="1308"/>
                  <a:pt x="10106" y="0"/>
                </a:cubicBezTo>
                <a:cubicBezTo>
                  <a:pt x="9876" y="4038"/>
                  <a:pt x="10501" y="6859"/>
                  <a:pt x="10172" y="10000"/>
                </a:cubicBezTo>
                <a:lnTo>
                  <a:pt x="106" y="10000"/>
                </a:lnTo>
                <a:cubicBezTo>
                  <a:pt x="-234" y="7500"/>
                  <a:pt x="347" y="5064"/>
                  <a:pt x="336" y="2564"/>
                </a:cubicBezTo>
                <a:cubicBezTo>
                  <a:pt x="259" y="2376"/>
                  <a:pt x="183" y="2188"/>
                  <a:pt x="106" y="200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15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sp>
        <p:nvSpPr>
          <p:cNvPr id="2" name="Google Shape;444;p42">
            <a:extLst>
              <a:ext uri="{FF2B5EF4-FFF2-40B4-BE49-F238E27FC236}">
                <a16:creationId xmlns:a16="http://schemas.microsoft.com/office/drawing/2014/main" id="{D509EB8B-3BF6-E32D-5EFD-AF713C482A2A}"/>
              </a:ext>
            </a:extLst>
          </p:cNvPr>
          <p:cNvSpPr txBox="1">
            <a:spLocks/>
          </p:cNvSpPr>
          <p:nvPr/>
        </p:nvSpPr>
        <p:spPr>
          <a:xfrm>
            <a:off x="914399" y="1842825"/>
            <a:ext cx="7724553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11500" dirty="0">
                <a:solidFill>
                  <a:srgbClr val="FF0066"/>
                </a:solidFill>
                <a:latin typeface="iCiel Pony" panose="020000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277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9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ài 13- Bài toán về nhiều hơn, ít hơn một số đơn vị-SGKT tr 55">
            <a:hlinkClick r:id="" action="ppaction://media"/>
            <a:extLst>
              <a:ext uri="{FF2B5EF4-FFF2-40B4-BE49-F238E27FC236}">
                <a16:creationId xmlns:a16="http://schemas.microsoft.com/office/drawing/2014/main" id="{4B7AC999-1A5E-8F1C-9809-88B95D75E4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3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3219387-DF3B-4FCC-61DA-AC2CDEB454E4}"/>
              </a:ext>
            </a:extLst>
          </p:cNvPr>
          <p:cNvSpPr txBox="1"/>
          <p:nvPr/>
        </p:nvSpPr>
        <p:spPr>
          <a:xfrm>
            <a:off x="3260980" y="795816"/>
            <a:ext cx="58465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61E4B-9DF5-0FFC-2AC0-4285EF1EE4CB}"/>
              </a:ext>
            </a:extLst>
          </p:cNvPr>
          <p:cNvSpPr txBox="1"/>
          <p:nvPr/>
        </p:nvSpPr>
        <p:spPr>
          <a:xfrm>
            <a:off x="967225" y="1226781"/>
            <a:ext cx="1004186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A27AE4-2F8A-C47B-713B-B5567DFD1AF1}"/>
              </a:ext>
            </a:extLst>
          </p:cNvPr>
          <p:cNvGrpSpPr/>
          <p:nvPr/>
        </p:nvGrpSpPr>
        <p:grpSpPr>
          <a:xfrm>
            <a:off x="1294542" y="2205128"/>
            <a:ext cx="2621820" cy="1285209"/>
            <a:chOff x="1294542" y="2205128"/>
            <a:chExt cx="2621820" cy="128520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464233F-EBD1-1C3E-839A-90593226DE9B}"/>
                </a:ext>
              </a:extLst>
            </p:cNvPr>
            <p:cNvGrpSpPr/>
            <p:nvPr/>
          </p:nvGrpSpPr>
          <p:grpSpPr>
            <a:xfrm>
              <a:off x="1294542" y="3104726"/>
              <a:ext cx="2621820" cy="385611"/>
              <a:chOff x="1118900" y="3017988"/>
              <a:chExt cx="3801107" cy="582218"/>
            </a:xfrm>
          </p:grpSpPr>
          <p:pic>
            <p:nvPicPr>
              <p:cNvPr id="25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59964DEF-D5D2-A01E-9F24-B8FBC48555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900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D50C5798-0AB4-65EA-E5EF-588DBA9BD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640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8A5FF792-22DE-DEE3-D53A-26FB7E5071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53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0C0D4C2B-8EFB-2486-D78A-2551EEBE3C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9865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4653928F-E225-9F11-DB2C-9A5A6D493C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6072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8B7E0DBD-F098-C5FB-D8BC-918D80CF57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1271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21A96EC7-F0AE-AD16-A5BF-F8C33E7E09F4}"/>
                </a:ext>
              </a:extLst>
            </p:cNvPr>
            <p:cNvSpPr/>
            <p:nvPr/>
          </p:nvSpPr>
          <p:spPr>
            <a:xfrm rot="5400000">
              <a:off x="2439079" y="1758564"/>
              <a:ext cx="385610" cy="2447671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227E2C-6640-B89D-1ECB-A0BDF64E6BC8}"/>
                </a:ext>
              </a:extLst>
            </p:cNvPr>
            <p:cNvSpPr txBox="1"/>
            <p:nvPr/>
          </p:nvSpPr>
          <p:spPr>
            <a:xfrm>
              <a:off x="2319405" y="2205128"/>
              <a:ext cx="582060" cy="630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1F795B-665D-71E8-AF83-DB6CDA7BC34C}"/>
              </a:ext>
            </a:extLst>
          </p:cNvPr>
          <p:cNvGrpSpPr/>
          <p:nvPr/>
        </p:nvGrpSpPr>
        <p:grpSpPr>
          <a:xfrm>
            <a:off x="1294480" y="3921302"/>
            <a:ext cx="2621820" cy="385611"/>
            <a:chOff x="1260472" y="4043628"/>
            <a:chExt cx="2621820" cy="385611"/>
          </a:xfrm>
        </p:grpSpPr>
        <p:pic>
          <p:nvPicPr>
            <p:cNvPr id="1024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0C1969A1-23EB-D516-E0CF-BD05CDF6FB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472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D56048B9-D64F-8844-9C1E-9F3FB3644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7090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24BE3EDE-D80F-BDB0-295C-C96355B0D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416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4075D9AE-FBDB-AF5D-6666-115E0985A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8343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E2131A5B-8F82-10B9-0373-451E09F3A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435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41229DE3-9DD5-79B8-7203-CF96848DBF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667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38EEF33B-2808-AAF0-F7CB-E29B2308C568}"/>
              </a:ext>
            </a:extLst>
          </p:cNvPr>
          <p:cNvGrpSpPr/>
          <p:nvPr/>
        </p:nvGrpSpPr>
        <p:grpSpPr>
          <a:xfrm>
            <a:off x="3855720" y="2886280"/>
            <a:ext cx="2212746" cy="1420632"/>
            <a:chOff x="3855720" y="2886280"/>
            <a:chExt cx="2212746" cy="1420632"/>
          </a:xfrm>
        </p:grpSpPr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817E024C-2AD2-BE20-3780-C3E0B282DEF0}"/>
                </a:ext>
              </a:extLst>
            </p:cNvPr>
            <p:cNvGrpSpPr/>
            <p:nvPr/>
          </p:nvGrpSpPr>
          <p:grpSpPr>
            <a:xfrm>
              <a:off x="4185795" y="3921301"/>
              <a:ext cx="1449160" cy="385611"/>
              <a:chOff x="5403707" y="4320890"/>
              <a:chExt cx="1798912" cy="566992"/>
            </a:xfrm>
          </p:grpSpPr>
          <p:pic>
            <p:nvPicPr>
              <p:cNvPr id="1038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79E44765-9B89-25B9-B2A2-75C650EBD8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3707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55A68DCE-79FC-B9F6-5F9B-D17F3CA2E8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0939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5AA7ADA0-4F2C-FC07-F749-E4908CB205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8171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36" name="Left Brace 1035">
              <a:extLst>
                <a:ext uri="{FF2B5EF4-FFF2-40B4-BE49-F238E27FC236}">
                  <a16:creationId xmlns:a16="http://schemas.microsoft.com/office/drawing/2014/main" id="{91A06B80-4F21-3C78-FAF7-160AF0F02503}"/>
                </a:ext>
              </a:extLst>
            </p:cNvPr>
            <p:cNvSpPr/>
            <p:nvPr/>
          </p:nvSpPr>
          <p:spPr>
            <a:xfrm rot="5400000">
              <a:off x="4734076" y="3023634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C1031975-C845-9F6A-540F-A7062D8D54B8}"/>
                </a:ext>
              </a:extLst>
            </p:cNvPr>
            <p:cNvSpPr txBox="1"/>
            <p:nvPr/>
          </p:nvSpPr>
          <p:spPr>
            <a:xfrm>
              <a:off x="3855720" y="2886280"/>
              <a:ext cx="2212746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sp>
        <p:nvSpPr>
          <p:cNvPr id="1041" name="Left Brace 1040">
            <a:extLst>
              <a:ext uri="{FF2B5EF4-FFF2-40B4-BE49-F238E27FC236}">
                <a16:creationId xmlns:a16="http://schemas.microsoft.com/office/drawing/2014/main" id="{F6EACCCC-9ABA-C017-545F-7BD4D5C15CA3}"/>
              </a:ext>
            </a:extLst>
          </p:cNvPr>
          <p:cNvSpPr/>
          <p:nvPr/>
        </p:nvSpPr>
        <p:spPr>
          <a:xfrm rot="16200000">
            <a:off x="3271914" y="2408742"/>
            <a:ext cx="385610" cy="4340476"/>
          </a:xfrm>
          <a:prstGeom prst="leftBrace">
            <a:avLst>
              <a:gd name="adj1" fmla="val 41666"/>
              <a:gd name="adj2" fmla="val 50824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2B06AA1B-6236-92D7-CB1F-A90300D9373A}"/>
              </a:ext>
            </a:extLst>
          </p:cNvPr>
          <p:cNvSpPr txBox="1"/>
          <p:nvPr/>
        </p:nvSpPr>
        <p:spPr>
          <a:xfrm>
            <a:off x="3198594" y="4610584"/>
            <a:ext cx="582060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7FEFAD5C-C8E0-BC35-78EC-B45F08DB93C0}"/>
              </a:ext>
            </a:extLst>
          </p:cNvPr>
          <p:cNvSpPr txBox="1"/>
          <p:nvPr/>
        </p:nvSpPr>
        <p:spPr>
          <a:xfrm>
            <a:off x="7698715" y="3191940"/>
            <a:ext cx="187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3F005028-2892-CF92-E40D-1F04D37F9BDD}"/>
              </a:ext>
            </a:extLst>
          </p:cNvPr>
          <p:cNvSpPr txBox="1"/>
          <p:nvPr/>
        </p:nvSpPr>
        <p:spPr>
          <a:xfrm>
            <a:off x="6693031" y="3827282"/>
            <a:ext cx="3940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</a:t>
            </a:r>
            <a:r>
              <a:rPr lang="vi-VN" sz="28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 hoa </a:t>
            </a:r>
            <a:r>
              <a:rPr lang="vi-VN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 vàng là: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AEDA2CEB-36F1-91E2-6912-2C5A399DC7D0}"/>
              </a:ext>
            </a:extLst>
          </p:cNvPr>
          <p:cNvSpPr txBox="1"/>
          <p:nvPr/>
        </p:nvSpPr>
        <p:spPr>
          <a:xfrm>
            <a:off x="7334053" y="4386175"/>
            <a:ext cx="2906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+ 3 = 9 (bông)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BF34E51B-D05B-09D0-2A4E-E7E9E9776730}"/>
              </a:ext>
            </a:extLst>
          </p:cNvPr>
          <p:cNvSpPr txBox="1"/>
          <p:nvPr/>
        </p:nvSpPr>
        <p:spPr>
          <a:xfrm>
            <a:off x="6853286" y="5005633"/>
            <a:ext cx="3387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Đáp số: 9 bông boa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D13ABE4E-EC94-BC5C-05E6-1F01A179DCB7}"/>
              </a:ext>
            </a:extLst>
          </p:cNvPr>
          <p:cNvCxnSpPr>
            <a:cxnSpLocks/>
          </p:cNvCxnSpPr>
          <p:nvPr/>
        </p:nvCxnSpPr>
        <p:spPr>
          <a:xfrm>
            <a:off x="6872336" y="1762812"/>
            <a:ext cx="1242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99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41" grpId="0" animBg="1"/>
      <p:bldP spid="1042" grpId="0"/>
      <p:bldP spid="1043" grpId="0"/>
      <p:bldP spid="1044" grpId="0"/>
      <p:bldP spid="1045" grpId="0"/>
      <p:bldP spid="104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573</Words>
  <Application>Microsoft Office PowerPoint</Application>
  <PresentationFormat>Widescreen</PresentationFormat>
  <Paragraphs>117</Paragraphs>
  <Slides>20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等线</vt:lpstr>
      <vt:lpstr>#9Slide07 Bungee</vt:lpstr>
      <vt:lpstr>#9Slide07 SVNMomento</vt:lpstr>
      <vt:lpstr>Arial</vt:lpstr>
      <vt:lpstr>Calibri</vt:lpstr>
      <vt:lpstr>Calibri Light</vt:lpstr>
      <vt:lpstr>Cambria</vt:lpstr>
      <vt:lpstr>iCiel Pony</vt:lpstr>
      <vt:lpstr>Pattaya</vt:lpstr>
      <vt:lpstr>Tahoma</vt:lpstr>
      <vt:lpstr>Times New Roman</vt:lpstr>
      <vt:lpstr>UTM Cookies</vt:lpstr>
      <vt:lpstr>UTM Duepuntozero</vt:lpstr>
      <vt:lpstr>1_Office Theme</vt:lpstr>
      <vt:lpstr>Office 主题​​</vt:lpstr>
      <vt:lpstr>Office Theme</vt:lpstr>
      <vt:lpstr>9_Office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2024-05-02T08:06:42Z</dcterms:created>
  <dcterms:modified xsi:type="dcterms:W3CDTF">2025-09-27T09:34:16Z</dcterms:modified>
</cp:coreProperties>
</file>