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  <p:sldMasterId id="2147483679" r:id="rId4"/>
  </p:sldMasterIdLst>
  <p:notesMasterIdLst>
    <p:notesMasterId r:id="rId21"/>
  </p:notesMasterIdLst>
  <p:sldIdLst>
    <p:sldId id="286" r:id="rId5"/>
    <p:sldId id="287" r:id="rId6"/>
    <p:sldId id="260" r:id="rId7"/>
    <p:sldId id="257" r:id="rId8"/>
    <p:sldId id="271" r:id="rId9"/>
    <p:sldId id="262" r:id="rId10"/>
    <p:sldId id="273" r:id="rId11"/>
    <p:sldId id="259" r:id="rId12"/>
    <p:sldId id="263" r:id="rId13"/>
    <p:sldId id="270" r:id="rId14"/>
    <p:sldId id="269" r:id="rId15"/>
    <p:sldId id="268" r:id="rId16"/>
    <p:sldId id="267" r:id="rId17"/>
    <p:sldId id="256" r:id="rId18"/>
    <p:sldId id="261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20-09-19T07:33:24.6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11311 14759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20-09-19T07:33:25.8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11063 17115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C5D15-7F25-46B1-9D32-61F6BEC0BCE5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19FB5-0450-48CC-9955-9D86D7A42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4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CC1C-184C-4644-AC27-54D577BD3825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FD0F-6C89-42FD-8786-1409E479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29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CC1C-184C-4644-AC27-54D577BD3825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FD0F-6C89-42FD-8786-1409E479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72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CC1C-184C-4644-AC27-54D577BD3825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FD0F-6C89-42FD-8786-1409E479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4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825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508787"/>
            <a:ext cx="849694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2411015"/>
            <a:ext cx="849694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6371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1316766"/>
            <a:ext cx="6912768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2218994"/>
            <a:ext cx="6912768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0784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19144835-7E58-40C2-A2AE-8223045216D4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E41A0118-0B6B-4C79-B221-26D23F6A0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41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3D933-64C5-442C-9884-FC65C7CBC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58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  <a:prstGeom prst="rect">
            <a:avLst/>
          </a:prstGeom>
        </p:spPr>
        <p:txBody>
          <a:bodyPr lIns="91403" tIns="45702" rIns="91403" bIns="45702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3"/>
          </a:xfrm>
          <a:prstGeom prst="rect">
            <a:avLst/>
          </a:prstGeom>
        </p:spPr>
        <p:txBody>
          <a:bodyPr lIns="91403" tIns="45702" rIns="91403" bIns="45702"/>
          <a:lstStyle>
            <a:lvl1pPr marL="0" indent="0" algn="ctr">
              <a:buNone/>
              <a:defRPr sz="1800"/>
            </a:lvl1pPr>
            <a:lvl2pPr marL="342854" indent="0" algn="ctr">
              <a:buNone/>
              <a:defRPr sz="1500"/>
            </a:lvl2pPr>
            <a:lvl3pPr marL="685709" indent="0" algn="ctr">
              <a:buNone/>
              <a:defRPr sz="1300"/>
            </a:lvl3pPr>
            <a:lvl4pPr marL="1028562" indent="0" algn="ctr">
              <a:buNone/>
              <a:defRPr sz="1200"/>
            </a:lvl4pPr>
            <a:lvl5pPr marL="1371417" indent="0" algn="ctr">
              <a:buNone/>
              <a:defRPr sz="1200"/>
            </a:lvl5pPr>
            <a:lvl6pPr marL="1714271" indent="0" algn="ctr">
              <a:buNone/>
              <a:defRPr sz="1200"/>
            </a:lvl6pPr>
            <a:lvl7pPr marL="2057126" indent="0" algn="ctr">
              <a:buNone/>
              <a:defRPr sz="1200"/>
            </a:lvl7pPr>
            <a:lvl8pPr marL="2399980" indent="0" algn="ctr">
              <a:buNone/>
              <a:defRPr sz="1200"/>
            </a:lvl8pPr>
            <a:lvl9pPr marL="27428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4"/>
          </a:xfrm>
          <a:prstGeom prst="rect">
            <a:avLst/>
          </a:prstGeom>
        </p:spPr>
        <p:txBody>
          <a:bodyPr lIns="91403" tIns="45702" rIns="91403" bIns="45702"/>
          <a:lstStyle/>
          <a:p>
            <a:fld id="{2E04706B-4EC2-4241-A08F-856E1DF1720A}" type="datetimeFigureOut">
              <a:rPr lang="en-GB" smtClean="0"/>
              <a:pPr/>
              <a:t>22/10/2025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4"/>
          </a:xfrm>
          <a:prstGeom prst="rect">
            <a:avLst/>
          </a:prstGeom>
        </p:spPr>
        <p:txBody>
          <a:bodyPr lIns="91403" tIns="45702" rIns="91403" bIns="45702"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4"/>
          </a:xfrm>
          <a:prstGeom prst="rect">
            <a:avLst/>
          </a:prstGeom>
        </p:spPr>
        <p:txBody>
          <a:bodyPr lIns="91403" tIns="45702" rIns="91403" bIns="45702"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89514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865747" y="8394093"/>
            <a:ext cx="766381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2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25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287" y="-727075"/>
            <a:ext cx="1865747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24750"/>
            <a:ext cx="1865747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31426" y="-973985"/>
            <a:ext cx="199813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2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865747" y="8394093"/>
            <a:ext cx="766381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2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25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287" y="-727075"/>
            <a:ext cx="1865747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24750"/>
            <a:ext cx="1865747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31426" y="-973985"/>
            <a:ext cx="199813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CC1C-184C-4644-AC27-54D577BD3825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FD0F-6C89-42FD-8786-1409E479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61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E7D0E77D-B479-11FA-B6F6-E9283588B2A2}"/>
              </a:ext>
            </a:extLst>
          </p:cNvPr>
          <p:cNvSpPr/>
          <p:nvPr userDrawn="1"/>
        </p:nvSpPr>
        <p:spPr>
          <a:xfrm>
            <a:off x="180116" y="360029"/>
            <a:ext cx="8771195" cy="6137942"/>
          </a:xfrm>
          <a:custGeom>
            <a:avLst/>
            <a:gdLst>
              <a:gd name="connsiteX0" fmla="*/ 0 w 8771195"/>
              <a:gd name="connsiteY0" fmla="*/ 0 h 6137942"/>
              <a:gd name="connsiteX1" fmla="*/ 0 w 8771195"/>
              <a:gd name="connsiteY1" fmla="*/ 0 h 6137942"/>
              <a:gd name="connsiteX2" fmla="*/ 8771195 w 8771195"/>
              <a:gd name="connsiteY2" fmla="*/ 0 h 6137942"/>
              <a:gd name="connsiteX3" fmla="*/ 8771195 w 8771195"/>
              <a:gd name="connsiteY3" fmla="*/ 0 h 6137942"/>
              <a:gd name="connsiteX4" fmla="*/ 8771195 w 8771195"/>
              <a:gd name="connsiteY4" fmla="*/ 6137942 h 6137942"/>
              <a:gd name="connsiteX5" fmla="*/ 8771195 w 8771195"/>
              <a:gd name="connsiteY5" fmla="*/ 6137942 h 6137942"/>
              <a:gd name="connsiteX6" fmla="*/ 0 w 8771195"/>
              <a:gd name="connsiteY6" fmla="*/ 6137942 h 6137942"/>
              <a:gd name="connsiteX7" fmla="*/ 0 w 8771195"/>
              <a:gd name="connsiteY7" fmla="*/ 6137942 h 6137942"/>
              <a:gd name="connsiteX8" fmla="*/ 0 w 8771195"/>
              <a:gd name="connsiteY8" fmla="*/ 0 h 6137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1195" h="6137942" fill="none" extrusionOk="0">
                <a:moveTo>
                  <a:pt x="0" y="0"/>
                </a:moveTo>
                <a:lnTo>
                  <a:pt x="0" y="0"/>
                </a:lnTo>
                <a:cubicBezTo>
                  <a:pt x="3787506" y="5753"/>
                  <a:pt x="6181085" y="-51483"/>
                  <a:pt x="8771195" y="0"/>
                </a:cubicBezTo>
                <a:lnTo>
                  <a:pt x="8771195" y="0"/>
                </a:lnTo>
                <a:cubicBezTo>
                  <a:pt x="8610488" y="2260705"/>
                  <a:pt x="8810862" y="3640512"/>
                  <a:pt x="8771195" y="6137942"/>
                </a:cubicBezTo>
                <a:lnTo>
                  <a:pt x="8771195" y="6137942"/>
                </a:lnTo>
                <a:cubicBezTo>
                  <a:pt x="7764967" y="6118984"/>
                  <a:pt x="4073088" y="6077301"/>
                  <a:pt x="0" y="6137942"/>
                </a:cubicBezTo>
                <a:lnTo>
                  <a:pt x="0" y="6137942"/>
                </a:lnTo>
                <a:cubicBezTo>
                  <a:pt x="32216" y="3320402"/>
                  <a:pt x="57206" y="1935016"/>
                  <a:pt x="0" y="0"/>
                </a:cubicBezTo>
                <a:close/>
              </a:path>
              <a:path w="8771195" h="6137942" stroke="0" extrusionOk="0">
                <a:moveTo>
                  <a:pt x="0" y="0"/>
                </a:moveTo>
                <a:lnTo>
                  <a:pt x="0" y="0"/>
                </a:lnTo>
                <a:cubicBezTo>
                  <a:pt x="1910738" y="-133594"/>
                  <a:pt x="4986314" y="63808"/>
                  <a:pt x="8771195" y="0"/>
                </a:cubicBezTo>
                <a:lnTo>
                  <a:pt x="8771195" y="0"/>
                </a:lnTo>
                <a:cubicBezTo>
                  <a:pt x="8648195" y="1973020"/>
                  <a:pt x="8868055" y="3515126"/>
                  <a:pt x="8771195" y="6137942"/>
                </a:cubicBezTo>
                <a:lnTo>
                  <a:pt x="8771195" y="6137942"/>
                </a:lnTo>
                <a:cubicBezTo>
                  <a:pt x="5027515" y="6079048"/>
                  <a:pt x="1456746" y="6152175"/>
                  <a:pt x="0" y="6137942"/>
                </a:cubicBezTo>
                <a:lnTo>
                  <a:pt x="0" y="6137942"/>
                </a:lnTo>
                <a:cubicBezTo>
                  <a:pt x="-3173" y="3504873"/>
                  <a:pt x="-94267" y="16930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865747" y="8394093"/>
            <a:ext cx="766381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2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25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287" y="-727075"/>
            <a:ext cx="1865747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24750"/>
            <a:ext cx="1865747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31426" y="-973985"/>
            <a:ext cx="199813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: Rounded Corners 14">
            <a:extLst>
              <a:ext uri="{FF2B5EF4-FFF2-40B4-BE49-F238E27FC236}">
                <a16:creationId xmlns:a16="http://schemas.microsoft.com/office/drawing/2014/main" id="{E7D0E77D-B479-11FA-B6F6-E9283588B2A2}"/>
              </a:ext>
            </a:extLst>
          </p:cNvPr>
          <p:cNvSpPr/>
          <p:nvPr userDrawn="1"/>
        </p:nvSpPr>
        <p:spPr>
          <a:xfrm>
            <a:off x="668123" y="2233246"/>
            <a:ext cx="7807755" cy="3824654"/>
          </a:xfrm>
          <a:custGeom>
            <a:avLst/>
            <a:gdLst>
              <a:gd name="connsiteX0" fmla="*/ 0 w 7807755"/>
              <a:gd name="connsiteY0" fmla="*/ 0 h 3824654"/>
              <a:gd name="connsiteX1" fmla="*/ 0 w 7807755"/>
              <a:gd name="connsiteY1" fmla="*/ 0 h 3824654"/>
              <a:gd name="connsiteX2" fmla="*/ 7807755 w 7807755"/>
              <a:gd name="connsiteY2" fmla="*/ 0 h 3824654"/>
              <a:gd name="connsiteX3" fmla="*/ 7807755 w 7807755"/>
              <a:gd name="connsiteY3" fmla="*/ 0 h 3824654"/>
              <a:gd name="connsiteX4" fmla="*/ 7807755 w 7807755"/>
              <a:gd name="connsiteY4" fmla="*/ 3824654 h 3824654"/>
              <a:gd name="connsiteX5" fmla="*/ 7807755 w 7807755"/>
              <a:gd name="connsiteY5" fmla="*/ 3824654 h 3824654"/>
              <a:gd name="connsiteX6" fmla="*/ 0 w 7807755"/>
              <a:gd name="connsiteY6" fmla="*/ 3824654 h 3824654"/>
              <a:gd name="connsiteX7" fmla="*/ 0 w 7807755"/>
              <a:gd name="connsiteY7" fmla="*/ 3824654 h 3824654"/>
              <a:gd name="connsiteX8" fmla="*/ 0 w 7807755"/>
              <a:gd name="connsiteY8" fmla="*/ 0 h 382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7755" h="3824654" fill="none" extrusionOk="0">
                <a:moveTo>
                  <a:pt x="0" y="0"/>
                </a:moveTo>
                <a:lnTo>
                  <a:pt x="0" y="0"/>
                </a:lnTo>
                <a:cubicBezTo>
                  <a:pt x="1909088" y="5753"/>
                  <a:pt x="4665842" y="-51483"/>
                  <a:pt x="7807755" y="0"/>
                </a:cubicBezTo>
                <a:lnTo>
                  <a:pt x="7807755" y="0"/>
                </a:lnTo>
                <a:cubicBezTo>
                  <a:pt x="7647048" y="1717684"/>
                  <a:pt x="7847422" y="2385029"/>
                  <a:pt x="7807755" y="3824654"/>
                </a:cubicBezTo>
                <a:lnTo>
                  <a:pt x="7807755" y="3824654"/>
                </a:lnTo>
                <a:cubicBezTo>
                  <a:pt x="6590365" y="3805696"/>
                  <a:pt x="1657528" y="3764013"/>
                  <a:pt x="0" y="3824654"/>
                </a:cubicBezTo>
                <a:lnTo>
                  <a:pt x="0" y="3824654"/>
                </a:lnTo>
                <a:cubicBezTo>
                  <a:pt x="32216" y="2941121"/>
                  <a:pt x="57206" y="1066423"/>
                  <a:pt x="0" y="0"/>
                </a:cubicBezTo>
                <a:close/>
              </a:path>
              <a:path w="7807755" h="3824654" stroke="0" extrusionOk="0">
                <a:moveTo>
                  <a:pt x="0" y="0"/>
                </a:moveTo>
                <a:lnTo>
                  <a:pt x="0" y="0"/>
                </a:lnTo>
                <a:cubicBezTo>
                  <a:pt x="1598345" y="-133594"/>
                  <a:pt x="4052615" y="63808"/>
                  <a:pt x="7807755" y="0"/>
                </a:cubicBezTo>
                <a:lnTo>
                  <a:pt x="7807755" y="0"/>
                </a:lnTo>
                <a:cubicBezTo>
                  <a:pt x="7684755" y="927341"/>
                  <a:pt x="7904615" y="2215943"/>
                  <a:pt x="7807755" y="3824654"/>
                </a:cubicBezTo>
                <a:lnTo>
                  <a:pt x="7807755" y="3824654"/>
                </a:lnTo>
                <a:cubicBezTo>
                  <a:pt x="6372271" y="3765760"/>
                  <a:pt x="3276015" y="3838887"/>
                  <a:pt x="0" y="3824654"/>
                </a:cubicBezTo>
                <a:lnTo>
                  <a:pt x="0" y="3824654"/>
                </a:lnTo>
                <a:cubicBezTo>
                  <a:pt x="-3173" y="2638720"/>
                  <a:pt x="-94267" y="92084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865747" y="8394093"/>
            <a:ext cx="766381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2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25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287" y="-727075"/>
            <a:ext cx="1865747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24750"/>
            <a:ext cx="1865747" cy="255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31426" y="-973985"/>
            <a:ext cx="199813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8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77" y="2883200"/>
            <a:ext cx="3959648" cy="4220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865747" y="8394093"/>
            <a:ext cx="766381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2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25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287" y="-727075"/>
            <a:ext cx="1865747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24750"/>
            <a:ext cx="1865747" cy="255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31426" y="-973985"/>
            <a:ext cx="199813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1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A039FA-4C68-4C67-A4E8-47A482CF3CBA}" type="datetimeFigureOut">
              <a:rPr lang="vi-VN" smtClean="0"/>
              <a:t>22/10/2025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8597D2E-F264-45BC-B295-C5650D132A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946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A039FA-4C68-4C67-A4E8-47A482CF3CBA}" type="datetimeFigureOut">
              <a:rPr lang="vi-VN" smtClean="0"/>
              <a:t>22/10/2025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8597D2E-F264-45BC-B295-C5650D132A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8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A039FA-4C68-4C67-A4E8-47A482CF3CBA}" type="datetimeFigureOut">
              <a:rPr lang="vi-VN" smtClean="0"/>
              <a:t>22/10/2025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8597D2E-F264-45BC-B295-C5650D132A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6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A039FA-4C68-4C67-A4E8-47A482CF3CBA}" type="datetimeFigureOut">
              <a:rPr lang="vi-VN" smtClean="0"/>
              <a:t>22/10/2025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8597D2E-F264-45BC-B295-C5650D132A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2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A039FA-4C68-4C67-A4E8-47A482CF3CBA}" type="datetimeFigureOut">
              <a:rPr lang="vi-VN" smtClean="0"/>
              <a:t>22/10/2025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8597D2E-F264-45BC-B295-C5650D132A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79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A039FA-4C68-4C67-A4E8-47A482CF3CBA}" type="datetimeFigureOut">
              <a:rPr lang="vi-VN" smtClean="0"/>
              <a:t>22/10/2025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8597D2E-F264-45BC-B295-C5650D132A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950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FD60F-49BD-6E76-10A5-D1F437A56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7CFB2-19D0-EC15-2A23-0D20D27B3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A32D2-A468-2135-C6F3-936B0269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A74D-AA42-41B8-A15B-AA344E2124D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C7860-CAAE-B284-88BD-0E07102FA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DDF8A-0E90-4624-8D2E-9FDBB4AE8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9B015-EAAF-4402-89FF-743C626B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5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CC1C-184C-4644-AC27-54D577BD3825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FD0F-6C89-42FD-8786-1409E479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762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32DAE-DD86-6310-0EA7-A0AA464BB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BB41A-EBCC-FBFF-DAD6-31946CE47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7A15B-88BB-ADA0-9E0D-5904D341E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A74D-AA42-41B8-A15B-AA344E2124D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CAB67-A1A5-2195-4865-4C3118FC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789C6-E5F5-C472-567A-77F1257C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9B015-EAAF-4402-89FF-743C626B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19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1CF8E-0D62-4B1D-C033-6DA3BD2CF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A5F2E-9267-D3C3-0C5E-A5FEF7FFA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701FC-AEE2-CFBC-BF05-045DD8C4D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A74D-AA42-41B8-A15B-AA344E2124D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97C63-5075-954A-7468-2C982C661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0D26E-A52D-B312-F037-0AF57E1F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9B015-EAAF-4402-89FF-743C626B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03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41B74-D047-1313-2FC5-E2B6AB2F7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FC182-E065-375F-A4C2-63D4B947F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E59E0-1E94-EB7D-8D39-666E5A8C8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1CB9B-EB06-8941-DBB5-59DE7BC4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A74D-AA42-41B8-A15B-AA344E2124D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B3FC9-99BA-3672-E5D0-4A31F2A8B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56103-23A7-8707-40FC-8358D1E1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9B015-EAAF-4402-89FF-743C626B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92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1FE18-AA2F-0438-991E-2F1D8EF6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E402C-F02D-BC11-510F-D2C87EBC5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BDF57-1115-4BA2-92E9-83384F7DF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3E428-F2EB-8C7B-ED0F-EA658ED1B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6BFD1B-B6C4-E82C-A406-404AB0F33D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ED768A-6111-AE2D-7725-4FE7919C7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A74D-AA42-41B8-A15B-AA344E2124D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D07537-93C2-73B0-8AB4-67AEA0C6C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A875B9-78DE-1376-62A3-FE3DD48F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9B015-EAAF-4402-89FF-743C626B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60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0C89-170E-B2A2-C3A7-2EA5A6B9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EA149F-CDD1-C2D9-1433-E43A43313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A74D-AA42-41B8-A15B-AA344E2124D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F24E97-9D20-3B84-556C-3716ADE0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B487C-8C4F-C113-AB6C-A69BA7CAA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9B015-EAAF-4402-89FF-743C626B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67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0133E-99C2-29BE-5C2A-FE805BA9A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A74D-AA42-41B8-A15B-AA344E2124D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C01298-E050-C8BF-FBB5-1A734D542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D1475-7419-B907-8A7D-72F1D2DE5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9B015-EAAF-4402-89FF-743C626B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26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D5E99-4E60-E3A0-B02C-B228105BB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8CC9C-4266-9E74-E0DF-3D63E8702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3A372-A1EC-18AE-F3B2-3EC4F5B8A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F20FF-A6D8-2EED-9487-5E80610F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A74D-AA42-41B8-A15B-AA344E2124D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842A2-23A6-9C1E-3066-5A1F5AD17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3F088-7C1C-9C39-058D-8332E817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9B015-EAAF-4402-89FF-743C626B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39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434A0-1C3C-8890-AC69-EB05A185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D8EFA-C679-8875-4B60-D952C34D70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E1EDB-28C2-D4D0-BDEA-253FCCD5C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29D4D-6A76-3D07-E0F6-88A9F51A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A74D-AA42-41B8-A15B-AA344E2124D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C1A34-4475-00C1-69C9-332E992F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F4010-ED7E-77FD-02AD-F1BC5EA93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9B015-EAAF-4402-89FF-743C626B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09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D92BF-5683-6B5C-6C68-D83ABDA0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DE8CFC-2815-ADDC-BABD-9C0540860B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7A681-E445-CF66-98BA-3486024B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A74D-AA42-41B8-A15B-AA344E2124D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BDC56-F4A8-D38A-75D6-1E050D90B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5FEEF-CA67-95D9-DF82-6E8AC5818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9B015-EAAF-4402-89FF-743C626B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43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41F10F-28B8-113F-AD1E-A45B65240D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4005F5-1524-1478-FFB8-512F928E9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AF627-BD16-E210-7219-DCE41994A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A74D-AA42-41B8-A15B-AA344E2124D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D7445-4131-50E2-E72F-5FB155775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D5E29-6996-AB9F-E889-4EE38D41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9B015-EAAF-4402-89FF-743C626B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39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CC1C-184C-4644-AC27-54D577BD3825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FD0F-6C89-42FD-8786-1409E479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1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CC1C-184C-4644-AC27-54D577BD3825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FD0F-6C89-42FD-8786-1409E479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88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CC1C-184C-4644-AC27-54D577BD3825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FD0F-6C89-42FD-8786-1409E479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6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CC1C-184C-4644-AC27-54D577BD3825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FD0F-6C89-42FD-8786-1409E479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1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CC1C-184C-4644-AC27-54D577BD3825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FD0F-6C89-42FD-8786-1409E479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13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CC1C-184C-4644-AC27-54D577BD3825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3FD0F-6C89-42FD-8786-1409E479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6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4CC1C-184C-4644-AC27-54D577BD3825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3FD0F-6C89-42FD-8786-1409E4797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62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865747" y="8394093"/>
            <a:ext cx="766381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2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2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25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2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287" y="-727075"/>
            <a:ext cx="1865747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24750"/>
            <a:ext cx="1865747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531426" y="-973985"/>
            <a:ext cx="199813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2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7654B9-4827-218E-5912-BE72E4A74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7BA1F-8F33-301C-66F5-F8EAE24E1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0F691-0326-7DCD-AFC5-6952452FC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0A74D-AA42-41B8-A15B-AA344E2124D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C7644-61F3-FB5D-E22D-C27D6885B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1D5D3-AEB8-A93F-858B-6346B2304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9B015-EAAF-4402-89FF-743C626BE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0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.emf"/><Relationship Id="rId3" Type="http://schemas.openxmlformats.org/officeDocument/2006/relationships/customXml" Target="../ink/ink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7" Type="http://schemas.openxmlformats.org/officeDocument/2006/relationships/customXml" Target="../ink/ink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8.gif"/><Relationship Id="rId7" Type="http://schemas.openxmlformats.org/officeDocument/2006/relationships/image" Target="../media/image31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.xml"/><Relationship Id="rId6" Type="http://schemas.openxmlformats.org/officeDocument/2006/relationships/hyperlink" Target="../../Hoa%208%20-%20Bai%2033%20Tiet%2050%20DIEU%20CHE%20HIDRO%20-%20PHAN%20UNG%20THE.ppt#12. Slide 12" TargetMode="External"/><Relationship Id="rId11" Type="http://schemas.openxmlformats.org/officeDocument/2006/relationships/image" Target="../media/image35.gif"/><Relationship Id="rId5" Type="http://schemas.openxmlformats.org/officeDocument/2006/relationships/image" Target="../media/image30.wmf"/><Relationship Id="rId10" Type="http://schemas.openxmlformats.org/officeDocument/2006/relationships/image" Target="../media/image34.wmf"/><Relationship Id="rId4" Type="http://schemas.openxmlformats.org/officeDocument/2006/relationships/image" Target="../media/image29.gif"/><Relationship Id="rId9" Type="http://schemas.openxmlformats.org/officeDocument/2006/relationships/image" Target="../media/image3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www.youtube.com/watch?v=NCtTqlrK9a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/>
          <p:nvPr/>
        </p:nvSpPr>
        <p:spPr>
          <a:xfrm>
            <a:off x="0" y="7165182"/>
            <a:ext cx="9144000" cy="492919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86212" tIns="43106" rIns="86212" bIns="43106">
            <a:spAutoFit/>
          </a:bodyPr>
          <a:lstStyle/>
          <a:p>
            <a:pPr defTabSz="862013" latinLnBrk="1">
              <a:spcBef>
                <a:spcPct val="50000"/>
              </a:spcBef>
            </a:pPr>
            <a:endParaRPr sz="2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51" name="Picture 3" descr="gras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1045"/>
            <a:ext cx="9144000" cy="514350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052" name="Picture 4" descr="POINSET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06" y="857250"/>
            <a:ext cx="2251075" cy="200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5" descr="POINSET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04462" y="382191"/>
            <a:ext cx="1640681" cy="259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4" name="Text Box 6"/>
          <p:cNvSpPr txBox="1"/>
          <p:nvPr/>
        </p:nvSpPr>
        <p:spPr>
          <a:xfrm>
            <a:off x="309972" y="2958833"/>
            <a:ext cx="8367464" cy="302390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latinLnBrk="1">
              <a:spcBef>
                <a:spcPct val="50000"/>
              </a:spcBef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&gt;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latinLnBrk="1">
              <a:spcBef>
                <a:spcPct val="50000"/>
              </a:spcBef>
            </a:pP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latinLnBrk="1"/>
            <a:r>
              <a:rPr lang="en-US" sz="2000" b="1" kern="10" dirty="0" err="1">
                <a:solidFill>
                  <a:srgbClr val="0000FF"/>
                </a:solidFill>
                <a:latin typeface="Times New Roman"/>
                <a:cs typeface="Times New Roman"/>
              </a:rPr>
              <a:t>Giáo</a:t>
            </a:r>
            <a:r>
              <a:rPr lang="en-US" sz="2000" b="1" kern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b="1" kern="10" dirty="0" err="1">
                <a:solidFill>
                  <a:srgbClr val="0000FF"/>
                </a:solidFill>
                <a:latin typeface="Times New Roman"/>
                <a:cs typeface="Times New Roman"/>
              </a:rPr>
              <a:t>viên</a:t>
            </a:r>
            <a:r>
              <a:rPr lang="en-US" sz="2000" b="1" kern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b="1" kern="10" dirty="0" err="1">
                <a:solidFill>
                  <a:srgbClr val="0000FF"/>
                </a:solidFill>
                <a:latin typeface="Times New Roman"/>
                <a:cs typeface="Times New Roman"/>
              </a:rPr>
              <a:t>thực</a:t>
            </a:r>
            <a:r>
              <a:rPr lang="en-US" sz="2000" b="1" kern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b="1" kern="10" dirty="0" err="1">
                <a:solidFill>
                  <a:srgbClr val="0000FF"/>
                </a:solidFill>
                <a:latin typeface="Times New Roman"/>
                <a:cs typeface="Times New Roman"/>
              </a:rPr>
              <a:t>hiện</a:t>
            </a:r>
            <a:r>
              <a:rPr lang="en-US" sz="2000" b="1" kern="10" dirty="0">
                <a:solidFill>
                  <a:srgbClr val="0000FF"/>
                </a:solidFill>
                <a:latin typeface="Times New Roman"/>
                <a:cs typeface="Times New Roman"/>
              </a:rPr>
              <a:t>:   Thái </a:t>
            </a:r>
            <a:r>
              <a:rPr lang="en-US" sz="2000" b="1" kern="10" dirty="0" err="1">
                <a:solidFill>
                  <a:srgbClr val="0000FF"/>
                </a:solidFill>
                <a:latin typeface="Times New Roman"/>
                <a:cs typeface="Times New Roman"/>
              </a:rPr>
              <a:t>Hải</a:t>
            </a:r>
            <a:r>
              <a:rPr lang="en-US" sz="2000" b="1" kern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b="1" kern="10" dirty="0" err="1">
                <a:solidFill>
                  <a:srgbClr val="0000FF"/>
                </a:solidFill>
                <a:latin typeface="Times New Roman"/>
                <a:cs typeface="Times New Roman"/>
              </a:rPr>
              <a:t>Yến</a:t>
            </a:r>
            <a:endParaRPr lang="en-US" sz="2000" b="1" kern="1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 latinLnBrk="1"/>
            <a:endParaRPr lang="en-US" sz="2000" b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latinLnBrk="1"/>
            <a:r>
              <a:rPr lang="vi-VN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 học:</a:t>
            </a:r>
            <a:r>
              <a:rPr lang="vi-VN" sz="20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en-US" sz="20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25-</a:t>
            </a:r>
            <a:r>
              <a:rPr lang="vi-VN" sz="20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en-US" sz="20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vi-VN" sz="2000" b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latinLnBrk="1"/>
            <a:endParaRPr lang="en-US" sz="2000" b="1" kern="1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55" name="Rectangle 7"/>
          <p:cNvSpPr/>
          <p:nvPr/>
        </p:nvSpPr>
        <p:spPr>
          <a:xfrm>
            <a:off x="76200" y="971552"/>
            <a:ext cx="8610600" cy="83869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algn="ctr" latinLnBrk="1">
              <a:defRPr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UBND XÃ VĨNH BẢO</a:t>
            </a:r>
          </a:p>
          <a:p>
            <a:pPr algn="ctr" latinLnBrk="1">
              <a:defRPr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 TIỂU HỌC LIÊN AM – LÝ HỌC</a:t>
            </a:r>
            <a:endParaRPr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latinLnBrk="1"/>
            <a:r>
              <a:rPr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56" name="Rectangle 8"/>
          <p:cNvSpPr/>
          <p:nvPr/>
        </p:nvSpPr>
        <p:spPr>
          <a:xfrm>
            <a:off x="533400" y="2114552"/>
            <a:ext cx="8287072" cy="80791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latinLnBrk="1"/>
            <a:r>
              <a:rPr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</a:t>
            </a:r>
            <a:r>
              <a:rPr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MÔN TOÁN</a:t>
            </a:r>
            <a:endParaRPr lang="vi-VN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906768" y="1556792"/>
            <a:ext cx="10972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630924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24200" y="4343400"/>
            <a:ext cx="762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19600" y="4373562"/>
            <a:ext cx="762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15000" y="4373562"/>
            <a:ext cx="762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685800"/>
            <a:ext cx="810736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70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62200" y="4343400"/>
            <a:ext cx="9144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7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86200" y="4343400"/>
            <a:ext cx="9144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562600" y="4343400"/>
            <a:ext cx="9144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</a:t>
            </a:r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89" y="990600"/>
            <a:ext cx="7859222" cy="327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01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124200" y="4724400"/>
            <a:ext cx="990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6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0" y="4724400"/>
            <a:ext cx="990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43600" y="4754562"/>
            <a:ext cx="990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</a:t>
            </a:r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9" y="609600"/>
            <a:ext cx="7106642" cy="392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91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62000" y="609600"/>
            <a:ext cx="8382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857" y="1600200"/>
            <a:ext cx="2997026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48150"/>
            <a:ext cx="351054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3714750"/>
            <a:ext cx="2250856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64" y="1371600"/>
            <a:ext cx="3307836" cy="23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858000" y="5486400"/>
            <a:ext cx="457200" cy="427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6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315200" y="5516562"/>
            <a:ext cx="457200" cy="427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848600" y="5516562"/>
            <a:ext cx="457200" cy="427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400800" y="3048000"/>
            <a:ext cx="457200" cy="427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858000" y="3078162"/>
            <a:ext cx="457200" cy="427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391400" y="3078162"/>
            <a:ext cx="457200" cy="427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438400" y="5638800"/>
            <a:ext cx="457200" cy="427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7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895600" y="5668962"/>
            <a:ext cx="457200" cy="427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429000" y="5668962"/>
            <a:ext cx="457200" cy="427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32150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64915-61BB-48E4-C93E-723F28CEE3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610CD-8FE8-7546-A30A-A917107013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7F0A00C9-0EF3-E7B2-03E7-7681CDA9E6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1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52600" cy="11430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4 :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0" y="1700645"/>
            <a:ext cx="8915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620494" y="4391893"/>
            <a:ext cx="6858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" name="Oval 5"/>
          <p:cNvSpPr/>
          <p:nvPr/>
        </p:nvSpPr>
        <p:spPr>
          <a:xfrm>
            <a:off x="3941620" y="4412675"/>
            <a:ext cx="6858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" name="Oval 6"/>
          <p:cNvSpPr/>
          <p:nvPr/>
        </p:nvSpPr>
        <p:spPr>
          <a:xfrm>
            <a:off x="3228110" y="4391893"/>
            <a:ext cx="6858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Oval 7"/>
          <p:cNvSpPr/>
          <p:nvPr/>
        </p:nvSpPr>
        <p:spPr>
          <a:xfrm>
            <a:off x="3207330" y="5008420"/>
            <a:ext cx="6858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Oval 8"/>
          <p:cNvSpPr/>
          <p:nvPr/>
        </p:nvSpPr>
        <p:spPr>
          <a:xfrm>
            <a:off x="5299367" y="4398820"/>
            <a:ext cx="6858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Oval 9"/>
          <p:cNvSpPr/>
          <p:nvPr/>
        </p:nvSpPr>
        <p:spPr>
          <a:xfrm>
            <a:off x="5292440" y="3803075"/>
            <a:ext cx="6858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Oval 10"/>
          <p:cNvSpPr/>
          <p:nvPr/>
        </p:nvSpPr>
        <p:spPr>
          <a:xfrm>
            <a:off x="5957458" y="3803076"/>
            <a:ext cx="6858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2" name="Oval 11"/>
          <p:cNvSpPr/>
          <p:nvPr/>
        </p:nvSpPr>
        <p:spPr>
          <a:xfrm>
            <a:off x="6636331" y="3276605"/>
            <a:ext cx="6858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Oval 12"/>
          <p:cNvSpPr/>
          <p:nvPr/>
        </p:nvSpPr>
        <p:spPr>
          <a:xfrm>
            <a:off x="5957458" y="3221186"/>
            <a:ext cx="6858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Oval 13"/>
          <p:cNvSpPr/>
          <p:nvPr/>
        </p:nvSpPr>
        <p:spPr>
          <a:xfrm>
            <a:off x="6608621" y="2639295"/>
            <a:ext cx="6858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/>
              <p14:cNvContentPartPr/>
              <p14:nvPr/>
            </p14:nvContentPartPr>
            <p14:xfrm>
              <a:off x="4071960" y="5313240"/>
              <a:ext cx="360" cy="3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56120" y="52495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/>
              <p14:cNvContentPartPr/>
              <p14:nvPr/>
            </p14:nvContentPartPr>
            <p14:xfrm>
              <a:off x="3982680" y="6161400"/>
              <a:ext cx="360" cy="36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966840" y="6098040"/>
                <a:ext cx="3204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398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/>
          <p:cNvSpPr>
            <a:spLocks noChangeArrowheads="1" noChangeShapeType="1" noTextEdit="1"/>
          </p:cNvSpPr>
          <p:nvPr/>
        </p:nvSpPr>
        <p:spPr bwMode="auto">
          <a:xfrm>
            <a:off x="838200" y="2590800"/>
            <a:ext cx="7924800" cy="1828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pt-BR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ea typeface="+mj-lt"/>
                <a:cs typeface="Times New Roman" pitchFamily="18" charset="0"/>
              </a:rPr>
              <a:t>Chúc các thầy cô mạnh </a:t>
            </a:r>
            <a:r>
              <a:rPr lang="pt-BR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ea typeface="+mj-lt"/>
                <a:cs typeface="Times New Roman" pitchFamily="18" charset="0"/>
              </a:rPr>
              <a:t>khỏe,</a:t>
            </a:r>
          </a:p>
          <a:p>
            <a:pPr algn="ctr"/>
            <a:r>
              <a:rPr lang="pt-BR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ea typeface="+mj-lt"/>
                <a:cs typeface="Times New Roman" pitchFamily="18" charset="0"/>
              </a:rPr>
              <a:t> </a:t>
            </a:r>
            <a:r>
              <a:rPr lang="pt-BR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ea typeface="+mj-lt"/>
                <a:cs typeface="Times New Roman" pitchFamily="18" charset="0"/>
              </a:rPr>
              <a:t>các em chăm ngoan học giỏi</a:t>
            </a:r>
            <a:r>
              <a:rPr lang="pt-BR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+mj-lt"/>
                <a:ea typeface="+mj-lt"/>
                <a:cs typeface="+mj-lt"/>
              </a:rPr>
              <a:t>!</a:t>
            </a:r>
            <a:endParaRPr lang="en-US" sz="36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+mj-lt"/>
              <a:ea typeface="+mj-lt"/>
              <a:cs typeface="+mj-lt"/>
            </a:endParaRPr>
          </a:p>
        </p:txBody>
      </p:sp>
      <p:pic>
        <p:nvPicPr>
          <p:cNvPr id="48132" name="Picture 4" descr="BALLOO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6985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BALLOO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9620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BALLOO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0050" y="5410200"/>
            <a:ext cx="590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BALLOO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14400"/>
            <a:ext cx="15033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BALLOO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67200"/>
            <a:ext cx="15033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 descr="BALLOO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19600"/>
            <a:ext cx="1449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 descr="BALLOON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19800"/>
            <a:ext cx="4254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1" descr="cac hanh ti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800600"/>
            <a:ext cx="18669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2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1938"/>
            <a:ext cx="914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3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88"/>
            <a:ext cx="914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4"/>
          <p:cNvPicPr>
            <a:picLocks noChangeAspect="1" noChangeArrowheads="1"/>
          </p:cNvPicPr>
          <p:nvPr/>
        </p:nvPicPr>
        <p:blipFill>
          <a:blip r:embed="rId5" cstate="print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17811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3" name="AutoShape 15">
            <a:hlinkClick r:id="rId6"/>
          </p:cNvPr>
          <p:cNvSpPr>
            <a:spLocks noChangeArrowheads="1"/>
          </p:cNvSpPr>
          <p:nvPr/>
        </p:nvSpPr>
        <p:spPr bwMode="auto">
          <a:xfrm>
            <a:off x="6172200" y="1371600"/>
            <a:ext cx="1066800" cy="838200"/>
          </a:xfrm>
          <a:prstGeom prst="star5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solidFill>
                <a:srgbClr val="FFFF00"/>
              </a:solidFill>
              <a:latin typeface=".VnBlack" pitchFamily="34" charset="0"/>
              <a:cs typeface="Arial" charset="0"/>
            </a:endParaRPr>
          </a:p>
        </p:txBody>
      </p:sp>
      <p:pic>
        <p:nvPicPr>
          <p:cNvPr id="15375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447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76800"/>
            <a:ext cx="1371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6" name="AutoShape 18"/>
          <p:cNvSpPr>
            <a:spLocks noChangeArrowheads="1"/>
          </p:cNvSpPr>
          <p:nvPr/>
        </p:nvSpPr>
        <p:spPr bwMode="auto">
          <a:xfrm>
            <a:off x="1066800" y="5181600"/>
            <a:ext cx="381000" cy="152400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8147" name="AutoShape 19"/>
          <p:cNvSpPr>
            <a:spLocks noChangeArrowheads="1"/>
          </p:cNvSpPr>
          <p:nvPr/>
        </p:nvSpPr>
        <p:spPr bwMode="auto">
          <a:xfrm>
            <a:off x="990600" y="5791200"/>
            <a:ext cx="304800" cy="228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/>
          </a:p>
        </p:txBody>
      </p:sp>
      <p:sp>
        <p:nvSpPr>
          <p:cNvPr id="48148" name="AutoShape 20"/>
          <p:cNvSpPr>
            <a:spLocks noChangeArrowheads="1"/>
          </p:cNvSpPr>
          <p:nvPr/>
        </p:nvSpPr>
        <p:spPr bwMode="auto">
          <a:xfrm>
            <a:off x="1066800" y="5486400"/>
            <a:ext cx="533400" cy="304800"/>
          </a:xfrm>
          <a:prstGeom prst="star5">
            <a:avLst/>
          </a:prstGeom>
          <a:solidFill>
            <a:srgbClr val="FF9D5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8149" name="AutoShape 21"/>
          <p:cNvSpPr>
            <a:spLocks noChangeArrowheads="1"/>
          </p:cNvSpPr>
          <p:nvPr/>
        </p:nvSpPr>
        <p:spPr bwMode="auto">
          <a:xfrm flipH="1">
            <a:off x="685800" y="5257800"/>
            <a:ext cx="685800" cy="3810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8150" name="AutoShape 22"/>
          <p:cNvSpPr>
            <a:spLocks noChangeArrowheads="1"/>
          </p:cNvSpPr>
          <p:nvPr/>
        </p:nvSpPr>
        <p:spPr bwMode="auto">
          <a:xfrm>
            <a:off x="1371600" y="6019800"/>
            <a:ext cx="3810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8151" name="AutoShape 23"/>
          <p:cNvSpPr>
            <a:spLocks noChangeArrowheads="1"/>
          </p:cNvSpPr>
          <p:nvPr/>
        </p:nvSpPr>
        <p:spPr bwMode="auto">
          <a:xfrm>
            <a:off x="1143000" y="4953000"/>
            <a:ext cx="381000" cy="228600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5383" name="Picture 2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228600"/>
            <a:ext cx="24685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4" name="AutoShape 26"/>
          <p:cNvSpPr>
            <a:spLocks noChangeArrowheads="1"/>
          </p:cNvSpPr>
          <p:nvPr/>
        </p:nvSpPr>
        <p:spPr bwMode="auto">
          <a:xfrm>
            <a:off x="1752600" y="990600"/>
            <a:ext cx="1143000" cy="914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grpSp>
        <p:nvGrpSpPr>
          <p:cNvPr id="15386" name="Group 31"/>
          <p:cNvGrpSpPr>
            <a:grpSpLocks/>
          </p:cNvGrpSpPr>
          <p:nvPr/>
        </p:nvGrpSpPr>
        <p:grpSpPr bwMode="auto">
          <a:xfrm>
            <a:off x="0" y="0"/>
            <a:ext cx="9164638" cy="6916738"/>
            <a:chOff x="0" y="-24"/>
            <a:chExt cx="5773" cy="4357"/>
          </a:xfrm>
        </p:grpSpPr>
        <p:pic>
          <p:nvPicPr>
            <p:cNvPr id="15387" name="Picture 32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8" name="Picture 33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9" name="Picture 34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0" name="Picture 35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0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0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30" fill="hold"/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30" fill="hold"/>
                                        <p:tgtEl>
                                          <p:spTgt spid="48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30" fill="hold"/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30" fill="hold"/>
                                        <p:tgtEl>
                                          <p:spTgt spid="48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30" fill="hold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30" fill="hold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30" fill="hold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30" fill="hold"/>
                                        <p:tgtEl>
                                          <p:spTgt spid="48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3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3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3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3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3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3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3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3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3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3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3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3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3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3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3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3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3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3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3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3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3" dur="3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  <p:bldP spid="48143" grpId="0" animBg="1"/>
      <p:bldP spid="48146" grpId="0" animBg="1"/>
      <p:bldP spid="48148" grpId="0" animBg="1"/>
      <p:bldP spid="48149" grpId="0" animBg="1"/>
      <p:bldP spid="48149" grpId="1" animBg="1"/>
      <p:bldP spid="48150" grpId="0" animBg="1"/>
      <p:bldP spid="48151" grpId="0" animBg="1"/>
      <p:bldP spid="481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714" y="1801958"/>
            <a:ext cx="6762574" cy="17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1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2971" y="-337942"/>
            <a:ext cx="39117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vi-VN" sz="1350" dirty="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https://www.youtube.com/watch?v=NCtTqlrK9aE</a:t>
            </a:r>
            <a:endParaRPr lang="vi-VN" sz="135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743200"/>
            <a:ext cx="990600" cy="868362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763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191000" y="2773362"/>
            <a:ext cx="990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10200" y="2773362"/>
            <a:ext cx="990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0563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95800" cy="11430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1: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&gt;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3591156" cy="329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551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4038600" cy="1143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thích</a:t>
            </a:r>
            <a:r>
              <a:rPr lang="en-US" sz="3600" dirty="0"/>
              <a:t> </a:t>
            </a:r>
            <a:r>
              <a:rPr lang="en-US" sz="3600" dirty="0" err="1"/>
              <a:t>hợp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53440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447800" y="533400"/>
            <a:ext cx="762000" cy="7620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41412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229600" cy="335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90800" y="5045076"/>
            <a:ext cx="990600" cy="8683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00600" y="5075238"/>
            <a:ext cx="990600" cy="8683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828800" y="2895600"/>
            <a:ext cx="2971800" cy="2362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82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4038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So </a:t>
            </a:r>
            <a:r>
              <a:rPr lang="en-US" sz="3600" dirty="0" err="1"/>
              <a:t>sánh</a:t>
            </a:r>
            <a:r>
              <a:rPr lang="en-US" sz="3600" dirty="0"/>
              <a:t> (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mẫu</a:t>
            </a:r>
            <a:r>
              <a:rPr lang="en-US" sz="3600" dirty="0"/>
              <a:t>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337" y="1810257"/>
            <a:ext cx="6449326" cy="410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762000" y="609600"/>
            <a:ext cx="8382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04499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590800" y="5045076"/>
            <a:ext cx="990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81400" y="5075238"/>
            <a:ext cx="990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00600" y="5075238"/>
            <a:ext cx="990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41" y="-76200"/>
            <a:ext cx="895405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15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413</TotalTime>
  <Words>144</Words>
  <Application>Microsoft Office PowerPoint</Application>
  <PresentationFormat>On-screen Show (4:3)</PresentationFormat>
  <Paragraphs>56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.VnBlack</vt:lpstr>
      <vt:lpstr>Aptos</vt:lpstr>
      <vt:lpstr>Arial</vt:lpstr>
      <vt:lpstr>Calibri</vt:lpstr>
      <vt:lpstr>Calibri Light</vt:lpstr>
      <vt:lpstr>SVN-Newton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5</vt:lpstr>
      <vt:lpstr>Bài 1: Viết dấu &gt;</vt:lpstr>
      <vt:lpstr> Tìm số thích hợp</vt:lpstr>
      <vt:lpstr>PowerPoint Presentation</vt:lpstr>
      <vt:lpstr>So sánh (theo mẫu)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 : 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</dc:title>
  <dc:creator>Admin</dc:creator>
  <cp:lastModifiedBy>Windows</cp:lastModifiedBy>
  <cp:revision>32</cp:revision>
  <dcterms:created xsi:type="dcterms:W3CDTF">2020-09-16T14:53:56Z</dcterms:created>
  <dcterms:modified xsi:type="dcterms:W3CDTF">2025-10-22T03:31:33Z</dcterms:modified>
</cp:coreProperties>
</file>