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  <p:sldMasterId id="2147483719" r:id="rId4"/>
    <p:sldMasterId id="2147483724" r:id="rId5"/>
  </p:sldMasterIdLst>
  <p:notesMasterIdLst>
    <p:notesMasterId r:id="rId11"/>
  </p:notesMasterIdLst>
  <p:handoutMasterIdLst>
    <p:handoutMasterId r:id="rId12"/>
  </p:handoutMasterIdLst>
  <p:sldIdLst>
    <p:sldId id="292" r:id="rId6"/>
    <p:sldId id="257" r:id="rId7"/>
    <p:sldId id="362" r:id="rId8"/>
    <p:sldId id="363" r:id="rId9"/>
    <p:sldId id="29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-8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DF43345-B4C8-425D-9086-F06667EF43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61FAF2-9559-4BAE-9A81-7EEB1AE6AE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0BC43-2437-4AF2-86B5-E34450F63C82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57A3832-98AA-4489-B660-25E4FCA8DF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3516DFA-D6A6-4A43-900A-6AC355FF76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AD379-2DA5-4376-B8B1-FAD41DB83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94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A22D7-7868-4053-80ED-11556A150462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FAFC9-82B8-452B-AE98-43C219381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05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601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090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912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87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193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670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609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25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3872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489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868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459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120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392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294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863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915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95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082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84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054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046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00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988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956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54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377989"/>
      </p:ext>
    </p:extLst>
  </p:cSld>
  <p:clrMapOvr>
    <a:masterClrMapping/>
  </p:clrMapOvr>
  <p:transition spd="slow" advTm="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41132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0838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1981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8199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54134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xmlns="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xmlns="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xmlns="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xmlns="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xmlns="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xmlns="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xmlns="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AAB4C5D-6D66-431E-AAC1-37EC5FA7310F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714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xmlns="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xmlns="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xmlns="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xmlns="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xmlns="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xmlns="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75922A6-7FA6-4950-8343-A55E10EB4B7A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91953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150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65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4444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771111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802381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18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848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31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65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04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25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673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091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49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xmlns="" id="{469D8460-D3E8-6283-D2D2-70B480D3476D}"/>
              </a:ext>
            </a:extLst>
          </p:cNvPr>
          <p:cNvSpPr/>
          <p:nvPr userDrawn="1"/>
        </p:nvSpPr>
        <p:spPr>
          <a:xfrm>
            <a:off x="267970" y="370114"/>
            <a:ext cx="11656060" cy="61177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3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5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38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67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xmlns="" id="{469D8460-D3E8-6283-D2D2-70B480D3476D}"/>
              </a:ext>
            </a:extLst>
          </p:cNvPr>
          <p:cNvSpPr/>
          <p:nvPr userDrawn="1"/>
        </p:nvSpPr>
        <p:spPr>
          <a:xfrm>
            <a:off x="267970" y="370114"/>
            <a:ext cx="11656060" cy="61177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59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59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4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2025/10/21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62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256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2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22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Relationship Id="rId30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39.xml"/><Relationship Id="rId16" Type="http://schemas.openxmlformats.org/officeDocument/2006/relationships/tags" Target="../tags/tag2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/>
              <a:pPr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xmlns="" id="{59D41EC6-0213-8D7F-D0C9-742FFF97B6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7">
            <a:extLst>
              <a:ext uri="{FF2B5EF4-FFF2-40B4-BE49-F238E27FC236}">
                <a16:creationId xmlns:a16="http://schemas.microsoft.com/office/drawing/2014/main" xmlns="" id="{CD6EC7C9-EE0B-57D4-A120-350D688CD6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BC48DB64-70E7-94F8-4C56-3BB5E6B868B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11" name="圆角矩形 17">
            <a:extLst>
              <a:ext uri="{FF2B5EF4-FFF2-40B4-BE49-F238E27FC236}">
                <a16:creationId xmlns:a16="http://schemas.microsoft.com/office/drawing/2014/main" xmlns="" id="{9E244D46-AB80-98DE-644C-99FFC9BE3453}"/>
              </a:ext>
            </a:extLst>
          </p:cNvPr>
          <p:cNvSpPr/>
          <p:nvPr userDrawn="1"/>
        </p:nvSpPr>
        <p:spPr>
          <a:xfrm>
            <a:off x="267970" y="370114"/>
            <a:ext cx="11656060" cy="61177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9BAB572-44AD-AC00-6C34-7B65ADE920D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4415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7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2ACCC270-063E-F181-8E70-F03A05453C03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圆角矩形 17">
            <a:extLst>
              <a:ext uri="{FF2B5EF4-FFF2-40B4-BE49-F238E27FC236}">
                <a16:creationId xmlns:a16="http://schemas.microsoft.com/office/drawing/2014/main" xmlns="" id="{9D0D0246-5F62-69B6-CEA3-703F438AC0A1}"/>
              </a:ext>
            </a:extLst>
          </p:cNvPr>
          <p:cNvSpPr/>
          <p:nvPr userDrawn="1"/>
        </p:nvSpPr>
        <p:spPr>
          <a:xfrm>
            <a:off x="267970" y="370114"/>
            <a:ext cx="11656060" cy="61177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BD6B317-F149-3439-E50E-4B604337A193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4415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3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xmlns="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9F6716C-6EFB-E970-C2A0-0E7277E91AD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4415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6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7E32391-8D42-E3E0-2474-8E5AFD1E803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4415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20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7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9.png"/><Relationship Id="rId11" Type="http://schemas.openxmlformats.org/officeDocument/2006/relationships/image" Target="../media/image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11" Type="http://schemas.openxmlformats.org/officeDocument/2006/relationships/image" Target="../media/image3.png"/><Relationship Id="rId5" Type="http://schemas.openxmlformats.org/officeDocument/2006/relationships/image" Target="../media/image26.emf"/><Relationship Id="rId10" Type="http://schemas.openxmlformats.org/officeDocument/2006/relationships/image" Target="../media/image31.png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9.png"/><Relationship Id="rId11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rgbClr val="FFC000"/>
            </a:gs>
            <a:gs pos="7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385713" y="254212"/>
            <a:ext cx="1063853" cy="135531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C0744A93-2626-B9AB-EB35-19E7D9FD179F}"/>
              </a:ext>
            </a:extLst>
          </p:cNvPr>
          <p:cNvSpPr/>
          <p:nvPr/>
        </p:nvSpPr>
        <p:spPr>
          <a:xfrm>
            <a:off x="527096" y="1300480"/>
            <a:ext cx="1497045" cy="133874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xmlns="" id="{79ECE37C-17E9-1F38-B626-7293EFDAA79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43" y="1352435"/>
            <a:ext cx="1338745" cy="1338745"/>
          </a:xfrm>
          <a:prstGeom prst="rect">
            <a:avLst/>
          </a:prstGeom>
        </p:spPr>
      </p:pic>
      <p:sp>
        <p:nvSpPr>
          <p:cNvPr id="34" name="Double Wave 33">
            <a:extLst>
              <a:ext uri="{FF2B5EF4-FFF2-40B4-BE49-F238E27FC236}">
                <a16:creationId xmlns:a16="http://schemas.microsoft.com/office/drawing/2014/main" xmlns="" id="{09F44D2E-0B7D-CB26-C311-45355B53C415}"/>
              </a:ext>
            </a:extLst>
          </p:cNvPr>
          <p:cNvSpPr/>
          <p:nvPr/>
        </p:nvSpPr>
        <p:spPr>
          <a:xfrm>
            <a:off x="-789480" y="2495662"/>
            <a:ext cx="14146251" cy="3446225"/>
          </a:xfrm>
          <a:prstGeom prst="doubleWave">
            <a:avLst/>
          </a:prstGeom>
          <a:noFill/>
          <a:ln w="38100">
            <a:noFill/>
          </a:ln>
          <a:effectLst>
            <a:outerShdw blurRad="190500" dist="139700" dir="5400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0" b="1" i="0" u="none" strike="noStrike" kern="1200" cap="none" spc="30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#9Slide07 IcielHoneyCream" pitchFamily="2" charset="0"/>
              <a:ea typeface="微软雅黑"/>
              <a:cs typeface="+mn-cs"/>
            </a:endParaRPr>
          </a:p>
        </p:txBody>
      </p:sp>
      <p:pic>
        <p:nvPicPr>
          <p:cNvPr id="39" name="图片 4" descr="卡通人物&#10;&#10;低可信度描述已自动生成">
            <a:extLst>
              <a:ext uri="{FF2B5EF4-FFF2-40B4-BE49-F238E27FC236}">
                <a16:creationId xmlns:a16="http://schemas.microsoft.com/office/drawing/2014/main" xmlns="" id="{71088B27-879E-4D5D-CDA1-70B6E4C40F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71086" y="-410993"/>
            <a:ext cx="10935794" cy="6176794"/>
          </a:xfrm>
          <a:prstGeom prst="rect">
            <a:avLst/>
          </a:prstGeom>
        </p:spPr>
      </p:pic>
      <p:pic>
        <p:nvPicPr>
          <p:cNvPr id="44" name="图片 2">
            <a:extLst>
              <a:ext uri="{FF2B5EF4-FFF2-40B4-BE49-F238E27FC236}">
                <a16:creationId xmlns:a16="http://schemas.microsoft.com/office/drawing/2014/main" xmlns="" id="{D35D736E-DAAE-F06B-DABA-23465895E9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2" t="32558" r="6847" b="27752"/>
          <a:stretch/>
        </p:blipFill>
        <p:spPr>
          <a:xfrm>
            <a:off x="3364322" y="4250734"/>
            <a:ext cx="4661559" cy="2681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1F3EC3-1658-05E2-D557-664CD6AE41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9028" y="972328"/>
            <a:ext cx="8189228" cy="3057226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412CAD5-04D9-A0B7-5114-9AB720E18D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4415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5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BA2E3"/>
            </a:gs>
            <a:gs pos="21000">
              <a:srgbClr val="61D6FF"/>
            </a:gs>
            <a:gs pos="0">
              <a:srgbClr val="D5F4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319121" y="249667"/>
            <a:ext cx="2164999" cy="2164999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415" y="1333831"/>
            <a:ext cx="3485403" cy="12405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224" y="690821"/>
            <a:ext cx="1271250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051" y="1922473"/>
            <a:ext cx="1102500" cy="5962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424" y="780150"/>
            <a:ext cx="1676250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5801" y="5753865"/>
            <a:ext cx="132588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0" y="1080275"/>
            <a:ext cx="11291777" cy="5063828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48685" y="4556342"/>
            <a:ext cx="1472713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716163" y="2540801"/>
            <a:ext cx="2644522" cy="424704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C68ED97-3C99-4581-AF25-3F0DE886942B}"/>
              </a:ext>
            </a:extLst>
          </p:cNvPr>
          <p:cNvGrpSpPr/>
          <p:nvPr/>
        </p:nvGrpSpPr>
        <p:grpSpPr>
          <a:xfrm>
            <a:off x="4665972" y="1720854"/>
            <a:ext cx="3029331" cy="741676"/>
            <a:chOff x="2769991" y="1749601"/>
            <a:chExt cx="3029331" cy="741676"/>
          </a:xfrm>
        </p:grpSpPr>
        <p:sp>
          <p:nvSpPr>
            <p:cNvPr id="17" name="矩形: 圆角 10">
              <a:extLst>
                <a:ext uri="{FF2B5EF4-FFF2-40B4-BE49-F238E27FC236}">
                  <a16:creationId xmlns:a16="http://schemas.microsoft.com/office/drawing/2014/main" xmlns="" id="{5A551DDA-3F81-4A79-9F54-E9D8F3A95E80}"/>
                </a:ext>
              </a:extLst>
            </p:cNvPr>
            <p:cNvSpPr/>
            <p:nvPr/>
          </p:nvSpPr>
          <p:spPr>
            <a:xfrm rot="5400000">
              <a:off x="3902766" y="678390"/>
              <a:ext cx="738663" cy="2881085"/>
            </a:xfrm>
            <a:prstGeom prst="roundRect">
              <a:avLst>
                <a:gd name="adj" fmla="val 32744"/>
              </a:avLst>
            </a:prstGeom>
            <a:solidFill>
              <a:srgbClr val="FF2F64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3A1E4FB-A7DD-4763-9A2D-B2A6A266A4CE}"/>
                </a:ext>
              </a:extLst>
            </p:cNvPr>
            <p:cNvSpPr txBox="1"/>
            <p:nvPr/>
          </p:nvSpPr>
          <p:spPr>
            <a:xfrm>
              <a:off x="2769991" y="1752613"/>
              <a:ext cx="30293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Kids  Chinese Font 1" panose="02010600030101010101" pitchFamily="2" charset="-128"/>
                  <a:ea typeface="LNTH-Kids  Chinese Font 1" panose="02010600030101010101" pitchFamily="2" charset="-128"/>
                  <a:cs typeface="+mn-cs"/>
                </a:rPr>
                <a:t>TIẾNG VIỆT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870397C-FE1A-751F-AA3A-FF556DDD09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2719" y="2966715"/>
            <a:ext cx="8614395" cy="12010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CD441B3-CA41-095E-65B9-70F1C7AD2367}"/>
              </a:ext>
            </a:extLst>
          </p:cNvPr>
          <p:cNvSpPr txBox="1"/>
          <p:nvPr/>
        </p:nvSpPr>
        <p:spPr>
          <a:xfrm>
            <a:off x="5401340" y="4518837"/>
            <a:ext cx="2668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1,2)</a:t>
            </a: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9D2950B-2DAB-4765-D4A3-4AE9083016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4415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5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&#10;&#10;AI-generated content may be incorrect.">
            <a:extLst>
              <a:ext uri="{FF2B5EF4-FFF2-40B4-BE49-F238E27FC236}">
                <a16:creationId xmlns:a16="http://schemas.microsoft.com/office/drawing/2014/main" xmlns="" id="{366B2B69-BBA0-EF86-86A6-4D77700C7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860" y="430914"/>
            <a:ext cx="4064812" cy="6427085"/>
          </a:xfrm>
          <a:prstGeom prst="rect">
            <a:avLst/>
          </a:prstGeom>
        </p:spPr>
      </p:pic>
      <p:pic>
        <p:nvPicPr>
          <p:cNvPr id="4" name="tải xuống (2)_B_minor__bpm_80">
            <a:hlinkClick r:id="" action="ppaction://media"/>
            <a:extLst>
              <a:ext uri="{FF2B5EF4-FFF2-40B4-BE49-F238E27FC236}">
                <a16:creationId xmlns:a16="http://schemas.microsoft.com/office/drawing/2014/main" xmlns="" id="{9903BEDE-1CAE-69C4-AA83-94E90D946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6103" y="6208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CFB2A-D1E9-88E4-A812-A1E6440D5E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8020307-09E9-265B-0448-33A6CA4AB5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xmlns="" id="{4A34AD85-52F5-650F-5CDC-8DD611CEAD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2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rgbClr val="FFC000"/>
            </a:gs>
            <a:gs pos="7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97167"/>
            <a:ext cx="12192000" cy="65786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385713" y="254212"/>
            <a:ext cx="1063853" cy="135531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C0744A93-2626-B9AB-EB35-19E7D9FD179F}"/>
              </a:ext>
            </a:extLst>
          </p:cNvPr>
          <p:cNvSpPr/>
          <p:nvPr/>
        </p:nvSpPr>
        <p:spPr>
          <a:xfrm>
            <a:off x="527096" y="1300480"/>
            <a:ext cx="1497045" cy="133874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xmlns="" id="{79ECE37C-17E9-1F38-B626-7293EFDAA79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43" y="1352435"/>
            <a:ext cx="1338745" cy="1338745"/>
          </a:xfrm>
          <a:prstGeom prst="rect">
            <a:avLst/>
          </a:prstGeom>
        </p:spPr>
      </p:pic>
      <p:sp>
        <p:nvSpPr>
          <p:cNvPr id="34" name="Double Wave 33">
            <a:extLst>
              <a:ext uri="{FF2B5EF4-FFF2-40B4-BE49-F238E27FC236}">
                <a16:creationId xmlns:a16="http://schemas.microsoft.com/office/drawing/2014/main" xmlns="" id="{09F44D2E-0B7D-CB26-C311-45355B53C415}"/>
              </a:ext>
            </a:extLst>
          </p:cNvPr>
          <p:cNvSpPr/>
          <p:nvPr/>
        </p:nvSpPr>
        <p:spPr>
          <a:xfrm>
            <a:off x="-789480" y="2495662"/>
            <a:ext cx="14146251" cy="3446225"/>
          </a:xfrm>
          <a:prstGeom prst="doubleWave">
            <a:avLst/>
          </a:prstGeom>
          <a:noFill/>
          <a:ln w="38100">
            <a:noFill/>
          </a:ln>
          <a:effectLst>
            <a:outerShdw blurRad="190500" dist="139700" dir="5400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0" b="1" i="0" u="none" strike="noStrike" kern="1200" cap="none" spc="30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#9Slide07 IcielHoneyCream" pitchFamily="2" charset="0"/>
              <a:ea typeface="微软雅黑"/>
              <a:cs typeface="+mn-cs"/>
            </a:endParaRPr>
          </a:p>
        </p:txBody>
      </p:sp>
      <p:pic>
        <p:nvPicPr>
          <p:cNvPr id="39" name="图片 4" descr="卡通人物&#10;&#10;低可信度描述已自动生成">
            <a:extLst>
              <a:ext uri="{FF2B5EF4-FFF2-40B4-BE49-F238E27FC236}">
                <a16:creationId xmlns:a16="http://schemas.microsoft.com/office/drawing/2014/main" xmlns="" id="{71088B27-879E-4D5D-CDA1-70B6E4C40F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71086" y="-410993"/>
            <a:ext cx="10935794" cy="6176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B04935C-1E70-1165-00C8-DA5347C6BA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5584" y="297167"/>
            <a:ext cx="8248603" cy="432853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xmlns="" id="{C462DE37-3961-A5DE-30E3-02CBE49C5A9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5" r="16928"/>
          <a:stretch/>
        </p:blipFill>
        <p:spPr>
          <a:xfrm>
            <a:off x="1768070" y="2342183"/>
            <a:ext cx="3545990" cy="4670947"/>
          </a:xfrm>
          <a:prstGeom prst="ellipse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BD05E129-5A18-2B7E-B42B-84F46B79C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2" t="32558" r="6847" b="27752"/>
          <a:stretch/>
        </p:blipFill>
        <p:spPr>
          <a:xfrm flipH="1">
            <a:off x="8285211" y="4623966"/>
            <a:ext cx="4011085" cy="236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1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8</Words>
  <Application>Microsoft Office PowerPoint</Application>
  <PresentationFormat>Custom</PresentationFormat>
  <Paragraphs>4</Paragraphs>
  <Slides>5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Office 主题</vt:lpstr>
      <vt:lpstr>www.freeppt7.com</vt:lpstr>
      <vt:lpstr>Custom Design</vt:lpstr>
      <vt:lpstr>包图主题2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MTV</cp:lastModifiedBy>
  <cp:revision>60</cp:revision>
  <dcterms:created xsi:type="dcterms:W3CDTF">2022-06-29T04:18:14Z</dcterms:created>
  <dcterms:modified xsi:type="dcterms:W3CDTF">2025-10-21T02:44:21Z</dcterms:modified>
</cp:coreProperties>
</file>