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5"/>
  </p:notesMasterIdLst>
  <p:sldIdLst>
    <p:sldId id="284" r:id="rId3"/>
    <p:sldId id="768" r:id="rId4"/>
    <p:sldId id="769" r:id="rId5"/>
    <p:sldId id="770" r:id="rId6"/>
    <p:sldId id="771" r:id="rId7"/>
    <p:sldId id="772" r:id="rId8"/>
    <p:sldId id="774" r:id="rId9"/>
    <p:sldId id="280" r:id="rId10"/>
    <p:sldId id="289" r:id="rId11"/>
    <p:sldId id="296" r:id="rId12"/>
    <p:sldId id="297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2479D-B77D-47FF-A061-6D80AE62E4B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2DA52-28D0-4324-988F-18172328C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6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1980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Kho game miễn phí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3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3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95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62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512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8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4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7600" y="1569867"/>
            <a:ext cx="7077200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7600" y="4709533"/>
            <a:ext cx="7077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552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26813" y="5208131"/>
            <a:ext cx="724493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31662" y="2926441"/>
            <a:ext cx="5264000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31828" y="2004099"/>
            <a:ext cx="526400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31141" y="-258267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40066" y="743253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90267" y="2319867"/>
            <a:ext cx="234833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8204" y="1664282"/>
            <a:ext cx="470180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66314" y="341602"/>
            <a:ext cx="8587153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76585" y="6281335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30505" y="5941768"/>
            <a:ext cx="4128028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649" y="2991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06272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71638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2934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2936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505395" y="330175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90600" y="4336649"/>
            <a:ext cx="3010800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90601" y="5270740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39162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78266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78264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90013" y="5153918"/>
            <a:ext cx="3715387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43638" y="4608008"/>
            <a:ext cx="3938376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7682" y="516802"/>
            <a:ext cx="1244266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41785" y="-88699"/>
            <a:ext cx="1190917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78694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9601" y="3534620"/>
            <a:ext cx="55528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9601" y="1854317"/>
            <a:ext cx="55528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69344" y="5866984"/>
            <a:ext cx="3308491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94100" y="5208101"/>
            <a:ext cx="724466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2467" y="4903453"/>
            <a:ext cx="580467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8391" y="6309632"/>
            <a:ext cx="2307404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8367" y="6057327"/>
            <a:ext cx="3374218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625251" y="25775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8401" y="-286666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26482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68931" y="-289899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4051" y="411869"/>
            <a:ext cx="10963900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22068" y="926285"/>
            <a:ext cx="8747866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705648" y="6138408"/>
            <a:ext cx="297664" cy="63849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96917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86232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6191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958171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48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50076" y="1744278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6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7" y="4411271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4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2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2" y="5488753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70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3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9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6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7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92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4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23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B979E0-F35F-F14D-3C0E-4139FEAB3A7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84084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08EFA7-E9E5-75EC-4007-D5E640995C5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84084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6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jp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gif"/><Relationship Id="rId5" Type="http://schemas.openxmlformats.org/officeDocument/2006/relationships/image" Target="../media/image10.jp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gif"/><Relationship Id="rId5" Type="http://schemas.openxmlformats.org/officeDocument/2006/relationships/image" Target="../media/image10.jp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e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27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11" Type="http://schemas.openxmlformats.org/officeDocument/2006/relationships/image" Target="../media/image15.png"/><Relationship Id="rId5" Type="http://schemas.openxmlformats.org/officeDocument/2006/relationships/image" Target="../media/image25.gif"/><Relationship Id="rId10" Type="http://schemas.openxmlformats.org/officeDocument/2006/relationships/image" Target="../media/image17.gif"/><Relationship Id="rId4" Type="http://schemas.openxmlformats.org/officeDocument/2006/relationships/image" Target="../media/image24.png"/><Relationship Id="rId9" Type="http://schemas.openxmlformats.org/officeDocument/2006/relationships/image" Target="../media/image22.gif"/><Relationship Id="rId1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208034-EF1C-D68D-1396-0388496B26D3}"/>
              </a:ext>
            </a:extLst>
          </p:cNvPr>
          <p:cNvSpPr txBox="1"/>
          <p:nvPr/>
        </p:nvSpPr>
        <p:spPr>
          <a:xfrm>
            <a:off x="-479754" y="516334"/>
            <a:ext cx="867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1919-E7BC-DCED-7AEC-D6913C48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2" y="-77779"/>
            <a:ext cx="1493649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E296D-589D-C257-AD72-4A14EAEC53A2}"/>
              </a:ext>
            </a:extLst>
          </p:cNvPr>
          <p:cNvSpPr txBox="1"/>
          <p:nvPr/>
        </p:nvSpPr>
        <p:spPr>
          <a:xfrm>
            <a:off x="847725" y="1125934"/>
            <a:ext cx="10877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ON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60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ON, OP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90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OP.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193BD-3536-3836-F393-FA9B9A87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2428875"/>
            <a:ext cx="8953500" cy="2547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8D460-1D68-C607-3239-95ADCEF638D7}"/>
              </a:ext>
            </a:extLst>
          </p:cNvPr>
          <p:cNvSpPr txBox="1"/>
          <p:nvPr/>
        </p:nvSpPr>
        <p:spPr>
          <a:xfrm>
            <a:off x="295276" y="5057775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OM, ON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90</a:t>
            </a:r>
            <a:r>
              <a:rPr lang="en-US" sz="24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ON, OP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7" name="Picture 2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EB7CFD28-7C4E-D426-30AD-D46FDF25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800350"/>
            <a:ext cx="1516287" cy="12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một số hình ảnh về góc nhọn, góc tù, góc vuông có ở những đồ vật quanh em như bàn ghế, ê-ke, com pa,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5B06D-6544-958E-B046-9EF4ED36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543175"/>
            <a:ext cx="3667125" cy="331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B0382-1759-7B75-1CED-E10491736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233612"/>
            <a:ext cx="62769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au">
            <a:hlinkClick r:id="" action="ppaction://media"/>
            <a:extLst>
              <a:ext uri="{FF2B5EF4-FFF2-40B4-BE49-F238E27FC236}">
                <a16:creationId xmlns:a16="http://schemas.microsoft.com/office/drawing/2014/main" id="{4A32D135-4792-8BBF-4BD4-7DF70ECC8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A963F-D944-E6AF-550D-8ADA8C603B7A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Google Shape;238;p18">
            <a:extLst>
              <a:ext uri="{FF2B5EF4-FFF2-40B4-BE49-F238E27FC236}">
                <a16:creationId xmlns:a16="http://schemas.microsoft.com/office/drawing/2014/main" id="{18C8AE52-8F6F-F3DE-EDAF-2ACB63246246}"/>
              </a:ext>
            </a:extLst>
          </p:cNvPr>
          <p:cNvSpPr/>
          <p:nvPr/>
        </p:nvSpPr>
        <p:spPr>
          <a:xfrm>
            <a:off x="862085" y="50298"/>
            <a:ext cx="10632931" cy="1916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Góc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đỉnh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A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là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góc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DE718-3130-225B-6BF4-22BCE136EC23}"/>
              </a:ext>
            </a:extLst>
          </p:cNvPr>
          <p:cNvSpPr/>
          <p:nvPr/>
        </p:nvSpPr>
        <p:spPr>
          <a:xfrm>
            <a:off x="1770743" y="2558143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bẹt</a:t>
            </a:r>
            <a:endParaRPr lang="en-US" sz="40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C9A1E-00EA-9C0B-58B7-50503FF1D6A1}"/>
              </a:ext>
            </a:extLst>
          </p:cNvPr>
          <p:cNvSpPr/>
          <p:nvPr/>
        </p:nvSpPr>
        <p:spPr>
          <a:xfrm>
            <a:off x="1770743" y="3897087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000000"/>
              </a:buClr>
            </a:pP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nhọn</a:t>
            </a:r>
            <a:endParaRPr lang="en-US" sz="40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70B072FE-A389-3BEB-BC9D-871E746C2A52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757DFDB-4142-8C0F-D4D2-D8CFE3D19C57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5890DF-C7DB-F5F6-FB48-628A9E461B45}"/>
              </a:ext>
            </a:extLst>
          </p:cNvPr>
          <p:cNvSpPr/>
          <p:nvPr/>
        </p:nvSpPr>
        <p:spPr>
          <a:xfrm>
            <a:off x="1770743" y="5234761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buClr>
                <a:srgbClr val="000000"/>
              </a:buClr>
            </a:pP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tù</a:t>
            </a:r>
            <a:endParaRPr lang="en-US" sz="40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6FCB9ED9-47D7-F664-89B5-F3A633C118B6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56E78B1-4F06-BDE4-8B94-C12EC2C9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>
            <a:extLst>
              <a:ext uri="{FF2B5EF4-FFF2-40B4-BE49-F238E27FC236}">
                <a16:creationId xmlns:a16="http://schemas.microsoft.com/office/drawing/2014/main" id="{FD6E5607-4B64-B604-B749-93514292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>
            <a:extLst>
              <a:ext uri="{FF2B5EF4-FFF2-40B4-BE49-F238E27FC236}">
                <a16:creationId xmlns:a16="http://schemas.microsoft.com/office/drawing/2014/main" id="{BD7E3F68-3734-5B07-0FC6-38F245C3E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C31A97-645B-CCCC-1CCD-E73462B273C3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228A74-C3C5-02A3-7317-F9CC8F5AFE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7963" y="850494"/>
            <a:ext cx="3308940" cy="15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135D484B-0FB6-7D5F-79AD-84246CFB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D2934C-3156-932B-1B40-8B823BEB21C5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6" name="Google Shape;238;p18">
            <a:extLst>
              <a:ext uri="{FF2B5EF4-FFF2-40B4-BE49-F238E27FC236}">
                <a16:creationId xmlns:a16="http://schemas.microsoft.com/office/drawing/2014/main" id="{9F459376-FAE4-583F-4892-4CC88018A2FF}"/>
              </a:ext>
            </a:extLst>
          </p:cNvPr>
          <p:cNvSpPr/>
          <p:nvPr/>
        </p:nvSpPr>
        <p:spPr>
          <a:xfrm>
            <a:off x="862085" y="50298"/>
            <a:ext cx="10632931" cy="1916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vẽ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này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8289A7-338E-7B89-74C8-C829CB8E6FDC}"/>
              </a:ext>
            </a:extLst>
          </p:cNvPr>
          <p:cNvSpPr/>
          <p:nvPr/>
        </p:nvSpPr>
        <p:spPr>
          <a:xfrm>
            <a:off x="1770743" y="2558143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tù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, 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nhọn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, 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vuông</a:t>
            </a:r>
            <a:endParaRPr lang="en-US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0391E9-16A9-0C85-C6CE-5F3F954A8BDC}"/>
              </a:ext>
            </a:extLst>
          </p:cNvPr>
          <p:cNvSpPr/>
          <p:nvPr/>
        </p:nvSpPr>
        <p:spPr>
          <a:xfrm>
            <a:off x="1770743" y="3897087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vuông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, 2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nhọn</a:t>
            </a:r>
            <a:endParaRPr lang="en-US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C544894F-AB17-3BF6-EC66-0F275F2DC496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8F0B551F-323F-BC0C-9FC7-84F2A5B55196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25E516-8F2F-8BD3-8667-7DF95B3747A4}"/>
              </a:ext>
            </a:extLst>
          </p:cNvPr>
          <p:cNvSpPr/>
          <p:nvPr/>
        </p:nvSpPr>
        <p:spPr>
          <a:xfrm>
            <a:off x="1770743" y="5234761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tù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, 2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nhọn</a:t>
            </a:r>
            <a:endParaRPr lang="en-US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69C071AA-3BE6-E926-51D1-11B1A24CE57B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23" name="Picture 2" descr="True And False PNG Free Download - PNG All">
            <a:extLst>
              <a:ext uri="{FF2B5EF4-FFF2-40B4-BE49-F238E27FC236}">
                <a16:creationId xmlns:a16="http://schemas.microsoft.com/office/drawing/2014/main" id="{81CEFD2B-1ACE-94D6-3A6E-0A5776709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>
            <a:extLst>
              <a:ext uri="{FF2B5EF4-FFF2-40B4-BE49-F238E27FC236}">
                <a16:creationId xmlns:a16="http://schemas.microsoft.com/office/drawing/2014/main" id="{14B45C20-FBF6-F859-2D8A-C51B129B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>
            <a:extLst>
              <a:ext uri="{FF2B5EF4-FFF2-40B4-BE49-F238E27FC236}">
                <a16:creationId xmlns:a16="http://schemas.microsoft.com/office/drawing/2014/main" id="{659216F9-243E-C981-6E01-C4BC3175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CFFC7-B168-288C-8FEF-3406ECDFE2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F6F3-55BE-EE97-1224-838F3A229C81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AAE28-4BB4-CDC3-C900-319625A56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511" y="682477"/>
            <a:ext cx="3155877" cy="18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E97E02-9712-A570-540B-3A7897AD8DA8}"/>
              </a:ext>
            </a:extLst>
          </p:cNvPr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64161-A828-75AE-1969-47D7DE1D668E}"/>
              </a:ext>
            </a:extLst>
          </p:cNvPr>
          <p:cNvSpPr/>
          <p:nvPr/>
        </p:nvSpPr>
        <p:spPr>
          <a:xfrm>
            <a:off x="1770743" y="2607130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Đỉnh 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AA5A8-882F-ED1B-8178-268C63AB21B9}"/>
              </a:ext>
            </a:extLst>
          </p:cNvPr>
          <p:cNvSpPr/>
          <p:nvPr/>
        </p:nvSpPr>
        <p:spPr>
          <a:xfrm>
            <a:off x="1770743" y="3946074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Đỉnh 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D75B7F-903A-6F94-7D86-C1A2EB40595E}"/>
              </a:ext>
            </a:extLst>
          </p:cNvPr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81FADB-AC8F-65B1-DBA7-4EBFB9CBB8B7}"/>
              </a:ext>
            </a:extLst>
          </p:cNvPr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E5C03-3BED-D66C-B9A4-15B74E2D8EB8}"/>
              </a:ext>
            </a:extLst>
          </p:cNvPr>
          <p:cNvSpPr/>
          <p:nvPr/>
        </p:nvSpPr>
        <p:spPr>
          <a:xfrm>
            <a:off x="1770743" y="5283748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Đỉnh 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5956ED-F235-E8C3-E8C7-254090801CC5}"/>
              </a:ext>
            </a:extLst>
          </p:cNvPr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2" name="Google Shape;238;p18">
            <a:extLst>
              <a:ext uri="{FF2B5EF4-FFF2-40B4-BE49-F238E27FC236}">
                <a16:creationId xmlns:a16="http://schemas.microsoft.com/office/drawing/2014/main" id="{D7C2C361-B892-4EC5-8146-C75A95D56ADD}"/>
              </a:ext>
            </a:extLst>
          </p:cNvPr>
          <p:cNvSpPr/>
          <p:nvPr/>
        </p:nvSpPr>
        <p:spPr>
          <a:xfrm>
            <a:off x="779535" y="0"/>
            <a:ext cx="10632931" cy="1997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Góc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đỉnh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:</a:t>
            </a:r>
          </a:p>
        </p:txBody>
      </p:sp>
      <p:pic>
        <p:nvPicPr>
          <p:cNvPr id="13" name="Picture 2" descr="True And False PNG Free Download - PNG All">
            <a:extLst>
              <a:ext uri="{FF2B5EF4-FFF2-40B4-BE49-F238E27FC236}">
                <a16:creationId xmlns:a16="http://schemas.microsoft.com/office/drawing/2014/main" id="{A549BC2A-CAD5-1B64-9435-92EF405F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>
            <a:extLst>
              <a:ext uri="{FF2B5EF4-FFF2-40B4-BE49-F238E27FC236}">
                <a16:creationId xmlns:a16="http://schemas.microsoft.com/office/drawing/2014/main" id="{E81F5DB2-7ADE-04E3-730F-12904D1B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>
            <a:extLst>
              <a:ext uri="{FF2B5EF4-FFF2-40B4-BE49-F238E27FC236}">
                <a16:creationId xmlns:a16="http://schemas.microsoft.com/office/drawing/2014/main" id="{FF70E50B-7BA1-09C4-475B-864B6B4C4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0" y="246092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68EEE-0A76-89A8-A93C-B794B46EEF56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4208D6-5855-FD43-8544-91A9952AAB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5344" y="882170"/>
            <a:ext cx="3209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>
            <a:extLst>
              <a:ext uri="{FF2B5EF4-FFF2-40B4-BE49-F238E27FC236}">
                <a16:creationId xmlns:a16="http://schemas.microsoft.com/office/drawing/2014/main" id="{C40D9132-0A64-32C6-D524-519CBA3C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/>
        </p:blipFill>
        <p:spPr bwMode="auto">
          <a:xfrm>
            <a:off x="19705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20EB3A1D-8FB1-BD77-A9DF-D07C1C9A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BA30E97F-A98F-547B-4A14-D91CD73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2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7AA3E-8221-2FB4-F9B0-B0E64829CC6E}"/>
              </a:ext>
            </a:extLst>
          </p:cNvPr>
          <p:cNvSpPr/>
          <p:nvPr/>
        </p:nvSpPr>
        <p:spPr>
          <a:xfrm>
            <a:off x="1605643" y="2218146"/>
            <a:ext cx="165100" cy="4563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Google Shape;238;p18">
            <a:extLst>
              <a:ext uri="{FF2B5EF4-FFF2-40B4-BE49-F238E27FC236}">
                <a16:creationId xmlns:a16="http://schemas.microsoft.com/office/drawing/2014/main" id="{2484C9C7-8931-36D5-8821-ACF6F2F281E8}"/>
              </a:ext>
            </a:extLst>
          </p:cNvPr>
          <p:cNvSpPr/>
          <p:nvPr/>
        </p:nvSpPr>
        <p:spPr>
          <a:xfrm>
            <a:off x="862085" y="217725"/>
            <a:ext cx="10632931" cy="2353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just">
              <a:buClr>
                <a:prstClr val="black"/>
              </a:buClr>
              <a:buSzPts val="11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Trong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mấy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nhọn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6308E-7912-2217-6636-7173404FB9AE}"/>
              </a:ext>
            </a:extLst>
          </p:cNvPr>
          <p:cNvSpPr/>
          <p:nvPr/>
        </p:nvSpPr>
        <p:spPr>
          <a:xfrm>
            <a:off x="1770743" y="3274423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0CB1F-8FBB-2568-C351-227A21B867E4}"/>
              </a:ext>
            </a:extLst>
          </p:cNvPr>
          <p:cNvSpPr/>
          <p:nvPr/>
        </p:nvSpPr>
        <p:spPr>
          <a:xfrm>
            <a:off x="1770743" y="4613367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0218CF96-2C3A-04F7-BB94-C2471C24461F}"/>
              </a:ext>
            </a:extLst>
          </p:cNvPr>
          <p:cNvSpPr/>
          <p:nvPr/>
        </p:nvSpPr>
        <p:spPr>
          <a:xfrm>
            <a:off x="1392283" y="331650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94D8E74E-9993-0447-AF47-3AF19F444C6E}"/>
              </a:ext>
            </a:extLst>
          </p:cNvPr>
          <p:cNvSpPr/>
          <p:nvPr/>
        </p:nvSpPr>
        <p:spPr>
          <a:xfrm>
            <a:off x="1392283" y="463985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75521-E14F-E5CB-B1D8-4332F6E770D3}"/>
              </a:ext>
            </a:extLst>
          </p:cNvPr>
          <p:cNvSpPr/>
          <p:nvPr/>
        </p:nvSpPr>
        <p:spPr>
          <a:xfrm>
            <a:off x="1770743" y="5951041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6B324D8B-D0E0-35AE-3038-E9DA32A69897}"/>
              </a:ext>
            </a:extLst>
          </p:cNvPr>
          <p:cNvSpPr/>
          <p:nvPr/>
        </p:nvSpPr>
        <p:spPr>
          <a:xfrm>
            <a:off x="1392283" y="599222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2" name="Picture 2" descr="True And False PNG Free Download - PNG All">
            <a:extLst>
              <a:ext uri="{FF2B5EF4-FFF2-40B4-BE49-F238E27FC236}">
                <a16:creationId xmlns:a16="http://schemas.microsoft.com/office/drawing/2014/main" id="{3B399663-A56B-EC80-6FD4-4D88D7E0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86190" y="3123046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rue And False PNG Free Download - PNG All">
            <a:extLst>
              <a:ext uri="{FF2B5EF4-FFF2-40B4-BE49-F238E27FC236}">
                <a16:creationId xmlns:a16="http://schemas.microsoft.com/office/drawing/2014/main" id="{23C7206E-57FD-C363-F061-84D1A474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05250" y="591109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BE81BB4-1446-DD57-E60A-982BA225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39587" y="451706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CF7224C1-6120-B689-D449-C1A5564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1" y="2813138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359EBF-2787-BF49-DE9A-5A29CFBD5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2193" y="495965"/>
            <a:ext cx="32861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049EA8F-6F89-F37C-0A11-B66CE03523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205"/>
          <a:stretch/>
        </p:blipFill>
        <p:spPr>
          <a:xfrm>
            <a:off x="15081" y="19554"/>
            <a:ext cx="12603892" cy="6838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2B80E-5012-A784-8527-C6BA227E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538CC-D58F-20AE-7E6C-65C18922DD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6F00F9-5A10-B6E6-3F25-0D94D06174D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9B6318-A846-0D38-DA73-46B4096D5F1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Gemstone Glump Animation">
            <a:extLst>
              <a:ext uri="{FF2B5EF4-FFF2-40B4-BE49-F238E27FC236}">
                <a16:creationId xmlns:a16="http://schemas.microsoft.com/office/drawing/2014/main" id="{C8DC7037-CFFF-A04D-81E1-D4F965FEF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784" y="3555119"/>
            <a:ext cx="63912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C60C7-AE6C-9959-1174-7BA4B6C4B009}"/>
              </a:ext>
            </a:extLst>
          </p:cNvPr>
          <p:cNvSpPr txBox="1"/>
          <p:nvPr/>
        </p:nvSpPr>
        <p:spPr>
          <a:xfrm>
            <a:off x="1703513" y="6953865"/>
            <a:ext cx="9188221" cy="1107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CHÚC MỪNG CÁC BẠN!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59A07-8E18-0D6D-C454-583FB2403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495" y="61309"/>
            <a:ext cx="9620322" cy="1780186"/>
          </a:xfrm>
          <a:prstGeom prst="rect">
            <a:avLst/>
          </a:prstGeom>
        </p:spPr>
      </p:pic>
      <p:pic>
        <p:nvPicPr>
          <p:cNvPr id="10" name="Picture 4" descr="Blog: Rotating diamond tutorial">
            <a:extLst>
              <a:ext uri="{FF2B5EF4-FFF2-40B4-BE49-F238E27FC236}">
                <a16:creationId xmlns:a16="http://schemas.microsoft.com/office/drawing/2014/main" id="{CB707C3E-EA76-84DE-235F-CD6EC229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24" y="4842898"/>
            <a:ext cx="2150645" cy="15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iamond gif | コラージュ">
            <a:extLst>
              <a:ext uri="{FF2B5EF4-FFF2-40B4-BE49-F238E27FC236}">
                <a16:creationId xmlns:a16="http://schemas.microsoft.com/office/drawing/2014/main" id="{5A2F6D50-2BA5-ED69-533F-663BE064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791" y="3139118"/>
            <a:ext cx="2580775" cy="25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326E32F9-623A-13A0-CFB8-16E1C986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2" y="1905291"/>
            <a:ext cx="1744940" cy="17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n on Animation inspiration">
            <a:extLst>
              <a:ext uri="{FF2B5EF4-FFF2-40B4-BE49-F238E27FC236}">
                <a16:creationId xmlns:a16="http://schemas.microsoft.com/office/drawing/2014/main" id="{79DE4857-1C53-3B96-C901-014D8E19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91" y="1952086"/>
            <a:ext cx="2580776" cy="25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FEF25-89E1-DBB4-4621-5390B946D3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1173" y="4907668"/>
            <a:ext cx="2114845" cy="2114845"/>
          </a:xfrm>
          <a:prstGeom prst="rect">
            <a:avLst/>
          </a:prstGeom>
        </p:spPr>
      </p:pic>
      <p:pic>
        <p:nvPicPr>
          <p:cNvPr id="15" name="Picture 4" descr="Top Infinity Gems Stickers for Android &amp; iOS | Gfycat">
            <a:extLst>
              <a:ext uri="{FF2B5EF4-FFF2-40B4-BE49-F238E27FC236}">
                <a16:creationId xmlns:a16="http://schemas.microsoft.com/office/drawing/2014/main" id="{649E5A51-8215-93AE-68D6-87F50735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81" y="2060984"/>
            <a:ext cx="2990664" cy="29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tar Sparkling Sticker for iOS &amp; Android | GIPHY">
            <a:extLst>
              <a:ext uri="{FF2B5EF4-FFF2-40B4-BE49-F238E27FC236}">
                <a16:creationId xmlns:a16="http://schemas.microsoft.com/office/drawing/2014/main" id="{C1036660-9E11-EA47-12D6-CBB79F55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53" y="1141726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tar Sparkling Sticker for iOS &amp; Android | GIPHY">
            <a:extLst>
              <a:ext uri="{FF2B5EF4-FFF2-40B4-BE49-F238E27FC236}">
                <a16:creationId xmlns:a16="http://schemas.microsoft.com/office/drawing/2014/main" id="{630A540D-CC6A-4AB4-54C6-DB119430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04" y="1050054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tar Sparkling Sticker for iOS &amp; Android | GIPHY">
            <a:extLst>
              <a:ext uri="{FF2B5EF4-FFF2-40B4-BE49-F238E27FC236}">
                <a16:creationId xmlns:a16="http://schemas.microsoft.com/office/drawing/2014/main" id="{E3B4A8A8-E5EC-8D95-5B96-FC3E627D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303" y="1095869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4B7844E5-8F36-CA6B-4719-932251C23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94" y="3616936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tar Sparkling Sticker for iOS &amp; Android | GIPHY">
            <a:extLst>
              <a:ext uri="{FF2B5EF4-FFF2-40B4-BE49-F238E27FC236}">
                <a16:creationId xmlns:a16="http://schemas.microsoft.com/office/drawing/2014/main" id="{040BF197-9ADC-BEF2-6AD4-AD916E69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11" y="264882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tar Sparkling Sticker for iOS &amp; Android | GIPHY">
            <a:extLst>
              <a:ext uri="{FF2B5EF4-FFF2-40B4-BE49-F238E27FC236}">
                <a16:creationId xmlns:a16="http://schemas.microsoft.com/office/drawing/2014/main" id="{4043FEED-2C4D-FE2C-E8FF-7D26D7B7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33" y="3806483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tar Sparkling Sticker for iOS &amp; Android | GIPHY">
            <a:extLst>
              <a:ext uri="{FF2B5EF4-FFF2-40B4-BE49-F238E27FC236}">
                <a16:creationId xmlns:a16="http://schemas.microsoft.com/office/drawing/2014/main" id="{EA8540BD-9142-A3CF-C5BD-F232A8F8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22" y="2717645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Star Sparkling Sticker for iOS &amp; Android | GIPHY">
            <a:extLst>
              <a:ext uri="{FF2B5EF4-FFF2-40B4-BE49-F238E27FC236}">
                <a16:creationId xmlns:a16="http://schemas.microsoft.com/office/drawing/2014/main" id="{4E558CDE-BD71-B952-3B31-8EAE5CD3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96" y="3158064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7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858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AD3C2-B0A9-2DDE-217C-8BC6D2B4B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73" y="1397408"/>
            <a:ext cx="9126503" cy="2310584"/>
          </a:xfrm>
          <a:prstGeom prst="rect">
            <a:avLst/>
          </a:prstGeom>
        </p:spPr>
      </p:pic>
      <p:pic>
        <p:nvPicPr>
          <p:cNvPr id="35" name="Picture 34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7A67FD7B-AC29-87C6-E7DF-8FD1C60D2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7" y="1924050"/>
            <a:ext cx="2589308" cy="1552574"/>
          </a:xfrm>
          <a:prstGeom prst="rect">
            <a:avLst/>
          </a:prstGeom>
        </p:spPr>
      </p:pic>
      <p:sp>
        <p:nvSpPr>
          <p:cNvPr id="37" name="Hộp Văn bản 25">
            <a:extLst>
              <a:ext uri="{FF2B5EF4-FFF2-40B4-BE49-F238E27FC236}">
                <a16:creationId xmlns:a16="http://schemas.microsoft.com/office/drawing/2014/main" id="{E8B82B88-891D-F6B2-3EC7-46F02697224E}"/>
              </a:ext>
            </a:extLst>
          </p:cNvPr>
          <p:cNvSpPr txBox="1"/>
          <p:nvPr/>
        </p:nvSpPr>
        <p:spPr>
          <a:xfrm>
            <a:off x="1028700" y="3686175"/>
            <a:ext cx="112395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pic>
        <p:nvPicPr>
          <p:cNvPr id="38" name="Picture 37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59EB5710-FEE9-7FE2-DE20-8D819B838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2" y="1914525"/>
            <a:ext cx="2589308" cy="1552574"/>
          </a:xfrm>
          <a:prstGeom prst="rect">
            <a:avLst/>
          </a:prstGeom>
        </p:spPr>
      </p:pic>
      <p:sp>
        <p:nvSpPr>
          <p:cNvPr id="39" name="Hộp Văn bản 25">
            <a:extLst>
              <a:ext uri="{FF2B5EF4-FFF2-40B4-BE49-F238E27FC236}">
                <a16:creationId xmlns:a16="http://schemas.microsoft.com/office/drawing/2014/main" id="{9BA5EC1F-F625-46AC-5D95-86F8CFE48320}"/>
              </a:ext>
            </a:extLst>
          </p:cNvPr>
          <p:cNvSpPr txBox="1"/>
          <p:nvPr/>
        </p:nvSpPr>
        <p:spPr>
          <a:xfrm>
            <a:off x="3638550" y="37147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pic>
        <p:nvPicPr>
          <p:cNvPr id="40" name="Picture 39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A47B6FA4-DDE9-5AA3-8048-064818668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2047875"/>
            <a:ext cx="2476500" cy="1484933"/>
          </a:xfrm>
          <a:prstGeom prst="rect">
            <a:avLst/>
          </a:prstGeom>
        </p:spPr>
      </p:pic>
      <p:sp>
        <p:nvSpPr>
          <p:cNvPr id="41" name="Hộp Văn bản 25">
            <a:extLst>
              <a:ext uri="{FF2B5EF4-FFF2-40B4-BE49-F238E27FC236}">
                <a16:creationId xmlns:a16="http://schemas.microsoft.com/office/drawing/2014/main" id="{175D7C0D-3718-2720-E9EE-4FF532C37D10}"/>
              </a:ext>
            </a:extLst>
          </p:cNvPr>
          <p:cNvSpPr txBox="1"/>
          <p:nvPr/>
        </p:nvSpPr>
        <p:spPr>
          <a:xfrm>
            <a:off x="6000750" y="36766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pic>
        <p:nvPicPr>
          <p:cNvPr id="42" name="Picture 41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97095B3F-55D3-BDCF-2C29-BC0871C44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047875"/>
            <a:ext cx="2371725" cy="1422109"/>
          </a:xfrm>
          <a:prstGeom prst="rect">
            <a:avLst/>
          </a:prstGeom>
        </p:spPr>
      </p:pic>
      <p:sp>
        <p:nvSpPr>
          <p:cNvPr id="43" name="Hộp Văn bản 25">
            <a:extLst>
              <a:ext uri="{FF2B5EF4-FFF2-40B4-BE49-F238E27FC236}">
                <a16:creationId xmlns:a16="http://schemas.microsoft.com/office/drawing/2014/main" id="{98BA55C1-022B-4BB7-7D9F-D090669A991A}"/>
              </a:ext>
            </a:extLst>
          </p:cNvPr>
          <p:cNvSpPr txBox="1"/>
          <p:nvPr/>
        </p:nvSpPr>
        <p:spPr>
          <a:xfrm>
            <a:off x="8220075" y="365760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thước đo góc để tìm số đo của các góc.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F14DA3-17BB-C41A-EF7F-81B9FE39DB1C}"/>
              </a:ext>
            </a:extLst>
          </p:cNvPr>
          <p:cNvGrpSpPr/>
          <p:nvPr/>
        </p:nvGrpSpPr>
        <p:grpSpPr>
          <a:xfrm>
            <a:off x="3238499" y="1485900"/>
            <a:ext cx="5210175" cy="2337375"/>
            <a:chOff x="3238499" y="1485900"/>
            <a:chExt cx="5210175" cy="233737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EBF898-E553-C4FB-B2E0-C154386EB8CA}"/>
                </a:ext>
              </a:extLst>
            </p:cNvPr>
            <p:cNvCxnSpPr>
              <a:cxnSpLocks/>
            </p:cNvCxnSpPr>
            <p:nvPr/>
          </p:nvCxnSpPr>
          <p:spPr>
            <a:xfrm>
              <a:off x="3495675" y="2105025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DE1081F-8FEA-9DF4-1868-E84C9640AFF6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3276600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A00CEC-63BD-9B4D-5E1C-3597B8C366A4}"/>
                </a:ext>
              </a:extLst>
            </p:cNvPr>
            <p:cNvCxnSpPr>
              <a:cxnSpLocks/>
            </p:cNvCxnSpPr>
            <p:nvPr/>
          </p:nvCxnSpPr>
          <p:spPr>
            <a:xfrm>
              <a:off x="4524375" y="2095500"/>
              <a:ext cx="0" cy="12001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EE3CB4-8113-9E39-00B5-0B83ED1C8F4E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50" y="2095500"/>
              <a:ext cx="571500" cy="11715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EE8798-CB07-3E11-09C3-75568F90F0FA}"/>
                </a:ext>
              </a:extLst>
            </p:cNvPr>
            <p:cNvSpPr txBox="1"/>
            <p:nvPr/>
          </p:nvSpPr>
          <p:spPr>
            <a:xfrm>
              <a:off x="3238500" y="153352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40FBBF-77FA-BE79-FFC0-0F1EC513FF89}"/>
                </a:ext>
              </a:extLst>
            </p:cNvPr>
            <p:cNvSpPr txBox="1"/>
            <p:nvPr/>
          </p:nvSpPr>
          <p:spPr>
            <a:xfrm>
              <a:off x="4295775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8AEBE9-E1FD-203A-2F14-75D885490087}"/>
                </a:ext>
              </a:extLst>
            </p:cNvPr>
            <p:cNvSpPr txBox="1"/>
            <p:nvPr/>
          </p:nvSpPr>
          <p:spPr>
            <a:xfrm>
              <a:off x="6572250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F362FB-A253-604A-34FF-C3A79F6D1CCB}"/>
                </a:ext>
              </a:extLst>
            </p:cNvPr>
            <p:cNvSpPr txBox="1"/>
            <p:nvPr/>
          </p:nvSpPr>
          <p:spPr>
            <a:xfrm>
              <a:off x="7658099" y="14859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CB9949-30DD-98C4-223F-F76C2AF20861}"/>
                </a:ext>
              </a:extLst>
            </p:cNvPr>
            <p:cNvSpPr txBox="1"/>
            <p:nvPr/>
          </p:nvSpPr>
          <p:spPr>
            <a:xfrm>
              <a:off x="3238499" y="32385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11BAA4-6066-B18F-CF60-B01ECB69AE04}"/>
                </a:ext>
              </a:extLst>
            </p:cNvPr>
            <p:cNvSpPr txBox="1"/>
            <p:nvPr/>
          </p:nvSpPr>
          <p:spPr>
            <a:xfrm>
              <a:off x="4257674" y="32004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E1B769-B17A-AFD6-8EE6-ABCBC2B74CD9}"/>
                </a:ext>
              </a:extLst>
            </p:cNvPr>
            <p:cNvSpPr txBox="1"/>
            <p:nvPr/>
          </p:nvSpPr>
          <p:spPr>
            <a:xfrm>
              <a:off x="71437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78E8F7-29B4-C66B-157B-8A25C1499E81}"/>
                </a:ext>
              </a:extLst>
            </p:cNvPr>
            <p:cNvSpPr txBox="1"/>
            <p:nvPr/>
          </p:nvSpPr>
          <p:spPr>
            <a:xfrm>
              <a:off x="80581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C2CAEC-37F3-7958-5572-A6F67F8D7E37}"/>
              </a:ext>
            </a:extLst>
          </p:cNvPr>
          <p:cNvSpPr txBox="1"/>
          <p:nvPr/>
        </p:nvSpPr>
        <p:spPr>
          <a:xfrm>
            <a:off x="666750" y="3476625"/>
            <a:ext cx="1091565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ST, SD.         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DS, DL.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GS, GL.        d)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LG, LC.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AB836A95-E6CE-4BAB-5C9A-2492350A70E2}"/>
              </a:ext>
            </a:extLst>
          </p:cNvPr>
          <p:cNvSpPr/>
          <p:nvPr/>
        </p:nvSpPr>
        <p:spPr>
          <a:xfrm rot="9837755">
            <a:off x="3914039" y="159656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82502-1B4B-691D-FB67-D92B80735E60}"/>
              </a:ext>
            </a:extLst>
          </p:cNvPr>
          <p:cNvSpPr txBox="1"/>
          <p:nvPr/>
        </p:nvSpPr>
        <p:spPr>
          <a:xfrm>
            <a:off x="2362200" y="4438650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F8047ECC-4F21-80B8-1D30-9201615EE020}"/>
              </a:ext>
            </a:extLst>
          </p:cNvPr>
          <p:cNvSpPr/>
          <p:nvPr/>
        </p:nvSpPr>
        <p:spPr>
          <a:xfrm rot="21291769">
            <a:off x="4437914" y="287291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ED34B0-2CC9-9570-13A0-EAE1B247BF6E}"/>
              </a:ext>
            </a:extLst>
          </p:cNvPr>
          <p:cNvSpPr txBox="1"/>
          <p:nvPr/>
        </p:nvSpPr>
        <p:spPr>
          <a:xfrm>
            <a:off x="8382000" y="44291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2D90F6AB-57DB-7C2C-3A95-7F1099A8C4BB}"/>
              </a:ext>
            </a:extLst>
          </p:cNvPr>
          <p:cNvSpPr/>
          <p:nvPr/>
        </p:nvSpPr>
        <p:spPr>
          <a:xfrm rot="10358367">
            <a:off x="6381014" y="168228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131E0-2A8E-2D9B-CE5B-8033A7AC71AD}"/>
              </a:ext>
            </a:extLst>
          </p:cNvPr>
          <p:cNvSpPr txBox="1"/>
          <p:nvPr/>
        </p:nvSpPr>
        <p:spPr>
          <a:xfrm>
            <a:off x="2276475" y="56102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5DBA6B77-13E2-D282-B1DD-B26A8C914F29}"/>
              </a:ext>
            </a:extLst>
          </p:cNvPr>
          <p:cNvSpPr/>
          <p:nvPr/>
        </p:nvSpPr>
        <p:spPr>
          <a:xfrm rot="21282980">
            <a:off x="7143014" y="2911014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FBE2C7-B66E-91D4-4635-6C676BAA72CC}"/>
              </a:ext>
            </a:extLst>
          </p:cNvPr>
          <p:cNvSpPr txBox="1"/>
          <p:nvPr/>
        </p:nvSpPr>
        <p:spPr>
          <a:xfrm>
            <a:off x="8343900" y="562927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9" grpId="0" animBg="1"/>
      <p:bldP spid="51" grpId="0" animBg="1"/>
      <p:bldP spid="5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363</Words>
  <Application>Microsoft Office PowerPoint</Application>
  <PresentationFormat>Widescreen</PresentationFormat>
  <Paragraphs>63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Bebas Neue</vt:lpstr>
      <vt:lpstr>Calibri</vt:lpstr>
      <vt:lpstr>Cambria</vt:lpstr>
      <vt:lpstr>Fredoka One</vt:lpstr>
      <vt:lpstr>Mulish</vt:lpstr>
      <vt:lpstr>Palanquin Dark</vt:lpstr>
      <vt:lpstr>SVN-SAF</vt:lpstr>
      <vt:lpstr>Titan One</vt:lpstr>
      <vt:lpstr>字魂105号-简雅黑</vt:lpstr>
      <vt:lpstr>1_Office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21</cp:revision>
  <dcterms:created xsi:type="dcterms:W3CDTF">2023-07-09T11:41:24Z</dcterms:created>
  <dcterms:modified xsi:type="dcterms:W3CDTF">2025-10-20T15:27:35Z</dcterms:modified>
</cp:coreProperties>
</file>