
<file path=[Content_Types].xml><?xml version="1.0" encoding="utf-8"?>
<Types xmlns="http://schemas.openxmlformats.org/package/2006/content-types">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1" r:id="rId2"/>
    <p:sldMasterId id="2147483693" r:id="rId3"/>
    <p:sldMasterId id="2147483705" r:id="rId4"/>
    <p:sldMasterId id="2147483717" r:id="rId5"/>
  </p:sldMasterIdLst>
  <p:notesMasterIdLst>
    <p:notesMasterId r:id="rId37"/>
  </p:notesMasterIdLst>
  <p:sldIdLst>
    <p:sldId id="304" r:id="rId6"/>
    <p:sldId id="540" r:id="rId7"/>
    <p:sldId id="541" r:id="rId8"/>
    <p:sldId id="542" r:id="rId9"/>
    <p:sldId id="263" r:id="rId10"/>
    <p:sldId id="265" r:id="rId11"/>
    <p:sldId id="264" r:id="rId12"/>
    <p:sldId id="266" r:id="rId13"/>
    <p:sldId id="11695" r:id="rId14"/>
    <p:sldId id="543" r:id="rId15"/>
    <p:sldId id="496" r:id="rId16"/>
    <p:sldId id="546" r:id="rId17"/>
    <p:sldId id="547" r:id="rId18"/>
    <p:sldId id="548" r:id="rId19"/>
    <p:sldId id="549" r:id="rId20"/>
    <p:sldId id="492" r:id="rId21"/>
    <p:sldId id="493" r:id="rId22"/>
    <p:sldId id="257" r:id="rId23"/>
    <p:sldId id="272" r:id="rId24"/>
    <p:sldId id="499" r:id="rId25"/>
    <p:sldId id="500" r:id="rId26"/>
    <p:sldId id="501" r:id="rId27"/>
    <p:sldId id="502" r:id="rId28"/>
    <p:sldId id="279" r:id="rId29"/>
    <p:sldId id="552" r:id="rId30"/>
    <p:sldId id="512" r:id="rId31"/>
    <p:sldId id="555" r:id="rId32"/>
    <p:sldId id="554" r:id="rId33"/>
    <p:sldId id="553" r:id="rId34"/>
    <p:sldId id="556" r:id="rId35"/>
    <p:sldId id="557" r:id="rId3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0823" autoAdjust="0"/>
  </p:normalViewPr>
  <p:slideViewPr>
    <p:cSldViewPr snapToGrid="0">
      <p:cViewPr varScale="1">
        <p:scale>
          <a:sx n="80" d="100"/>
          <a:sy n="80" d="100"/>
        </p:scale>
        <p:origin x="965" y="53"/>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viewProps" Target="viewProp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3DDBB17-FA23-41C6-B66E-AF5DF84263F9}" type="datetimeFigureOut">
              <a:rPr lang="en-US" smtClean="0"/>
              <a:t>10/20/2025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563DDA2-91FD-432B-8BCC-72C1BD9CE219}" type="slidenum">
              <a:rPr lang="en-US" smtClean="0"/>
              <a:t>‹#›</a:t>
            </a:fld>
            <a:endParaRPr lang="en-US"/>
          </a:p>
        </p:txBody>
      </p:sp>
    </p:spTree>
    <p:extLst>
      <p:ext uri="{BB962C8B-B14F-4D97-AF65-F5344CB8AC3E}">
        <p14:creationId xmlns:p14="http://schemas.microsoft.com/office/powerpoint/2010/main" val="183945210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BF36B46-36BC-4478-B36A-082DA069441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16</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4353010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Slide Number Placehold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BBF36B46-36BC-4478-B36A-082DA069441B}" type="slidenum">
              <a:rPr kumimoji="0" lang="en-US" sz="1400"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17</a:t>
            </a:fld>
            <a:endParaRPr kumimoji="0" lang="en-US"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6141081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70348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0168967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117647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9"/>
        <p:cNvGrpSpPr/>
        <p:nvPr/>
      </p:nvGrpSpPr>
      <p:grpSpPr>
        <a:xfrm>
          <a:off x="0" y="0"/>
          <a:ext cx="0" cy="0"/>
          <a:chOff x="0" y="0"/>
          <a:chExt cx="0" cy="0"/>
        </a:xfrm>
      </p:grpSpPr>
      <p:sp>
        <p:nvSpPr>
          <p:cNvPr id="1270" name="Google Shape;1270;g1300503d765_0_36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1" name="Google Shape;1271;g1300503d765_0_36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1957189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7"/>
        <p:cNvGrpSpPr/>
        <p:nvPr/>
      </p:nvGrpSpPr>
      <p:grpSpPr>
        <a:xfrm>
          <a:off x="0" y="0"/>
          <a:ext cx="0" cy="0"/>
          <a:chOff x="0" y="0"/>
          <a:chExt cx="0" cy="0"/>
        </a:xfrm>
      </p:grpSpPr>
      <p:sp>
        <p:nvSpPr>
          <p:cNvPr id="1498" name="Google Shape;1498;g1300503d765_0_376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99" name="Google Shape;1499;g1300503d765_0_376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99902300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1300503d765_0_3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1300503d765_0_3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9912417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7084633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44480035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8233685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4"/>
        <p:cNvGrpSpPr/>
        <p:nvPr/>
      </p:nvGrpSpPr>
      <p:grpSpPr>
        <a:xfrm>
          <a:off x="0" y="0"/>
          <a:ext cx="0" cy="0"/>
          <a:chOff x="0" y="0"/>
          <a:chExt cx="0" cy="0"/>
        </a:xfrm>
      </p:grpSpPr>
      <p:sp>
        <p:nvSpPr>
          <p:cNvPr id="1405" name="Google Shape;1405;g1300503d765_0_37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6" name="Google Shape;1406;g1300503d765_0_373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849247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8"/>
        <p:cNvGrpSpPr/>
        <p:nvPr/>
      </p:nvGrpSpPr>
      <p:grpSpPr>
        <a:xfrm>
          <a:off x="0" y="0"/>
          <a:ext cx="0" cy="0"/>
          <a:chOff x="0" y="0"/>
          <a:chExt cx="0" cy="0"/>
        </a:xfrm>
      </p:grpSpPr>
      <p:sp>
        <p:nvSpPr>
          <p:cNvPr id="639" name="Google Shape;639;g12d05417c9f_0_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40" name="Google Shape;640;g12d05417c9f_0_1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vi-VN" dirty="0"/>
              <a:t>Thiết kế: Hương Thảo – Zalo 0972.115.126. Các nick khác đều là giả mạo, lừa đảo</a:t>
            </a:r>
          </a:p>
        </p:txBody>
      </p:sp>
    </p:spTree>
    <p:extLst>
      <p:ext uri="{BB962C8B-B14F-4D97-AF65-F5344CB8AC3E}">
        <p14:creationId xmlns:p14="http://schemas.microsoft.com/office/powerpoint/2010/main" val="35734983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B94FE83-28BA-4DEE-AFA6-F4D3C20F07AF}"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50788151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4432227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8060734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361202128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808636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27608996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2"/>
        <p:cNvGrpSpPr/>
        <p:nvPr/>
      </p:nvGrpSpPr>
      <p:grpSpPr>
        <a:xfrm>
          <a:off x="0" y="0"/>
          <a:ext cx="0" cy="0"/>
          <a:chOff x="0" y="0"/>
          <a:chExt cx="0" cy="0"/>
        </a:xfrm>
      </p:grpSpPr>
      <p:sp>
        <p:nvSpPr>
          <p:cNvPr id="1183" name="Google Shape;1183;g1300503d765_0_36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4" name="Google Shape;1184;g1300503d765_0_365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err="1">
                <a:solidFill>
                  <a:schemeClr val="tx1"/>
                </a:solidFill>
              </a:rPr>
              <a:t>Có</a:t>
            </a:r>
            <a:r>
              <a:rPr lang="en-US" sz="1200" b="1" dirty="0">
                <a:solidFill>
                  <a:schemeClr val="tx1"/>
                </a:solidFill>
              </a:rPr>
              <a:t> </a:t>
            </a:r>
            <a:r>
              <a:rPr lang="en-US" sz="1200" b="1" dirty="0" err="1">
                <a:solidFill>
                  <a:schemeClr val="tx1"/>
                </a:solidFill>
              </a:rPr>
              <a:t>một</a:t>
            </a:r>
            <a:r>
              <a:rPr lang="en-US" sz="1200" b="1" dirty="0">
                <a:solidFill>
                  <a:schemeClr val="tx1"/>
                </a:solidFill>
              </a:rPr>
              <a:t> </a:t>
            </a:r>
            <a:r>
              <a:rPr lang="en-US" sz="1200" b="1" dirty="0" err="1">
                <a:solidFill>
                  <a:schemeClr val="tx1"/>
                </a:solidFill>
              </a:rPr>
              <a:t>số</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họ</a:t>
            </a:r>
            <a:r>
              <a:rPr lang="en-US" sz="1200" b="1" dirty="0">
                <a:solidFill>
                  <a:schemeClr val="tx1"/>
                </a:solidFill>
              </a:rPr>
              <a:t> </a:t>
            </a:r>
            <a:r>
              <a:rPr lang="en-US" sz="1200" b="1" dirty="0" err="1">
                <a:solidFill>
                  <a:schemeClr val="tx1"/>
                </a:solidFill>
              </a:rPr>
              <a:t>sẽ</a:t>
            </a:r>
            <a:r>
              <a:rPr lang="en-US" sz="1200" b="1" dirty="0">
                <a:solidFill>
                  <a:schemeClr val="tx1"/>
                </a:solidFill>
              </a:rPr>
              <a:t> </a:t>
            </a:r>
            <a:r>
              <a:rPr lang="en-US" sz="1200" b="1" dirty="0" err="1">
                <a:solidFill>
                  <a:schemeClr val="tx1"/>
                </a:solidFill>
              </a:rPr>
              <a:t>ghép</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a:t>
            </a:r>
            <a:r>
              <a:rPr lang="en-US" sz="1200" b="1" dirty="0" err="1">
                <a:solidFill>
                  <a:schemeClr val="tx1"/>
                </a:solidFill>
              </a:rPr>
              <a:t>của</a:t>
            </a:r>
            <a:r>
              <a:rPr lang="en-US" sz="1200" b="1" dirty="0">
                <a:solidFill>
                  <a:schemeClr val="tx1"/>
                </a:solidFill>
              </a:rPr>
              <a:t> </a:t>
            </a:r>
            <a:r>
              <a:rPr lang="en-US" sz="1200" b="1" dirty="0" err="1">
                <a:solidFill>
                  <a:schemeClr val="tx1"/>
                </a:solidFill>
              </a:rPr>
              <a:t>từ</a:t>
            </a:r>
            <a:r>
              <a:rPr lang="en-US" sz="1200" b="1" dirty="0">
                <a:solidFill>
                  <a:schemeClr val="tx1"/>
                </a:solidFill>
              </a:rPr>
              <a:t> </a:t>
            </a:r>
            <a:r>
              <a:rPr lang="en-US" sz="1200" b="1" dirty="0" err="1">
                <a:solidFill>
                  <a:schemeClr val="tx1"/>
                </a:solidFill>
              </a:rPr>
              <a:t>trong</a:t>
            </a:r>
            <a:r>
              <a:rPr lang="en-US" sz="1200" b="1" dirty="0">
                <a:solidFill>
                  <a:schemeClr val="tx1"/>
                </a:solidFill>
              </a:rPr>
              <a:t> </a:t>
            </a:r>
            <a:r>
              <a:rPr lang="en-US" sz="1200" b="1" dirty="0" err="1">
                <a:solidFill>
                  <a:schemeClr val="tx1"/>
                </a:solidFill>
              </a:rPr>
              <a:t>mục</a:t>
            </a:r>
            <a:r>
              <a:rPr lang="en-US" sz="1200" b="1" dirty="0">
                <a:solidFill>
                  <a:schemeClr val="tx1"/>
                </a:solidFill>
              </a:rPr>
              <a:t> </a:t>
            </a:r>
            <a:r>
              <a:rPr lang="en-US" sz="1200" b="1" dirty="0" err="1">
                <a:solidFill>
                  <a:schemeClr val="tx1"/>
                </a:solidFill>
              </a:rPr>
              <a:t>đọc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luôn</a:t>
            </a:r>
            <a:r>
              <a:rPr lang="en-US" sz="1200" b="1" dirty="0">
                <a:solidFill>
                  <a:schemeClr val="tx1"/>
                </a:solidFill>
              </a:rPr>
              <a:t>, </a:t>
            </a:r>
            <a:r>
              <a:rPr lang="en-US" sz="1200" b="1" dirty="0" err="1">
                <a:solidFill>
                  <a:schemeClr val="tx1"/>
                </a:solidFill>
              </a:rPr>
              <a:t>nhưng</a:t>
            </a:r>
            <a:r>
              <a:rPr lang="en-US" sz="1200" b="1" dirty="0">
                <a:solidFill>
                  <a:schemeClr val="tx1"/>
                </a:solidFill>
              </a:rPr>
              <a:t> </a:t>
            </a:r>
            <a:r>
              <a:rPr lang="en-US" sz="1200" b="1" dirty="0" err="1">
                <a:solidFill>
                  <a:schemeClr val="tx1"/>
                </a:solidFill>
              </a:rPr>
              <a:t>vì</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không</a:t>
            </a:r>
            <a:r>
              <a:rPr lang="en-US" sz="1200" b="1" dirty="0">
                <a:solidFill>
                  <a:schemeClr val="tx1"/>
                </a:solidFill>
              </a:rPr>
              <a:t> </a:t>
            </a:r>
            <a:r>
              <a:rPr lang="en-US" sz="1200" b="1" dirty="0" err="1">
                <a:solidFill>
                  <a:schemeClr val="tx1"/>
                </a:solidFill>
              </a:rPr>
              <a:t>rõ</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ntn</a:t>
            </a:r>
            <a:r>
              <a:rPr lang="en-US" sz="1200" b="1" dirty="0">
                <a:solidFill>
                  <a:schemeClr val="tx1"/>
                </a:solidFill>
              </a:rPr>
              <a:t>, </a:t>
            </a:r>
            <a:r>
              <a:rPr lang="en-US" sz="1200" b="1" dirty="0" err="1">
                <a:solidFill>
                  <a:schemeClr val="tx1"/>
                </a:solidFill>
              </a:rPr>
              <a:t>nên</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để</a:t>
            </a:r>
            <a:r>
              <a:rPr lang="en-US" sz="1200" b="1" dirty="0">
                <a:solidFill>
                  <a:schemeClr val="tx1"/>
                </a:solidFill>
              </a:rPr>
              <a:t> </a:t>
            </a:r>
            <a:r>
              <a:rPr lang="en-US" sz="1200" b="1" dirty="0" err="1">
                <a:solidFill>
                  <a:schemeClr val="tx1"/>
                </a:solidFill>
              </a:rPr>
              <a:t>phần</a:t>
            </a:r>
            <a:r>
              <a:rPr lang="en-US" sz="1200" b="1" dirty="0">
                <a:solidFill>
                  <a:schemeClr val="tx1"/>
                </a:solidFill>
              </a:rPr>
              <a:t> </a:t>
            </a:r>
            <a:r>
              <a:rPr lang="en-US" sz="1200" b="1" dirty="0" err="1">
                <a:solidFill>
                  <a:schemeClr val="tx1"/>
                </a:solidFill>
              </a:rPr>
              <a:t>giải</a:t>
            </a:r>
            <a:r>
              <a:rPr lang="en-US" sz="1200" b="1" dirty="0">
                <a:solidFill>
                  <a:schemeClr val="tx1"/>
                </a:solidFill>
              </a:rPr>
              <a:t> </a:t>
            </a:r>
            <a:r>
              <a:rPr lang="en-US" sz="1200" b="1" dirty="0" err="1">
                <a:solidFill>
                  <a:schemeClr val="tx1"/>
                </a:solidFill>
              </a:rPr>
              <a:t>thích</a:t>
            </a:r>
            <a:r>
              <a:rPr lang="en-US" sz="1200" b="1" dirty="0">
                <a:solidFill>
                  <a:schemeClr val="tx1"/>
                </a:solidFill>
              </a:rPr>
              <a:t> </a:t>
            </a:r>
            <a:r>
              <a:rPr lang="en-US" sz="1200" b="1" dirty="0" err="1">
                <a:solidFill>
                  <a:schemeClr val="tx1"/>
                </a:solidFill>
              </a:rPr>
              <a:t>nghĩa</a:t>
            </a:r>
            <a:r>
              <a:rPr lang="en-US" sz="1200" b="1" dirty="0">
                <a:solidFill>
                  <a:schemeClr val="tx1"/>
                </a:solidFill>
              </a:rPr>
              <a:t> ở </a:t>
            </a:r>
            <a:r>
              <a:rPr lang="en-US" sz="1200" b="1" dirty="0" err="1">
                <a:solidFill>
                  <a:schemeClr val="tx1"/>
                </a:solidFill>
              </a:rPr>
              <a:t>đây</a:t>
            </a:r>
            <a:r>
              <a:rPr lang="en-US" sz="1200" b="1" dirty="0">
                <a:solidFill>
                  <a:schemeClr val="tx1"/>
                </a:solidFill>
              </a:rPr>
              <a:t> (GV </a:t>
            </a:r>
            <a:r>
              <a:rPr lang="en-US" sz="1200" b="1" dirty="0" err="1">
                <a:solidFill>
                  <a:schemeClr val="tx1"/>
                </a:solidFill>
              </a:rPr>
              <a:t>kéo</a:t>
            </a:r>
            <a:r>
              <a:rPr lang="en-US" sz="1200" b="1" dirty="0">
                <a:solidFill>
                  <a:schemeClr val="tx1"/>
                </a:solidFill>
              </a:rPr>
              <a:t> slide </a:t>
            </a:r>
            <a:r>
              <a:rPr lang="en-US" sz="1200" b="1" dirty="0" err="1">
                <a:solidFill>
                  <a:schemeClr val="tx1"/>
                </a:solidFill>
              </a:rPr>
              <a:t>lên</a:t>
            </a:r>
            <a:r>
              <a:rPr lang="en-US" sz="1200" b="1" dirty="0">
                <a:solidFill>
                  <a:schemeClr val="tx1"/>
                </a:solidFill>
              </a:rPr>
              <a:t> </a:t>
            </a:r>
            <a:r>
              <a:rPr lang="en-US" sz="1200" b="1" dirty="0" err="1">
                <a:solidFill>
                  <a:schemeClr val="tx1"/>
                </a:solidFill>
              </a:rPr>
              <a:t>các</a:t>
            </a:r>
            <a:r>
              <a:rPr lang="en-US" sz="1200" b="1" dirty="0">
                <a:solidFill>
                  <a:schemeClr val="tx1"/>
                </a:solidFill>
              </a:rPr>
              <a:t> </a:t>
            </a:r>
            <a:r>
              <a:rPr lang="en-US" sz="1200" b="1" dirty="0" err="1">
                <a:solidFill>
                  <a:schemeClr val="tx1"/>
                </a:solidFill>
              </a:rPr>
              <a:t>đoạn</a:t>
            </a:r>
            <a:r>
              <a:rPr lang="en-US" sz="1200" b="1" dirty="0">
                <a:solidFill>
                  <a:schemeClr val="tx1"/>
                </a:solidFill>
              </a:rPr>
              <a:t> </a:t>
            </a:r>
            <a:r>
              <a:rPr lang="en-US" sz="1200" b="1" dirty="0" err="1">
                <a:solidFill>
                  <a:schemeClr val="tx1"/>
                </a:solidFill>
              </a:rPr>
              <a:t>theo</a:t>
            </a:r>
            <a:r>
              <a:rPr lang="en-US" sz="1200" b="1" dirty="0">
                <a:solidFill>
                  <a:schemeClr val="tx1"/>
                </a:solidFill>
              </a:rPr>
              <a:t> </a:t>
            </a:r>
            <a:r>
              <a:rPr lang="en-US" sz="1200" b="1" dirty="0" err="1">
                <a:solidFill>
                  <a:schemeClr val="tx1"/>
                </a:solidFill>
              </a:rPr>
              <a:t>quy</a:t>
            </a:r>
            <a:r>
              <a:rPr lang="en-US" sz="1200" b="1" dirty="0">
                <a:solidFill>
                  <a:schemeClr val="tx1"/>
                </a:solidFill>
              </a:rPr>
              <a:t> </a:t>
            </a:r>
            <a:r>
              <a:rPr lang="en-US" sz="1200" b="1" dirty="0" err="1">
                <a:solidFill>
                  <a:schemeClr val="tx1"/>
                </a:solidFill>
              </a:rPr>
              <a:t>trình</a:t>
            </a:r>
            <a:r>
              <a:rPr lang="en-US" sz="1200" b="1" dirty="0">
                <a:solidFill>
                  <a:schemeClr val="tx1"/>
                </a:solidFill>
              </a:rPr>
              <a:t> </a:t>
            </a:r>
            <a:r>
              <a:rPr lang="en-US" sz="1200" b="1" dirty="0" err="1">
                <a:solidFill>
                  <a:schemeClr val="tx1"/>
                </a:solidFill>
              </a:rPr>
              <a:t>trường</a:t>
            </a:r>
            <a:r>
              <a:rPr lang="en-US" sz="1200" b="1" dirty="0">
                <a:solidFill>
                  <a:schemeClr val="tx1"/>
                </a:solidFill>
              </a:rPr>
              <a:t> </a:t>
            </a:r>
            <a:r>
              <a:rPr lang="en-US" sz="1200" b="1" dirty="0" err="1">
                <a:solidFill>
                  <a:schemeClr val="tx1"/>
                </a:solidFill>
              </a:rPr>
              <a:t>mình</a:t>
            </a:r>
            <a:r>
              <a:rPr lang="en-US" sz="1200" b="1" dirty="0">
                <a:solidFill>
                  <a:schemeClr val="tx1"/>
                </a:solidFill>
              </a:rPr>
              <a:t> </a:t>
            </a:r>
            <a:r>
              <a:rPr lang="en-US" sz="1200" b="1" dirty="0" err="1">
                <a:solidFill>
                  <a:schemeClr val="tx1"/>
                </a:solidFill>
              </a:rPr>
              <a:t>giúp</a:t>
            </a:r>
            <a:r>
              <a:rPr lang="en-US" sz="1200" b="1" dirty="0">
                <a:solidFill>
                  <a:schemeClr val="tx1"/>
                </a:solidFill>
              </a:rPr>
              <a:t> </a:t>
            </a:r>
            <a:r>
              <a:rPr lang="en-US" sz="1200" b="1" dirty="0" err="1">
                <a:solidFill>
                  <a:schemeClr val="tx1"/>
                </a:solidFill>
              </a:rPr>
              <a:t>em</a:t>
            </a:r>
            <a:r>
              <a:rPr lang="en-US" sz="1200" b="1" dirty="0">
                <a:solidFill>
                  <a:schemeClr val="tx1"/>
                </a:solidFill>
              </a:rPr>
              <a:t> </a:t>
            </a:r>
            <a:r>
              <a:rPr lang="en-US" sz="1200" b="1" dirty="0" err="1">
                <a:solidFill>
                  <a:schemeClr val="tx1"/>
                </a:solidFill>
              </a:rPr>
              <a:t>nhé</a:t>
            </a:r>
            <a:r>
              <a:rPr lang="en-US" sz="1200" b="1" dirty="0">
                <a:solidFill>
                  <a:schemeClr val="tx1"/>
                </a:solidFill>
              </a:rPr>
              <a:t>!) </a:t>
            </a:r>
            <a:endParaRPr lang="en-US" b="1" dirty="0"/>
          </a:p>
        </p:txBody>
      </p:sp>
    </p:spTree>
    <p:extLst>
      <p:ext uri="{BB962C8B-B14F-4D97-AF65-F5344CB8AC3E}">
        <p14:creationId xmlns:p14="http://schemas.microsoft.com/office/powerpoint/2010/main" val="222435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3"/>
          <p:cNvSpPr txBox="1">
            <a:spLocks noGrp="1"/>
          </p:cNvSpPr>
          <p:nvPr>
            <p:ph type="title"/>
          </p:nvPr>
        </p:nvSpPr>
        <p:spPr>
          <a:xfrm>
            <a:off x="7556000" y="3192400"/>
            <a:ext cx="3676000" cy="824400"/>
          </a:xfrm>
          <a:prstGeom prst="rect">
            <a:avLst/>
          </a:prstGeom>
        </p:spPr>
        <p:txBody>
          <a:bodyPr spcFirstLastPara="1" wrap="square" lIns="91425" tIns="91425" rIns="91425" bIns="91425" anchor="ctr" anchorCtr="0">
            <a:noAutofit/>
          </a:bodyPr>
          <a:lstStyle>
            <a:lvl1pPr lvl="0" algn="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9" name="Google Shape;29;p3"/>
          <p:cNvSpPr txBox="1">
            <a:spLocks noGrp="1"/>
          </p:cNvSpPr>
          <p:nvPr>
            <p:ph type="subTitle" idx="1"/>
          </p:nvPr>
        </p:nvSpPr>
        <p:spPr>
          <a:xfrm>
            <a:off x="7911100" y="4220000"/>
            <a:ext cx="3320800" cy="696000"/>
          </a:xfrm>
          <a:prstGeom prst="rect">
            <a:avLst/>
          </a:prstGeom>
        </p:spPr>
        <p:txBody>
          <a:bodyPr spcFirstLastPara="1" wrap="square" lIns="91425" tIns="91425" rIns="91425" bIns="91425" anchor="t" anchorCtr="0">
            <a:noAutofit/>
          </a:bodyPr>
          <a:lstStyle>
            <a:lvl1pPr lvl="0" algn="r">
              <a:spcBef>
                <a:spcPts val="0"/>
              </a:spcBef>
              <a:spcAft>
                <a:spcPts val="0"/>
              </a:spcAft>
              <a:buSzPts val="1600"/>
              <a:buNone/>
              <a:defRPr/>
            </a:lvl1pPr>
            <a:lvl2pPr lvl="1" algn="ctr">
              <a:spcBef>
                <a:spcPts val="0"/>
              </a:spcBef>
              <a:spcAft>
                <a:spcPts val="0"/>
              </a:spcAft>
              <a:buSzPts val="1600"/>
              <a:buNone/>
              <a:defRPr/>
            </a:lvl2pPr>
            <a:lvl3pPr lvl="2" algn="ctr">
              <a:spcBef>
                <a:spcPts val="0"/>
              </a:spcBef>
              <a:spcAft>
                <a:spcPts val="0"/>
              </a:spcAft>
              <a:buSzPts val="1600"/>
              <a:buNone/>
              <a:defRPr/>
            </a:lvl3pPr>
            <a:lvl4pPr lvl="3" algn="ctr">
              <a:spcBef>
                <a:spcPts val="0"/>
              </a:spcBef>
              <a:spcAft>
                <a:spcPts val="0"/>
              </a:spcAft>
              <a:buSzPts val="1600"/>
              <a:buNone/>
              <a:defRPr/>
            </a:lvl4pPr>
            <a:lvl5pPr lvl="4" algn="ctr">
              <a:spcBef>
                <a:spcPts val="0"/>
              </a:spcBef>
              <a:spcAft>
                <a:spcPts val="0"/>
              </a:spcAft>
              <a:buSzPts val="1600"/>
              <a:buNone/>
              <a:defRPr/>
            </a:lvl5pPr>
            <a:lvl6pPr lvl="5" algn="ctr">
              <a:spcBef>
                <a:spcPts val="0"/>
              </a:spcBef>
              <a:spcAft>
                <a:spcPts val="0"/>
              </a:spcAft>
              <a:buSzPts val="1600"/>
              <a:buNone/>
              <a:defRPr/>
            </a:lvl6pPr>
            <a:lvl7pPr lvl="6" algn="ctr">
              <a:spcBef>
                <a:spcPts val="0"/>
              </a:spcBef>
              <a:spcAft>
                <a:spcPts val="0"/>
              </a:spcAft>
              <a:buSzPts val="1600"/>
              <a:buNone/>
              <a:defRPr/>
            </a:lvl7pPr>
            <a:lvl8pPr lvl="7" algn="ctr">
              <a:spcBef>
                <a:spcPts val="0"/>
              </a:spcBef>
              <a:spcAft>
                <a:spcPts val="0"/>
              </a:spcAft>
              <a:buSzPts val="1600"/>
              <a:buNone/>
              <a:defRPr/>
            </a:lvl8pPr>
            <a:lvl9pPr lvl="8" algn="ctr">
              <a:spcBef>
                <a:spcPts val="0"/>
              </a:spcBef>
              <a:spcAft>
                <a:spcPts val="0"/>
              </a:spcAft>
              <a:buSzPts val="1600"/>
              <a:buNone/>
              <a:defRPr/>
            </a:lvl9pPr>
          </a:lstStyle>
          <a:p>
            <a:endParaRPr/>
          </a:p>
        </p:txBody>
      </p:sp>
      <p:sp>
        <p:nvSpPr>
          <p:cNvPr id="30" name="Google Shape;30;p3"/>
          <p:cNvSpPr txBox="1">
            <a:spLocks noGrp="1"/>
          </p:cNvSpPr>
          <p:nvPr>
            <p:ph type="title" idx="2" hasCustomPrompt="1"/>
          </p:nvPr>
        </p:nvSpPr>
        <p:spPr>
          <a:xfrm>
            <a:off x="8452967" y="1187200"/>
            <a:ext cx="2779200" cy="2005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12000"/>
              <a:buNone/>
              <a:defRPr sz="160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31" name="Google Shape;31;p3"/>
          <p:cNvSpPr/>
          <p:nvPr/>
        </p:nvSpPr>
        <p:spPr>
          <a:xfrm flipH="1">
            <a:off x="10166825" y="52063"/>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2" name="Google Shape;32;p3"/>
          <p:cNvSpPr/>
          <p:nvPr/>
        </p:nvSpPr>
        <p:spPr>
          <a:xfrm flipH="1">
            <a:off x="232425"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3" name="Google Shape;33;p3"/>
          <p:cNvSpPr/>
          <p:nvPr/>
        </p:nvSpPr>
        <p:spPr>
          <a:xfrm flipH="1">
            <a:off x="7575243" y="4887673"/>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 name="Google Shape;34;p3"/>
          <p:cNvSpPr/>
          <p:nvPr/>
        </p:nvSpPr>
        <p:spPr>
          <a:xfrm flipH="1">
            <a:off x="333260" y="36700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5" name="Google Shape;35;p3"/>
          <p:cNvSpPr/>
          <p:nvPr/>
        </p:nvSpPr>
        <p:spPr>
          <a:xfrm flipH="1">
            <a:off x="10824384" y="5464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3"/>
          <p:cNvSpPr/>
          <p:nvPr/>
        </p:nvSpPr>
        <p:spPr>
          <a:xfrm flipH="1">
            <a:off x="4152082" y="444039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3"/>
          <p:cNvSpPr/>
          <p:nvPr/>
        </p:nvSpPr>
        <p:spPr>
          <a:xfrm flipH="1">
            <a:off x="2511544" y="39323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8" name="Google Shape;38;p3"/>
          <p:cNvGrpSpPr/>
          <p:nvPr/>
        </p:nvGrpSpPr>
        <p:grpSpPr>
          <a:xfrm flipH="1">
            <a:off x="-36206" y="4745219"/>
            <a:ext cx="10571148" cy="2229759"/>
            <a:chOff x="1691672" y="4955436"/>
            <a:chExt cx="2621552" cy="552961"/>
          </a:xfrm>
        </p:grpSpPr>
        <p:sp>
          <p:nvSpPr>
            <p:cNvPr id="39" name="Google Shape;39;p3"/>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3"/>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3"/>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3"/>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3"/>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2159572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ive columns">
  <p:cSld name="Title and five columns">
    <p:spTree>
      <p:nvGrpSpPr>
        <p:cNvPr id="1" name="Shape 292"/>
        <p:cNvGrpSpPr/>
        <p:nvPr/>
      </p:nvGrpSpPr>
      <p:grpSpPr>
        <a:xfrm>
          <a:off x="0" y="0"/>
          <a:ext cx="0" cy="0"/>
          <a:chOff x="0" y="0"/>
          <a:chExt cx="0" cy="0"/>
        </a:xfrm>
      </p:grpSpPr>
      <p:sp>
        <p:nvSpPr>
          <p:cNvPr id="293" name="Google Shape;293;p25"/>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94" name="Google Shape;294;p25"/>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5" name="Google Shape;295;p25"/>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6" name="Google Shape;296;p25"/>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7" name="Google Shape;297;p25"/>
          <p:cNvSpPr txBox="1">
            <a:spLocks noGrp="1"/>
          </p:cNvSpPr>
          <p:nvPr>
            <p:ph type="subTitle" idx="1"/>
          </p:nvPr>
        </p:nvSpPr>
        <p:spPr>
          <a:xfrm>
            <a:off x="3868876" y="1574433"/>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98" name="Google Shape;298;p25"/>
          <p:cNvSpPr txBox="1">
            <a:spLocks noGrp="1"/>
          </p:cNvSpPr>
          <p:nvPr>
            <p:ph type="subTitle" idx="2"/>
          </p:nvPr>
        </p:nvSpPr>
        <p:spPr>
          <a:xfrm>
            <a:off x="3868876" y="1999633"/>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99" name="Google Shape;299;p25"/>
          <p:cNvSpPr txBox="1">
            <a:spLocks noGrp="1"/>
          </p:cNvSpPr>
          <p:nvPr>
            <p:ph type="subTitle" idx="3"/>
          </p:nvPr>
        </p:nvSpPr>
        <p:spPr>
          <a:xfrm>
            <a:off x="3868876" y="2503972"/>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0" name="Google Shape;300;p25"/>
          <p:cNvSpPr txBox="1">
            <a:spLocks noGrp="1"/>
          </p:cNvSpPr>
          <p:nvPr>
            <p:ph type="subTitle" idx="4"/>
          </p:nvPr>
        </p:nvSpPr>
        <p:spPr>
          <a:xfrm>
            <a:off x="3868876" y="2929172"/>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1" name="Google Shape;301;p25"/>
          <p:cNvSpPr txBox="1">
            <a:spLocks noGrp="1"/>
          </p:cNvSpPr>
          <p:nvPr>
            <p:ph type="subTitle" idx="5"/>
          </p:nvPr>
        </p:nvSpPr>
        <p:spPr>
          <a:xfrm>
            <a:off x="3868876" y="3433511"/>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2" name="Google Shape;302;p25"/>
          <p:cNvSpPr txBox="1">
            <a:spLocks noGrp="1"/>
          </p:cNvSpPr>
          <p:nvPr>
            <p:ph type="subTitle" idx="6"/>
          </p:nvPr>
        </p:nvSpPr>
        <p:spPr>
          <a:xfrm>
            <a:off x="3868876" y="3858711"/>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3" name="Google Shape;303;p25"/>
          <p:cNvSpPr txBox="1">
            <a:spLocks noGrp="1"/>
          </p:cNvSpPr>
          <p:nvPr>
            <p:ph type="subTitle" idx="7"/>
          </p:nvPr>
        </p:nvSpPr>
        <p:spPr>
          <a:xfrm>
            <a:off x="3868876" y="4363049"/>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4" name="Google Shape;304;p25"/>
          <p:cNvSpPr txBox="1">
            <a:spLocks noGrp="1"/>
          </p:cNvSpPr>
          <p:nvPr>
            <p:ph type="subTitle" idx="8"/>
          </p:nvPr>
        </p:nvSpPr>
        <p:spPr>
          <a:xfrm>
            <a:off x="3868876" y="4788249"/>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5" name="Google Shape;305;p25"/>
          <p:cNvSpPr txBox="1">
            <a:spLocks noGrp="1"/>
          </p:cNvSpPr>
          <p:nvPr>
            <p:ph type="subTitle" idx="9"/>
          </p:nvPr>
        </p:nvSpPr>
        <p:spPr>
          <a:xfrm>
            <a:off x="3868876" y="5292588"/>
            <a:ext cx="5678800" cy="4252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306" name="Google Shape;306;p25"/>
          <p:cNvSpPr txBox="1">
            <a:spLocks noGrp="1"/>
          </p:cNvSpPr>
          <p:nvPr>
            <p:ph type="subTitle" idx="13"/>
          </p:nvPr>
        </p:nvSpPr>
        <p:spPr>
          <a:xfrm>
            <a:off x="3868876" y="5717788"/>
            <a:ext cx="5678800" cy="3568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307" name="Google Shape;307;p25"/>
          <p:cNvSpPr/>
          <p:nvPr/>
        </p:nvSpPr>
        <p:spPr>
          <a:xfrm flipH="1">
            <a:off x="2934578" y="61267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8" name="Google Shape;308;p25"/>
          <p:cNvSpPr/>
          <p:nvPr/>
        </p:nvSpPr>
        <p:spPr>
          <a:xfrm>
            <a:off x="11256111" y="61267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9" name="Google Shape;309;p25"/>
          <p:cNvSpPr/>
          <p:nvPr/>
        </p:nvSpPr>
        <p:spPr>
          <a:xfrm>
            <a:off x="9800932" y="56162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0" name="Google Shape;310;p25"/>
          <p:cNvSpPr/>
          <p:nvPr/>
        </p:nvSpPr>
        <p:spPr>
          <a:xfrm>
            <a:off x="-63493" y="59788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5367709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410"/>
        <p:cNvGrpSpPr/>
        <p:nvPr/>
      </p:nvGrpSpPr>
      <p:grpSpPr>
        <a:xfrm>
          <a:off x="0" y="0"/>
          <a:ext cx="0" cy="0"/>
          <a:chOff x="0" y="0"/>
          <a:chExt cx="0" cy="0"/>
        </a:xfrm>
      </p:grpSpPr>
      <p:sp>
        <p:nvSpPr>
          <p:cNvPr id="411" name="Google Shape;411;p31"/>
          <p:cNvSpPr/>
          <p:nvPr/>
        </p:nvSpPr>
        <p:spPr>
          <a:xfrm>
            <a:off x="-34933" y="5394000"/>
            <a:ext cx="12268800" cy="1540400"/>
          </a:xfrm>
          <a:prstGeom prst="rect">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2" name="Google Shape;412;p31"/>
          <p:cNvSpPr/>
          <p:nvPr/>
        </p:nvSpPr>
        <p:spPr>
          <a:xfrm flipH="1">
            <a:off x="-341323"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3" name="Google Shape;413;p31"/>
          <p:cNvSpPr/>
          <p:nvPr/>
        </p:nvSpPr>
        <p:spPr>
          <a:xfrm flipH="1">
            <a:off x="442103"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4" name="Google Shape;414;p31"/>
          <p:cNvSpPr/>
          <p:nvPr/>
        </p:nvSpPr>
        <p:spPr>
          <a:xfrm>
            <a:off x="10496819" y="5"/>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5" name="Google Shape;415;p31"/>
          <p:cNvSpPr/>
          <p:nvPr/>
        </p:nvSpPr>
        <p:spPr>
          <a:xfrm>
            <a:off x="8965410" y="8765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88938948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416"/>
        <p:cNvGrpSpPr/>
        <p:nvPr/>
      </p:nvGrpSpPr>
      <p:grpSpPr>
        <a:xfrm>
          <a:off x="0" y="0"/>
          <a:ext cx="0" cy="0"/>
          <a:chOff x="0" y="0"/>
          <a:chExt cx="0" cy="0"/>
        </a:xfrm>
      </p:grpSpPr>
      <p:sp>
        <p:nvSpPr>
          <p:cNvPr id="417" name="Google Shape;417;p32"/>
          <p:cNvSpPr/>
          <p:nvPr/>
        </p:nvSpPr>
        <p:spPr>
          <a:xfrm>
            <a:off x="10386586" y="58356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32"/>
          <p:cNvSpPr/>
          <p:nvPr/>
        </p:nvSpPr>
        <p:spPr>
          <a:xfrm>
            <a:off x="2992594" y="56982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9" name="Google Shape;419;p32"/>
          <p:cNvSpPr/>
          <p:nvPr/>
        </p:nvSpPr>
        <p:spPr>
          <a:xfrm>
            <a:off x="35368" y="58326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0" name="Google Shape;420;p32"/>
          <p:cNvSpPr/>
          <p:nvPr/>
        </p:nvSpPr>
        <p:spPr>
          <a:xfrm>
            <a:off x="3939907" y="62733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1" name="Google Shape;421;p32"/>
          <p:cNvSpPr/>
          <p:nvPr/>
        </p:nvSpPr>
        <p:spPr>
          <a:xfrm flipH="1">
            <a:off x="7" y="63784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2" name="Google Shape;422;p32"/>
          <p:cNvSpPr/>
          <p:nvPr/>
        </p:nvSpPr>
        <p:spPr>
          <a:xfrm flipH="1">
            <a:off x="10162173" y="63784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3" name="Google Shape;423;p32"/>
          <p:cNvSpPr/>
          <p:nvPr/>
        </p:nvSpPr>
        <p:spPr>
          <a:xfrm flipH="1">
            <a:off x="9960071" y="2321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32"/>
          <p:cNvSpPr/>
          <p:nvPr/>
        </p:nvSpPr>
        <p:spPr>
          <a:xfrm flipH="1">
            <a:off x="-341323"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32"/>
          <p:cNvSpPr/>
          <p:nvPr/>
        </p:nvSpPr>
        <p:spPr>
          <a:xfrm flipH="1">
            <a:off x="442103"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9906327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92167292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1975284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3453916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557255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t>10/20/2025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4506378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t>10/20/2025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877171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t>10/20/2025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40324927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userDrawn="1">
  <p:cSld name="Title only">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37876241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22099990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t>10/20/2025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3272621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06589915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t>10/20/2025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BB61917-0FF8-41EF-9472-C3AF540A8897}" type="slidenum">
              <a:rPr lang="en-US" smtClean="0"/>
              <a:t>‹#›</a:t>
            </a:fld>
            <a:endParaRPr lang="en-US"/>
          </a:p>
        </p:txBody>
      </p:sp>
    </p:spTree>
    <p:extLst>
      <p:ext uri="{BB962C8B-B14F-4D97-AF65-F5344CB8AC3E}">
        <p14:creationId xmlns:p14="http://schemas.microsoft.com/office/powerpoint/2010/main" val="21696551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10/20/2025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7934846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10/20/2025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987770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10/20/2025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8277782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10/20/2025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3651113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1F0FC81-E11D-47C9-8F99-AFC068A3EAAC}" type="datetimeFigureOut">
              <a:rPr lang="en-US" smtClean="0">
                <a:solidFill>
                  <a:prstClr val="black">
                    <a:tint val="75000"/>
                  </a:prstClr>
                </a:solidFill>
              </a:rPr>
              <a:pPr/>
              <a:t>10/20/2025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13751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1F0FC81-E11D-47C9-8F99-AFC068A3EAAC}" type="datetimeFigureOut">
              <a:rPr lang="en-US" smtClean="0">
                <a:solidFill>
                  <a:prstClr val="black">
                    <a:tint val="75000"/>
                  </a:prstClr>
                </a:solidFill>
              </a:rPr>
              <a:pPr/>
              <a:t>10/20/2025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71210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userDrawn="1">
  <p:cSld name="One column text">
    <p:spTree>
      <p:nvGrpSpPr>
        <p:cNvPr id="1" name="Shape 76"/>
        <p:cNvGrpSpPr/>
        <p:nvPr/>
      </p:nvGrpSpPr>
      <p:grpSpPr>
        <a:xfrm>
          <a:off x="0" y="0"/>
          <a:ext cx="0" cy="0"/>
          <a:chOff x="0" y="0"/>
          <a:chExt cx="0" cy="0"/>
        </a:xfrm>
      </p:grpSpPr>
    </p:spTree>
    <p:extLst>
      <p:ext uri="{BB962C8B-B14F-4D97-AF65-F5344CB8AC3E}">
        <p14:creationId xmlns:p14="http://schemas.microsoft.com/office/powerpoint/2010/main" val="3244754116"/>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F0FC81-E11D-47C9-8F99-AFC068A3EAAC}" type="datetimeFigureOut">
              <a:rPr lang="en-US" smtClean="0">
                <a:solidFill>
                  <a:prstClr val="black">
                    <a:tint val="75000"/>
                  </a:prstClr>
                </a:solidFill>
              </a:rPr>
              <a:pPr/>
              <a:t>10/20/2025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38701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10/20/2025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69463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1F0FC81-E11D-47C9-8F99-AFC068A3EAAC}" type="datetimeFigureOut">
              <a:rPr lang="en-US" smtClean="0">
                <a:solidFill>
                  <a:prstClr val="black">
                    <a:tint val="75000"/>
                  </a:prstClr>
                </a:solidFill>
              </a:rPr>
              <a:pPr/>
              <a:t>10/20/2025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992020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10/20/2025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1158177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1F0FC81-E11D-47C9-8F99-AFC068A3EAAC}" type="datetimeFigureOut">
              <a:rPr lang="en-US" smtClean="0">
                <a:solidFill>
                  <a:prstClr val="black">
                    <a:tint val="75000"/>
                  </a:prstClr>
                </a:solidFill>
              </a:rPr>
              <a:pPr/>
              <a:t>10/20/2025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1970536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DBB377-2564-4A3F-AE72-815638C48B2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7B52D33-60BE-49F9-81CC-0B3B3E67026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6F7AAFA-16E0-4929-B420-ED92C66A0379}"/>
              </a:ext>
            </a:extLst>
          </p:cNvPr>
          <p:cNvSpPr>
            <a:spLocks noGrp="1"/>
          </p:cNvSpPr>
          <p:nvPr>
            <p:ph type="dt" sz="half" idx="10"/>
          </p:nvPr>
        </p:nvSpPr>
        <p:spPr/>
        <p:txBody>
          <a:bodyPr/>
          <a:lstStyle/>
          <a:p>
            <a:fld id="{3EC3B847-38B6-46FE-9B3E-F46E7AC1A8A0}" type="datetimeFigureOut">
              <a:rPr lang="en-US" smtClean="0"/>
              <a:t>10/20/2025</a:t>
            </a:fld>
            <a:endParaRPr lang="en-US"/>
          </a:p>
        </p:txBody>
      </p:sp>
      <p:sp>
        <p:nvSpPr>
          <p:cNvPr id="5" name="Footer Placeholder 4">
            <a:extLst>
              <a:ext uri="{FF2B5EF4-FFF2-40B4-BE49-F238E27FC236}">
                <a16:creationId xmlns:a16="http://schemas.microsoft.com/office/drawing/2014/main" id="{7994D5C6-BE45-4F3C-8447-176837C5CB0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DDF2CC-E508-458A-A3AB-F8F1F3142385}"/>
              </a:ext>
            </a:extLst>
          </p:cNvPr>
          <p:cNvSpPr>
            <a:spLocks noGrp="1"/>
          </p:cNvSpPr>
          <p:nvPr>
            <p:ph type="sldNum" sz="quarter" idx="12"/>
          </p:nvPr>
        </p:nvSpPr>
        <p:spPr/>
        <p:txBody>
          <a:bodyPr/>
          <a:lstStyle/>
          <a:p>
            <a:fld id="{E2692DA0-1F3E-422B-B96F-CFEF87795272}" type="slidenum">
              <a:rPr lang="en-US" smtClean="0"/>
              <a:t>‹#›</a:t>
            </a:fld>
            <a:endParaRPr lang="en-US"/>
          </a:p>
        </p:txBody>
      </p:sp>
    </p:spTree>
    <p:extLst>
      <p:ext uri="{BB962C8B-B14F-4D97-AF65-F5344CB8AC3E}">
        <p14:creationId xmlns:p14="http://schemas.microsoft.com/office/powerpoint/2010/main" val="404538865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542A9B-0BB6-49D7-A54C-AD68830FD01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41E17C-42F1-4B94-813C-D916FCF1833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FC8AF4-250D-44EB-9D99-6A99012AEC5A}"/>
              </a:ext>
            </a:extLst>
          </p:cNvPr>
          <p:cNvSpPr>
            <a:spLocks noGrp="1"/>
          </p:cNvSpPr>
          <p:nvPr>
            <p:ph type="dt" sz="half" idx="10"/>
          </p:nvPr>
        </p:nvSpPr>
        <p:spPr/>
        <p:txBody>
          <a:bodyPr/>
          <a:lstStyle/>
          <a:p>
            <a:fld id="{3EC3B847-38B6-46FE-9B3E-F46E7AC1A8A0}" type="datetimeFigureOut">
              <a:rPr lang="en-US" smtClean="0"/>
              <a:t>10/20/2025</a:t>
            </a:fld>
            <a:endParaRPr lang="en-US"/>
          </a:p>
        </p:txBody>
      </p:sp>
      <p:sp>
        <p:nvSpPr>
          <p:cNvPr id="5" name="Footer Placeholder 4">
            <a:extLst>
              <a:ext uri="{FF2B5EF4-FFF2-40B4-BE49-F238E27FC236}">
                <a16:creationId xmlns:a16="http://schemas.microsoft.com/office/drawing/2014/main" id="{61386BBF-8AB3-4728-8B9E-248629CF3AF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58CA4-9135-4EEE-84B7-616FAE634394}"/>
              </a:ext>
            </a:extLst>
          </p:cNvPr>
          <p:cNvSpPr>
            <a:spLocks noGrp="1"/>
          </p:cNvSpPr>
          <p:nvPr>
            <p:ph type="sldNum" sz="quarter" idx="12"/>
          </p:nvPr>
        </p:nvSpPr>
        <p:spPr/>
        <p:txBody>
          <a:bodyPr/>
          <a:lstStyle/>
          <a:p>
            <a:fld id="{E2692DA0-1F3E-422B-B96F-CFEF87795272}" type="slidenum">
              <a:rPr lang="en-US" smtClean="0"/>
              <a:t>‹#›</a:t>
            </a:fld>
            <a:endParaRPr lang="en-US"/>
          </a:p>
        </p:txBody>
      </p:sp>
    </p:spTree>
    <p:extLst>
      <p:ext uri="{BB962C8B-B14F-4D97-AF65-F5344CB8AC3E}">
        <p14:creationId xmlns:p14="http://schemas.microsoft.com/office/powerpoint/2010/main" val="392128873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1D1208-CBF4-479D-BB07-A948B254C79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20D8994-3F05-41DC-89C6-884CB24CF8F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D32F9E-99C1-409A-94BD-79E6855AC433}"/>
              </a:ext>
            </a:extLst>
          </p:cNvPr>
          <p:cNvSpPr>
            <a:spLocks noGrp="1"/>
          </p:cNvSpPr>
          <p:nvPr>
            <p:ph type="dt" sz="half" idx="10"/>
          </p:nvPr>
        </p:nvSpPr>
        <p:spPr/>
        <p:txBody>
          <a:bodyPr/>
          <a:lstStyle/>
          <a:p>
            <a:fld id="{3EC3B847-38B6-46FE-9B3E-F46E7AC1A8A0}" type="datetimeFigureOut">
              <a:rPr lang="en-US" smtClean="0"/>
              <a:t>10/20/2025</a:t>
            </a:fld>
            <a:endParaRPr lang="en-US"/>
          </a:p>
        </p:txBody>
      </p:sp>
      <p:sp>
        <p:nvSpPr>
          <p:cNvPr id="5" name="Footer Placeholder 4">
            <a:extLst>
              <a:ext uri="{FF2B5EF4-FFF2-40B4-BE49-F238E27FC236}">
                <a16:creationId xmlns:a16="http://schemas.microsoft.com/office/drawing/2014/main" id="{482614CD-16BF-4197-BE4D-D8BF733987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5A562C-A3C4-42FF-A2C2-C4276A05F835}"/>
              </a:ext>
            </a:extLst>
          </p:cNvPr>
          <p:cNvSpPr>
            <a:spLocks noGrp="1"/>
          </p:cNvSpPr>
          <p:nvPr>
            <p:ph type="sldNum" sz="quarter" idx="12"/>
          </p:nvPr>
        </p:nvSpPr>
        <p:spPr/>
        <p:txBody>
          <a:bodyPr/>
          <a:lstStyle/>
          <a:p>
            <a:fld id="{E2692DA0-1F3E-422B-B96F-CFEF87795272}" type="slidenum">
              <a:rPr lang="en-US" smtClean="0"/>
              <a:t>‹#›</a:t>
            </a:fld>
            <a:endParaRPr lang="en-US"/>
          </a:p>
        </p:txBody>
      </p:sp>
    </p:spTree>
    <p:extLst>
      <p:ext uri="{BB962C8B-B14F-4D97-AF65-F5344CB8AC3E}">
        <p14:creationId xmlns:p14="http://schemas.microsoft.com/office/powerpoint/2010/main" val="2605788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0EF04B-6F26-4AB7-A2D0-3BFE8F8EF8A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40556B-57E5-4C4C-9689-16430250CA4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B301026-802A-49A6-B61F-1616546A3C9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B5F961F-2A1D-4773-B2D9-A63BC493D111}"/>
              </a:ext>
            </a:extLst>
          </p:cNvPr>
          <p:cNvSpPr>
            <a:spLocks noGrp="1"/>
          </p:cNvSpPr>
          <p:nvPr>
            <p:ph type="dt" sz="half" idx="10"/>
          </p:nvPr>
        </p:nvSpPr>
        <p:spPr/>
        <p:txBody>
          <a:bodyPr/>
          <a:lstStyle/>
          <a:p>
            <a:fld id="{3EC3B847-38B6-46FE-9B3E-F46E7AC1A8A0}" type="datetimeFigureOut">
              <a:rPr lang="en-US" smtClean="0"/>
              <a:t>10/20/2025</a:t>
            </a:fld>
            <a:endParaRPr lang="en-US"/>
          </a:p>
        </p:txBody>
      </p:sp>
      <p:sp>
        <p:nvSpPr>
          <p:cNvPr id="6" name="Footer Placeholder 5">
            <a:extLst>
              <a:ext uri="{FF2B5EF4-FFF2-40B4-BE49-F238E27FC236}">
                <a16:creationId xmlns:a16="http://schemas.microsoft.com/office/drawing/2014/main" id="{6D1588D2-C07F-4CB0-A733-5F19732617A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95BADDC-1B15-4ED8-92D4-FAC7DC0B4702}"/>
              </a:ext>
            </a:extLst>
          </p:cNvPr>
          <p:cNvSpPr>
            <a:spLocks noGrp="1"/>
          </p:cNvSpPr>
          <p:nvPr>
            <p:ph type="sldNum" sz="quarter" idx="12"/>
          </p:nvPr>
        </p:nvSpPr>
        <p:spPr/>
        <p:txBody>
          <a:bodyPr/>
          <a:lstStyle/>
          <a:p>
            <a:fld id="{E2692DA0-1F3E-422B-B96F-CFEF87795272}" type="slidenum">
              <a:rPr lang="en-US" smtClean="0"/>
              <a:t>‹#›</a:t>
            </a:fld>
            <a:endParaRPr lang="en-US"/>
          </a:p>
        </p:txBody>
      </p:sp>
    </p:spTree>
    <p:extLst>
      <p:ext uri="{BB962C8B-B14F-4D97-AF65-F5344CB8AC3E}">
        <p14:creationId xmlns:p14="http://schemas.microsoft.com/office/powerpoint/2010/main" val="355508147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F919BF-6906-4C3A-A673-DF630A4DE13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BF75C3E1-D52C-49BE-93F5-DA6D27F988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6539B2C-9C4A-42B1-B184-C49E9779DEC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7E35484-6451-4FF8-AF59-8193B6B1E21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0B7969F-2AA4-4EDA-AD00-616F493BC4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C1DB07D-88D5-4E84-AE1D-87A0BE958745}"/>
              </a:ext>
            </a:extLst>
          </p:cNvPr>
          <p:cNvSpPr>
            <a:spLocks noGrp="1"/>
          </p:cNvSpPr>
          <p:nvPr>
            <p:ph type="dt" sz="half" idx="10"/>
          </p:nvPr>
        </p:nvSpPr>
        <p:spPr/>
        <p:txBody>
          <a:bodyPr/>
          <a:lstStyle/>
          <a:p>
            <a:fld id="{3EC3B847-38B6-46FE-9B3E-F46E7AC1A8A0}" type="datetimeFigureOut">
              <a:rPr lang="en-US" smtClean="0"/>
              <a:t>10/20/2025</a:t>
            </a:fld>
            <a:endParaRPr lang="en-US"/>
          </a:p>
        </p:txBody>
      </p:sp>
      <p:sp>
        <p:nvSpPr>
          <p:cNvPr id="8" name="Footer Placeholder 7">
            <a:extLst>
              <a:ext uri="{FF2B5EF4-FFF2-40B4-BE49-F238E27FC236}">
                <a16:creationId xmlns:a16="http://schemas.microsoft.com/office/drawing/2014/main" id="{C0F573B9-3942-41E4-94CF-E6CC354E681F}"/>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D58A88B-4703-4AAB-A049-3C826DD85442}"/>
              </a:ext>
            </a:extLst>
          </p:cNvPr>
          <p:cNvSpPr>
            <a:spLocks noGrp="1"/>
          </p:cNvSpPr>
          <p:nvPr>
            <p:ph type="sldNum" sz="quarter" idx="12"/>
          </p:nvPr>
        </p:nvSpPr>
        <p:spPr/>
        <p:txBody>
          <a:bodyPr/>
          <a:lstStyle/>
          <a:p>
            <a:fld id="{E2692DA0-1F3E-422B-B96F-CFEF87795272}" type="slidenum">
              <a:rPr lang="en-US" smtClean="0"/>
              <a:t>‹#›</a:t>
            </a:fld>
            <a:endParaRPr lang="en-US"/>
          </a:p>
        </p:txBody>
      </p:sp>
    </p:spTree>
    <p:extLst>
      <p:ext uri="{BB962C8B-B14F-4D97-AF65-F5344CB8AC3E}">
        <p14:creationId xmlns:p14="http://schemas.microsoft.com/office/powerpoint/2010/main" val="10089474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8"/>
        <p:cNvGrpSpPr/>
        <p:nvPr/>
      </p:nvGrpSpPr>
      <p:grpSpPr>
        <a:xfrm>
          <a:off x="0" y="0"/>
          <a:ext cx="0" cy="0"/>
          <a:chOff x="0" y="0"/>
          <a:chExt cx="0" cy="0"/>
        </a:xfrm>
      </p:grpSpPr>
      <p:sp>
        <p:nvSpPr>
          <p:cNvPr id="99" name="Google Shape;99;p9"/>
          <p:cNvSpPr txBox="1">
            <a:spLocks noGrp="1"/>
          </p:cNvSpPr>
          <p:nvPr>
            <p:ph type="title"/>
          </p:nvPr>
        </p:nvSpPr>
        <p:spPr>
          <a:xfrm>
            <a:off x="4993000" y="1795633"/>
            <a:ext cx="5393600" cy="1772400"/>
          </a:xfrm>
          <a:prstGeom prst="rect">
            <a:avLst/>
          </a:prstGeom>
        </p:spPr>
        <p:txBody>
          <a:bodyPr spcFirstLastPara="1" wrap="square" lIns="91425" tIns="91425" rIns="91425" bIns="91425" anchor="b" anchorCtr="0">
            <a:noAutofit/>
          </a:bodyPr>
          <a:lstStyle>
            <a:lvl1pPr lvl="0">
              <a:spcBef>
                <a:spcPts val="0"/>
              </a:spcBef>
              <a:spcAft>
                <a:spcPts val="0"/>
              </a:spcAft>
              <a:buSzPts val="4200"/>
              <a:buNone/>
              <a:defRPr sz="9333"/>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100" name="Google Shape;100;p9"/>
          <p:cNvSpPr txBox="1">
            <a:spLocks noGrp="1"/>
          </p:cNvSpPr>
          <p:nvPr>
            <p:ph type="subTitle" idx="1"/>
          </p:nvPr>
        </p:nvSpPr>
        <p:spPr>
          <a:xfrm>
            <a:off x="4993000" y="3568033"/>
            <a:ext cx="5912400" cy="9216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100"/>
              <a:buNone/>
              <a:defRPr/>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101" name="Google Shape;101;p9"/>
          <p:cNvSpPr/>
          <p:nvPr/>
        </p:nvSpPr>
        <p:spPr>
          <a:xfrm>
            <a:off x="10386586"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2" name="Google Shape;102;p9"/>
          <p:cNvSpPr/>
          <p:nvPr/>
        </p:nvSpPr>
        <p:spPr>
          <a:xfrm>
            <a:off x="2992594"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3" name="Google Shape;103;p9"/>
          <p:cNvSpPr/>
          <p:nvPr/>
        </p:nvSpPr>
        <p:spPr>
          <a:xfrm>
            <a:off x="35368"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4" name="Google Shape;104;p9"/>
          <p:cNvSpPr/>
          <p:nvPr/>
        </p:nvSpPr>
        <p:spPr>
          <a:xfrm>
            <a:off x="131543"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5" name="Google Shape;105;p9"/>
          <p:cNvSpPr/>
          <p:nvPr/>
        </p:nvSpPr>
        <p:spPr>
          <a:xfrm>
            <a:off x="1016217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6" name="Google Shape;106;p9"/>
          <p:cNvSpPr/>
          <p:nvPr/>
        </p:nvSpPr>
        <p:spPr>
          <a:xfrm>
            <a:off x="3538396"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7" name="Google Shape;107;p9"/>
          <p:cNvSpPr/>
          <p:nvPr/>
        </p:nvSpPr>
        <p:spPr>
          <a:xfrm>
            <a:off x="3939907"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9"/>
          <p:cNvSpPr/>
          <p:nvPr/>
        </p:nvSpPr>
        <p:spPr>
          <a:xfrm flipH="1">
            <a:off x="7"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9"/>
          <p:cNvSpPr/>
          <p:nvPr/>
        </p:nvSpPr>
        <p:spPr>
          <a:xfrm flipH="1">
            <a:off x="1016217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0" name="Google Shape;110;p9"/>
          <p:cNvSpPr/>
          <p:nvPr/>
        </p:nvSpPr>
        <p:spPr>
          <a:xfrm>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02762491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520B97-2B79-499D-A9E5-C26AE32A21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48C9A94-57EF-4F2E-ABAB-DE24F66164EE}"/>
              </a:ext>
            </a:extLst>
          </p:cNvPr>
          <p:cNvSpPr>
            <a:spLocks noGrp="1"/>
          </p:cNvSpPr>
          <p:nvPr>
            <p:ph type="dt" sz="half" idx="10"/>
          </p:nvPr>
        </p:nvSpPr>
        <p:spPr/>
        <p:txBody>
          <a:bodyPr/>
          <a:lstStyle/>
          <a:p>
            <a:fld id="{3EC3B847-38B6-46FE-9B3E-F46E7AC1A8A0}" type="datetimeFigureOut">
              <a:rPr lang="en-US" smtClean="0"/>
              <a:t>10/20/2025</a:t>
            </a:fld>
            <a:endParaRPr lang="en-US"/>
          </a:p>
        </p:txBody>
      </p:sp>
      <p:sp>
        <p:nvSpPr>
          <p:cNvPr id="4" name="Footer Placeholder 3">
            <a:extLst>
              <a:ext uri="{FF2B5EF4-FFF2-40B4-BE49-F238E27FC236}">
                <a16:creationId xmlns:a16="http://schemas.microsoft.com/office/drawing/2014/main" id="{0D855833-1F29-4431-8949-7CB715DEFC1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32DF4B90-06EC-45D7-98BB-FCBB28C169AC}"/>
              </a:ext>
            </a:extLst>
          </p:cNvPr>
          <p:cNvSpPr>
            <a:spLocks noGrp="1"/>
          </p:cNvSpPr>
          <p:nvPr>
            <p:ph type="sldNum" sz="quarter" idx="12"/>
          </p:nvPr>
        </p:nvSpPr>
        <p:spPr/>
        <p:txBody>
          <a:bodyPr/>
          <a:lstStyle/>
          <a:p>
            <a:fld id="{E2692DA0-1F3E-422B-B96F-CFEF87795272}" type="slidenum">
              <a:rPr lang="en-US" smtClean="0"/>
              <a:t>‹#›</a:t>
            </a:fld>
            <a:endParaRPr lang="en-US"/>
          </a:p>
        </p:txBody>
      </p:sp>
    </p:spTree>
    <p:extLst>
      <p:ext uri="{BB962C8B-B14F-4D97-AF65-F5344CB8AC3E}">
        <p14:creationId xmlns:p14="http://schemas.microsoft.com/office/powerpoint/2010/main" val="2210927505"/>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5AA1170-0B39-448A-977B-E6B49F584D39}"/>
              </a:ext>
            </a:extLst>
          </p:cNvPr>
          <p:cNvSpPr>
            <a:spLocks noGrp="1"/>
          </p:cNvSpPr>
          <p:nvPr>
            <p:ph type="dt" sz="half" idx="10"/>
          </p:nvPr>
        </p:nvSpPr>
        <p:spPr/>
        <p:txBody>
          <a:bodyPr/>
          <a:lstStyle/>
          <a:p>
            <a:fld id="{3EC3B847-38B6-46FE-9B3E-F46E7AC1A8A0}" type="datetimeFigureOut">
              <a:rPr lang="en-US" smtClean="0"/>
              <a:t>10/20/2025</a:t>
            </a:fld>
            <a:endParaRPr lang="en-US"/>
          </a:p>
        </p:txBody>
      </p:sp>
      <p:sp>
        <p:nvSpPr>
          <p:cNvPr id="3" name="Footer Placeholder 2">
            <a:extLst>
              <a:ext uri="{FF2B5EF4-FFF2-40B4-BE49-F238E27FC236}">
                <a16:creationId xmlns:a16="http://schemas.microsoft.com/office/drawing/2014/main" id="{AC1F0A7F-3838-47C0-AE86-D1C1B10F6F2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2280B09-2B33-4DB0-8273-88873C001B91}"/>
              </a:ext>
            </a:extLst>
          </p:cNvPr>
          <p:cNvSpPr>
            <a:spLocks noGrp="1"/>
          </p:cNvSpPr>
          <p:nvPr>
            <p:ph type="sldNum" sz="quarter" idx="12"/>
          </p:nvPr>
        </p:nvSpPr>
        <p:spPr/>
        <p:txBody>
          <a:bodyPr/>
          <a:lstStyle/>
          <a:p>
            <a:fld id="{E2692DA0-1F3E-422B-B96F-CFEF87795272}" type="slidenum">
              <a:rPr lang="en-US" smtClean="0"/>
              <a:t>‹#›</a:t>
            </a:fld>
            <a:endParaRPr lang="en-US"/>
          </a:p>
        </p:txBody>
      </p:sp>
    </p:spTree>
    <p:extLst>
      <p:ext uri="{BB962C8B-B14F-4D97-AF65-F5344CB8AC3E}">
        <p14:creationId xmlns:p14="http://schemas.microsoft.com/office/powerpoint/2010/main" val="1518828529"/>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174D02-C7C2-4321-9226-09F91CA838A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D2B4E86-7D82-44D7-A937-BF2B184FF55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5870AC2-D16D-4042-8F1A-241D05651F8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D273E1-19DE-46B2-8C31-B843CD98E043}"/>
              </a:ext>
            </a:extLst>
          </p:cNvPr>
          <p:cNvSpPr>
            <a:spLocks noGrp="1"/>
          </p:cNvSpPr>
          <p:nvPr>
            <p:ph type="dt" sz="half" idx="10"/>
          </p:nvPr>
        </p:nvSpPr>
        <p:spPr/>
        <p:txBody>
          <a:bodyPr/>
          <a:lstStyle/>
          <a:p>
            <a:fld id="{3EC3B847-38B6-46FE-9B3E-F46E7AC1A8A0}" type="datetimeFigureOut">
              <a:rPr lang="en-US" smtClean="0"/>
              <a:t>10/20/2025</a:t>
            </a:fld>
            <a:endParaRPr lang="en-US"/>
          </a:p>
        </p:txBody>
      </p:sp>
      <p:sp>
        <p:nvSpPr>
          <p:cNvPr id="6" name="Footer Placeholder 5">
            <a:extLst>
              <a:ext uri="{FF2B5EF4-FFF2-40B4-BE49-F238E27FC236}">
                <a16:creationId xmlns:a16="http://schemas.microsoft.com/office/drawing/2014/main" id="{08DAE33C-C746-47E7-B9B2-236BC1ED4E0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ED2DF4-DDB2-440F-A5F2-6ED9C7F127AA}"/>
              </a:ext>
            </a:extLst>
          </p:cNvPr>
          <p:cNvSpPr>
            <a:spLocks noGrp="1"/>
          </p:cNvSpPr>
          <p:nvPr>
            <p:ph type="sldNum" sz="quarter" idx="12"/>
          </p:nvPr>
        </p:nvSpPr>
        <p:spPr/>
        <p:txBody>
          <a:bodyPr/>
          <a:lstStyle/>
          <a:p>
            <a:fld id="{E2692DA0-1F3E-422B-B96F-CFEF87795272}" type="slidenum">
              <a:rPr lang="en-US" smtClean="0"/>
              <a:t>‹#›</a:t>
            </a:fld>
            <a:endParaRPr lang="en-US"/>
          </a:p>
        </p:txBody>
      </p:sp>
    </p:spTree>
    <p:extLst>
      <p:ext uri="{BB962C8B-B14F-4D97-AF65-F5344CB8AC3E}">
        <p14:creationId xmlns:p14="http://schemas.microsoft.com/office/powerpoint/2010/main" val="373574696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6B5BEB-4C0B-4A24-A7D2-FE4A121FF79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0927AAC-87CA-4122-BA99-1B1AC1E4FEB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0238574-83BA-4EEA-9089-8FB3E3073B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3E9F602-EC8D-44C0-8C6B-4AFD848AF6D1}"/>
              </a:ext>
            </a:extLst>
          </p:cNvPr>
          <p:cNvSpPr>
            <a:spLocks noGrp="1"/>
          </p:cNvSpPr>
          <p:nvPr>
            <p:ph type="dt" sz="half" idx="10"/>
          </p:nvPr>
        </p:nvSpPr>
        <p:spPr/>
        <p:txBody>
          <a:bodyPr/>
          <a:lstStyle/>
          <a:p>
            <a:fld id="{3EC3B847-38B6-46FE-9B3E-F46E7AC1A8A0}" type="datetimeFigureOut">
              <a:rPr lang="en-US" smtClean="0"/>
              <a:t>10/20/2025</a:t>
            </a:fld>
            <a:endParaRPr lang="en-US"/>
          </a:p>
        </p:txBody>
      </p:sp>
      <p:sp>
        <p:nvSpPr>
          <p:cNvPr id="6" name="Footer Placeholder 5">
            <a:extLst>
              <a:ext uri="{FF2B5EF4-FFF2-40B4-BE49-F238E27FC236}">
                <a16:creationId xmlns:a16="http://schemas.microsoft.com/office/drawing/2014/main" id="{13B2E818-3F4E-4C79-ACDC-D224D2ADC8A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3C881C2-BB39-4AC3-9029-207BA43209AA}"/>
              </a:ext>
            </a:extLst>
          </p:cNvPr>
          <p:cNvSpPr>
            <a:spLocks noGrp="1"/>
          </p:cNvSpPr>
          <p:nvPr>
            <p:ph type="sldNum" sz="quarter" idx="12"/>
          </p:nvPr>
        </p:nvSpPr>
        <p:spPr/>
        <p:txBody>
          <a:bodyPr/>
          <a:lstStyle/>
          <a:p>
            <a:fld id="{E2692DA0-1F3E-422B-B96F-CFEF87795272}" type="slidenum">
              <a:rPr lang="en-US" smtClean="0"/>
              <a:t>‹#›</a:t>
            </a:fld>
            <a:endParaRPr lang="en-US"/>
          </a:p>
        </p:txBody>
      </p:sp>
    </p:spTree>
    <p:extLst>
      <p:ext uri="{BB962C8B-B14F-4D97-AF65-F5344CB8AC3E}">
        <p14:creationId xmlns:p14="http://schemas.microsoft.com/office/powerpoint/2010/main" val="230797459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5A2A8-55FF-4634-8940-98DA20A1556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259C1E7-4A01-4FFC-AFD1-0AA762935D3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80C586-DDAD-4716-A8E5-7681222FC655}"/>
              </a:ext>
            </a:extLst>
          </p:cNvPr>
          <p:cNvSpPr>
            <a:spLocks noGrp="1"/>
          </p:cNvSpPr>
          <p:nvPr>
            <p:ph type="dt" sz="half" idx="10"/>
          </p:nvPr>
        </p:nvSpPr>
        <p:spPr/>
        <p:txBody>
          <a:bodyPr/>
          <a:lstStyle/>
          <a:p>
            <a:fld id="{3EC3B847-38B6-46FE-9B3E-F46E7AC1A8A0}" type="datetimeFigureOut">
              <a:rPr lang="en-US" smtClean="0"/>
              <a:t>10/20/2025</a:t>
            </a:fld>
            <a:endParaRPr lang="en-US"/>
          </a:p>
        </p:txBody>
      </p:sp>
      <p:sp>
        <p:nvSpPr>
          <p:cNvPr id="5" name="Footer Placeholder 4">
            <a:extLst>
              <a:ext uri="{FF2B5EF4-FFF2-40B4-BE49-F238E27FC236}">
                <a16:creationId xmlns:a16="http://schemas.microsoft.com/office/drawing/2014/main" id="{D9E2FA58-8A8D-4517-85AD-1A34D4C8014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ECD2BA-2A41-4BAF-9AEC-41FBE051591F}"/>
              </a:ext>
            </a:extLst>
          </p:cNvPr>
          <p:cNvSpPr>
            <a:spLocks noGrp="1"/>
          </p:cNvSpPr>
          <p:nvPr>
            <p:ph type="sldNum" sz="quarter" idx="12"/>
          </p:nvPr>
        </p:nvSpPr>
        <p:spPr/>
        <p:txBody>
          <a:bodyPr/>
          <a:lstStyle/>
          <a:p>
            <a:fld id="{E2692DA0-1F3E-422B-B96F-CFEF87795272}" type="slidenum">
              <a:rPr lang="en-US" smtClean="0"/>
              <a:t>‹#›</a:t>
            </a:fld>
            <a:endParaRPr lang="en-US"/>
          </a:p>
        </p:txBody>
      </p:sp>
    </p:spTree>
    <p:extLst>
      <p:ext uri="{BB962C8B-B14F-4D97-AF65-F5344CB8AC3E}">
        <p14:creationId xmlns:p14="http://schemas.microsoft.com/office/powerpoint/2010/main" val="402534917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C5CEBF-D7BD-4C0A-B93F-EC6188A0AA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96393EC-F8FC-4B97-B454-B1A6DAE93BB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1F595EF-749C-40FE-9609-5B49EABA1E99}"/>
              </a:ext>
            </a:extLst>
          </p:cNvPr>
          <p:cNvSpPr>
            <a:spLocks noGrp="1"/>
          </p:cNvSpPr>
          <p:nvPr>
            <p:ph type="dt" sz="half" idx="10"/>
          </p:nvPr>
        </p:nvSpPr>
        <p:spPr/>
        <p:txBody>
          <a:bodyPr/>
          <a:lstStyle/>
          <a:p>
            <a:fld id="{3EC3B847-38B6-46FE-9B3E-F46E7AC1A8A0}" type="datetimeFigureOut">
              <a:rPr lang="en-US" smtClean="0"/>
              <a:t>10/20/2025</a:t>
            </a:fld>
            <a:endParaRPr lang="en-US"/>
          </a:p>
        </p:txBody>
      </p:sp>
      <p:sp>
        <p:nvSpPr>
          <p:cNvPr id="5" name="Footer Placeholder 4">
            <a:extLst>
              <a:ext uri="{FF2B5EF4-FFF2-40B4-BE49-F238E27FC236}">
                <a16:creationId xmlns:a16="http://schemas.microsoft.com/office/drawing/2014/main" id="{5A92D814-5ED1-4F3A-AD8F-1F827283E09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58B99D5-AFA2-4FC4-9145-777499BF7810}"/>
              </a:ext>
            </a:extLst>
          </p:cNvPr>
          <p:cNvSpPr>
            <a:spLocks noGrp="1"/>
          </p:cNvSpPr>
          <p:nvPr>
            <p:ph type="sldNum" sz="quarter" idx="12"/>
          </p:nvPr>
        </p:nvSpPr>
        <p:spPr/>
        <p:txBody>
          <a:bodyPr/>
          <a:lstStyle/>
          <a:p>
            <a:fld id="{E2692DA0-1F3E-422B-B96F-CFEF87795272}" type="slidenum">
              <a:rPr lang="en-US" smtClean="0"/>
              <a:t>‹#›</a:t>
            </a:fld>
            <a:endParaRPr lang="en-US"/>
          </a:p>
        </p:txBody>
      </p:sp>
    </p:spTree>
    <p:extLst>
      <p:ext uri="{BB962C8B-B14F-4D97-AF65-F5344CB8AC3E}">
        <p14:creationId xmlns:p14="http://schemas.microsoft.com/office/powerpoint/2010/main" val="33606814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E0379-76FC-F595-ABF6-C099495F18A1}"/>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48D1F87-3C40-5A51-9618-7CC3711ED7E5}"/>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E750415F-0CBA-84AE-2A05-76A1707FE66E}"/>
              </a:ext>
            </a:extLst>
          </p:cNvPr>
          <p:cNvSpPr>
            <a:spLocks noGrp="1"/>
          </p:cNvSpPr>
          <p:nvPr>
            <p:ph type="dt" sz="half" idx="10"/>
          </p:nvPr>
        </p:nvSpPr>
        <p:spPr>
          <a:xfrm>
            <a:off x="838200" y="6356350"/>
            <a:ext cx="2743200" cy="365125"/>
          </a:xfrm>
          <a:prstGeom prst="rect">
            <a:avLst/>
          </a:prstGeom>
        </p:spPr>
        <p:txBody>
          <a:bodyPr/>
          <a:lstStyle/>
          <a:p>
            <a:fld id="{2C466D62-3D50-4A6B-A445-ECE907A9E88B}" type="datetimeFigureOut">
              <a:rPr lang="en-US" smtClean="0"/>
              <a:t>10/20/2025</a:t>
            </a:fld>
            <a:endParaRPr lang="en-US"/>
          </a:p>
        </p:txBody>
      </p:sp>
      <p:sp>
        <p:nvSpPr>
          <p:cNvPr id="5" name="Footer Placeholder 4">
            <a:extLst>
              <a:ext uri="{FF2B5EF4-FFF2-40B4-BE49-F238E27FC236}">
                <a16:creationId xmlns:a16="http://schemas.microsoft.com/office/drawing/2014/main" id="{5DBE3B8D-A270-DD16-924C-B6BE6FF82B7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1E2A839-9374-2D0F-5FA9-FE3E8A699E72}"/>
              </a:ext>
            </a:extLst>
          </p:cNvPr>
          <p:cNvSpPr>
            <a:spLocks noGrp="1"/>
          </p:cNvSpPr>
          <p:nvPr>
            <p:ph type="sldNum" sz="quarter" idx="12"/>
          </p:nvPr>
        </p:nvSpPr>
        <p:spPr>
          <a:xfrm>
            <a:off x="8610600" y="6356350"/>
            <a:ext cx="2743200" cy="365125"/>
          </a:xfrm>
          <a:prstGeom prst="rect">
            <a:avLst/>
          </a:prstGeom>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1209272619"/>
      </p:ext>
    </p:extLst>
  </p:cSld>
  <p:clrMapOvr>
    <a:masterClrMapping/>
  </p:clrMapOvr>
  <p:transition spd="slow">
    <p:push dir="u"/>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BEF1A3-8657-EE84-545F-08460CDE29CD}"/>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870F1D8-F9EC-1352-2E5D-71127E0DB880}"/>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687601-7231-086B-6B95-C9EC7276124E}"/>
              </a:ext>
            </a:extLst>
          </p:cNvPr>
          <p:cNvSpPr>
            <a:spLocks noGrp="1"/>
          </p:cNvSpPr>
          <p:nvPr>
            <p:ph type="dt" sz="half" idx="10"/>
          </p:nvPr>
        </p:nvSpPr>
        <p:spPr>
          <a:xfrm>
            <a:off x="838200" y="6356350"/>
            <a:ext cx="2743200" cy="365125"/>
          </a:xfrm>
          <a:prstGeom prst="rect">
            <a:avLst/>
          </a:prstGeom>
        </p:spPr>
        <p:txBody>
          <a:bodyPr/>
          <a:lstStyle/>
          <a:p>
            <a:fld id="{2C466D62-3D50-4A6B-A445-ECE907A9E88B}" type="datetimeFigureOut">
              <a:rPr lang="en-US" smtClean="0"/>
              <a:t>10/20/2025</a:t>
            </a:fld>
            <a:endParaRPr lang="en-US"/>
          </a:p>
        </p:txBody>
      </p:sp>
      <p:sp>
        <p:nvSpPr>
          <p:cNvPr id="5" name="Footer Placeholder 4">
            <a:extLst>
              <a:ext uri="{FF2B5EF4-FFF2-40B4-BE49-F238E27FC236}">
                <a16:creationId xmlns:a16="http://schemas.microsoft.com/office/drawing/2014/main" id="{F3BB9143-DCE7-CFE3-73DE-6AEBECD7150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4FBDB78-1BE8-51E4-2468-1FDCEA2C5B8B}"/>
              </a:ext>
            </a:extLst>
          </p:cNvPr>
          <p:cNvSpPr>
            <a:spLocks noGrp="1"/>
          </p:cNvSpPr>
          <p:nvPr>
            <p:ph type="sldNum" sz="quarter" idx="12"/>
          </p:nvPr>
        </p:nvSpPr>
        <p:spPr>
          <a:xfrm>
            <a:off x="8610600" y="6356350"/>
            <a:ext cx="2743200" cy="365125"/>
          </a:xfrm>
          <a:prstGeom prst="rect">
            <a:avLst/>
          </a:prstGeom>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1893240215"/>
      </p:ext>
    </p:extLst>
  </p:cSld>
  <p:clrMapOvr>
    <a:masterClrMapping/>
  </p:clrMapOvr>
  <p:transition spd="slow">
    <p:push dir="u"/>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553809-4FB6-27FD-2DEF-83DFE3EF2E9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920B7B8-E361-1A83-5CD7-942AF669BE3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5F34BB3-01F7-0EA8-566D-7B4839C1B051}"/>
              </a:ext>
            </a:extLst>
          </p:cNvPr>
          <p:cNvSpPr>
            <a:spLocks noGrp="1"/>
          </p:cNvSpPr>
          <p:nvPr>
            <p:ph type="dt" sz="half" idx="10"/>
          </p:nvPr>
        </p:nvSpPr>
        <p:spPr>
          <a:xfrm>
            <a:off x="838200" y="6356350"/>
            <a:ext cx="2743200" cy="365125"/>
          </a:xfrm>
          <a:prstGeom prst="rect">
            <a:avLst/>
          </a:prstGeom>
        </p:spPr>
        <p:txBody>
          <a:bodyPr/>
          <a:lstStyle/>
          <a:p>
            <a:fld id="{2C466D62-3D50-4A6B-A445-ECE907A9E88B}" type="datetimeFigureOut">
              <a:rPr lang="en-US" smtClean="0"/>
              <a:t>10/20/2025</a:t>
            </a:fld>
            <a:endParaRPr lang="en-US"/>
          </a:p>
        </p:txBody>
      </p:sp>
      <p:sp>
        <p:nvSpPr>
          <p:cNvPr id="5" name="Footer Placeholder 4">
            <a:extLst>
              <a:ext uri="{FF2B5EF4-FFF2-40B4-BE49-F238E27FC236}">
                <a16:creationId xmlns:a16="http://schemas.microsoft.com/office/drawing/2014/main" id="{8ABD0BCD-6FC6-15B6-9128-F36FB14A4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94AD2FC-C333-94A9-1555-291569E8F1B3}"/>
              </a:ext>
            </a:extLst>
          </p:cNvPr>
          <p:cNvSpPr>
            <a:spLocks noGrp="1"/>
          </p:cNvSpPr>
          <p:nvPr>
            <p:ph type="sldNum" sz="quarter" idx="12"/>
          </p:nvPr>
        </p:nvSpPr>
        <p:spPr>
          <a:xfrm>
            <a:off x="8610600" y="6356350"/>
            <a:ext cx="2743200" cy="365125"/>
          </a:xfrm>
          <a:prstGeom prst="rect">
            <a:avLst/>
          </a:prstGeom>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3878722691"/>
      </p:ext>
    </p:extLst>
  </p:cSld>
  <p:clrMapOvr>
    <a:masterClrMapping/>
  </p:clrMapOvr>
  <p:transition spd="slow">
    <p:push dir="u"/>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DEE3C8-0989-C2BC-F63C-5ECB97D3F5D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8944F6AD-0DE7-32B6-42E3-70F36ADD33C1}"/>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011443C-8526-9F88-E0D3-720B72ABE5F0}"/>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B80886-BB6F-186C-334A-E74BD5EB3314}"/>
              </a:ext>
            </a:extLst>
          </p:cNvPr>
          <p:cNvSpPr>
            <a:spLocks noGrp="1"/>
          </p:cNvSpPr>
          <p:nvPr>
            <p:ph type="dt" sz="half" idx="10"/>
          </p:nvPr>
        </p:nvSpPr>
        <p:spPr>
          <a:xfrm>
            <a:off x="838200" y="6356350"/>
            <a:ext cx="2743200" cy="365125"/>
          </a:xfrm>
          <a:prstGeom prst="rect">
            <a:avLst/>
          </a:prstGeom>
        </p:spPr>
        <p:txBody>
          <a:bodyPr/>
          <a:lstStyle/>
          <a:p>
            <a:fld id="{2C466D62-3D50-4A6B-A445-ECE907A9E88B}" type="datetimeFigureOut">
              <a:rPr lang="en-US" smtClean="0"/>
              <a:t>10/20/2025</a:t>
            </a:fld>
            <a:endParaRPr lang="en-US"/>
          </a:p>
        </p:txBody>
      </p:sp>
      <p:sp>
        <p:nvSpPr>
          <p:cNvPr id="6" name="Footer Placeholder 5">
            <a:extLst>
              <a:ext uri="{FF2B5EF4-FFF2-40B4-BE49-F238E27FC236}">
                <a16:creationId xmlns:a16="http://schemas.microsoft.com/office/drawing/2014/main" id="{E3A22769-33C2-AEFD-AD5B-A04DCAEEB0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B0913285-B5A4-08AB-3AA8-94A3D3F01619}"/>
              </a:ext>
            </a:extLst>
          </p:cNvPr>
          <p:cNvSpPr>
            <a:spLocks noGrp="1"/>
          </p:cNvSpPr>
          <p:nvPr>
            <p:ph type="sldNum" sz="quarter" idx="12"/>
          </p:nvPr>
        </p:nvSpPr>
        <p:spPr>
          <a:xfrm>
            <a:off x="8610600" y="6356350"/>
            <a:ext cx="2743200" cy="365125"/>
          </a:xfrm>
          <a:prstGeom prst="rect">
            <a:avLst/>
          </a:prstGeom>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1374306243"/>
      </p:ext>
    </p:extLst>
  </p:cSld>
  <p:clrMapOvr>
    <a:masterClrMapping/>
  </p:clrMapOvr>
  <p:transition spd="slow">
    <p:push dir="u"/>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ig number" userDrawn="1">
  <p:cSld name="Big number">
    <p:spTree>
      <p:nvGrpSpPr>
        <p:cNvPr id="1" name="Shape 113"/>
        <p:cNvGrpSpPr/>
        <p:nvPr/>
      </p:nvGrpSpPr>
      <p:grpSpPr>
        <a:xfrm>
          <a:off x="0" y="0"/>
          <a:ext cx="0" cy="0"/>
          <a:chOff x="0" y="0"/>
          <a:chExt cx="0" cy="0"/>
        </a:xfrm>
      </p:grpSpPr>
    </p:spTree>
    <p:extLst>
      <p:ext uri="{BB962C8B-B14F-4D97-AF65-F5344CB8AC3E}">
        <p14:creationId xmlns:p14="http://schemas.microsoft.com/office/powerpoint/2010/main" val="948623917"/>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B402EE-A043-6A5A-F3C3-5D0FBE92E34A}"/>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997A591D-9043-0D7F-B882-495CD67F02E2}"/>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09961D4E-6ED5-B6C9-BA43-FA74FC32E08C}"/>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07A6B0F-CA12-B619-3545-94B4DB13293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753BBDA-1723-DF54-531C-981EED6A1262}"/>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7D2D69E-1204-E279-D111-AF3F8FF3533C}"/>
              </a:ext>
            </a:extLst>
          </p:cNvPr>
          <p:cNvSpPr>
            <a:spLocks noGrp="1"/>
          </p:cNvSpPr>
          <p:nvPr>
            <p:ph type="dt" sz="half" idx="10"/>
          </p:nvPr>
        </p:nvSpPr>
        <p:spPr>
          <a:xfrm>
            <a:off x="838200" y="6356350"/>
            <a:ext cx="2743200" cy="365125"/>
          </a:xfrm>
          <a:prstGeom prst="rect">
            <a:avLst/>
          </a:prstGeom>
        </p:spPr>
        <p:txBody>
          <a:bodyPr/>
          <a:lstStyle/>
          <a:p>
            <a:fld id="{2C466D62-3D50-4A6B-A445-ECE907A9E88B}" type="datetimeFigureOut">
              <a:rPr lang="en-US" smtClean="0"/>
              <a:t>10/20/2025</a:t>
            </a:fld>
            <a:endParaRPr lang="en-US"/>
          </a:p>
        </p:txBody>
      </p:sp>
      <p:sp>
        <p:nvSpPr>
          <p:cNvPr id="8" name="Footer Placeholder 7">
            <a:extLst>
              <a:ext uri="{FF2B5EF4-FFF2-40B4-BE49-F238E27FC236}">
                <a16:creationId xmlns:a16="http://schemas.microsoft.com/office/drawing/2014/main" id="{D31C6440-5DBD-F3C0-4268-6DDDFC174EE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A9026CA-D997-31E2-D562-832E55606E91}"/>
              </a:ext>
            </a:extLst>
          </p:cNvPr>
          <p:cNvSpPr>
            <a:spLocks noGrp="1"/>
          </p:cNvSpPr>
          <p:nvPr>
            <p:ph type="sldNum" sz="quarter" idx="12"/>
          </p:nvPr>
        </p:nvSpPr>
        <p:spPr>
          <a:xfrm>
            <a:off x="8610600" y="6356350"/>
            <a:ext cx="2743200" cy="365125"/>
          </a:xfrm>
          <a:prstGeom prst="rect">
            <a:avLst/>
          </a:prstGeom>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757886370"/>
      </p:ext>
    </p:extLst>
  </p:cSld>
  <p:clrMapOvr>
    <a:masterClrMapping/>
  </p:clrMapOvr>
  <p:transition spd="slow">
    <p:push dir="u"/>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202F56-A199-D794-524E-BCDD903102F6}"/>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BBA8B3E8-44DF-9C30-0196-CF010018D184}"/>
              </a:ext>
            </a:extLst>
          </p:cNvPr>
          <p:cNvSpPr>
            <a:spLocks noGrp="1"/>
          </p:cNvSpPr>
          <p:nvPr>
            <p:ph type="dt" sz="half" idx="10"/>
          </p:nvPr>
        </p:nvSpPr>
        <p:spPr>
          <a:xfrm>
            <a:off x="838200" y="6356350"/>
            <a:ext cx="2743200" cy="365125"/>
          </a:xfrm>
          <a:prstGeom prst="rect">
            <a:avLst/>
          </a:prstGeom>
        </p:spPr>
        <p:txBody>
          <a:bodyPr/>
          <a:lstStyle/>
          <a:p>
            <a:fld id="{2C466D62-3D50-4A6B-A445-ECE907A9E88B}" type="datetimeFigureOut">
              <a:rPr lang="en-US" smtClean="0"/>
              <a:t>10/20/2025</a:t>
            </a:fld>
            <a:endParaRPr lang="en-US"/>
          </a:p>
        </p:txBody>
      </p:sp>
      <p:sp>
        <p:nvSpPr>
          <p:cNvPr id="4" name="Footer Placeholder 3">
            <a:extLst>
              <a:ext uri="{FF2B5EF4-FFF2-40B4-BE49-F238E27FC236}">
                <a16:creationId xmlns:a16="http://schemas.microsoft.com/office/drawing/2014/main" id="{CCA42F4D-9B4A-2542-0134-49FA5272987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BA0CF886-3EA8-0E35-AE9D-E338B100A966}"/>
              </a:ext>
            </a:extLst>
          </p:cNvPr>
          <p:cNvSpPr>
            <a:spLocks noGrp="1"/>
          </p:cNvSpPr>
          <p:nvPr>
            <p:ph type="sldNum" sz="quarter" idx="12"/>
          </p:nvPr>
        </p:nvSpPr>
        <p:spPr>
          <a:xfrm>
            <a:off x="8610600" y="6356350"/>
            <a:ext cx="2743200" cy="365125"/>
          </a:xfrm>
          <a:prstGeom prst="rect">
            <a:avLst/>
          </a:prstGeom>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372294819"/>
      </p:ext>
    </p:extLst>
  </p:cSld>
  <p:clrMapOvr>
    <a:masterClrMapping/>
  </p:clrMapOvr>
  <p:transition spd="slow">
    <p:push dir="u"/>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04F787-D084-B024-196B-894B99CD3E50}"/>
              </a:ext>
            </a:extLst>
          </p:cNvPr>
          <p:cNvSpPr>
            <a:spLocks noGrp="1"/>
          </p:cNvSpPr>
          <p:nvPr>
            <p:ph type="dt" sz="half" idx="10"/>
          </p:nvPr>
        </p:nvSpPr>
        <p:spPr>
          <a:xfrm>
            <a:off x="838200" y="6356350"/>
            <a:ext cx="2743200" cy="365125"/>
          </a:xfrm>
          <a:prstGeom prst="rect">
            <a:avLst/>
          </a:prstGeom>
        </p:spPr>
        <p:txBody>
          <a:bodyPr/>
          <a:lstStyle/>
          <a:p>
            <a:fld id="{2C466D62-3D50-4A6B-A445-ECE907A9E88B}" type="datetimeFigureOut">
              <a:rPr lang="en-US" smtClean="0"/>
              <a:t>10/20/2025</a:t>
            </a:fld>
            <a:endParaRPr lang="en-US"/>
          </a:p>
        </p:txBody>
      </p:sp>
      <p:sp>
        <p:nvSpPr>
          <p:cNvPr id="3" name="Footer Placeholder 2">
            <a:extLst>
              <a:ext uri="{FF2B5EF4-FFF2-40B4-BE49-F238E27FC236}">
                <a16:creationId xmlns:a16="http://schemas.microsoft.com/office/drawing/2014/main" id="{8D792B0D-ED42-1AF6-EBAA-08F4842B2B7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3A578724-6D41-BF62-2C2F-8529DFD84DD5}"/>
              </a:ext>
            </a:extLst>
          </p:cNvPr>
          <p:cNvSpPr>
            <a:spLocks noGrp="1"/>
          </p:cNvSpPr>
          <p:nvPr>
            <p:ph type="sldNum" sz="quarter" idx="12"/>
          </p:nvPr>
        </p:nvSpPr>
        <p:spPr>
          <a:xfrm>
            <a:off x="8610600" y="6356350"/>
            <a:ext cx="2743200" cy="365125"/>
          </a:xfrm>
          <a:prstGeom prst="rect">
            <a:avLst/>
          </a:prstGeom>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25772345"/>
      </p:ext>
    </p:extLst>
  </p:cSld>
  <p:clrMapOvr>
    <a:masterClrMapping/>
  </p:clrMapOvr>
  <p:transition spd="slow">
    <p:push dir="u"/>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A64513-B2E3-2369-2FBD-C01E128DDC8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BF52EBB-1BCA-7523-0B12-C57BAE416080}"/>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7EAD41F-EDEF-79D7-D135-CC0A4C09E61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9FB15AE-9745-7446-1DB6-FC2B29FE37C0}"/>
              </a:ext>
            </a:extLst>
          </p:cNvPr>
          <p:cNvSpPr>
            <a:spLocks noGrp="1"/>
          </p:cNvSpPr>
          <p:nvPr>
            <p:ph type="dt" sz="half" idx="10"/>
          </p:nvPr>
        </p:nvSpPr>
        <p:spPr>
          <a:xfrm>
            <a:off x="838200" y="6356350"/>
            <a:ext cx="2743200" cy="365125"/>
          </a:xfrm>
          <a:prstGeom prst="rect">
            <a:avLst/>
          </a:prstGeom>
        </p:spPr>
        <p:txBody>
          <a:bodyPr/>
          <a:lstStyle/>
          <a:p>
            <a:fld id="{2C466D62-3D50-4A6B-A445-ECE907A9E88B}" type="datetimeFigureOut">
              <a:rPr lang="en-US" smtClean="0"/>
              <a:t>10/20/2025</a:t>
            </a:fld>
            <a:endParaRPr lang="en-US"/>
          </a:p>
        </p:txBody>
      </p:sp>
      <p:sp>
        <p:nvSpPr>
          <p:cNvPr id="6" name="Footer Placeholder 5">
            <a:extLst>
              <a:ext uri="{FF2B5EF4-FFF2-40B4-BE49-F238E27FC236}">
                <a16:creationId xmlns:a16="http://schemas.microsoft.com/office/drawing/2014/main" id="{829FADF5-AD90-BF53-2F71-2327D50B727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9463914-BEC6-6DAD-A677-CD8B2F32BC3F}"/>
              </a:ext>
            </a:extLst>
          </p:cNvPr>
          <p:cNvSpPr>
            <a:spLocks noGrp="1"/>
          </p:cNvSpPr>
          <p:nvPr>
            <p:ph type="sldNum" sz="quarter" idx="12"/>
          </p:nvPr>
        </p:nvSpPr>
        <p:spPr>
          <a:xfrm>
            <a:off x="8610600" y="6356350"/>
            <a:ext cx="2743200" cy="365125"/>
          </a:xfrm>
          <a:prstGeom prst="rect">
            <a:avLst/>
          </a:prstGeom>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2278429998"/>
      </p:ext>
    </p:extLst>
  </p:cSld>
  <p:clrMapOvr>
    <a:masterClrMapping/>
  </p:clrMapOvr>
  <p:transition spd="slow">
    <p:push dir="u"/>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A953D8-7648-1855-EB6C-20781EA282A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5F43E91-6990-8367-741E-871878D52AA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37533EB-E2CA-DACA-7344-D658DDEE328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7B0204-6968-856D-2332-4F6A64DE30D3}"/>
              </a:ext>
            </a:extLst>
          </p:cNvPr>
          <p:cNvSpPr>
            <a:spLocks noGrp="1"/>
          </p:cNvSpPr>
          <p:nvPr>
            <p:ph type="dt" sz="half" idx="10"/>
          </p:nvPr>
        </p:nvSpPr>
        <p:spPr>
          <a:xfrm>
            <a:off x="838200" y="6356350"/>
            <a:ext cx="2743200" cy="365125"/>
          </a:xfrm>
          <a:prstGeom prst="rect">
            <a:avLst/>
          </a:prstGeom>
        </p:spPr>
        <p:txBody>
          <a:bodyPr/>
          <a:lstStyle/>
          <a:p>
            <a:fld id="{2C466D62-3D50-4A6B-A445-ECE907A9E88B}" type="datetimeFigureOut">
              <a:rPr lang="en-US" smtClean="0"/>
              <a:t>10/20/2025</a:t>
            </a:fld>
            <a:endParaRPr lang="en-US"/>
          </a:p>
        </p:txBody>
      </p:sp>
      <p:sp>
        <p:nvSpPr>
          <p:cNvPr id="6" name="Footer Placeholder 5">
            <a:extLst>
              <a:ext uri="{FF2B5EF4-FFF2-40B4-BE49-F238E27FC236}">
                <a16:creationId xmlns:a16="http://schemas.microsoft.com/office/drawing/2014/main" id="{DB45F557-FA09-CA23-6428-BB8F39D799F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FF4A593-474D-E57E-908C-AEDE64DFD7F7}"/>
              </a:ext>
            </a:extLst>
          </p:cNvPr>
          <p:cNvSpPr>
            <a:spLocks noGrp="1"/>
          </p:cNvSpPr>
          <p:nvPr>
            <p:ph type="sldNum" sz="quarter" idx="12"/>
          </p:nvPr>
        </p:nvSpPr>
        <p:spPr>
          <a:xfrm>
            <a:off x="8610600" y="6356350"/>
            <a:ext cx="2743200" cy="365125"/>
          </a:xfrm>
          <a:prstGeom prst="rect">
            <a:avLst/>
          </a:prstGeom>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1741895505"/>
      </p:ext>
    </p:extLst>
  </p:cSld>
  <p:clrMapOvr>
    <a:masterClrMapping/>
  </p:clrMapOvr>
  <p:transition spd="slow">
    <p:push dir="u"/>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01E451-350F-0B5F-C3A0-459788FBC55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F8E0EBB-1B29-3DAB-5577-262C0B722FC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9656254-8E9E-5D5E-3F63-0EF7085F57A5}"/>
              </a:ext>
            </a:extLst>
          </p:cNvPr>
          <p:cNvSpPr>
            <a:spLocks noGrp="1"/>
          </p:cNvSpPr>
          <p:nvPr>
            <p:ph type="dt" sz="half" idx="10"/>
          </p:nvPr>
        </p:nvSpPr>
        <p:spPr>
          <a:xfrm>
            <a:off x="838200" y="6356350"/>
            <a:ext cx="2743200" cy="365125"/>
          </a:xfrm>
          <a:prstGeom prst="rect">
            <a:avLst/>
          </a:prstGeom>
        </p:spPr>
        <p:txBody>
          <a:bodyPr/>
          <a:lstStyle/>
          <a:p>
            <a:fld id="{2C466D62-3D50-4A6B-A445-ECE907A9E88B}" type="datetimeFigureOut">
              <a:rPr lang="en-US" smtClean="0"/>
              <a:t>10/20/2025</a:t>
            </a:fld>
            <a:endParaRPr lang="en-US"/>
          </a:p>
        </p:txBody>
      </p:sp>
      <p:sp>
        <p:nvSpPr>
          <p:cNvPr id="5" name="Footer Placeholder 4">
            <a:extLst>
              <a:ext uri="{FF2B5EF4-FFF2-40B4-BE49-F238E27FC236}">
                <a16:creationId xmlns:a16="http://schemas.microsoft.com/office/drawing/2014/main" id="{42256E58-3F1A-3E0E-FD0E-9CE1E73324C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6EBB03C-D9D9-3E20-C355-ECAB5F13E90C}"/>
              </a:ext>
            </a:extLst>
          </p:cNvPr>
          <p:cNvSpPr>
            <a:spLocks noGrp="1"/>
          </p:cNvSpPr>
          <p:nvPr>
            <p:ph type="sldNum" sz="quarter" idx="12"/>
          </p:nvPr>
        </p:nvSpPr>
        <p:spPr>
          <a:xfrm>
            <a:off x="8610600" y="6356350"/>
            <a:ext cx="2743200" cy="365125"/>
          </a:xfrm>
          <a:prstGeom prst="rect">
            <a:avLst/>
          </a:prstGeom>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692606739"/>
      </p:ext>
    </p:extLst>
  </p:cSld>
  <p:clrMapOvr>
    <a:masterClrMapping/>
  </p:clrMapOvr>
  <p:transition spd="slow">
    <p:push dir="u"/>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00450D8-34E6-AFA8-4E88-660D99BFF6FA}"/>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C28D9D8-1A93-EC45-D2F7-F4CFD95C78B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E4D81F-6D33-7D0E-5713-3A5D6F06EBAE}"/>
              </a:ext>
            </a:extLst>
          </p:cNvPr>
          <p:cNvSpPr>
            <a:spLocks noGrp="1"/>
          </p:cNvSpPr>
          <p:nvPr>
            <p:ph type="dt" sz="half" idx="10"/>
          </p:nvPr>
        </p:nvSpPr>
        <p:spPr>
          <a:xfrm>
            <a:off x="838200" y="6356350"/>
            <a:ext cx="2743200" cy="365125"/>
          </a:xfrm>
          <a:prstGeom prst="rect">
            <a:avLst/>
          </a:prstGeom>
        </p:spPr>
        <p:txBody>
          <a:bodyPr/>
          <a:lstStyle/>
          <a:p>
            <a:fld id="{2C466D62-3D50-4A6B-A445-ECE907A9E88B}" type="datetimeFigureOut">
              <a:rPr lang="en-US" smtClean="0"/>
              <a:t>10/20/2025</a:t>
            </a:fld>
            <a:endParaRPr lang="en-US"/>
          </a:p>
        </p:txBody>
      </p:sp>
      <p:sp>
        <p:nvSpPr>
          <p:cNvPr id="5" name="Footer Placeholder 4">
            <a:extLst>
              <a:ext uri="{FF2B5EF4-FFF2-40B4-BE49-F238E27FC236}">
                <a16:creationId xmlns:a16="http://schemas.microsoft.com/office/drawing/2014/main" id="{B8478F1A-8739-0DCF-EE51-90F59C02B3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A7A4ECD-43D5-3D4F-162F-91BE9471B4BE}"/>
              </a:ext>
            </a:extLst>
          </p:cNvPr>
          <p:cNvSpPr>
            <a:spLocks noGrp="1"/>
          </p:cNvSpPr>
          <p:nvPr>
            <p:ph type="sldNum" sz="quarter" idx="12"/>
          </p:nvPr>
        </p:nvSpPr>
        <p:spPr>
          <a:xfrm>
            <a:off x="8610600" y="6356350"/>
            <a:ext cx="2743200" cy="365125"/>
          </a:xfrm>
          <a:prstGeom prst="rect">
            <a:avLst/>
          </a:prstGeom>
        </p:spPr>
        <p:txBody>
          <a:bodyPr/>
          <a:lstStyle/>
          <a:p>
            <a:fld id="{3F58D2E5-74B3-4D42-A1F3-F36E35052BF8}" type="slidenum">
              <a:rPr lang="en-US" smtClean="0"/>
              <a:t>‹#›</a:t>
            </a:fld>
            <a:endParaRPr lang="en-US"/>
          </a:p>
        </p:txBody>
      </p:sp>
    </p:spTree>
    <p:extLst>
      <p:ext uri="{BB962C8B-B14F-4D97-AF65-F5344CB8AC3E}">
        <p14:creationId xmlns:p14="http://schemas.microsoft.com/office/powerpoint/2010/main" val="3834431363"/>
      </p:ext>
    </p:extLst>
  </p:cSld>
  <p:clrMapOvr>
    <a:masterClrMapping/>
  </p:clrMapOvr>
  <p:transition spd="slow">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27"/>
        <p:cNvGrpSpPr/>
        <p:nvPr/>
      </p:nvGrpSpPr>
      <p:grpSpPr>
        <a:xfrm>
          <a:off x="0" y="0"/>
          <a:ext cx="0" cy="0"/>
          <a:chOff x="0" y="0"/>
          <a:chExt cx="0" cy="0"/>
        </a:xfrm>
      </p:grpSpPr>
      <p:sp>
        <p:nvSpPr>
          <p:cNvPr id="128" name="Google Shape;128;p1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13"/>
          <p:cNvSpPr txBox="1">
            <a:spLocks noGrp="1"/>
          </p:cNvSpPr>
          <p:nvPr>
            <p:ph type="title" idx="2" hasCustomPrompt="1"/>
          </p:nvPr>
        </p:nvSpPr>
        <p:spPr>
          <a:xfrm>
            <a:off x="1056033" y="1753667"/>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0" name="Google Shape;130;p13"/>
          <p:cNvSpPr txBox="1">
            <a:spLocks noGrp="1"/>
          </p:cNvSpPr>
          <p:nvPr>
            <p:ph type="subTitle" idx="1"/>
          </p:nvPr>
        </p:nvSpPr>
        <p:spPr>
          <a:xfrm>
            <a:off x="1056033" y="2592600"/>
            <a:ext cx="3345200" cy="422400"/>
          </a:xfrm>
          <a:prstGeom prst="rect">
            <a:avLst/>
          </a:prstGeom>
        </p:spPr>
        <p:txBody>
          <a:bodyPr spcFirstLastPara="1" wrap="square" lIns="91425" tIns="0" rIns="91425" bIns="0" anchor="t" anchorCtr="0">
            <a:noAutofit/>
          </a:bodyPr>
          <a:lstStyle>
            <a:lvl1pPr lvl="0">
              <a:spcBef>
                <a:spcPts val="0"/>
              </a:spcBef>
              <a:spcAft>
                <a:spcPts val="0"/>
              </a:spcAft>
              <a:buSzPts val="2000"/>
              <a:buFont typeface="Arvo"/>
              <a:buNone/>
              <a:defRPr sz="2667" b="1">
                <a:latin typeface="Arvo"/>
                <a:ea typeface="Arvo"/>
                <a:cs typeface="Arvo"/>
                <a:sym typeface="Arvo"/>
              </a:defRPr>
            </a:lvl1pPr>
            <a:lvl2pPr lvl="1">
              <a:spcBef>
                <a:spcPts val="0"/>
              </a:spcBef>
              <a:spcAft>
                <a:spcPts val="0"/>
              </a:spcAft>
              <a:buSzPts val="2000"/>
              <a:buFont typeface="Arvo"/>
              <a:buNone/>
              <a:defRPr sz="2667" b="1">
                <a:latin typeface="Arvo"/>
                <a:ea typeface="Arvo"/>
                <a:cs typeface="Arvo"/>
                <a:sym typeface="Arvo"/>
              </a:defRPr>
            </a:lvl2pPr>
            <a:lvl3pPr lvl="2">
              <a:spcBef>
                <a:spcPts val="0"/>
              </a:spcBef>
              <a:spcAft>
                <a:spcPts val="0"/>
              </a:spcAft>
              <a:buSzPts val="2000"/>
              <a:buFont typeface="Arvo"/>
              <a:buNone/>
              <a:defRPr sz="2667" b="1">
                <a:latin typeface="Arvo"/>
                <a:ea typeface="Arvo"/>
                <a:cs typeface="Arvo"/>
                <a:sym typeface="Arvo"/>
              </a:defRPr>
            </a:lvl3pPr>
            <a:lvl4pPr lvl="3">
              <a:spcBef>
                <a:spcPts val="0"/>
              </a:spcBef>
              <a:spcAft>
                <a:spcPts val="0"/>
              </a:spcAft>
              <a:buSzPts val="2000"/>
              <a:buFont typeface="Arvo"/>
              <a:buNone/>
              <a:defRPr sz="2667" b="1">
                <a:latin typeface="Arvo"/>
                <a:ea typeface="Arvo"/>
                <a:cs typeface="Arvo"/>
                <a:sym typeface="Arvo"/>
              </a:defRPr>
            </a:lvl4pPr>
            <a:lvl5pPr lvl="4">
              <a:spcBef>
                <a:spcPts val="0"/>
              </a:spcBef>
              <a:spcAft>
                <a:spcPts val="0"/>
              </a:spcAft>
              <a:buSzPts val="2000"/>
              <a:buFont typeface="Arvo"/>
              <a:buNone/>
              <a:defRPr sz="2667" b="1">
                <a:latin typeface="Arvo"/>
                <a:ea typeface="Arvo"/>
                <a:cs typeface="Arvo"/>
                <a:sym typeface="Arvo"/>
              </a:defRPr>
            </a:lvl5pPr>
            <a:lvl6pPr lvl="5">
              <a:spcBef>
                <a:spcPts val="0"/>
              </a:spcBef>
              <a:spcAft>
                <a:spcPts val="0"/>
              </a:spcAft>
              <a:buSzPts val="2000"/>
              <a:buFont typeface="Arvo"/>
              <a:buNone/>
              <a:defRPr sz="2667" b="1">
                <a:latin typeface="Arvo"/>
                <a:ea typeface="Arvo"/>
                <a:cs typeface="Arvo"/>
                <a:sym typeface="Arvo"/>
              </a:defRPr>
            </a:lvl6pPr>
            <a:lvl7pPr lvl="6">
              <a:spcBef>
                <a:spcPts val="0"/>
              </a:spcBef>
              <a:spcAft>
                <a:spcPts val="0"/>
              </a:spcAft>
              <a:buSzPts val="2000"/>
              <a:buFont typeface="Arvo"/>
              <a:buNone/>
              <a:defRPr sz="2667" b="1">
                <a:latin typeface="Arvo"/>
                <a:ea typeface="Arvo"/>
                <a:cs typeface="Arvo"/>
                <a:sym typeface="Arvo"/>
              </a:defRPr>
            </a:lvl7pPr>
            <a:lvl8pPr lvl="7">
              <a:spcBef>
                <a:spcPts val="0"/>
              </a:spcBef>
              <a:spcAft>
                <a:spcPts val="0"/>
              </a:spcAft>
              <a:buSzPts val="2000"/>
              <a:buFont typeface="Arvo"/>
              <a:buNone/>
              <a:defRPr sz="2667" b="1">
                <a:latin typeface="Arvo"/>
                <a:ea typeface="Arvo"/>
                <a:cs typeface="Arvo"/>
                <a:sym typeface="Arvo"/>
              </a:defRPr>
            </a:lvl8pPr>
            <a:lvl9pPr lvl="8">
              <a:spcBef>
                <a:spcPts val="0"/>
              </a:spcBef>
              <a:spcAft>
                <a:spcPts val="0"/>
              </a:spcAft>
              <a:buSzPts val="2000"/>
              <a:buFont typeface="Arvo"/>
              <a:buNone/>
              <a:defRPr sz="2667" b="1">
                <a:latin typeface="Arvo"/>
                <a:ea typeface="Arvo"/>
                <a:cs typeface="Arvo"/>
                <a:sym typeface="Arvo"/>
              </a:defRPr>
            </a:lvl9pPr>
          </a:lstStyle>
          <a:p>
            <a:endParaRPr/>
          </a:p>
        </p:txBody>
      </p:sp>
      <p:sp>
        <p:nvSpPr>
          <p:cNvPr id="131" name="Google Shape;131;p13"/>
          <p:cNvSpPr txBox="1">
            <a:spLocks noGrp="1"/>
          </p:cNvSpPr>
          <p:nvPr>
            <p:ph type="subTitle" idx="3"/>
          </p:nvPr>
        </p:nvSpPr>
        <p:spPr>
          <a:xfrm>
            <a:off x="1056033" y="31135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2" name="Google Shape;132;p13"/>
          <p:cNvSpPr txBox="1">
            <a:spLocks noGrp="1"/>
          </p:cNvSpPr>
          <p:nvPr>
            <p:ph type="title" idx="4" hasCustomPrompt="1"/>
          </p:nvPr>
        </p:nvSpPr>
        <p:spPr>
          <a:xfrm>
            <a:off x="5005533" y="1753667"/>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3" name="Google Shape;133;p13"/>
          <p:cNvSpPr txBox="1">
            <a:spLocks noGrp="1"/>
          </p:cNvSpPr>
          <p:nvPr>
            <p:ph type="subTitle" idx="5"/>
          </p:nvPr>
        </p:nvSpPr>
        <p:spPr>
          <a:xfrm>
            <a:off x="5005533" y="25926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34" name="Google Shape;134;p13"/>
          <p:cNvSpPr txBox="1">
            <a:spLocks noGrp="1"/>
          </p:cNvSpPr>
          <p:nvPr>
            <p:ph type="subTitle" idx="6"/>
          </p:nvPr>
        </p:nvSpPr>
        <p:spPr>
          <a:xfrm>
            <a:off x="5005533" y="31135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5" name="Google Shape;135;p13"/>
          <p:cNvSpPr txBox="1">
            <a:spLocks noGrp="1"/>
          </p:cNvSpPr>
          <p:nvPr>
            <p:ph type="title" idx="7" hasCustomPrompt="1"/>
          </p:nvPr>
        </p:nvSpPr>
        <p:spPr>
          <a:xfrm>
            <a:off x="1056033" y="4011200"/>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6" name="Google Shape;136;p13"/>
          <p:cNvSpPr txBox="1">
            <a:spLocks noGrp="1"/>
          </p:cNvSpPr>
          <p:nvPr>
            <p:ph type="subTitle" idx="8"/>
          </p:nvPr>
        </p:nvSpPr>
        <p:spPr>
          <a:xfrm>
            <a:off x="1056033" y="48500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37" name="Google Shape;137;p13"/>
          <p:cNvSpPr txBox="1">
            <a:spLocks noGrp="1"/>
          </p:cNvSpPr>
          <p:nvPr>
            <p:ph type="subTitle" idx="9"/>
          </p:nvPr>
        </p:nvSpPr>
        <p:spPr>
          <a:xfrm>
            <a:off x="1056033" y="53709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38" name="Google Shape;138;p13"/>
          <p:cNvSpPr txBox="1">
            <a:spLocks noGrp="1"/>
          </p:cNvSpPr>
          <p:nvPr>
            <p:ph type="title" idx="13" hasCustomPrompt="1"/>
          </p:nvPr>
        </p:nvSpPr>
        <p:spPr>
          <a:xfrm>
            <a:off x="5005533" y="4011200"/>
            <a:ext cx="3345200" cy="849600"/>
          </a:xfrm>
          <a:prstGeom prst="rect">
            <a:avLst/>
          </a:prstGeom>
        </p:spPr>
        <p:txBody>
          <a:bodyPr spcFirstLastPara="1" wrap="square" lIns="91425" tIns="0" rIns="91425" bIns="0" anchor="b" anchorCtr="0">
            <a:noAutofit/>
          </a:bodyPr>
          <a:lstStyle>
            <a:lvl1pPr lvl="0" rtl="0">
              <a:spcBef>
                <a:spcPts val="0"/>
              </a:spcBef>
              <a:spcAft>
                <a:spcPts val="0"/>
              </a:spcAft>
              <a:buSzPts val="6000"/>
              <a:buNone/>
              <a:defRPr sz="5467">
                <a:solidFill>
                  <a:schemeClr val="accent3"/>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139" name="Google Shape;139;p13"/>
          <p:cNvSpPr txBox="1">
            <a:spLocks noGrp="1"/>
          </p:cNvSpPr>
          <p:nvPr>
            <p:ph type="subTitle" idx="14"/>
          </p:nvPr>
        </p:nvSpPr>
        <p:spPr>
          <a:xfrm>
            <a:off x="5005533" y="4850000"/>
            <a:ext cx="3345200" cy="422400"/>
          </a:xfrm>
          <a:prstGeom prst="rect">
            <a:avLst/>
          </a:prstGeom>
        </p:spPr>
        <p:txBody>
          <a:bodyPr spcFirstLastPara="1" wrap="square" lIns="91425" tIns="0" rIns="91425" bIns="0"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40" name="Google Shape;140;p13"/>
          <p:cNvSpPr txBox="1">
            <a:spLocks noGrp="1"/>
          </p:cNvSpPr>
          <p:nvPr>
            <p:ph type="subTitle" idx="15"/>
          </p:nvPr>
        </p:nvSpPr>
        <p:spPr>
          <a:xfrm>
            <a:off x="5005533" y="5370933"/>
            <a:ext cx="3345200" cy="708400"/>
          </a:xfrm>
          <a:prstGeom prst="rect">
            <a:avLst/>
          </a:prstGeom>
        </p:spPr>
        <p:txBody>
          <a:bodyPr spcFirstLastPara="1" wrap="square" lIns="91425" tIns="0" rIns="91425" bIns="0" anchor="t" anchorCtr="0">
            <a:noAutofit/>
          </a:bodyPr>
          <a:lstStyle>
            <a:lvl1pPr lvl="0"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141" name="Google Shape;141;p13"/>
          <p:cNvSpPr/>
          <p:nvPr/>
        </p:nvSpPr>
        <p:spPr>
          <a:xfrm flipH="1">
            <a:off x="-919291" y="3068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2" name="Google Shape;142;p13"/>
          <p:cNvSpPr/>
          <p:nvPr/>
        </p:nvSpPr>
        <p:spPr>
          <a:xfrm>
            <a:off x="8253138" y="1849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3" name="Google Shape;143;p13"/>
          <p:cNvSpPr/>
          <p:nvPr/>
        </p:nvSpPr>
        <p:spPr>
          <a:xfrm>
            <a:off x="9650729" y="781316"/>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4" name="Google Shape;144;p13"/>
          <p:cNvSpPr/>
          <p:nvPr/>
        </p:nvSpPr>
        <p:spPr>
          <a:xfrm>
            <a:off x="-34933" y="6300467"/>
            <a:ext cx="12268800" cy="5576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8773189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145"/>
        <p:cNvGrpSpPr/>
        <p:nvPr/>
      </p:nvGrpSpPr>
      <p:grpSpPr>
        <a:xfrm>
          <a:off x="0" y="0"/>
          <a:ext cx="0" cy="0"/>
          <a:chOff x="0" y="0"/>
          <a:chExt cx="0" cy="0"/>
        </a:xfrm>
      </p:grpSpPr>
      <p:sp>
        <p:nvSpPr>
          <p:cNvPr id="146" name="Google Shape;146;p14"/>
          <p:cNvSpPr txBox="1">
            <a:spLocks noGrp="1"/>
          </p:cNvSpPr>
          <p:nvPr>
            <p:ph type="subTitle" idx="1"/>
          </p:nvPr>
        </p:nvSpPr>
        <p:spPr>
          <a:xfrm>
            <a:off x="960000" y="1358500"/>
            <a:ext cx="6943600" cy="2682400"/>
          </a:xfrm>
          <a:prstGeom prst="rect">
            <a:avLst/>
          </a:prstGeom>
        </p:spPr>
        <p:txBody>
          <a:bodyPr spcFirstLastPara="1" wrap="square" lIns="91425" tIns="91425" rIns="91425" bIns="91425" anchor="b" anchorCtr="0">
            <a:noAutofit/>
          </a:bodyPr>
          <a:lstStyle>
            <a:lvl1pPr lvl="0">
              <a:spcBef>
                <a:spcPts val="0"/>
              </a:spcBef>
              <a:spcAft>
                <a:spcPts val="0"/>
              </a:spcAft>
              <a:buSzPts val="3000"/>
              <a:buNone/>
              <a:defRPr sz="4000"/>
            </a:lvl1pPr>
            <a:lvl2pPr lvl="1">
              <a:spcBef>
                <a:spcPts val="0"/>
              </a:spcBef>
              <a:spcAft>
                <a:spcPts val="0"/>
              </a:spcAft>
              <a:buSzPts val="1600"/>
              <a:buNone/>
              <a:defRPr/>
            </a:lvl2pPr>
            <a:lvl3pPr lvl="2">
              <a:spcBef>
                <a:spcPts val="0"/>
              </a:spcBef>
              <a:spcAft>
                <a:spcPts val="0"/>
              </a:spcAft>
              <a:buSzPts val="1600"/>
              <a:buNone/>
              <a:defRPr/>
            </a:lvl3pPr>
            <a:lvl4pPr lvl="3">
              <a:spcBef>
                <a:spcPts val="0"/>
              </a:spcBef>
              <a:spcAft>
                <a:spcPts val="0"/>
              </a:spcAft>
              <a:buSzPts val="1600"/>
              <a:buNone/>
              <a:defRPr/>
            </a:lvl4pPr>
            <a:lvl5pPr lvl="4">
              <a:spcBef>
                <a:spcPts val="0"/>
              </a:spcBef>
              <a:spcAft>
                <a:spcPts val="0"/>
              </a:spcAft>
              <a:buSzPts val="1600"/>
              <a:buNone/>
              <a:defRPr/>
            </a:lvl5pPr>
            <a:lvl6pPr lvl="5">
              <a:spcBef>
                <a:spcPts val="0"/>
              </a:spcBef>
              <a:spcAft>
                <a:spcPts val="0"/>
              </a:spcAft>
              <a:buSzPts val="1600"/>
              <a:buNone/>
              <a:defRPr/>
            </a:lvl6pPr>
            <a:lvl7pPr lvl="6">
              <a:spcBef>
                <a:spcPts val="0"/>
              </a:spcBef>
              <a:spcAft>
                <a:spcPts val="0"/>
              </a:spcAft>
              <a:buSzPts val="1600"/>
              <a:buNone/>
              <a:defRPr/>
            </a:lvl7pPr>
            <a:lvl8pPr lvl="7">
              <a:spcBef>
                <a:spcPts val="0"/>
              </a:spcBef>
              <a:spcAft>
                <a:spcPts val="0"/>
              </a:spcAft>
              <a:buSzPts val="1600"/>
              <a:buNone/>
              <a:defRPr/>
            </a:lvl8pPr>
            <a:lvl9pPr lvl="8">
              <a:spcBef>
                <a:spcPts val="0"/>
              </a:spcBef>
              <a:spcAft>
                <a:spcPts val="0"/>
              </a:spcAft>
              <a:buSzPts val="1600"/>
              <a:buNone/>
              <a:defRPr/>
            </a:lvl9pPr>
          </a:lstStyle>
          <a:p>
            <a:endParaRPr/>
          </a:p>
        </p:txBody>
      </p:sp>
      <p:sp>
        <p:nvSpPr>
          <p:cNvPr id="147" name="Google Shape;147;p14"/>
          <p:cNvSpPr txBox="1">
            <a:spLocks noGrp="1"/>
          </p:cNvSpPr>
          <p:nvPr>
            <p:ph type="subTitle" idx="2"/>
          </p:nvPr>
        </p:nvSpPr>
        <p:spPr>
          <a:xfrm>
            <a:off x="960000" y="4084633"/>
            <a:ext cx="6943600" cy="602800"/>
          </a:xfrm>
          <a:prstGeom prst="rect">
            <a:avLst/>
          </a:prstGeom>
        </p:spPr>
        <p:txBody>
          <a:bodyPr spcFirstLastPara="1" wrap="square" lIns="91425" tIns="91425" rIns="91425" bIns="91425" anchor="t" anchorCtr="0">
            <a:noAutofit/>
          </a:bodyPr>
          <a:lstStyle>
            <a:lvl1pPr lvl="0"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148" name="Google Shape;148;p14"/>
          <p:cNvSpPr/>
          <p:nvPr/>
        </p:nvSpPr>
        <p:spPr>
          <a:xfrm flipH="1">
            <a:off x="319204" y="4560157"/>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9" name="Google Shape;149;p14"/>
          <p:cNvSpPr/>
          <p:nvPr/>
        </p:nvSpPr>
        <p:spPr>
          <a:xfrm flipH="1">
            <a:off x="7802511" y="4422741"/>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0" name="Google Shape;150;p14"/>
          <p:cNvSpPr/>
          <p:nvPr/>
        </p:nvSpPr>
        <p:spPr>
          <a:xfrm flipH="1">
            <a:off x="10051576" y="455717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1" name="Google Shape;151;p14"/>
          <p:cNvSpPr/>
          <p:nvPr/>
        </p:nvSpPr>
        <p:spPr>
          <a:xfrm flipH="1">
            <a:off x="10147719" y="168697"/>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14"/>
          <p:cNvSpPr/>
          <p:nvPr/>
        </p:nvSpPr>
        <p:spPr>
          <a:xfrm flipH="1">
            <a:off x="341591" y="2295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3" name="Google Shape;153;p14"/>
          <p:cNvSpPr/>
          <p:nvPr/>
        </p:nvSpPr>
        <p:spPr>
          <a:xfrm flipH="1">
            <a:off x="6195218" y="229583"/>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4" name="Google Shape;154;p14"/>
          <p:cNvSpPr/>
          <p:nvPr/>
        </p:nvSpPr>
        <p:spPr>
          <a:xfrm flipH="1">
            <a:off x="7516320" y="49978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5" name="Google Shape;155;p14"/>
          <p:cNvSpPr/>
          <p:nvPr/>
        </p:nvSpPr>
        <p:spPr>
          <a:xfrm>
            <a:off x="11456220"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6" name="Google Shape;156;p14"/>
          <p:cNvSpPr/>
          <p:nvPr/>
        </p:nvSpPr>
        <p:spPr>
          <a:xfrm>
            <a:off x="1294053" y="5102914"/>
            <a:ext cx="742707" cy="629473"/>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14"/>
          <p:cNvSpPr/>
          <p:nvPr/>
        </p:nvSpPr>
        <p:spPr>
          <a:xfrm flipH="1">
            <a:off x="-34933" y="5578733"/>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502186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158"/>
        <p:cNvGrpSpPr/>
        <p:nvPr/>
      </p:nvGrpSpPr>
      <p:grpSpPr>
        <a:xfrm>
          <a:off x="0" y="0"/>
          <a:ext cx="0" cy="0"/>
          <a:chOff x="0" y="0"/>
          <a:chExt cx="0" cy="0"/>
        </a:xfrm>
      </p:grpSpPr>
      <p:sp>
        <p:nvSpPr>
          <p:cNvPr id="159" name="Google Shape;159;p15"/>
          <p:cNvSpPr txBox="1">
            <a:spLocks noGrp="1"/>
          </p:cNvSpPr>
          <p:nvPr>
            <p:ph type="title"/>
          </p:nvPr>
        </p:nvSpPr>
        <p:spPr>
          <a:xfrm flipH="1">
            <a:off x="959833" y="3149751"/>
            <a:ext cx="3984400" cy="828400"/>
          </a:xfrm>
          <a:prstGeom prst="rect">
            <a:avLst/>
          </a:prstGeom>
        </p:spPr>
        <p:txBody>
          <a:bodyPr spcFirstLastPara="1" wrap="square" lIns="91425" tIns="91425" rIns="91425" bIns="91425" anchor="ctr" anchorCtr="0">
            <a:noAutofit/>
          </a:bodyPr>
          <a:lstStyle>
            <a:lvl1pPr lvl="0" rtl="0">
              <a:spcBef>
                <a:spcPts val="0"/>
              </a:spcBef>
              <a:spcAft>
                <a:spcPts val="0"/>
              </a:spcAft>
              <a:buSzPts val="3600"/>
              <a:buNone/>
              <a:defRPr sz="48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60" name="Google Shape;160;p15"/>
          <p:cNvSpPr txBox="1">
            <a:spLocks noGrp="1"/>
          </p:cNvSpPr>
          <p:nvPr>
            <p:ph type="subTitle" idx="1"/>
          </p:nvPr>
        </p:nvSpPr>
        <p:spPr>
          <a:xfrm flipH="1">
            <a:off x="959733" y="4125200"/>
            <a:ext cx="3444000" cy="7524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a:lvl1pPr>
            <a:lvl2pPr lvl="1" algn="ctr" rtl="0">
              <a:spcBef>
                <a:spcPts val="0"/>
              </a:spcBef>
              <a:spcAft>
                <a:spcPts val="0"/>
              </a:spcAft>
              <a:buSzPts val="1600"/>
              <a:buNone/>
              <a:defRPr/>
            </a:lvl2pPr>
            <a:lvl3pPr lvl="2" algn="ctr" rtl="0">
              <a:spcBef>
                <a:spcPts val="0"/>
              </a:spcBef>
              <a:spcAft>
                <a:spcPts val="0"/>
              </a:spcAft>
              <a:buSzPts val="1600"/>
              <a:buNone/>
              <a:defRPr/>
            </a:lvl3pPr>
            <a:lvl4pPr lvl="3" algn="ctr" rtl="0">
              <a:spcBef>
                <a:spcPts val="0"/>
              </a:spcBef>
              <a:spcAft>
                <a:spcPts val="0"/>
              </a:spcAft>
              <a:buSzPts val="1600"/>
              <a:buNone/>
              <a:defRPr/>
            </a:lvl4pPr>
            <a:lvl5pPr lvl="4" algn="ctr" rtl="0">
              <a:spcBef>
                <a:spcPts val="0"/>
              </a:spcBef>
              <a:spcAft>
                <a:spcPts val="0"/>
              </a:spcAft>
              <a:buSzPts val="1600"/>
              <a:buNone/>
              <a:defRPr/>
            </a:lvl5pPr>
            <a:lvl6pPr lvl="5" algn="ctr" rtl="0">
              <a:spcBef>
                <a:spcPts val="0"/>
              </a:spcBef>
              <a:spcAft>
                <a:spcPts val="0"/>
              </a:spcAft>
              <a:buSzPts val="1600"/>
              <a:buNone/>
              <a:defRPr/>
            </a:lvl6pPr>
            <a:lvl7pPr lvl="6" algn="ctr" rtl="0">
              <a:spcBef>
                <a:spcPts val="0"/>
              </a:spcBef>
              <a:spcAft>
                <a:spcPts val="0"/>
              </a:spcAft>
              <a:buSzPts val="1600"/>
              <a:buNone/>
              <a:defRPr/>
            </a:lvl7pPr>
            <a:lvl8pPr lvl="7" algn="ctr" rtl="0">
              <a:spcBef>
                <a:spcPts val="0"/>
              </a:spcBef>
              <a:spcAft>
                <a:spcPts val="0"/>
              </a:spcAft>
              <a:buSzPts val="1600"/>
              <a:buNone/>
              <a:defRPr/>
            </a:lvl8pPr>
            <a:lvl9pPr lvl="8" algn="ctr" rtl="0">
              <a:spcBef>
                <a:spcPts val="0"/>
              </a:spcBef>
              <a:spcAft>
                <a:spcPts val="0"/>
              </a:spcAft>
              <a:buSzPts val="1600"/>
              <a:buNone/>
              <a:defRPr/>
            </a:lvl9pPr>
          </a:lstStyle>
          <a:p>
            <a:endParaRPr/>
          </a:p>
        </p:txBody>
      </p:sp>
      <p:sp>
        <p:nvSpPr>
          <p:cNvPr id="161" name="Google Shape;161;p15"/>
          <p:cNvSpPr txBox="1">
            <a:spLocks noGrp="1"/>
          </p:cNvSpPr>
          <p:nvPr>
            <p:ph type="title" idx="2" hasCustomPrompt="1"/>
          </p:nvPr>
        </p:nvSpPr>
        <p:spPr>
          <a:xfrm flipH="1">
            <a:off x="960000" y="1125767"/>
            <a:ext cx="6087600" cy="2024000"/>
          </a:xfrm>
          <a:prstGeom prst="rect">
            <a:avLst/>
          </a:prstGeom>
        </p:spPr>
        <p:txBody>
          <a:bodyPr spcFirstLastPara="1" wrap="square" lIns="91425" tIns="91425" rIns="91425" bIns="91425" anchor="b" anchorCtr="0">
            <a:noAutofit/>
          </a:bodyPr>
          <a:lstStyle>
            <a:lvl1pPr lvl="0" rtl="0">
              <a:spcBef>
                <a:spcPts val="0"/>
              </a:spcBef>
              <a:spcAft>
                <a:spcPts val="0"/>
              </a:spcAft>
              <a:buSzPts val="12000"/>
              <a:buNone/>
              <a:defRPr sz="16000">
                <a:solidFill>
                  <a:schemeClr val="accent3"/>
                </a:solidFill>
              </a:defRPr>
            </a:lvl1pPr>
            <a:lvl2pPr lvl="1" algn="ctr" rtl="0">
              <a:spcBef>
                <a:spcPts val="0"/>
              </a:spcBef>
              <a:spcAft>
                <a:spcPts val="0"/>
              </a:spcAft>
              <a:buSzPts val="12000"/>
              <a:buNone/>
              <a:defRPr sz="16000"/>
            </a:lvl2pPr>
            <a:lvl3pPr lvl="2" algn="ctr" rtl="0">
              <a:spcBef>
                <a:spcPts val="0"/>
              </a:spcBef>
              <a:spcAft>
                <a:spcPts val="0"/>
              </a:spcAft>
              <a:buSzPts val="12000"/>
              <a:buNone/>
              <a:defRPr sz="16000"/>
            </a:lvl3pPr>
            <a:lvl4pPr lvl="3" algn="ctr" rtl="0">
              <a:spcBef>
                <a:spcPts val="0"/>
              </a:spcBef>
              <a:spcAft>
                <a:spcPts val="0"/>
              </a:spcAft>
              <a:buSzPts val="12000"/>
              <a:buNone/>
              <a:defRPr sz="16000"/>
            </a:lvl4pPr>
            <a:lvl5pPr lvl="4" algn="ctr" rtl="0">
              <a:spcBef>
                <a:spcPts val="0"/>
              </a:spcBef>
              <a:spcAft>
                <a:spcPts val="0"/>
              </a:spcAft>
              <a:buSzPts val="12000"/>
              <a:buNone/>
              <a:defRPr sz="16000"/>
            </a:lvl5pPr>
            <a:lvl6pPr lvl="5" algn="ctr" rtl="0">
              <a:spcBef>
                <a:spcPts val="0"/>
              </a:spcBef>
              <a:spcAft>
                <a:spcPts val="0"/>
              </a:spcAft>
              <a:buSzPts val="12000"/>
              <a:buNone/>
              <a:defRPr sz="16000"/>
            </a:lvl6pPr>
            <a:lvl7pPr lvl="6" algn="ctr" rtl="0">
              <a:spcBef>
                <a:spcPts val="0"/>
              </a:spcBef>
              <a:spcAft>
                <a:spcPts val="0"/>
              </a:spcAft>
              <a:buSzPts val="12000"/>
              <a:buNone/>
              <a:defRPr sz="16000"/>
            </a:lvl7pPr>
            <a:lvl8pPr lvl="7" algn="ctr" rtl="0">
              <a:spcBef>
                <a:spcPts val="0"/>
              </a:spcBef>
              <a:spcAft>
                <a:spcPts val="0"/>
              </a:spcAft>
              <a:buSzPts val="12000"/>
              <a:buNone/>
              <a:defRPr sz="16000"/>
            </a:lvl8pPr>
            <a:lvl9pPr lvl="8" algn="ctr" rtl="0">
              <a:spcBef>
                <a:spcPts val="0"/>
              </a:spcBef>
              <a:spcAft>
                <a:spcPts val="0"/>
              </a:spcAft>
              <a:buSzPts val="12000"/>
              <a:buNone/>
              <a:defRPr sz="16000"/>
            </a:lvl9pPr>
          </a:lstStyle>
          <a:p>
            <a:r>
              <a:t>xx%</a:t>
            </a:r>
          </a:p>
        </p:txBody>
      </p:sp>
      <p:sp>
        <p:nvSpPr>
          <p:cNvPr id="162" name="Google Shape;162;p15"/>
          <p:cNvSpPr/>
          <p:nvPr/>
        </p:nvSpPr>
        <p:spPr>
          <a:xfrm>
            <a:off x="105509" y="52063"/>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3" name="Google Shape;163;p15"/>
          <p:cNvSpPr/>
          <p:nvPr/>
        </p:nvSpPr>
        <p:spPr>
          <a:xfrm>
            <a:off x="94942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4" name="Google Shape;164;p15"/>
          <p:cNvSpPr/>
          <p:nvPr/>
        </p:nvSpPr>
        <p:spPr>
          <a:xfrm>
            <a:off x="3123620" y="4887673"/>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15"/>
          <p:cNvSpPr/>
          <p:nvPr/>
        </p:nvSpPr>
        <p:spPr>
          <a:xfrm>
            <a:off x="10365604" y="36700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6" name="Google Shape;166;p15"/>
          <p:cNvSpPr/>
          <p:nvPr/>
        </p:nvSpPr>
        <p:spPr>
          <a:xfrm>
            <a:off x="-36207" y="5464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7" name="Google Shape;167;p15"/>
          <p:cNvSpPr/>
          <p:nvPr/>
        </p:nvSpPr>
        <p:spPr>
          <a:xfrm>
            <a:off x="5927934" y="4440395"/>
            <a:ext cx="2111993" cy="1580836"/>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8" name="Google Shape;168;p15"/>
          <p:cNvSpPr/>
          <p:nvPr/>
        </p:nvSpPr>
        <p:spPr>
          <a:xfrm>
            <a:off x="8187320" y="3932395"/>
            <a:ext cx="1493145" cy="1265472"/>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9" name="Google Shape;169;p15"/>
          <p:cNvGrpSpPr/>
          <p:nvPr/>
        </p:nvGrpSpPr>
        <p:grpSpPr>
          <a:xfrm>
            <a:off x="1657067" y="4745219"/>
            <a:ext cx="10571148" cy="2229759"/>
            <a:chOff x="1691672" y="4955436"/>
            <a:chExt cx="2621552" cy="552961"/>
          </a:xfrm>
        </p:grpSpPr>
        <p:sp>
          <p:nvSpPr>
            <p:cNvPr id="170" name="Google Shape;170;p15"/>
            <p:cNvSpPr/>
            <p:nvPr/>
          </p:nvSpPr>
          <p:spPr>
            <a:xfrm>
              <a:off x="1691672" y="4955436"/>
              <a:ext cx="2621533" cy="552958"/>
            </a:xfrm>
            <a:custGeom>
              <a:avLst/>
              <a:gdLst/>
              <a:ahLst/>
              <a:cxnLst/>
              <a:rect l="l" t="t" r="r" b="b"/>
              <a:pathLst>
                <a:path w="58759" h="12394" extrusionOk="0">
                  <a:moveTo>
                    <a:pt x="50305" y="0"/>
                  </a:moveTo>
                  <a:cubicBezTo>
                    <a:pt x="39301" y="0"/>
                    <a:pt x="19201" y="1727"/>
                    <a:pt x="1" y="12394"/>
                  </a:cubicBezTo>
                  <a:lnTo>
                    <a:pt x="58758" y="12394"/>
                  </a:lnTo>
                  <a:lnTo>
                    <a:pt x="58758" y="396"/>
                  </a:lnTo>
                  <a:cubicBezTo>
                    <a:pt x="58758" y="396"/>
                    <a:pt x="55575" y="0"/>
                    <a:pt x="50305" y="0"/>
                  </a:cubicBezTo>
                  <a:close/>
                </a:path>
              </a:pathLst>
            </a:custGeom>
            <a:solidFill>
              <a:srgbClr val="CD68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15"/>
            <p:cNvSpPr/>
            <p:nvPr/>
          </p:nvSpPr>
          <p:spPr>
            <a:xfrm>
              <a:off x="3591174" y="4965029"/>
              <a:ext cx="722049" cy="543366"/>
            </a:xfrm>
            <a:custGeom>
              <a:avLst/>
              <a:gdLst/>
              <a:ahLst/>
              <a:cxnLst/>
              <a:rect l="l" t="t" r="r" b="b"/>
              <a:pathLst>
                <a:path w="16184" h="12179" extrusionOk="0">
                  <a:moveTo>
                    <a:pt x="13424" y="0"/>
                  </a:moveTo>
                  <a:cubicBezTo>
                    <a:pt x="11705" y="3132"/>
                    <a:pt x="9341" y="5824"/>
                    <a:pt x="6401" y="8165"/>
                  </a:cubicBezTo>
                  <a:cubicBezTo>
                    <a:pt x="4388" y="9759"/>
                    <a:pt x="2240" y="11071"/>
                    <a:pt x="1" y="12179"/>
                  </a:cubicBezTo>
                  <a:lnTo>
                    <a:pt x="16183" y="12179"/>
                  </a:lnTo>
                  <a:lnTo>
                    <a:pt x="16183" y="181"/>
                  </a:lnTo>
                  <a:cubicBezTo>
                    <a:pt x="15279" y="114"/>
                    <a:pt x="14351" y="57"/>
                    <a:pt x="13424" y="0"/>
                  </a:cubicBezTo>
                  <a:close/>
                </a:path>
              </a:pathLst>
            </a:custGeom>
            <a:solidFill>
              <a:srgbClr val="A42C3D">
                <a:alpha val="468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15"/>
            <p:cNvSpPr/>
            <p:nvPr/>
          </p:nvSpPr>
          <p:spPr>
            <a:xfrm>
              <a:off x="2349571" y="4985552"/>
              <a:ext cx="1963640" cy="513296"/>
            </a:xfrm>
            <a:custGeom>
              <a:avLst/>
              <a:gdLst/>
              <a:ahLst/>
              <a:cxnLst/>
              <a:rect l="l" t="t" r="r" b="b"/>
              <a:pathLst>
                <a:path w="44013" h="11505" extrusionOk="0">
                  <a:moveTo>
                    <a:pt x="35221" y="1"/>
                  </a:moveTo>
                  <a:cubicBezTo>
                    <a:pt x="33560" y="1"/>
                    <a:pt x="31899" y="54"/>
                    <a:pt x="30239" y="174"/>
                  </a:cubicBezTo>
                  <a:cubicBezTo>
                    <a:pt x="27151" y="388"/>
                    <a:pt x="24065" y="840"/>
                    <a:pt x="21057" y="1599"/>
                  </a:cubicBezTo>
                  <a:cubicBezTo>
                    <a:pt x="18489" y="2254"/>
                    <a:pt x="15934" y="3057"/>
                    <a:pt x="13435" y="3951"/>
                  </a:cubicBezTo>
                  <a:cubicBezTo>
                    <a:pt x="8628" y="5680"/>
                    <a:pt x="3902" y="7919"/>
                    <a:pt x="1" y="11278"/>
                  </a:cubicBezTo>
                  <a:lnTo>
                    <a:pt x="1" y="11505"/>
                  </a:lnTo>
                  <a:cubicBezTo>
                    <a:pt x="3336" y="8598"/>
                    <a:pt x="7362" y="6506"/>
                    <a:pt x="11467" y="4878"/>
                  </a:cubicBezTo>
                  <a:cubicBezTo>
                    <a:pt x="13910" y="3916"/>
                    <a:pt x="16420" y="3102"/>
                    <a:pt x="18942" y="2368"/>
                  </a:cubicBezTo>
                  <a:cubicBezTo>
                    <a:pt x="21882" y="1519"/>
                    <a:pt x="24856" y="897"/>
                    <a:pt x="27909" y="558"/>
                  </a:cubicBezTo>
                  <a:cubicBezTo>
                    <a:pt x="30302" y="288"/>
                    <a:pt x="32714" y="179"/>
                    <a:pt x="35127" y="179"/>
                  </a:cubicBezTo>
                  <a:cubicBezTo>
                    <a:pt x="35850" y="179"/>
                    <a:pt x="36573" y="189"/>
                    <a:pt x="37295" y="207"/>
                  </a:cubicBezTo>
                  <a:cubicBezTo>
                    <a:pt x="38833" y="242"/>
                    <a:pt x="40371" y="332"/>
                    <a:pt x="41909" y="423"/>
                  </a:cubicBezTo>
                  <a:cubicBezTo>
                    <a:pt x="42610" y="456"/>
                    <a:pt x="43311" y="501"/>
                    <a:pt x="44012" y="581"/>
                  </a:cubicBezTo>
                  <a:lnTo>
                    <a:pt x="44012" y="411"/>
                  </a:lnTo>
                  <a:cubicBezTo>
                    <a:pt x="43990" y="400"/>
                    <a:pt x="43967" y="400"/>
                    <a:pt x="43944" y="400"/>
                  </a:cubicBezTo>
                  <a:cubicBezTo>
                    <a:pt x="42520" y="230"/>
                    <a:pt x="41072" y="185"/>
                    <a:pt x="39635" y="117"/>
                  </a:cubicBezTo>
                  <a:cubicBezTo>
                    <a:pt x="38164" y="42"/>
                    <a:pt x="36693" y="1"/>
                    <a:pt x="3522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15"/>
            <p:cNvSpPr/>
            <p:nvPr/>
          </p:nvSpPr>
          <p:spPr>
            <a:xfrm>
              <a:off x="1988364" y="4995769"/>
              <a:ext cx="1316276" cy="503079"/>
            </a:xfrm>
            <a:custGeom>
              <a:avLst/>
              <a:gdLst/>
              <a:ahLst/>
              <a:cxnLst/>
              <a:rect l="l" t="t" r="r" b="b"/>
              <a:pathLst>
                <a:path w="29503" h="11276" extrusionOk="0">
                  <a:moveTo>
                    <a:pt x="29503" y="1"/>
                  </a:moveTo>
                  <a:lnTo>
                    <a:pt x="26585" y="317"/>
                  </a:lnTo>
                  <a:cubicBezTo>
                    <a:pt x="24720" y="566"/>
                    <a:pt x="22876" y="917"/>
                    <a:pt x="21067" y="1370"/>
                  </a:cubicBezTo>
                  <a:cubicBezTo>
                    <a:pt x="18489" y="2025"/>
                    <a:pt x="15945" y="2828"/>
                    <a:pt x="13445" y="3722"/>
                  </a:cubicBezTo>
                  <a:cubicBezTo>
                    <a:pt x="8628" y="5451"/>
                    <a:pt x="3901" y="7690"/>
                    <a:pt x="0" y="11049"/>
                  </a:cubicBezTo>
                  <a:lnTo>
                    <a:pt x="0" y="11276"/>
                  </a:lnTo>
                  <a:cubicBezTo>
                    <a:pt x="3347" y="8369"/>
                    <a:pt x="7361" y="6277"/>
                    <a:pt x="11477" y="4649"/>
                  </a:cubicBezTo>
                  <a:cubicBezTo>
                    <a:pt x="13920" y="3687"/>
                    <a:pt x="16420" y="2873"/>
                    <a:pt x="18941" y="2139"/>
                  </a:cubicBezTo>
                  <a:cubicBezTo>
                    <a:pt x="21881" y="1290"/>
                    <a:pt x="26461" y="340"/>
                    <a:pt x="29503"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15"/>
            <p:cNvSpPr/>
            <p:nvPr/>
          </p:nvSpPr>
          <p:spPr>
            <a:xfrm>
              <a:off x="2765788" y="5062469"/>
              <a:ext cx="1547427" cy="445927"/>
            </a:xfrm>
            <a:custGeom>
              <a:avLst/>
              <a:gdLst/>
              <a:ahLst/>
              <a:cxnLst/>
              <a:rect l="l" t="t" r="r" b="b"/>
              <a:pathLst>
                <a:path w="34684" h="9995" extrusionOk="0">
                  <a:moveTo>
                    <a:pt x="31317" y="0"/>
                  </a:moveTo>
                  <a:cubicBezTo>
                    <a:pt x="28523" y="0"/>
                    <a:pt x="25719" y="318"/>
                    <a:pt x="22979" y="745"/>
                  </a:cubicBezTo>
                  <a:cubicBezTo>
                    <a:pt x="20684" y="1096"/>
                    <a:pt x="18422" y="1548"/>
                    <a:pt x="16183" y="2170"/>
                  </a:cubicBezTo>
                  <a:cubicBezTo>
                    <a:pt x="14012" y="2769"/>
                    <a:pt x="11874" y="3527"/>
                    <a:pt x="9793" y="4409"/>
                  </a:cubicBezTo>
                  <a:cubicBezTo>
                    <a:pt x="6333" y="5891"/>
                    <a:pt x="3031" y="7756"/>
                    <a:pt x="1" y="9995"/>
                  </a:cubicBezTo>
                  <a:lnTo>
                    <a:pt x="306" y="9995"/>
                  </a:lnTo>
                  <a:cubicBezTo>
                    <a:pt x="2873" y="8118"/>
                    <a:pt x="5632" y="6501"/>
                    <a:pt x="8516" y="5167"/>
                  </a:cubicBezTo>
                  <a:cubicBezTo>
                    <a:pt x="12666" y="3244"/>
                    <a:pt x="17076" y="1910"/>
                    <a:pt x="21577" y="1141"/>
                  </a:cubicBezTo>
                  <a:cubicBezTo>
                    <a:pt x="24760" y="605"/>
                    <a:pt x="28025" y="180"/>
                    <a:pt x="31278" y="180"/>
                  </a:cubicBezTo>
                  <a:cubicBezTo>
                    <a:pt x="32416" y="180"/>
                    <a:pt x="33552" y="232"/>
                    <a:pt x="34683" y="350"/>
                  </a:cubicBezTo>
                  <a:lnTo>
                    <a:pt x="34683" y="169"/>
                  </a:lnTo>
                  <a:cubicBezTo>
                    <a:pt x="33566" y="52"/>
                    <a:pt x="32442" y="0"/>
                    <a:pt x="3131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15"/>
            <p:cNvSpPr/>
            <p:nvPr/>
          </p:nvSpPr>
          <p:spPr>
            <a:xfrm>
              <a:off x="3253703" y="5107798"/>
              <a:ext cx="1059517" cy="400598"/>
            </a:xfrm>
            <a:custGeom>
              <a:avLst/>
              <a:gdLst/>
              <a:ahLst/>
              <a:cxnLst/>
              <a:rect l="l" t="t" r="r" b="b"/>
              <a:pathLst>
                <a:path w="23748" h="8979" extrusionOk="0">
                  <a:moveTo>
                    <a:pt x="23747" y="0"/>
                  </a:moveTo>
                  <a:cubicBezTo>
                    <a:pt x="20931" y="170"/>
                    <a:pt x="18138" y="826"/>
                    <a:pt x="15424" y="1583"/>
                  </a:cubicBezTo>
                  <a:cubicBezTo>
                    <a:pt x="12178" y="2500"/>
                    <a:pt x="9024" y="3676"/>
                    <a:pt x="6027" y="5225"/>
                  </a:cubicBezTo>
                  <a:cubicBezTo>
                    <a:pt x="3924" y="6310"/>
                    <a:pt x="1900" y="7577"/>
                    <a:pt x="0" y="8979"/>
                  </a:cubicBezTo>
                  <a:lnTo>
                    <a:pt x="294" y="8979"/>
                  </a:lnTo>
                  <a:cubicBezTo>
                    <a:pt x="1865" y="7837"/>
                    <a:pt x="3494" y="6797"/>
                    <a:pt x="5202" y="5870"/>
                  </a:cubicBezTo>
                  <a:cubicBezTo>
                    <a:pt x="8130" y="4264"/>
                    <a:pt x="11240" y="2986"/>
                    <a:pt x="14440" y="2047"/>
                  </a:cubicBezTo>
                  <a:cubicBezTo>
                    <a:pt x="17471" y="1165"/>
                    <a:pt x="20581" y="362"/>
                    <a:pt x="23747" y="170"/>
                  </a:cubicBezTo>
                  <a:lnTo>
                    <a:pt x="23747"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15"/>
            <p:cNvSpPr/>
            <p:nvPr/>
          </p:nvSpPr>
          <p:spPr>
            <a:xfrm>
              <a:off x="3649710" y="5186500"/>
              <a:ext cx="663514" cy="321897"/>
            </a:xfrm>
            <a:custGeom>
              <a:avLst/>
              <a:gdLst/>
              <a:ahLst/>
              <a:cxnLst/>
              <a:rect l="l" t="t" r="r" b="b"/>
              <a:pathLst>
                <a:path w="14872" h="7215" extrusionOk="0">
                  <a:moveTo>
                    <a:pt x="14871" y="0"/>
                  </a:moveTo>
                  <a:cubicBezTo>
                    <a:pt x="13107" y="407"/>
                    <a:pt x="11377" y="939"/>
                    <a:pt x="9692" y="1595"/>
                  </a:cubicBezTo>
                  <a:cubicBezTo>
                    <a:pt x="6684" y="2771"/>
                    <a:pt x="3823" y="4332"/>
                    <a:pt x="1234" y="6254"/>
                  </a:cubicBezTo>
                  <a:cubicBezTo>
                    <a:pt x="815" y="6571"/>
                    <a:pt x="408" y="6887"/>
                    <a:pt x="1" y="7215"/>
                  </a:cubicBezTo>
                  <a:lnTo>
                    <a:pt x="284" y="7215"/>
                  </a:lnTo>
                  <a:cubicBezTo>
                    <a:pt x="1832" y="5971"/>
                    <a:pt x="3495" y="4852"/>
                    <a:pt x="5237" y="3890"/>
                  </a:cubicBezTo>
                  <a:cubicBezTo>
                    <a:pt x="8064" y="2307"/>
                    <a:pt x="11117" y="1120"/>
                    <a:pt x="14261" y="329"/>
                  </a:cubicBezTo>
                  <a:cubicBezTo>
                    <a:pt x="14464" y="272"/>
                    <a:pt x="14668" y="226"/>
                    <a:pt x="14871" y="181"/>
                  </a:cubicBezTo>
                  <a:lnTo>
                    <a:pt x="14871"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936559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258"/>
        <p:cNvGrpSpPr/>
        <p:nvPr/>
      </p:nvGrpSpPr>
      <p:grpSpPr>
        <a:xfrm>
          <a:off x="0" y="0"/>
          <a:ext cx="0" cy="0"/>
          <a:chOff x="0" y="0"/>
          <a:chExt cx="0" cy="0"/>
        </a:xfrm>
      </p:grpSpPr>
      <p:sp>
        <p:nvSpPr>
          <p:cNvPr id="259" name="Google Shape;259;p23"/>
          <p:cNvSpPr/>
          <p:nvPr/>
        </p:nvSpPr>
        <p:spPr>
          <a:xfrm>
            <a:off x="8172073"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0" name="Google Shape;260;p23"/>
          <p:cNvSpPr txBox="1">
            <a:spLocks noGrp="1"/>
          </p:cNvSpPr>
          <p:nvPr>
            <p:ph type="title"/>
          </p:nvPr>
        </p:nvSpPr>
        <p:spPr>
          <a:xfrm>
            <a:off x="960000" y="593367"/>
            <a:ext cx="10272000" cy="763600"/>
          </a:xfrm>
          <a:prstGeom prst="rect">
            <a:avLst/>
          </a:prstGeom>
        </p:spPr>
        <p:txBody>
          <a:bodyPr spcFirstLastPara="1" wrap="square" lIns="91425" tIns="91425" rIns="91425" bIns="91425" anchor="t"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261" name="Google Shape;261;p23"/>
          <p:cNvSpPr/>
          <p:nvPr/>
        </p:nvSpPr>
        <p:spPr>
          <a:xfrm flipH="1">
            <a:off x="-149461" y="5324365"/>
            <a:ext cx="977756" cy="828688"/>
          </a:xfrm>
          <a:custGeom>
            <a:avLst/>
            <a:gdLst/>
            <a:ahLst/>
            <a:cxnLst/>
            <a:rect l="l" t="t" r="r" b="b"/>
            <a:pathLst>
              <a:path w="10042" h="8511" extrusionOk="0">
                <a:moveTo>
                  <a:pt x="6179" y="1"/>
                </a:moveTo>
                <a:cubicBezTo>
                  <a:pt x="5320" y="1"/>
                  <a:pt x="4953" y="4451"/>
                  <a:pt x="4953" y="4451"/>
                </a:cubicBezTo>
                <a:cubicBezTo>
                  <a:pt x="4953" y="4451"/>
                  <a:pt x="5111" y="1850"/>
                  <a:pt x="3166" y="1205"/>
                </a:cubicBezTo>
                <a:cubicBezTo>
                  <a:pt x="3059" y="1169"/>
                  <a:pt x="2965" y="1152"/>
                  <a:pt x="2883" y="1152"/>
                </a:cubicBezTo>
                <a:cubicBezTo>
                  <a:pt x="1489" y="1152"/>
                  <a:pt x="3596" y="6034"/>
                  <a:pt x="3596" y="6034"/>
                </a:cubicBezTo>
                <a:cubicBezTo>
                  <a:pt x="3596" y="6034"/>
                  <a:pt x="2106" y="4099"/>
                  <a:pt x="1160" y="4099"/>
                </a:cubicBezTo>
                <a:cubicBezTo>
                  <a:pt x="1061" y="4099"/>
                  <a:pt x="967" y="4121"/>
                  <a:pt x="882" y="4168"/>
                </a:cubicBezTo>
                <a:cubicBezTo>
                  <a:pt x="0" y="4666"/>
                  <a:pt x="3483" y="8510"/>
                  <a:pt x="3483" y="8510"/>
                </a:cubicBezTo>
                <a:lnTo>
                  <a:pt x="8142" y="8510"/>
                </a:lnTo>
                <a:cubicBezTo>
                  <a:pt x="8142" y="8510"/>
                  <a:pt x="10042" y="4836"/>
                  <a:pt x="9556" y="3874"/>
                </a:cubicBezTo>
                <a:cubicBezTo>
                  <a:pt x="9401" y="3564"/>
                  <a:pt x="9139" y="3459"/>
                  <a:pt x="8855" y="3459"/>
                </a:cubicBezTo>
                <a:cubicBezTo>
                  <a:pt x="8246" y="3459"/>
                  <a:pt x="7531" y="3942"/>
                  <a:pt x="7531" y="3942"/>
                </a:cubicBezTo>
                <a:cubicBezTo>
                  <a:pt x="7531" y="3942"/>
                  <a:pt x="9285" y="1906"/>
                  <a:pt x="8436" y="1273"/>
                </a:cubicBezTo>
                <a:cubicBezTo>
                  <a:pt x="8341" y="1202"/>
                  <a:pt x="8236" y="1171"/>
                  <a:pt x="8124" y="1171"/>
                </a:cubicBezTo>
                <a:cubicBezTo>
                  <a:pt x="7257" y="1171"/>
                  <a:pt x="6005" y="3071"/>
                  <a:pt x="6005" y="3071"/>
                </a:cubicBezTo>
                <a:cubicBezTo>
                  <a:pt x="6005" y="3071"/>
                  <a:pt x="7272" y="561"/>
                  <a:pt x="6322" y="41"/>
                </a:cubicBezTo>
                <a:cubicBezTo>
                  <a:pt x="6273" y="14"/>
                  <a:pt x="6225" y="1"/>
                  <a:pt x="6179"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2" name="Google Shape;262;p23"/>
          <p:cNvSpPr/>
          <p:nvPr/>
        </p:nvSpPr>
        <p:spPr>
          <a:xfrm flipH="1">
            <a:off x="879644" y="4813875"/>
            <a:ext cx="1403829" cy="1540304"/>
          </a:xfrm>
          <a:custGeom>
            <a:avLst/>
            <a:gdLst/>
            <a:ahLst/>
            <a:cxnLst/>
            <a:rect l="l" t="t" r="r" b="b"/>
            <a:pathLst>
              <a:path w="4309" h="4728" extrusionOk="0">
                <a:moveTo>
                  <a:pt x="1793" y="1"/>
                </a:moveTo>
                <a:cubicBezTo>
                  <a:pt x="1178" y="1"/>
                  <a:pt x="1900" y="1889"/>
                  <a:pt x="1900" y="1889"/>
                </a:cubicBezTo>
                <a:cubicBezTo>
                  <a:pt x="1900" y="1889"/>
                  <a:pt x="1524" y="1480"/>
                  <a:pt x="1232" y="1480"/>
                </a:cubicBezTo>
                <a:cubicBezTo>
                  <a:pt x="1184" y="1480"/>
                  <a:pt x="1139" y="1491"/>
                  <a:pt x="1097" y="1516"/>
                </a:cubicBezTo>
                <a:cubicBezTo>
                  <a:pt x="792" y="1697"/>
                  <a:pt x="1776" y="3054"/>
                  <a:pt x="1776" y="3054"/>
                </a:cubicBezTo>
                <a:cubicBezTo>
                  <a:pt x="1776" y="3054"/>
                  <a:pt x="1328" y="2754"/>
                  <a:pt x="895" y="2754"/>
                </a:cubicBezTo>
                <a:cubicBezTo>
                  <a:pt x="752" y="2754"/>
                  <a:pt x="610" y="2786"/>
                  <a:pt x="487" y="2873"/>
                </a:cubicBezTo>
                <a:cubicBezTo>
                  <a:pt x="0" y="3213"/>
                  <a:pt x="1776" y="4648"/>
                  <a:pt x="1776" y="4648"/>
                </a:cubicBezTo>
                <a:lnTo>
                  <a:pt x="3789" y="4728"/>
                </a:lnTo>
                <a:cubicBezTo>
                  <a:pt x="3789" y="4728"/>
                  <a:pt x="4309" y="3484"/>
                  <a:pt x="4026" y="2670"/>
                </a:cubicBezTo>
                <a:cubicBezTo>
                  <a:pt x="3920" y="2377"/>
                  <a:pt x="3758" y="2283"/>
                  <a:pt x="3595" y="2283"/>
                </a:cubicBezTo>
                <a:cubicBezTo>
                  <a:pt x="3304" y="2283"/>
                  <a:pt x="3008" y="2579"/>
                  <a:pt x="3008" y="2579"/>
                </a:cubicBezTo>
                <a:cubicBezTo>
                  <a:pt x="3008" y="2579"/>
                  <a:pt x="3585" y="1426"/>
                  <a:pt x="3099" y="1132"/>
                </a:cubicBezTo>
                <a:cubicBezTo>
                  <a:pt x="3035" y="1093"/>
                  <a:pt x="2978" y="1077"/>
                  <a:pt x="2927" y="1077"/>
                </a:cubicBezTo>
                <a:cubicBezTo>
                  <a:pt x="2593" y="1077"/>
                  <a:pt x="2533" y="1810"/>
                  <a:pt x="2533" y="1810"/>
                </a:cubicBezTo>
                <a:cubicBezTo>
                  <a:pt x="2533" y="1810"/>
                  <a:pt x="2465" y="24"/>
                  <a:pt x="1809" y="1"/>
                </a:cubicBezTo>
                <a:cubicBezTo>
                  <a:pt x="1804" y="1"/>
                  <a:pt x="1798" y="1"/>
                  <a:pt x="1793"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3" name="Google Shape;263;p23"/>
          <p:cNvSpPr/>
          <p:nvPr/>
        </p:nvSpPr>
        <p:spPr>
          <a:xfrm flipH="1">
            <a:off x="9378971" y="5176498"/>
            <a:ext cx="2768928" cy="2072567"/>
          </a:xfrm>
          <a:custGeom>
            <a:avLst/>
            <a:gdLst/>
            <a:ahLst/>
            <a:cxnLst/>
            <a:rect l="l" t="t" r="r" b="b"/>
            <a:pathLst>
              <a:path w="14204" h="10632" extrusionOk="0">
                <a:moveTo>
                  <a:pt x="8582" y="1"/>
                </a:moveTo>
                <a:cubicBezTo>
                  <a:pt x="8545" y="1"/>
                  <a:pt x="8508" y="15"/>
                  <a:pt x="8470" y="47"/>
                </a:cubicBezTo>
                <a:cubicBezTo>
                  <a:pt x="8141" y="335"/>
                  <a:pt x="8569" y="1314"/>
                  <a:pt x="8650" y="1490"/>
                </a:cubicBezTo>
                <a:lnTo>
                  <a:pt x="8650" y="1490"/>
                </a:lnTo>
                <a:cubicBezTo>
                  <a:pt x="8554" y="1289"/>
                  <a:pt x="7934" y="52"/>
                  <a:pt x="7141" y="52"/>
                </a:cubicBezTo>
                <a:cubicBezTo>
                  <a:pt x="7019" y="52"/>
                  <a:pt x="6892" y="81"/>
                  <a:pt x="6763" y="149"/>
                </a:cubicBezTo>
                <a:cubicBezTo>
                  <a:pt x="5711" y="703"/>
                  <a:pt x="5971" y="1890"/>
                  <a:pt x="5971" y="1890"/>
                </a:cubicBezTo>
                <a:cubicBezTo>
                  <a:pt x="5971" y="1890"/>
                  <a:pt x="5494" y="155"/>
                  <a:pt x="4896" y="155"/>
                </a:cubicBezTo>
                <a:cubicBezTo>
                  <a:pt x="4863" y="155"/>
                  <a:pt x="4829" y="160"/>
                  <a:pt x="4795" y="171"/>
                </a:cubicBezTo>
                <a:cubicBezTo>
                  <a:pt x="4139" y="375"/>
                  <a:pt x="4026" y="1393"/>
                  <a:pt x="4026" y="1393"/>
                </a:cubicBezTo>
                <a:cubicBezTo>
                  <a:pt x="4026" y="1393"/>
                  <a:pt x="3804" y="69"/>
                  <a:pt x="3510" y="69"/>
                </a:cubicBezTo>
                <a:cubicBezTo>
                  <a:pt x="3479" y="69"/>
                  <a:pt x="3448" y="83"/>
                  <a:pt x="3416" y="115"/>
                </a:cubicBezTo>
                <a:cubicBezTo>
                  <a:pt x="3087" y="465"/>
                  <a:pt x="3664" y="1551"/>
                  <a:pt x="3664" y="1551"/>
                </a:cubicBezTo>
                <a:cubicBezTo>
                  <a:pt x="3664" y="1551"/>
                  <a:pt x="2939" y="738"/>
                  <a:pt x="2552" y="738"/>
                </a:cubicBezTo>
                <a:cubicBezTo>
                  <a:pt x="2478" y="738"/>
                  <a:pt x="2417" y="768"/>
                  <a:pt x="2375" y="839"/>
                </a:cubicBezTo>
                <a:cubicBezTo>
                  <a:pt x="2115" y="1280"/>
                  <a:pt x="3370" y="1925"/>
                  <a:pt x="3370" y="1925"/>
                </a:cubicBezTo>
                <a:cubicBezTo>
                  <a:pt x="3370" y="1925"/>
                  <a:pt x="3181" y="1884"/>
                  <a:pt x="2898" y="1884"/>
                </a:cubicBezTo>
                <a:cubicBezTo>
                  <a:pt x="2250" y="1884"/>
                  <a:pt x="1113" y="2098"/>
                  <a:pt x="656" y="3508"/>
                </a:cubicBezTo>
                <a:cubicBezTo>
                  <a:pt x="0" y="5532"/>
                  <a:pt x="1810" y="10632"/>
                  <a:pt x="1810" y="10632"/>
                </a:cubicBezTo>
                <a:lnTo>
                  <a:pt x="14204" y="7511"/>
                </a:lnTo>
                <a:cubicBezTo>
                  <a:pt x="14204" y="7511"/>
                  <a:pt x="13464" y="1370"/>
                  <a:pt x="10635" y="1370"/>
                </a:cubicBezTo>
                <a:cubicBezTo>
                  <a:pt x="10239" y="1370"/>
                  <a:pt x="9801" y="1491"/>
                  <a:pt x="9318" y="1766"/>
                </a:cubicBezTo>
                <a:cubicBezTo>
                  <a:pt x="9318" y="1766"/>
                  <a:pt x="10453" y="222"/>
                  <a:pt x="9917" y="222"/>
                </a:cubicBezTo>
                <a:cubicBezTo>
                  <a:pt x="9897" y="222"/>
                  <a:pt x="9874" y="224"/>
                  <a:pt x="9849" y="228"/>
                </a:cubicBezTo>
                <a:cubicBezTo>
                  <a:pt x="9160" y="364"/>
                  <a:pt x="9138" y="1043"/>
                  <a:pt x="9138" y="1043"/>
                </a:cubicBezTo>
                <a:cubicBezTo>
                  <a:pt x="9138" y="1043"/>
                  <a:pt x="8893" y="1"/>
                  <a:pt x="8582" y="1"/>
                </a:cubicBezTo>
                <a:close/>
              </a:path>
            </a:pathLst>
          </a:custGeom>
          <a:solidFill>
            <a:srgbClr val="EDB95C">
              <a:alpha val="4732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4" name="Google Shape;264;p23"/>
          <p:cNvSpPr/>
          <p:nvPr/>
        </p:nvSpPr>
        <p:spPr>
          <a:xfrm flipH="1">
            <a:off x="-34933" y="5969867"/>
            <a:ext cx="12268800" cy="12792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5" name="Google Shape;265;p23"/>
          <p:cNvSpPr/>
          <p:nvPr/>
        </p:nvSpPr>
        <p:spPr>
          <a:xfrm>
            <a:off x="-341324" y="-260404"/>
            <a:ext cx="1919672" cy="1102599"/>
          </a:xfrm>
          <a:custGeom>
            <a:avLst/>
            <a:gdLst/>
            <a:ahLst/>
            <a:cxnLst/>
            <a:rect l="l" t="t" r="r" b="b"/>
            <a:pathLst>
              <a:path w="6884" h="3954" extrusionOk="0">
                <a:moveTo>
                  <a:pt x="2984" y="0"/>
                </a:moveTo>
                <a:cubicBezTo>
                  <a:pt x="2957" y="0"/>
                  <a:pt x="2931" y="1"/>
                  <a:pt x="2906" y="3"/>
                </a:cubicBezTo>
                <a:cubicBezTo>
                  <a:pt x="1911" y="71"/>
                  <a:pt x="1617" y="1099"/>
                  <a:pt x="2182" y="1789"/>
                </a:cubicBezTo>
                <a:cubicBezTo>
                  <a:pt x="1924" y="1647"/>
                  <a:pt x="1666" y="1557"/>
                  <a:pt x="1401" y="1557"/>
                </a:cubicBezTo>
                <a:cubicBezTo>
                  <a:pt x="1225" y="1557"/>
                  <a:pt x="1045" y="1597"/>
                  <a:pt x="860" y="1687"/>
                </a:cubicBezTo>
                <a:cubicBezTo>
                  <a:pt x="498" y="1857"/>
                  <a:pt x="0" y="2287"/>
                  <a:pt x="169" y="2739"/>
                </a:cubicBezTo>
                <a:cubicBezTo>
                  <a:pt x="324" y="3122"/>
                  <a:pt x="746" y="3249"/>
                  <a:pt x="1226" y="3249"/>
                </a:cubicBezTo>
                <a:cubicBezTo>
                  <a:pt x="1866" y="3249"/>
                  <a:pt x="2612" y="3023"/>
                  <a:pt x="2974" y="2875"/>
                </a:cubicBezTo>
                <a:lnTo>
                  <a:pt x="2974" y="2875"/>
                </a:lnTo>
                <a:cubicBezTo>
                  <a:pt x="2561" y="3601"/>
                  <a:pt x="3053" y="3954"/>
                  <a:pt x="3652" y="3954"/>
                </a:cubicBezTo>
                <a:cubicBezTo>
                  <a:pt x="4201" y="3954"/>
                  <a:pt x="4839" y="3657"/>
                  <a:pt x="4953" y="3079"/>
                </a:cubicBezTo>
                <a:cubicBezTo>
                  <a:pt x="5149" y="3172"/>
                  <a:pt x="5393" y="3222"/>
                  <a:pt x="5639" y="3222"/>
                </a:cubicBezTo>
                <a:cubicBezTo>
                  <a:pt x="6257" y="3222"/>
                  <a:pt x="6883" y="2904"/>
                  <a:pt x="6762" y="2151"/>
                </a:cubicBezTo>
                <a:cubicBezTo>
                  <a:pt x="6693" y="1694"/>
                  <a:pt x="6328" y="1533"/>
                  <a:pt x="5926" y="1533"/>
                </a:cubicBezTo>
                <a:cubicBezTo>
                  <a:pt x="5541" y="1533"/>
                  <a:pt x="5123" y="1680"/>
                  <a:pt x="4896" y="1857"/>
                </a:cubicBezTo>
                <a:cubicBezTo>
                  <a:pt x="5247" y="892"/>
                  <a:pt x="3852" y="0"/>
                  <a:pt x="2984"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6" name="Google Shape;266;p23"/>
          <p:cNvSpPr/>
          <p:nvPr/>
        </p:nvSpPr>
        <p:spPr>
          <a:xfrm>
            <a:off x="11011638" y="1418372"/>
            <a:ext cx="1695172" cy="876523"/>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7" name="Google Shape;267;p23"/>
          <p:cNvSpPr/>
          <p:nvPr/>
        </p:nvSpPr>
        <p:spPr>
          <a:xfrm>
            <a:off x="9458062" y="115750"/>
            <a:ext cx="2465321" cy="1416525"/>
          </a:xfrm>
          <a:custGeom>
            <a:avLst/>
            <a:gdLst/>
            <a:ahLst/>
            <a:cxnLst/>
            <a:rect l="l" t="t" r="r" b="b"/>
            <a:pathLst>
              <a:path w="14794" h="8500" extrusionOk="0">
                <a:moveTo>
                  <a:pt x="8367" y="1"/>
                </a:moveTo>
                <a:cubicBezTo>
                  <a:pt x="6501" y="1"/>
                  <a:pt x="3499" y="1920"/>
                  <a:pt x="4254" y="3988"/>
                </a:cubicBezTo>
                <a:cubicBezTo>
                  <a:pt x="3775" y="3607"/>
                  <a:pt x="2879" y="3294"/>
                  <a:pt x="2054" y="3294"/>
                </a:cubicBezTo>
                <a:cubicBezTo>
                  <a:pt x="1186" y="3294"/>
                  <a:pt x="396" y="3641"/>
                  <a:pt x="251" y="4621"/>
                </a:cubicBezTo>
                <a:cubicBezTo>
                  <a:pt x="1" y="6243"/>
                  <a:pt x="1335" y="6921"/>
                  <a:pt x="2662" y="6921"/>
                </a:cubicBezTo>
                <a:cubicBezTo>
                  <a:pt x="3194" y="6921"/>
                  <a:pt x="3725" y="6812"/>
                  <a:pt x="4152" y="6611"/>
                </a:cubicBezTo>
                <a:cubicBezTo>
                  <a:pt x="4390" y="7863"/>
                  <a:pt x="5758" y="8500"/>
                  <a:pt x="6938" y="8500"/>
                </a:cubicBezTo>
                <a:cubicBezTo>
                  <a:pt x="8230" y="8500"/>
                  <a:pt x="9297" y="7736"/>
                  <a:pt x="8404" y="6181"/>
                </a:cubicBezTo>
                <a:lnTo>
                  <a:pt x="8404" y="6181"/>
                </a:lnTo>
                <a:cubicBezTo>
                  <a:pt x="9173" y="6505"/>
                  <a:pt x="10777" y="6990"/>
                  <a:pt x="12156" y="6990"/>
                </a:cubicBezTo>
                <a:cubicBezTo>
                  <a:pt x="13190" y="6990"/>
                  <a:pt x="14097" y="6717"/>
                  <a:pt x="14432" y="5898"/>
                </a:cubicBezTo>
                <a:cubicBezTo>
                  <a:pt x="14794" y="4903"/>
                  <a:pt x="13731" y="3988"/>
                  <a:pt x="12950" y="3626"/>
                </a:cubicBezTo>
                <a:cubicBezTo>
                  <a:pt x="12555" y="3428"/>
                  <a:pt x="12171" y="3343"/>
                  <a:pt x="11794" y="3343"/>
                </a:cubicBezTo>
                <a:cubicBezTo>
                  <a:pt x="11221" y="3343"/>
                  <a:pt x="10664" y="3540"/>
                  <a:pt x="10112" y="3840"/>
                </a:cubicBezTo>
                <a:cubicBezTo>
                  <a:pt x="11311" y="2347"/>
                  <a:pt x="10678" y="154"/>
                  <a:pt x="8552" y="7"/>
                </a:cubicBezTo>
                <a:cubicBezTo>
                  <a:pt x="8492" y="3"/>
                  <a:pt x="8430" y="1"/>
                  <a:pt x="8367" y="1"/>
                </a:cubicBezTo>
                <a:close/>
              </a:path>
            </a:pathLst>
          </a:custGeom>
          <a:solidFill>
            <a:srgbClr val="FFFFFF"/>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68" name="Google Shape;268;p23"/>
          <p:cNvSpPr txBox="1">
            <a:spLocks noGrp="1"/>
          </p:cNvSpPr>
          <p:nvPr>
            <p:ph type="subTitle" idx="1"/>
          </p:nvPr>
        </p:nvSpPr>
        <p:spPr>
          <a:xfrm>
            <a:off x="9600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69" name="Google Shape;269;p23"/>
          <p:cNvSpPr txBox="1">
            <a:spLocks noGrp="1"/>
          </p:cNvSpPr>
          <p:nvPr>
            <p:ph type="subTitle" idx="2"/>
          </p:nvPr>
        </p:nvSpPr>
        <p:spPr>
          <a:xfrm>
            <a:off x="9600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0" name="Google Shape;270;p23"/>
          <p:cNvSpPr txBox="1">
            <a:spLocks noGrp="1"/>
          </p:cNvSpPr>
          <p:nvPr>
            <p:ph type="subTitle" idx="3"/>
          </p:nvPr>
        </p:nvSpPr>
        <p:spPr>
          <a:xfrm>
            <a:off x="44234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71" name="Google Shape;271;p23"/>
          <p:cNvSpPr txBox="1">
            <a:spLocks noGrp="1"/>
          </p:cNvSpPr>
          <p:nvPr>
            <p:ph type="subTitle" idx="4"/>
          </p:nvPr>
        </p:nvSpPr>
        <p:spPr>
          <a:xfrm>
            <a:off x="44234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
        <p:nvSpPr>
          <p:cNvPr id="272" name="Google Shape;272;p23"/>
          <p:cNvSpPr txBox="1">
            <a:spLocks noGrp="1"/>
          </p:cNvSpPr>
          <p:nvPr>
            <p:ph type="subTitle" idx="5"/>
          </p:nvPr>
        </p:nvSpPr>
        <p:spPr>
          <a:xfrm>
            <a:off x="7886800" y="3333663"/>
            <a:ext cx="3345200" cy="426000"/>
          </a:xfrm>
          <a:prstGeom prst="rect">
            <a:avLst/>
          </a:prstGeom>
        </p:spPr>
        <p:txBody>
          <a:bodyPr spcFirstLastPara="1" wrap="square" lIns="91425" tIns="0" rIns="91425" bIns="0" anchor="b" anchorCtr="0">
            <a:noAutofit/>
          </a:bodyPr>
          <a:lstStyle>
            <a:lvl1pPr lvl="0" algn="ctr" rtl="0">
              <a:spcBef>
                <a:spcPts val="0"/>
              </a:spcBef>
              <a:spcAft>
                <a:spcPts val="0"/>
              </a:spcAft>
              <a:buSzPts val="2000"/>
              <a:buFont typeface="Arvo"/>
              <a:buNone/>
              <a:defRPr sz="2667" b="1">
                <a:latin typeface="Arvo"/>
                <a:ea typeface="Arvo"/>
                <a:cs typeface="Arvo"/>
                <a:sym typeface="Arvo"/>
              </a:defRPr>
            </a:lvl1pPr>
            <a:lvl2pPr lvl="1" rtl="0">
              <a:spcBef>
                <a:spcPts val="0"/>
              </a:spcBef>
              <a:spcAft>
                <a:spcPts val="0"/>
              </a:spcAft>
              <a:buSzPts val="2000"/>
              <a:buFont typeface="Arvo"/>
              <a:buNone/>
              <a:defRPr sz="2667" b="1">
                <a:latin typeface="Arvo"/>
                <a:ea typeface="Arvo"/>
                <a:cs typeface="Arvo"/>
                <a:sym typeface="Arvo"/>
              </a:defRPr>
            </a:lvl2pPr>
            <a:lvl3pPr lvl="2" rtl="0">
              <a:spcBef>
                <a:spcPts val="0"/>
              </a:spcBef>
              <a:spcAft>
                <a:spcPts val="0"/>
              </a:spcAft>
              <a:buSzPts val="2000"/>
              <a:buFont typeface="Arvo"/>
              <a:buNone/>
              <a:defRPr sz="2667" b="1">
                <a:latin typeface="Arvo"/>
                <a:ea typeface="Arvo"/>
                <a:cs typeface="Arvo"/>
                <a:sym typeface="Arvo"/>
              </a:defRPr>
            </a:lvl3pPr>
            <a:lvl4pPr lvl="3" rtl="0">
              <a:spcBef>
                <a:spcPts val="0"/>
              </a:spcBef>
              <a:spcAft>
                <a:spcPts val="0"/>
              </a:spcAft>
              <a:buSzPts val="2000"/>
              <a:buFont typeface="Arvo"/>
              <a:buNone/>
              <a:defRPr sz="2667" b="1">
                <a:latin typeface="Arvo"/>
                <a:ea typeface="Arvo"/>
                <a:cs typeface="Arvo"/>
                <a:sym typeface="Arvo"/>
              </a:defRPr>
            </a:lvl4pPr>
            <a:lvl5pPr lvl="4" rtl="0">
              <a:spcBef>
                <a:spcPts val="0"/>
              </a:spcBef>
              <a:spcAft>
                <a:spcPts val="0"/>
              </a:spcAft>
              <a:buSzPts val="2000"/>
              <a:buFont typeface="Arvo"/>
              <a:buNone/>
              <a:defRPr sz="2667" b="1">
                <a:latin typeface="Arvo"/>
                <a:ea typeface="Arvo"/>
                <a:cs typeface="Arvo"/>
                <a:sym typeface="Arvo"/>
              </a:defRPr>
            </a:lvl5pPr>
            <a:lvl6pPr lvl="5" rtl="0">
              <a:spcBef>
                <a:spcPts val="0"/>
              </a:spcBef>
              <a:spcAft>
                <a:spcPts val="0"/>
              </a:spcAft>
              <a:buSzPts val="2000"/>
              <a:buFont typeface="Arvo"/>
              <a:buNone/>
              <a:defRPr sz="2667" b="1">
                <a:latin typeface="Arvo"/>
                <a:ea typeface="Arvo"/>
                <a:cs typeface="Arvo"/>
                <a:sym typeface="Arvo"/>
              </a:defRPr>
            </a:lvl6pPr>
            <a:lvl7pPr lvl="6" rtl="0">
              <a:spcBef>
                <a:spcPts val="0"/>
              </a:spcBef>
              <a:spcAft>
                <a:spcPts val="0"/>
              </a:spcAft>
              <a:buSzPts val="2000"/>
              <a:buFont typeface="Arvo"/>
              <a:buNone/>
              <a:defRPr sz="2667" b="1">
                <a:latin typeface="Arvo"/>
                <a:ea typeface="Arvo"/>
                <a:cs typeface="Arvo"/>
                <a:sym typeface="Arvo"/>
              </a:defRPr>
            </a:lvl7pPr>
            <a:lvl8pPr lvl="7" rtl="0">
              <a:spcBef>
                <a:spcPts val="0"/>
              </a:spcBef>
              <a:spcAft>
                <a:spcPts val="0"/>
              </a:spcAft>
              <a:buSzPts val="2000"/>
              <a:buFont typeface="Arvo"/>
              <a:buNone/>
              <a:defRPr sz="2667" b="1">
                <a:latin typeface="Arvo"/>
                <a:ea typeface="Arvo"/>
                <a:cs typeface="Arvo"/>
                <a:sym typeface="Arvo"/>
              </a:defRPr>
            </a:lvl8pPr>
            <a:lvl9pPr lvl="8" rtl="0">
              <a:spcBef>
                <a:spcPts val="0"/>
              </a:spcBef>
              <a:spcAft>
                <a:spcPts val="0"/>
              </a:spcAft>
              <a:buSzPts val="2000"/>
              <a:buFont typeface="Arvo"/>
              <a:buNone/>
              <a:defRPr sz="2667" b="1">
                <a:latin typeface="Arvo"/>
                <a:ea typeface="Arvo"/>
                <a:cs typeface="Arvo"/>
                <a:sym typeface="Arvo"/>
              </a:defRPr>
            </a:lvl9pPr>
          </a:lstStyle>
          <a:p>
            <a:endParaRPr/>
          </a:p>
        </p:txBody>
      </p:sp>
      <p:sp>
        <p:nvSpPr>
          <p:cNvPr id="273" name="Google Shape;273;p23"/>
          <p:cNvSpPr txBox="1">
            <a:spLocks noGrp="1"/>
          </p:cNvSpPr>
          <p:nvPr>
            <p:ph type="subTitle" idx="6"/>
          </p:nvPr>
        </p:nvSpPr>
        <p:spPr>
          <a:xfrm>
            <a:off x="7886800" y="4070483"/>
            <a:ext cx="3345200" cy="681200"/>
          </a:xfrm>
          <a:prstGeom prst="rect">
            <a:avLst/>
          </a:prstGeom>
        </p:spPr>
        <p:txBody>
          <a:bodyPr spcFirstLastPara="1" wrap="square" lIns="91425" tIns="0" rIns="91425" bIns="0"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a:lvl2pPr>
            <a:lvl3pPr lvl="2" rtl="0">
              <a:spcBef>
                <a:spcPts val="0"/>
              </a:spcBef>
              <a:spcAft>
                <a:spcPts val="0"/>
              </a:spcAft>
              <a:buSzPts val="1600"/>
              <a:buNone/>
              <a:defRPr/>
            </a:lvl3pPr>
            <a:lvl4pPr lvl="3" rtl="0">
              <a:spcBef>
                <a:spcPts val="0"/>
              </a:spcBef>
              <a:spcAft>
                <a:spcPts val="0"/>
              </a:spcAft>
              <a:buSzPts val="1600"/>
              <a:buNone/>
              <a:defRPr/>
            </a:lvl4pPr>
            <a:lvl5pPr lvl="4" rtl="0">
              <a:spcBef>
                <a:spcPts val="0"/>
              </a:spcBef>
              <a:spcAft>
                <a:spcPts val="0"/>
              </a:spcAft>
              <a:buSzPts val="1600"/>
              <a:buNone/>
              <a:defRPr/>
            </a:lvl5pPr>
            <a:lvl6pPr lvl="5" rtl="0">
              <a:spcBef>
                <a:spcPts val="0"/>
              </a:spcBef>
              <a:spcAft>
                <a:spcPts val="0"/>
              </a:spcAft>
              <a:buSzPts val="1600"/>
              <a:buNone/>
              <a:defRPr/>
            </a:lvl6pPr>
            <a:lvl7pPr lvl="6" rtl="0">
              <a:spcBef>
                <a:spcPts val="0"/>
              </a:spcBef>
              <a:spcAft>
                <a:spcPts val="0"/>
              </a:spcAft>
              <a:buSzPts val="1600"/>
              <a:buNone/>
              <a:defRPr/>
            </a:lvl7pPr>
            <a:lvl8pPr lvl="7" rtl="0">
              <a:spcBef>
                <a:spcPts val="0"/>
              </a:spcBef>
              <a:spcAft>
                <a:spcPts val="0"/>
              </a:spcAft>
              <a:buSzPts val="1600"/>
              <a:buNone/>
              <a:defRPr/>
            </a:lvl8pPr>
            <a:lvl9pPr lvl="8" rtl="0">
              <a:spcBef>
                <a:spcPts val="0"/>
              </a:spcBef>
              <a:spcAft>
                <a:spcPts val="0"/>
              </a:spcAft>
              <a:buSzPts val="1600"/>
              <a:buNone/>
              <a:defRPr/>
            </a:lvl9pPr>
          </a:lstStyle>
          <a:p>
            <a:endParaRPr/>
          </a:p>
        </p:txBody>
      </p:sp>
    </p:spTree>
    <p:extLst>
      <p:ext uri="{BB962C8B-B14F-4D97-AF65-F5344CB8AC3E}">
        <p14:creationId xmlns:p14="http://schemas.microsoft.com/office/powerpoint/2010/main" val="6460785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image" Target="../media/image4.png"/><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theme" Target="../theme/theme5.xml"/><Relationship Id="rId2" Type="http://schemas.openxmlformats.org/officeDocument/2006/relationships/slideLayout" Target="../slideLayouts/slideLayout47.xml"/><Relationship Id="rId16" Type="http://schemas.openxmlformats.org/officeDocument/2006/relationships/image" Target="../media/image3.png"/><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5" Type="http://schemas.openxmlformats.org/officeDocument/2006/relationships/image" Target="../media/image2.png"/><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F7E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60000" y="593367"/>
            <a:ext cx="102720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2800"/>
              <a:buFont typeface="Arvo"/>
              <a:buNone/>
              <a:defRPr sz="2800" b="1">
                <a:solidFill>
                  <a:schemeClr val="dk1"/>
                </a:solidFill>
                <a:latin typeface="Arvo"/>
                <a:ea typeface="Arvo"/>
                <a:cs typeface="Arvo"/>
                <a:sym typeface="Arvo"/>
              </a:defRPr>
            </a:lvl1pPr>
            <a:lvl2pPr lvl="1">
              <a:spcBef>
                <a:spcPts val="0"/>
              </a:spcBef>
              <a:spcAft>
                <a:spcPts val="0"/>
              </a:spcAft>
              <a:buClr>
                <a:schemeClr val="dk1"/>
              </a:buClr>
              <a:buSzPts val="2800"/>
              <a:buFont typeface="Arvo"/>
              <a:buNone/>
              <a:defRPr sz="2800" b="1">
                <a:solidFill>
                  <a:schemeClr val="dk1"/>
                </a:solidFill>
                <a:latin typeface="Arvo"/>
                <a:ea typeface="Arvo"/>
                <a:cs typeface="Arvo"/>
                <a:sym typeface="Arvo"/>
              </a:defRPr>
            </a:lvl2pPr>
            <a:lvl3pPr lvl="2">
              <a:spcBef>
                <a:spcPts val="0"/>
              </a:spcBef>
              <a:spcAft>
                <a:spcPts val="0"/>
              </a:spcAft>
              <a:buClr>
                <a:schemeClr val="dk1"/>
              </a:buClr>
              <a:buSzPts val="2800"/>
              <a:buFont typeface="Arvo"/>
              <a:buNone/>
              <a:defRPr sz="2800" b="1">
                <a:solidFill>
                  <a:schemeClr val="dk1"/>
                </a:solidFill>
                <a:latin typeface="Arvo"/>
                <a:ea typeface="Arvo"/>
                <a:cs typeface="Arvo"/>
                <a:sym typeface="Arvo"/>
              </a:defRPr>
            </a:lvl3pPr>
            <a:lvl4pPr lvl="3">
              <a:spcBef>
                <a:spcPts val="0"/>
              </a:spcBef>
              <a:spcAft>
                <a:spcPts val="0"/>
              </a:spcAft>
              <a:buClr>
                <a:schemeClr val="dk1"/>
              </a:buClr>
              <a:buSzPts val="2800"/>
              <a:buFont typeface="Arvo"/>
              <a:buNone/>
              <a:defRPr sz="2800" b="1">
                <a:solidFill>
                  <a:schemeClr val="dk1"/>
                </a:solidFill>
                <a:latin typeface="Arvo"/>
                <a:ea typeface="Arvo"/>
                <a:cs typeface="Arvo"/>
                <a:sym typeface="Arvo"/>
              </a:defRPr>
            </a:lvl4pPr>
            <a:lvl5pPr lvl="4">
              <a:spcBef>
                <a:spcPts val="0"/>
              </a:spcBef>
              <a:spcAft>
                <a:spcPts val="0"/>
              </a:spcAft>
              <a:buClr>
                <a:schemeClr val="dk1"/>
              </a:buClr>
              <a:buSzPts val="2800"/>
              <a:buFont typeface="Arvo"/>
              <a:buNone/>
              <a:defRPr sz="2800" b="1">
                <a:solidFill>
                  <a:schemeClr val="dk1"/>
                </a:solidFill>
                <a:latin typeface="Arvo"/>
                <a:ea typeface="Arvo"/>
                <a:cs typeface="Arvo"/>
                <a:sym typeface="Arvo"/>
              </a:defRPr>
            </a:lvl5pPr>
            <a:lvl6pPr lvl="5">
              <a:spcBef>
                <a:spcPts val="0"/>
              </a:spcBef>
              <a:spcAft>
                <a:spcPts val="0"/>
              </a:spcAft>
              <a:buClr>
                <a:schemeClr val="dk1"/>
              </a:buClr>
              <a:buSzPts val="2800"/>
              <a:buFont typeface="Arvo"/>
              <a:buNone/>
              <a:defRPr sz="2800" b="1">
                <a:solidFill>
                  <a:schemeClr val="dk1"/>
                </a:solidFill>
                <a:latin typeface="Arvo"/>
                <a:ea typeface="Arvo"/>
                <a:cs typeface="Arvo"/>
                <a:sym typeface="Arvo"/>
              </a:defRPr>
            </a:lvl6pPr>
            <a:lvl7pPr lvl="6">
              <a:spcBef>
                <a:spcPts val="0"/>
              </a:spcBef>
              <a:spcAft>
                <a:spcPts val="0"/>
              </a:spcAft>
              <a:buClr>
                <a:schemeClr val="dk1"/>
              </a:buClr>
              <a:buSzPts val="2800"/>
              <a:buFont typeface="Arvo"/>
              <a:buNone/>
              <a:defRPr sz="2800" b="1">
                <a:solidFill>
                  <a:schemeClr val="dk1"/>
                </a:solidFill>
                <a:latin typeface="Arvo"/>
                <a:ea typeface="Arvo"/>
                <a:cs typeface="Arvo"/>
                <a:sym typeface="Arvo"/>
              </a:defRPr>
            </a:lvl7pPr>
            <a:lvl8pPr lvl="7">
              <a:spcBef>
                <a:spcPts val="0"/>
              </a:spcBef>
              <a:spcAft>
                <a:spcPts val="0"/>
              </a:spcAft>
              <a:buClr>
                <a:schemeClr val="dk1"/>
              </a:buClr>
              <a:buSzPts val="2800"/>
              <a:buFont typeface="Arvo"/>
              <a:buNone/>
              <a:defRPr sz="2800" b="1">
                <a:solidFill>
                  <a:schemeClr val="dk1"/>
                </a:solidFill>
                <a:latin typeface="Arvo"/>
                <a:ea typeface="Arvo"/>
                <a:cs typeface="Arvo"/>
                <a:sym typeface="Arvo"/>
              </a:defRPr>
            </a:lvl8pPr>
            <a:lvl9pPr lvl="8">
              <a:spcBef>
                <a:spcPts val="0"/>
              </a:spcBef>
              <a:spcAft>
                <a:spcPts val="0"/>
              </a:spcAft>
              <a:buClr>
                <a:schemeClr val="dk1"/>
              </a:buClr>
              <a:buSzPts val="2800"/>
              <a:buFont typeface="Arvo"/>
              <a:buNone/>
              <a:defRPr sz="2800" b="1">
                <a:solidFill>
                  <a:schemeClr val="dk1"/>
                </a:solidFill>
                <a:latin typeface="Arvo"/>
                <a:ea typeface="Arvo"/>
                <a:cs typeface="Arvo"/>
                <a:sym typeface="Arvo"/>
              </a:defRPr>
            </a:lvl9pPr>
          </a:lstStyle>
          <a:p>
            <a:endParaRPr/>
          </a:p>
        </p:txBody>
      </p:sp>
      <p:sp>
        <p:nvSpPr>
          <p:cNvPr id="7" name="Google Shape;7;p1"/>
          <p:cNvSpPr txBox="1">
            <a:spLocks noGrp="1"/>
          </p:cNvSpPr>
          <p:nvPr>
            <p:ph type="body" idx="1"/>
          </p:nvPr>
        </p:nvSpPr>
        <p:spPr>
          <a:xfrm>
            <a:off x="960000" y="1536633"/>
            <a:ext cx="10272000" cy="4555200"/>
          </a:xfrm>
          <a:prstGeom prst="rect">
            <a:avLst/>
          </a:prstGeom>
          <a:noFill/>
          <a:ln>
            <a:noFill/>
          </a:ln>
        </p:spPr>
        <p:txBody>
          <a:bodyPr spcFirstLastPara="1" wrap="square" lIns="91425" tIns="91425" rIns="91425" bIns="91425" anchor="t" anchorCtr="0">
            <a:noAutofit/>
          </a:bodyPr>
          <a:lstStyle>
            <a:lvl1pPr marL="457200" lvl="0"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1pPr>
            <a:lvl2pPr marL="914400" lvl="1"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2pPr>
            <a:lvl3pPr marL="1371600" lvl="2"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3pPr>
            <a:lvl4pPr marL="1828800" lvl="3"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4pPr>
            <a:lvl5pPr marL="2286000" lvl="4"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5pPr>
            <a:lvl6pPr marL="2743200" lvl="5"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6pPr>
            <a:lvl7pPr marL="3200400" lvl="6"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7pPr>
            <a:lvl8pPr marL="3657600" lvl="7"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8pPr>
            <a:lvl9pPr marL="4114800" lvl="8" indent="-330200">
              <a:lnSpc>
                <a:spcPct val="100000"/>
              </a:lnSpc>
              <a:spcBef>
                <a:spcPts val="0"/>
              </a:spcBef>
              <a:spcAft>
                <a:spcPts val="0"/>
              </a:spcAft>
              <a:buClr>
                <a:schemeClr val="dk1"/>
              </a:buClr>
              <a:buSzPts val="1600"/>
              <a:buFont typeface="Encode Sans"/>
              <a:buChar char="■"/>
              <a:defRPr sz="1600">
                <a:solidFill>
                  <a:schemeClr val="dk1"/>
                </a:solidFill>
                <a:latin typeface="Encode Sans"/>
                <a:ea typeface="Encode Sans"/>
                <a:cs typeface="Encode Sans"/>
                <a:sym typeface="Encode Sans"/>
              </a:defRPr>
            </a:lvl9pPr>
          </a:lstStyle>
          <a:p>
            <a:endParaRPr/>
          </a:p>
        </p:txBody>
      </p:sp>
      <p:pic>
        <p:nvPicPr>
          <p:cNvPr id="4" name="Picture 3" descr="A white circle with leaves and blue text&#10;&#10;Description automatically generated">
            <a:extLst>
              <a:ext uri="{FF2B5EF4-FFF2-40B4-BE49-F238E27FC236}">
                <a16:creationId xmlns:a16="http://schemas.microsoft.com/office/drawing/2014/main" id="{465E2667-DAA0-283F-BB86-2BE8782392AF}"/>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966159" y="8052135"/>
            <a:ext cx="1171574" cy="1171574"/>
          </a:xfrm>
          <a:prstGeom prst="rect">
            <a:avLst/>
          </a:prstGeom>
        </p:spPr>
      </p:pic>
      <p:pic>
        <p:nvPicPr>
          <p:cNvPr id="2" name="Picture 1">
            <a:extLst>
              <a:ext uri="{FF2B5EF4-FFF2-40B4-BE49-F238E27FC236}">
                <a16:creationId xmlns:a16="http://schemas.microsoft.com/office/drawing/2014/main" id="{9803327C-87EF-55CC-84B2-0EA55D470A77}"/>
              </a:ext>
            </a:extLst>
          </p:cNvPr>
          <p:cNvPicPr>
            <a:picLocks noChangeAspect="1"/>
          </p:cNvPicPr>
          <p:nvPr userDrawn="1"/>
        </p:nvPicPr>
        <p:blipFill>
          <a:blip r:embed="rId15"/>
          <a:stretch>
            <a:fillRect/>
          </a:stretch>
        </p:blipFill>
        <p:spPr>
          <a:xfrm>
            <a:off x="0" y="0"/>
            <a:ext cx="12192000" cy="6858000"/>
          </a:xfrm>
          <a:prstGeom prst="rect">
            <a:avLst/>
          </a:prstGeom>
        </p:spPr>
      </p:pic>
      <p:sp>
        <p:nvSpPr>
          <p:cNvPr id="3" name="Rectangle: Rounded Corners 2">
            <a:extLst>
              <a:ext uri="{FF2B5EF4-FFF2-40B4-BE49-F238E27FC236}">
                <a16:creationId xmlns:a16="http://schemas.microsoft.com/office/drawing/2014/main" id="{3D4E61A2-87ED-6383-9200-A7D2B90B3064}"/>
              </a:ext>
            </a:extLst>
          </p:cNvPr>
          <p:cNvSpPr/>
          <p:nvPr userDrawn="1"/>
        </p:nvSpPr>
        <p:spPr>
          <a:xfrm>
            <a:off x="106756" y="159026"/>
            <a:ext cx="11909653" cy="6579704"/>
          </a:xfrm>
          <a:prstGeom prst="roundRect">
            <a:avLst/>
          </a:prstGeom>
          <a:ln w="38100">
            <a:solidFill>
              <a:srgbClr val="FF6C0A"/>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lang="en-US" dirty="0"/>
          </a:p>
        </p:txBody>
      </p:sp>
      <p:pic>
        <p:nvPicPr>
          <p:cNvPr id="5" name="Picture 4" descr="A round pink circle with white text and a black background&#10;&#10;AI-generated content may be incorrect.">
            <a:extLst>
              <a:ext uri="{FF2B5EF4-FFF2-40B4-BE49-F238E27FC236}">
                <a16:creationId xmlns:a16="http://schemas.microsoft.com/office/drawing/2014/main" id="{D483F195-9098-86BB-3BAA-8ECAC648D899}"/>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818290" y="-108090"/>
            <a:ext cx="1498084" cy="1498084"/>
          </a:xfrm>
          <a:prstGeom prst="rect">
            <a:avLst/>
          </a:prstGeom>
        </p:spPr>
      </p:pic>
    </p:spTree>
    <p:extLst>
      <p:ext uri="{BB962C8B-B14F-4D97-AF65-F5344CB8AC3E}">
        <p14:creationId xmlns:p14="http://schemas.microsoft.com/office/powerpoint/2010/main" val="4274067901"/>
      </p:ext>
    </p:extLst>
  </p:cSld>
  <p:clrMap bg1="lt1" tx1="dk1" bg2="dk2" tx2="lt2" accent1="accent1" accent2="accent2" accent3="accent3" accent4="accent4" accent5="accent5" accent6="accent6" hlink="hlink" folHlink="folHlink"/>
  <p:sldLayoutIdLst>
    <p:sldLayoutId id="2147483662" r:id="rId1"/>
    <p:sldLayoutId id="2147483664" r:id="rId2"/>
    <p:sldLayoutId id="2147483665" r:id="rId3"/>
    <p:sldLayoutId id="2147483667" r:id="rId4"/>
    <p:sldLayoutId id="2147483668" r:id="rId5"/>
    <p:sldLayoutId id="2147483670" r:id="rId6"/>
    <p:sldLayoutId id="2147483671" r:id="rId7"/>
    <p:sldLayoutId id="2147483672" r:id="rId8"/>
    <p:sldLayoutId id="2147483676" r:id="rId9"/>
    <p:sldLayoutId id="2147483677" r:id="rId10"/>
    <p:sldLayoutId id="2147483679" r:id="rId11"/>
    <p:sldLayoutId id="2147483680"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t>10/20/2025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t>‹#›</a:t>
            </a:fld>
            <a:endParaRPr lang="en-US"/>
          </a:p>
        </p:txBody>
      </p:sp>
      <p:pic>
        <p:nvPicPr>
          <p:cNvPr id="7" name="Picture 6" descr="A round pink circle with white text and a black background&#10;&#10;AI-generated content may be incorrect.">
            <a:extLst>
              <a:ext uri="{FF2B5EF4-FFF2-40B4-BE49-F238E27FC236}">
                <a16:creationId xmlns:a16="http://schemas.microsoft.com/office/drawing/2014/main" id="{73D05A29-D497-2566-CB7A-E852A65A3436}"/>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818290" y="-108090"/>
            <a:ext cx="1498084" cy="1498084"/>
          </a:xfrm>
          <a:prstGeom prst="rect">
            <a:avLst/>
          </a:prstGeom>
        </p:spPr>
      </p:pic>
    </p:spTree>
    <p:extLst>
      <p:ext uri="{BB962C8B-B14F-4D97-AF65-F5344CB8AC3E}">
        <p14:creationId xmlns:p14="http://schemas.microsoft.com/office/powerpoint/2010/main" val="1310675365"/>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F0FC81-E11D-47C9-8F99-AFC068A3EAAC}" type="datetimeFigureOut">
              <a:rPr lang="en-US" smtClean="0">
                <a:solidFill>
                  <a:prstClr val="black">
                    <a:tint val="75000"/>
                  </a:prstClr>
                </a:solidFill>
              </a:rPr>
              <a:pPr/>
              <a:t>10/20/2025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BB61917-0FF8-41EF-9472-C3AF540A889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7720785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426A1EE-AFB1-4197-B426-6C0431E62DC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499D9A6-BA6A-485A-8E75-380FA569E94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98D93A-B0D8-403A-8BF2-A82049EE1E1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C3B847-38B6-46FE-9B3E-F46E7AC1A8A0}" type="datetimeFigureOut">
              <a:rPr lang="en-US" smtClean="0"/>
              <a:t>10/20/2025</a:t>
            </a:fld>
            <a:endParaRPr lang="en-US"/>
          </a:p>
        </p:txBody>
      </p:sp>
      <p:sp>
        <p:nvSpPr>
          <p:cNvPr id="5" name="Footer Placeholder 4">
            <a:extLst>
              <a:ext uri="{FF2B5EF4-FFF2-40B4-BE49-F238E27FC236}">
                <a16:creationId xmlns:a16="http://schemas.microsoft.com/office/drawing/2014/main" id="{52514AC4-8235-42FA-A1C5-0E27F585B35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AAE19A7-237C-4537-864B-85B83B48C13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2692DA0-1F3E-422B-B96F-CFEF87795272}" type="slidenum">
              <a:rPr lang="en-US" smtClean="0"/>
              <a:t>‹#›</a:t>
            </a:fld>
            <a:endParaRPr lang="en-US"/>
          </a:p>
        </p:txBody>
      </p:sp>
    </p:spTree>
    <p:extLst>
      <p:ext uri="{BB962C8B-B14F-4D97-AF65-F5344CB8AC3E}">
        <p14:creationId xmlns:p14="http://schemas.microsoft.com/office/powerpoint/2010/main" val="2542729942"/>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图片 6">
            <a:extLst>
              <a:ext uri="{FF2B5EF4-FFF2-40B4-BE49-F238E27FC236}">
                <a16:creationId xmlns:a16="http://schemas.microsoft.com/office/drawing/2014/main" id="{4926FB1C-6636-451B-1B0A-061592596634}"/>
              </a:ext>
            </a:extLst>
          </p:cNvPr>
          <p:cNvPicPr>
            <a:picLocks noChangeAspect="1"/>
          </p:cNvPicPr>
          <p:nvPr userDrawn="1"/>
        </p:nvPicPr>
        <p:blipFill rotWithShape="1">
          <a:blip r:embed="rId13" cstate="print">
            <a:extLst>
              <a:ext uri="{BEBA8EAE-BF5A-486C-A8C5-ECC9F3942E4B}">
                <a14:imgProps xmlns:a14="http://schemas.microsoft.com/office/drawing/2010/main">
                  <a14:imgLayer r:embed="rId14">
                    <a14:imgEffect>
                      <a14:brightnessContrast contrast="40000"/>
                    </a14:imgEffect>
                  </a14:imgLayer>
                </a14:imgProps>
              </a:ext>
              <a:ext uri="{28A0092B-C50C-407E-A947-70E740481C1C}">
                <a14:useLocalDpi xmlns:a14="http://schemas.microsoft.com/office/drawing/2010/main" val="0"/>
              </a:ext>
            </a:extLst>
          </a:blip>
          <a:srcRect b="33889"/>
          <a:stretch/>
        </p:blipFill>
        <p:spPr>
          <a:xfrm>
            <a:off x="0" y="0"/>
            <a:ext cx="12192000" cy="6858000"/>
          </a:xfrm>
          <a:prstGeom prst="rect">
            <a:avLst/>
          </a:prstGeom>
        </p:spPr>
      </p:pic>
      <p:pic>
        <p:nvPicPr>
          <p:cNvPr id="20" name="Picture 19">
            <a:extLst>
              <a:ext uri="{FF2B5EF4-FFF2-40B4-BE49-F238E27FC236}">
                <a16:creationId xmlns:a16="http://schemas.microsoft.com/office/drawing/2014/main" id="{F5A2D31B-A14F-5D85-C7CC-485EE11369F5}"/>
              </a:ext>
            </a:extLst>
          </p:cNvPr>
          <p:cNvPicPr>
            <a:picLocks noChangeAspect="1"/>
          </p:cNvPicPr>
          <p:nvPr userDrawn="1"/>
        </p:nvPicPr>
        <p:blipFill>
          <a:blip r:embed="rId15"/>
          <a:stretch>
            <a:fillRect/>
          </a:stretch>
        </p:blipFill>
        <p:spPr>
          <a:xfrm>
            <a:off x="0" y="0"/>
            <a:ext cx="12192000" cy="6858000"/>
          </a:xfrm>
          <a:prstGeom prst="rect">
            <a:avLst/>
          </a:prstGeom>
        </p:spPr>
      </p:pic>
      <p:pic>
        <p:nvPicPr>
          <p:cNvPr id="3" name="Picture 2" descr="A round pink circle with white text and a black background&#10;&#10;AI-generated content may be incorrect.">
            <a:extLst>
              <a:ext uri="{FF2B5EF4-FFF2-40B4-BE49-F238E27FC236}">
                <a16:creationId xmlns:a16="http://schemas.microsoft.com/office/drawing/2014/main" id="{DEEDD818-3C88-9310-F4E9-D5A93EB266CD}"/>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818290" y="-108090"/>
            <a:ext cx="1498084" cy="1498084"/>
          </a:xfrm>
          <a:prstGeom prst="rect">
            <a:avLst/>
          </a:prstGeom>
        </p:spPr>
      </p:pic>
    </p:spTree>
    <p:extLst>
      <p:ext uri="{BB962C8B-B14F-4D97-AF65-F5344CB8AC3E}">
        <p14:creationId xmlns:p14="http://schemas.microsoft.com/office/powerpoint/2010/main" val="2012250079"/>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ransition spd="slow">
    <p:push dir="u"/>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46.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audio" Target="../media/audio1.wav"/><Relationship Id="rId7" Type="http://schemas.openxmlformats.org/officeDocument/2006/relationships/image" Target="../media/image34.png"/><Relationship Id="rId2" Type="http://schemas.openxmlformats.org/officeDocument/2006/relationships/notesSlide" Target="../notesSlides/notesSlide4.xml"/><Relationship Id="rId1" Type="http://schemas.openxmlformats.org/officeDocument/2006/relationships/slideLayout" Target="../slideLayouts/slideLayout10.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 Id="rId9" Type="http://schemas.openxmlformats.org/officeDocument/2006/relationships/image" Target="../media/image36.png"/></Relationships>
</file>

<file path=ppt/slides/_rels/slide1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image" Target="../media/image39.jpeg"/><Relationship Id="rId5" Type="http://schemas.openxmlformats.org/officeDocument/2006/relationships/image" Target="../media/image38.png"/><Relationship Id="rId4" Type="http://schemas.microsoft.com/office/2007/relationships/hdphoto" Target="../media/hdphoto15.wdp"/></Relationships>
</file>

<file path=ppt/slides/_rels/slide1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8.png"/><Relationship Id="rId4" Type="http://schemas.microsoft.com/office/2007/relationships/hdphoto" Target="../media/hdphoto15.wdp"/></Relationships>
</file>

<file path=ppt/slides/_rels/slide1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1.jpeg"/><Relationship Id="rId5" Type="http://schemas.openxmlformats.org/officeDocument/2006/relationships/image" Target="../media/image38.png"/><Relationship Id="rId4" Type="http://schemas.microsoft.com/office/2007/relationships/hdphoto" Target="../media/hdphoto15.wdp"/></Relationships>
</file>

<file path=ppt/slides/_rels/slide1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38.png"/><Relationship Id="rId4" Type="http://schemas.microsoft.com/office/2007/relationships/hdphoto" Target="../media/hdphoto15.wdp"/></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43.jpeg"/><Relationship Id="rId5" Type="http://schemas.openxmlformats.org/officeDocument/2006/relationships/image" Target="../media/image38.png"/><Relationship Id="rId4" Type="http://schemas.microsoft.com/office/2007/relationships/hdphoto" Target="../media/hdphoto15.wdp"/></Relationships>
</file>

<file path=ppt/slides/_rels/slide16.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45.png"/><Relationship Id="rId4" Type="http://schemas.microsoft.com/office/2007/relationships/hdphoto" Target="../media/hdphoto16.wdp"/><Relationship Id="rId9" Type="http://schemas.microsoft.com/office/2007/relationships/hdphoto" Target="../media/hdphoto17.wdp"/></Relationships>
</file>

<file path=ppt/slides/_rels/slide1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45.png"/><Relationship Id="rId5" Type="http://schemas.microsoft.com/office/2007/relationships/hdphoto" Target="../media/hdphoto18.wdp"/><Relationship Id="rId4" Type="http://schemas.openxmlformats.org/officeDocument/2006/relationships/image" Target="../media/image48.png"/></Relationships>
</file>

<file path=ppt/slides/_rels/slide18.xml.rels><?xml version="1.0" encoding="UTF-8" standalone="yes"?>
<Relationships xmlns="http://schemas.openxmlformats.org/package/2006/relationships"><Relationship Id="rId8" Type="http://schemas.microsoft.com/office/2007/relationships/hdphoto" Target="../media/hdphoto20.wdp"/><Relationship Id="rId13" Type="http://schemas.openxmlformats.org/officeDocument/2006/relationships/slide" Target="slide20.xml"/><Relationship Id="rId18" Type="http://schemas.openxmlformats.org/officeDocument/2006/relationships/image" Target="../media/image56.png"/><Relationship Id="rId26" Type="http://schemas.openxmlformats.org/officeDocument/2006/relationships/image" Target="../media/image61.png"/><Relationship Id="rId3" Type="http://schemas.openxmlformats.org/officeDocument/2006/relationships/slide" Target="slide24.xml"/><Relationship Id="rId21" Type="http://schemas.openxmlformats.org/officeDocument/2006/relationships/image" Target="../media/image58.png"/><Relationship Id="rId7" Type="http://schemas.openxmlformats.org/officeDocument/2006/relationships/image" Target="../media/image51.png"/><Relationship Id="rId12" Type="http://schemas.openxmlformats.org/officeDocument/2006/relationships/image" Target="../media/image53.png"/><Relationship Id="rId17" Type="http://schemas.openxmlformats.org/officeDocument/2006/relationships/slide" Target="slide22.xml"/><Relationship Id="rId25" Type="http://schemas.openxmlformats.org/officeDocument/2006/relationships/image" Target="../media/image60.png"/><Relationship Id="rId2" Type="http://schemas.openxmlformats.org/officeDocument/2006/relationships/audio" Target="../media/audio2.wav"/><Relationship Id="rId16" Type="http://schemas.openxmlformats.org/officeDocument/2006/relationships/image" Target="../media/image55.png"/><Relationship Id="rId20" Type="http://schemas.openxmlformats.org/officeDocument/2006/relationships/image" Target="../media/image57.png"/><Relationship Id="rId1" Type="http://schemas.openxmlformats.org/officeDocument/2006/relationships/slideLayout" Target="../slideLayouts/slideLayout36.xml"/><Relationship Id="rId6" Type="http://schemas.microsoft.com/office/2007/relationships/hdphoto" Target="../media/hdphoto19.wdp"/><Relationship Id="rId11" Type="http://schemas.openxmlformats.org/officeDocument/2006/relationships/slide" Target="slide19.xml"/><Relationship Id="rId24" Type="http://schemas.microsoft.com/office/2007/relationships/hdphoto" Target="../media/hdphoto23.wdp"/><Relationship Id="rId5" Type="http://schemas.openxmlformats.org/officeDocument/2006/relationships/image" Target="../media/image50.png"/><Relationship Id="rId15" Type="http://schemas.openxmlformats.org/officeDocument/2006/relationships/slide" Target="slide21.xml"/><Relationship Id="rId23" Type="http://schemas.openxmlformats.org/officeDocument/2006/relationships/image" Target="../media/image59.png"/><Relationship Id="rId10" Type="http://schemas.microsoft.com/office/2007/relationships/hdphoto" Target="../media/hdphoto21.wdp"/><Relationship Id="rId19" Type="http://schemas.openxmlformats.org/officeDocument/2006/relationships/slide" Target="slide23.xml"/><Relationship Id="rId4" Type="http://schemas.openxmlformats.org/officeDocument/2006/relationships/image" Target="../media/image49.jpg"/><Relationship Id="rId9" Type="http://schemas.openxmlformats.org/officeDocument/2006/relationships/image" Target="../media/image52.png"/><Relationship Id="rId14" Type="http://schemas.openxmlformats.org/officeDocument/2006/relationships/image" Target="../media/image54.png"/><Relationship Id="rId22" Type="http://schemas.microsoft.com/office/2007/relationships/hdphoto" Target="../media/hdphoto22.wdp"/></Relationships>
</file>

<file path=ppt/slides/_rels/slide19.xml.rels><?xml version="1.0" encoding="UTF-8" standalone="yes"?>
<Relationships xmlns="http://schemas.openxmlformats.org/package/2006/relationships"><Relationship Id="rId3" Type="http://schemas.openxmlformats.org/officeDocument/2006/relationships/audio" Target="../media/audio1.wav"/><Relationship Id="rId7" Type="http://schemas.openxmlformats.org/officeDocument/2006/relationships/slide" Target="slide18.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jpg"/></Relationships>
</file>

<file path=ppt/slides/_rels/slide2.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4.xml"/><Relationship Id="rId7" Type="http://schemas.openxmlformats.org/officeDocument/2006/relationships/image" Target="../media/image9.png"/><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2.wdp"/><Relationship Id="rId5" Type="http://schemas.openxmlformats.org/officeDocument/2006/relationships/image" Target="../media/image8.png"/><Relationship Id="rId10" Type="http://schemas.openxmlformats.org/officeDocument/2006/relationships/image" Target="../media/image11.png"/><Relationship Id="rId4" Type="http://schemas.openxmlformats.org/officeDocument/2006/relationships/image" Target="../media/image7.jpg"/><Relationship Id="rId9"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slide" Target="slide18.xml"/><Relationship Id="rId5" Type="http://schemas.openxmlformats.org/officeDocument/2006/relationships/image" Target="../media/image66.pn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slide" Target="slide18.xml"/><Relationship Id="rId5" Type="http://schemas.openxmlformats.org/officeDocument/2006/relationships/image" Target="../media/image67.png"/><Relationship Id="rId4" Type="http://schemas.openxmlformats.org/officeDocument/2006/relationships/image" Target="../media/image62.jpg"/></Relationships>
</file>

<file path=ppt/slides/_rels/slide22.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15.xml"/><Relationship Id="rId1" Type="http://schemas.openxmlformats.org/officeDocument/2006/relationships/slideLayout" Target="../slideLayouts/slideLayout5.xml"/><Relationship Id="rId6" Type="http://schemas.openxmlformats.org/officeDocument/2006/relationships/slide" Target="slide18.xml"/><Relationship Id="rId5" Type="http://schemas.microsoft.com/office/2007/relationships/hdphoto" Target="../media/hdphoto24.wdp"/><Relationship Id="rId4" Type="http://schemas.openxmlformats.org/officeDocument/2006/relationships/image" Target="../media/image68.png"/></Relationships>
</file>

<file path=ppt/slides/_rels/slide23.xml.rels><?xml version="1.0" encoding="UTF-8" standalone="yes"?>
<Relationships xmlns="http://schemas.openxmlformats.org/package/2006/relationships"><Relationship Id="rId8" Type="http://schemas.openxmlformats.org/officeDocument/2006/relationships/image" Target="../media/image70.gif"/><Relationship Id="rId3" Type="http://schemas.openxmlformats.org/officeDocument/2006/relationships/slideLayout" Target="../slideLayouts/slideLayout5.xml"/><Relationship Id="rId7" Type="http://schemas.microsoft.com/office/2007/relationships/hdphoto" Target="../media/hdphoto24.wdp"/><Relationship Id="rId2" Type="http://schemas.openxmlformats.org/officeDocument/2006/relationships/audio" Target="../media/media3.wav"/><Relationship Id="rId1" Type="http://schemas.microsoft.com/office/2007/relationships/media" Target="../media/media3.wav"/><Relationship Id="rId6" Type="http://schemas.openxmlformats.org/officeDocument/2006/relationships/image" Target="../media/image69.png"/><Relationship Id="rId5" Type="http://schemas.openxmlformats.org/officeDocument/2006/relationships/image" Target="../media/image62.jpg"/><Relationship Id="rId10" Type="http://schemas.openxmlformats.org/officeDocument/2006/relationships/slide" Target="slide18.xml"/><Relationship Id="rId4" Type="http://schemas.openxmlformats.org/officeDocument/2006/relationships/notesSlide" Target="../notesSlides/notesSlide16.xml"/><Relationship Id="rId9"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17.xml"/><Relationship Id="rId1" Type="http://schemas.openxmlformats.org/officeDocument/2006/relationships/slideLayout" Target="../slideLayouts/slideLayout8.xml"/><Relationship Id="rId4" Type="http://schemas.microsoft.com/office/2007/relationships/hdphoto" Target="../media/hdphoto25.wdp"/></Relationships>
</file>

<file path=ppt/slides/_rels/slide25.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8.xml"/><Relationship Id="rId1" Type="http://schemas.openxmlformats.org/officeDocument/2006/relationships/slideLayout" Target="../slideLayouts/slideLayout4.xml"/><Relationship Id="rId4" Type="http://schemas.openxmlformats.org/officeDocument/2006/relationships/image" Target="../media/image73.png"/></Relationships>
</file>

<file path=ppt/slides/_rels/slide26.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75.png"/><Relationship Id="rId5" Type="http://schemas.microsoft.com/office/2007/relationships/hdphoto" Target="../media/hdphoto26.wdp"/><Relationship Id="rId4" Type="http://schemas.openxmlformats.org/officeDocument/2006/relationships/image" Target="../media/image74.png"/></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76.jpeg"/><Relationship Id="rId4" Type="http://schemas.microsoft.com/office/2007/relationships/hdphoto" Target="../media/hdphoto15.wdp"/></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3.jpeg"/><Relationship Id="rId4" Type="http://schemas.microsoft.com/office/2007/relationships/hdphoto" Target="../media/hdphoto15.wdp"/></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39.jpeg"/><Relationship Id="rId4" Type="http://schemas.microsoft.com/office/2007/relationships/hdphoto" Target="../media/hdphoto15.wdp"/></Relationships>
</file>

<file path=ppt/slides/_rels/slide3.xml.rels><?xml version="1.0" encoding="UTF-8" standalone="yes"?>
<Relationships xmlns="http://schemas.openxmlformats.org/package/2006/relationships"><Relationship Id="rId8" Type="http://schemas.openxmlformats.org/officeDocument/2006/relationships/image" Target="../media/image14.png"/><Relationship Id="rId13" Type="http://schemas.microsoft.com/office/2007/relationships/hdphoto" Target="../media/hdphoto7.wdp"/><Relationship Id="rId3" Type="http://schemas.openxmlformats.org/officeDocument/2006/relationships/slideLayout" Target="../slideLayouts/slideLayout14.xml"/><Relationship Id="rId7" Type="http://schemas.microsoft.com/office/2007/relationships/hdphoto" Target="../media/hdphoto4.wdp"/><Relationship Id="rId12" Type="http://schemas.openxmlformats.org/officeDocument/2006/relationships/image" Target="../media/image16.png"/><Relationship Id="rId17" Type="http://schemas.openxmlformats.org/officeDocument/2006/relationships/image" Target="../media/image19.png"/><Relationship Id="rId2" Type="http://schemas.openxmlformats.org/officeDocument/2006/relationships/audio" Target="../media/media2.wav"/><Relationship Id="rId16" Type="http://schemas.microsoft.com/office/2007/relationships/hdphoto" Target="../media/hdphoto8.wdp"/><Relationship Id="rId1" Type="http://schemas.microsoft.com/office/2007/relationships/media" Target="../media/media2.wav"/><Relationship Id="rId6" Type="http://schemas.openxmlformats.org/officeDocument/2006/relationships/image" Target="../media/image13.png"/><Relationship Id="rId11" Type="http://schemas.microsoft.com/office/2007/relationships/hdphoto" Target="../media/hdphoto6.wdp"/><Relationship Id="rId5" Type="http://schemas.openxmlformats.org/officeDocument/2006/relationships/image" Target="../media/image12.jpg"/><Relationship Id="rId15" Type="http://schemas.openxmlformats.org/officeDocument/2006/relationships/image" Target="../media/image18.png"/><Relationship Id="rId10" Type="http://schemas.openxmlformats.org/officeDocument/2006/relationships/image" Target="../media/image15.png"/><Relationship Id="rId4" Type="http://schemas.openxmlformats.org/officeDocument/2006/relationships/notesSlide" Target="../notesSlides/notesSlide1.xml"/><Relationship Id="rId9" Type="http://schemas.microsoft.com/office/2007/relationships/hdphoto" Target="../media/hdphoto5.wdp"/><Relationship Id="rId14" Type="http://schemas.openxmlformats.org/officeDocument/2006/relationships/image" Target="../media/image17.png"/></Relationships>
</file>

<file path=ppt/slides/_rels/slide3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microsoft.com/office/2007/relationships/hdphoto" Target="../media/hdphoto26.wdp"/></Relationships>
</file>

<file path=ppt/slides/_rels/slide3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77.png"/></Relationships>
</file>

<file path=ppt/slides/_rels/slide4.xml.rels><?xml version="1.0" encoding="UTF-8" standalone="yes"?>
<Relationships xmlns="http://schemas.openxmlformats.org/package/2006/relationships"><Relationship Id="rId8" Type="http://schemas.microsoft.com/office/2007/relationships/hdphoto" Target="../media/hdphoto10.wdp"/><Relationship Id="rId13" Type="http://schemas.openxmlformats.org/officeDocument/2006/relationships/slide" Target="slide6.xml"/><Relationship Id="rId18" Type="http://schemas.openxmlformats.org/officeDocument/2006/relationships/image" Target="../media/image13.png"/><Relationship Id="rId3" Type="http://schemas.microsoft.com/office/2007/relationships/hdphoto" Target="../media/hdphoto9.wdp"/><Relationship Id="rId21" Type="http://schemas.microsoft.com/office/2007/relationships/hdphoto" Target="../media/hdphoto13.wdp"/><Relationship Id="rId7" Type="http://schemas.openxmlformats.org/officeDocument/2006/relationships/image" Target="../media/image21.png"/><Relationship Id="rId12" Type="http://schemas.microsoft.com/office/2007/relationships/hdphoto" Target="../media/hdphoto12.wdp"/><Relationship Id="rId17" Type="http://schemas.openxmlformats.org/officeDocument/2006/relationships/slide" Target="slide8.xml"/><Relationship Id="rId2" Type="http://schemas.openxmlformats.org/officeDocument/2006/relationships/image" Target="../media/image20.png"/><Relationship Id="rId16" Type="http://schemas.openxmlformats.org/officeDocument/2006/relationships/image" Target="../media/image25.png"/><Relationship Id="rId20" Type="http://schemas.openxmlformats.org/officeDocument/2006/relationships/image" Target="../media/image26.png"/><Relationship Id="rId1" Type="http://schemas.openxmlformats.org/officeDocument/2006/relationships/slideLayout" Target="../slideLayouts/slideLayout14.xml"/><Relationship Id="rId6" Type="http://schemas.openxmlformats.org/officeDocument/2006/relationships/slide" Target="slide5.xml"/><Relationship Id="rId11" Type="http://schemas.openxmlformats.org/officeDocument/2006/relationships/image" Target="../media/image23.png"/><Relationship Id="rId24" Type="http://schemas.openxmlformats.org/officeDocument/2006/relationships/slide" Target="slide9.xml"/><Relationship Id="rId5" Type="http://schemas.microsoft.com/office/2007/relationships/hdphoto" Target="../media/hdphoto2.wdp"/><Relationship Id="rId15" Type="http://schemas.openxmlformats.org/officeDocument/2006/relationships/slide" Target="slide7.xml"/><Relationship Id="rId23" Type="http://schemas.microsoft.com/office/2007/relationships/hdphoto" Target="../media/hdphoto14.wdp"/><Relationship Id="rId10" Type="http://schemas.microsoft.com/office/2007/relationships/hdphoto" Target="../media/hdphoto11.wdp"/><Relationship Id="rId19" Type="http://schemas.microsoft.com/office/2007/relationships/hdphoto" Target="../media/hdphoto4.wdp"/><Relationship Id="rId4" Type="http://schemas.openxmlformats.org/officeDocument/2006/relationships/image" Target="../media/image8.png"/><Relationship Id="rId9" Type="http://schemas.openxmlformats.org/officeDocument/2006/relationships/image" Target="../media/image22.png"/><Relationship Id="rId14" Type="http://schemas.openxmlformats.org/officeDocument/2006/relationships/image" Target="../media/image24.png"/><Relationship Id="rId22" Type="http://schemas.openxmlformats.org/officeDocument/2006/relationships/image" Target="../media/image27.png"/></Relationships>
</file>

<file path=ppt/slides/_rels/slide5.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25.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2.wdp"/></Relationships>
</file>

<file path=ppt/slides/_rels/slide6.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slide" Target="slide4.xml"/><Relationship Id="rId2" Type="http://schemas.openxmlformats.org/officeDocument/2006/relationships/notesSlide" Target="../notesSlides/notesSlide2.xml"/><Relationship Id="rId1" Type="http://schemas.openxmlformats.org/officeDocument/2006/relationships/slideLayout" Target="../slideLayouts/slideLayout25.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3" Type="http://schemas.openxmlformats.org/officeDocument/2006/relationships/image" Target="../media/image8.png"/><Relationship Id="rId7" Type="http://schemas.openxmlformats.org/officeDocument/2006/relationships/image" Target="../media/image10.png"/><Relationship Id="rId2" Type="http://schemas.openxmlformats.org/officeDocument/2006/relationships/image" Target="../media/image7.jpg"/><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9.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7" Type="http://schemas.openxmlformats.org/officeDocument/2006/relationships/slide" Target="slide4.xml"/><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10.png"/><Relationship Id="rId5" Type="http://schemas.microsoft.com/office/2007/relationships/hdphoto" Target="../media/hdphoto3.wdp"/><Relationship Id="rId4"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0.xml"/><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89600B85-18CB-1EA8-2D33-3F78D8DE92C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a:xfrm>
            <a:off x="2175341" y="333252"/>
            <a:ext cx="7800008" cy="5887850"/>
          </a:xfrm>
          <a:prstGeom prst="rect">
            <a:avLst/>
          </a:prstGeom>
        </p:spPr>
      </p:pic>
      <p:pic>
        <p:nvPicPr>
          <p:cNvPr id="3" name="Picture 2">
            <a:extLst>
              <a:ext uri="{FF2B5EF4-FFF2-40B4-BE49-F238E27FC236}">
                <a16:creationId xmlns:a16="http://schemas.microsoft.com/office/drawing/2014/main" id="{4D2CBEC3-D00C-DC27-1A42-25BCA88B0E4B}"/>
              </a:ext>
            </a:extLst>
          </p:cNvPr>
          <p:cNvPicPr>
            <a:picLocks noChangeAspect="1"/>
          </p:cNvPicPr>
          <p:nvPr/>
        </p:nvPicPr>
        <p:blipFill>
          <a:blip r:embed="rId3"/>
          <a:stretch>
            <a:fillRect/>
          </a:stretch>
        </p:blipFill>
        <p:spPr>
          <a:xfrm>
            <a:off x="3177804" y="675363"/>
            <a:ext cx="6346486" cy="5645385"/>
          </a:xfrm>
          <a:prstGeom prst="rect">
            <a:avLst/>
          </a:prstGeom>
        </p:spPr>
      </p:pic>
      <p:pic>
        <p:nvPicPr>
          <p:cNvPr id="4" name="Picture 3" descr="A round pink circle with white text and a black background&#10;&#10;AI-generated content may be incorrect.">
            <a:extLst>
              <a:ext uri="{FF2B5EF4-FFF2-40B4-BE49-F238E27FC236}">
                <a16:creationId xmlns:a16="http://schemas.microsoft.com/office/drawing/2014/main" id="{4947EFD6-4C9C-984D-B732-D3CE6A61E72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18290" y="-108090"/>
            <a:ext cx="1498084" cy="1498084"/>
          </a:xfrm>
          <a:prstGeom prst="rect">
            <a:avLst/>
          </a:prstGeom>
        </p:spPr>
      </p:pic>
    </p:spTree>
    <p:extLst>
      <p:ext uri="{BB962C8B-B14F-4D97-AF65-F5344CB8AC3E}">
        <p14:creationId xmlns:p14="http://schemas.microsoft.com/office/powerpoint/2010/main" val="22953940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67488D8-7395-0254-53C6-5E622104347C}"/>
              </a:ext>
            </a:extLst>
          </p:cNvPr>
          <p:cNvPicPr>
            <a:picLocks noChangeAspect="1"/>
          </p:cNvPicPr>
          <p:nvPr/>
        </p:nvPicPr>
        <p:blipFill>
          <a:blip r:embed="rId4"/>
          <a:stretch>
            <a:fillRect/>
          </a:stretch>
        </p:blipFill>
        <p:spPr>
          <a:xfrm>
            <a:off x="2150025" y="134844"/>
            <a:ext cx="7815749" cy="682811"/>
          </a:xfrm>
          <a:prstGeom prst="rect">
            <a:avLst/>
          </a:prstGeom>
        </p:spPr>
      </p:pic>
      <p:pic>
        <p:nvPicPr>
          <p:cNvPr id="4" name="Picture 3">
            <a:extLst>
              <a:ext uri="{FF2B5EF4-FFF2-40B4-BE49-F238E27FC236}">
                <a16:creationId xmlns:a16="http://schemas.microsoft.com/office/drawing/2014/main" id="{9AB53354-7195-9B09-A1F8-F99BBCAD24B0}"/>
              </a:ext>
            </a:extLst>
          </p:cNvPr>
          <p:cNvPicPr>
            <a:picLocks noChangeAspect="1"/>
          </p:cNvPicPr>
          <p:nvPr/>
        </p:nvPicPr>
        <p:blipFill>
          <a:blip r:embed="rId5"/>
          <a:stretch>
            <a:fillRect/>
          </a:stretch>
        </p:blipFill>
        <p:spPr>
          <a:xfrm>
            <a:off x="7434262" y="4643437"/>
            <a:ext cx="4619625" cy="2009775"/>
          </a:xfrm>
          <a:prstGeom prst="rect">
            <a:avLst/>
          </a:prstGeom>
        </p:spPr>
      </p:pic>
      <p:sp>
        <p:nvSpPr>
          <p:cNvPr id="5" name="TextBox 7">
            <a:extLst>
              <a:ext uri="{FF2B5EF4-FFF2-40B4-BE49-F238E27FC236}">
                <a16:creationId xmlns:a16="http://schemas.microsoft.com/office/drawing/2014/main" id="{20A27B06-E50B-2B25-30A7-B09CC197F639}"/>
              </a:ext>
            </a:extLst>
          </p:cNvPr>
          <p:cNvSpPr txBox="1"/>
          <p:nvPr/>
        </p:nvSpPr>
        <p:spPr>
          <a:xfrm>
            <a:off x="323850" y="837327"/>
            <a:ext cx="11601450" cy="4893647"/>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Ma-ri-a sinh ra trong một gia đình sáu đời có người là giáo sư đại học. Cô bé rất thích quan sát. 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 Ma-ri-a nghĩ mãi mà vẫn không hiểu vì sao. Thế là cô lặng lẽ rời khỏi phòng khách.</a:t>
            </a:r>
          </a:p>
          <a:p>
            <a:pPr marL="0" marR="0" lvl="0" indent="0" algn="just"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   </a:t>
            </a: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Về sau, Ma-ri-a trở thành giáo sư nhiều trường đại học danh tiếng của Mỹ. Năm 1963, bà vinh dự được tặng Giải thưởng Nô-ben Vật lí. </a:t>
            </a:r>
          </a:p>
          <a:p>
            <a:pPr marL="0" marR="0" lvl="0" indent="0" algn="r" defTabSz="1219170" rtl="0" eaLnBrk="1" fontAlgn="auto" latinLnBrk="0" hangingPunct="1">
              <a:lnSpc>
                <a:spcPct val="100000"/>
              </a:lnSpc>
              <a:spcBef>
                <a:spcPts val="0"/>
              </a:spcBef>
              <a:spcAft>
                <a:spcPts val="0"/>
              </a:spcAft>
              <a:buClr>
                <a:srgbClr val="000000"/>
              </a:buClr>
              <a:buSzTx/>
              <a:buFontTx/>
              <a:buNone/>
              <a:tabLst/>
              <a:defRPr/>
            </a:pPr>
            <a:r>
              <a:rPr kumimoji="0" lang="vi-VN" sz="2400" b="0" i="0" u="none" strike="noStrike" kern="1200" cap="none" spc="0" normalizeH="0" baseline="0" noProof="0" dirty="0">
                <a:ln>
                  <a:noFill/>
                </a:ln>
                <a:solidFill>
                  <a:srgbClr val="17253A"/>
                </a:solidFill>
                <a:effectLst/>
                <a:uLnTx/>
                <a:uFillTx/>
                <a:latin typeface="Calibri" panose="020F0502020204030204" pitchFamily="34" charset="0"/>
                <a:ea typeface="+mn-ea"/>
                <a:cs typeface="Calibri" panose="020F0502020204030204" pitchFamily="34" charset="0"/>
                <a:sym typeface="Arial"/>
              </a:rPr>
              <a:t>(Theo Gương hiếu học của 100 danh nhân đoạt giải Nô-ben)</a:t>
            </a:r>
            <a:endParaRPr kumimoji="0" lang="en-US" sz="2400" b="0" i="0" u="none" strike="noStrike" kern="1200" cap="none" spc="0" normalizeH="0" baseline="0" noProof="0" dirty="0">
              <a:ln>
                <a:noFill/>
              </a:ln>
              <a:solidFill>
                <a:srgbClr val="17253A"/>
              </a:solidFill>
              <a:effectLst/>
              <a:uLnTx/>
              <a:uFillTx/>
              <a:latin typeface="Arial"/>
              <a:ea typeface="+mn-ea"/>
              <a:cs typeface="+mn-cs"/>
              <a:sym typeface="Arial"/>
            </a:endParaRPr>
          </a:p>
        </p:txBody>
      </p:sp>
      <p:grpSp>
        <p:nvGrpSpPr>
          <p:cNvPr id="3" name="Group 2">
            <a:extLst>
              <a:ext uri="{FF2B5EF4-FFF2-40B4-BE49-F238E27FC236}">
                <a16:creationId xmlns:a16="http://schemas.microsoft.com/office/drawing/2014/main" id="{09FC81F0-322E-13A2-B9D4-726275A3ECE1}"/>
              </a:ext>
            </a:extLst>
          </p:cNvPr>
          <p:cNvGrpSpPr/>
          <p:nvPr/>
        </p:nvGrpSpPr>
        <p:grpSpPr>
          <a:xfrm>
            <a:off x="175146" y="5246301"/>
            <a:ext cx="3339579" cy="1733087"/>
            <a:chOff x="2736079" y="2345147"/>
            <a:chExt cx="4360623" cy="1811388"/>
          </a:xfrm>
        </p:grpSpPr>
        <p:pic>
          <p:nvPicPr>
            <p:cNvPr id="6" name="图片 24">
              <a:extLst>
                <a:ext uri="{FF2B5EF4-FFF2-40B4-BE49-F238E27FC236}">
                  <a16:creationId xmlns:a16="http://schemas.microsoft.com/office/drawing/2014/main" id="{32D81D3A-CEA8-FABA-A21F-589F1B83E21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3884" y="2345147"/>
              <a:ext cx="3342382" cy="1811388"/>
            </a:xfrm>
            <a:prstGeom prst="rect">
              <a:avLst/>
            </a:prstGeom>
          </p:spPr>
        </p:pic>
        <p:sp>
          <p:nvSpPr>
            <p:cNvPr id="7" name="TextBox 6">
              <a:extLst>
                <a:ext uri="{FF2B5EF4-FFF2-40B4-BE49-F238E27FC236}">
                  <a16:creationId xmlns:a16="http://schemas.microsoft.com/office/drawing/2014/main" id="{2A93B35A-2AE4-2661-6AE9-55468F15DC06}"/>
                </a:ext>
              </a:extLst>
            </p:cNvPr>
            <p:cNvSpPr txBox="1"/>
            <p:nvPr/>
          </p:nvSpPr>
          <p:spPr>
            <a:xfrm>
              <a:off x="2736079" y="2779592"/>
              <a:ext cx="4360623" cy="739868"/>
            </a:xfrm>
            <a:prstGeom prst="rect">
              <a:avLst/>
            </a:prstGeom>
            <a:noFill/>
          </p:spPr>
          <p:txBody>
            <a:bodyPr wrap="square">
              <a:spAutoFit/>
            </a:bodyPr>
            <a:lstStyle/>
            <a:p>
              <a:pPr algn="ctr" defTabSz="914377">
                <a:defRPr/>
              </a:pP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Chia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đoạn</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sp>
        <p:nvSpPr>
          <p:cNvPr id="8" name="Rectangle: Rounded Corners 7">
            <a:extLst>
              <a:ext uri="{FF2B5EF4-FFF2-40B4-BE49-F238E27FC236}">
                <a16:creationId xmlns:a16="http://schemas.microsoft.com/office/drawing/2014/main" id="{6A7EDDF8-9001-1C86-5493-0A7F01B2E8E5}"/>
              </a:ext>
            </a:extLst>
          </p:cNvPr>
          <p:cNvSpPr/>
          <p:nvPr/>
        </p:nvSpPr>
        <p:spPr>
          <a:xfrm>
            <a:off x="174924" y="921228"/>
            <a:ext cx="11731326" cy="1802922"/>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srgbClr val="FFFFFF"/>
              </a:solidFill>
              <a:effectLst/>
              <a:uLnTx/>
              <a:uFillTx/>
              <a:latin typeface="Arial"/>
              <a:ea typeface="微软雅黑"/>
              <a:cs typeface="+mn-cs"/>
            </a:endParaRPr>
          </a:p>
        </p:txBody>
      </p:sp>
      <p:pic>
        <p:nvPicPr>
          <p:cNvPr id="9" name="Picture 8">
            <a:extLst>
              <a:ext uri="{FF2B5EF4-FFF2-40B4-BE49-F238E27FC236}">
                <a16:creationId xmlns:a16="http://schemas.microsoft.com/office/drawing/2014/main" id="{845C48C1-1E42-7C13-96A7-C397D9C35B1B}"/>
              </a:ext>
            </a:extLst>
          </p:cNvPr>
          <p:cNvPicPr>
            <a:picLocks noChangeAspect="1"/>
          </p:cNvPicPr>
          <p:nvPr/>
        </p:nvPicPr>
        <p:blipFill>
          <a:blip r:embed="rId7"/>
          <a:stretch>
            <a:fillRect/>
          </a:stretch>
        </p:blipFill>
        <p:spPr>
          <a:xfrm>
            <a:off x="0" y="681231"/>
            <a:ext cx="349831" cy="720000"/>
          </a:xfrm>
          <a:prstGeom prst="rect">
            <a:avLst/>
          </a:prstGeom>
          <a:effectLst>
            <a:glow rad="38100">
              <a:srgbClr val="FFFFFF"/>
            </a:glow>
            <a:innerShdw blurRad="63500" dist="38100" dir="2700000">
              <a:srgbClr val="FFFFFF">
                <a:lumMod val="50000"/>
                <a:alpha val="50000"/>
              </a:srgbClr>
            </a:innerShdw>
          </a:effectLst>
        </p:spPr>
      </p:pic>
      <p:sp>
        <p:nvSpPr>
          <p:cNvPr id="10" name="Rectangle: Rounded Corners 9">
            <a:extLst>
              <a:ext uri="{FF2B5EF4-FFF2-40B4-BE49-F238E27FC236}">
                <a16:creationId xmlns:a16="http://schemas.microsoft.com/office/drawing/2014/main" id="{CA9FE26B-A963-34F5-0FCB-3B9A22C03988}"/>
              </a:ext>
            </a:extLst>
          </p:cNvPr>
          <p:cNvSpPr/>
          <p:nvPr/>
        </p:nvSpPr>
        <p:spPr>
          <a:xfrm>
            <a:off x="274577" y="2750923"/>
            <a:ext cx="11519997" cy="1744877"/>
          </a:xfrm>
          <a:prstGeom prst="round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1" name="Picture 10">
            <a:extLst>
              <a:ext uri="{FF2B5EF4-FFF2-40B4-BE49-F238E27FC236}">
                <a16:creationId xmlns:a16="http://schemas.microsoft.com/office/drawing/2014/main" id="{CEC5C3CC-0A86-8158-BB62-715E99477AAA}"/>
              </a:ext>
            </a:extLst>
          </p:cNvPr>
          <p:cNvPicPr>
            <a:picLocks noChangeAspect="1"/>
          </p:cNvPicPr>
          <p:nvPr/>
        </p:nvPicPr>
        <p:blipFill>
          <a:blip r:embed="rId8"/>
          <a:stretch>
            <a:fillRect/>
          </a:stretch>
        </p:blipFill>
        <p:spPr>
          <a:xfrm>
            <a:off x="-68240" y="2774755"/>
            <a:ext cx="528261" cy="720000"/>
          </a:xfrm>
          <a:prstGeom prst="rect">
            <a:avLst/>
          </a:prstGeom>
          <a:effectLst>
            <a:glow rad="38100">
              <a:srgbClr val="FFFFFF"/>
            </a:glow>
            <a:innerShdw blurRad="63500" dist="38100" dir="2700000">
              <a:srgbClr val="FFFFFF">
                <a:lumMod val="50000"/>
                <a:alpha val="50000"/>
              </a:srgbClr>
            </a:innerShdw>
          </a:effectLst>
        </p:spPr>
      </p:pic>
      <p:sp>
        <p:nvSpPr>
          <p:cNvPr id="14" name="Rectangle: Rounded Corners 13">
            <a:extLst>
              <a:ext uri="{FF2B5EF4-FFF2-40B4-BE49-F238E27FC236}">
                <a16:creationId xmlns:a16="http://schemas.microsoft.com/office/drawing/2014/main" id="{0B0D84B5-B418-C62D-6FFA-9DC2CF9EEE93}"/>
              </a:ext>
            </a:extLst>
          </p:cNvPr>
          <p:cNvSpPr/>
          <p:nvPr/>
        </p:nvSpPr>
        <p:spPr>
          <a:xfrm>
            <a:off x="142875" y="4524154"/>
            <a:ext cx="11519996" cy="752696"/>
          </a:xfrm>
          <a:prstGeom prst="round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pic>
        <p:nvPicPr>
          <p:cNvPr id="15" name="Picture 14">
            <a:extLst>
              <a:ext uri="{FF2B5EF4-FFF2-40B4-BE49-F238E27FC236}">
                <a16:creationId xmlns:a16="http://schemas.microsoft.com/office/drawing/2014/main" id="{BC69ED42-1E31-64AD-BCAD-4EF3D9F26531}"/>
              </a:ext>
            </a:extLst>
          </p:cNvPr>
          <p:cNvPicPr>
            <a:picLocks noChangeAspect="1"/>
          </p:cNvPicPr>
          <p:nvPr/>
        </p:nvPicPr>
        <p:blipFill>
          <a:blip r:embed="rId9"/>
          <a:stretch>
            <a:fillRect/>
          </a:stretch>
        </p:blipFill>
        <p:spPr>
          <a:xfrm>
            <a:off x="-76200" y="4509108"/>
            <a:ext cx="540500" cy="720000"/>
          </a:xfrm>
          <a:prstGeom prst="rect">
            <a:avLst/>
          </a:prstGeom>
          <a:effectLst>
            <a:glow rad="38100">
              <a:srgbClr val="FFFFFF"/>
            </a:glow>
            <a:innerShdw blurRad="63500" dist="38100" dir="2700000">
              <a:srgbClr val="FFFFFF">
                <a:lumMod val="50000"/>
                <a:alpha val="50000"/>
              </a:srgbClr>
            </a:innerShdw>
          </a:effectLst>
        </p:spPr>
      </p:pic>
    </p:spTree>
    <p:extLst>
      <p:ext uri="{BB962C8B-B14F-4D97-AF65-F5344CB8AC3E}">
        <p14:creationId xmlns:p14="http://schemas.microsoft.com/office/powerpoint/2010/main" val="3649845463"/>
      </p:ext>
    </p:extLst>
  </p:cSld>
  <p:clrMapOvr>
    <a:masterClrMapping/>
  </p:clrMapOvr>
  <p:transition spd="slow">
    <p:wheel spokes="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p:cTn id="12" dur="500" fill="hold"/>
                                        <p:tgtEl>
                                          <p:spTgt spid="9"/>
                                        </p:tgtEl>
                                        <p:attrNameLst>
                                          <p:attrName>ppt_w</p:attrName>
                                        </p:attrNameLst>
                                      </p:cBhvr>
                                      <p:tavLst>
                                        <p:tav tm="0">
                                          <p:val>
                                            <p:fltVal val="0"/>
                                          </p:val>
                                        </p:tav>
                                        <p:tav tm="100000">
                                          <p:val>
                                            <p:strVal val="#ppt_w"/>
                                          </p:val>
                                        </p:tav>
                                      </p:tavLst>
                                    </p:anim>
                                    <p:anim calcmode="lin" valueType="num">
                                      <p:cBhvr>
                                        <p:cTn id="13" dur="500" fill="hold"/>
                                        <p:tgtEl>
                                          <p:spTgt spid="9"/>
                                        </p:tgtEl>
                                        <p:attrNameLst>
                                          <p:attrName>ppt_h</p:attrName>
                                        </p:attrNameLst>
                                      </p:cBhvr>
                                      <p:tavLst>
                                        <p:tav tm="0">
                                          <p:val>
                                            <p:fltVal val="0"/>
                                          </p:val>
                                        </p:tav>
                                        <p:tav tm="100000">
                                          <p:val>
                                            <p:strVal val="#ppt_h"/>
                                          </p:val>
                                        </p:tav>
                                      </p:tavLst>
                                    </p:anim>
                                    <p:animEffect transition="in" filter="fade">
                                      <p:cBhvr>
                                        <p:cTn id="14" dur="500"/>
                                        <p:tgtEl>
                                          <p:spTgt spid="9"/>
                                        </p:tgtEl>
                                      </p:cBhvr>
                                    </p:animEffect>
                                    <p:anim calcmode="lin" valueType="num">
                                      <p:cBhvr>
                                        <p:cTn id="15" dur="500" fill="hold"/>
                                        <p:tgtEl>
                                          <p:spTgt spid="9"/>
                                        </p:tgtEl>
                                        <p:attrNameLst>
                                          <p:attrName>ppt_x</p:attrName>
                                        </p:attrNameLst>
                                      </p:cBhvr>
                                      <p:tavLst>
                                        <p:tav tm="0">
                                          <p:val>
                                            <p:fltVal val="0.5"/>
                                          </p:val>
                                        </p:tav>
                                        <p:tav tm="100000">
                                          <p:val>
                                            <p:strVal val="#ppt_x"/>
                                          </p:val>
                                        </p:tav>
                                      </p:tavLst>
                                    </p:anim>
                                    <p:anim calcmode="lin" valueType="num">
                                      <p:cBhvr>
                                        <p:cTn id="16" dur="500" fill="hold"/>
                                        <p:tgtEl>
                                          <p:spTgt spid="9"/>
                                        </p:tgtEl>
                                        <p:attrNameLst>
                                          <p:attrName>ppt_y</p:attrName>
                                        </p:attrNameLst>
                                      </p:cBhvr>
                                      <p:tavLst>
                                        <p:tav tm="0">
                                          <p:val>
                                            <p:fltVal val="0.5"/>
                                          </p:val>
                                        </p:tav>
                                        <p:tav tm="100000">
                                          <p:val>
                                            <p:strVal val="#ppt_y"/>
                                          </p:val>
                                        </p:tav>
                                      </p:tavLst>
                                    </p:anim>
                                  </p:childTnLst>
                                </p:cTn>
                              </p:par>
                            </p:childTnLst>
                          </p:cTn>
                        </p:par>
                        <p:par>
                          <p:cTn id="17" fill="hold">
                            <p:stCondLst>
                              <p:cond delay="500"/>
                            </p:stCondLst>
                            <p:childTnLst>
                              <p:par>
                                <p:cTn id="18" presetID="22" presetClass="entr" presetSubtype="8" fill="hold" grpId="0" nodeType="after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750"/>
                                        <p:tgtEl>
                                          <p:spTgt spid="8"/>
                                        </p:tgtEl>
                                      </p:cBhvr>
                                    </p:animEffect>
                                  </p:childTnLst>
                                  <p:subTnLst>
                                    <p:audio>
                                      <p:cMediaNode>
                                        <p:cTn display="0" masterRel="sameClick">
                                          <p:stCondLst>
                                            <p:cond evt="begin" delay="0">
                                              <p:tn val="18"/>
                                            </p:cond>
                                          </p:stCondLst>
                                          <p:endCondLst>
                                            <p:cond evt="onStopAudio" delay="0">
                                              <p:tgtEl>
                                                <p:sldTgt/>
                                              </p:tgtEl>
                                            </p:cond>
                                          </p:endCondLst>
                                        </p:cTn>
                                        <p:tgtEl>
                                          <p:sndTgt r:embed="rId3" name="tiếng-flash-trò-chơi.wav"/>
                                        </p:tgtEl>
                                      </p:cMediaNode>
                                    </p:audio>
                                  </p:subTnLst>
                                </p:cTn>
                              </p:par>
                            </p:childTnLst>
                          </p:cTn>
                        </p:par>
                      </p:childTnLst>
                    </p:cTn>
                  </p:par>
                  <p:par>
                    <p:cTn id="21" fill="hold">
                      <p:stCondLst>
                        <p:cond delay="indefinite"/>
                      </p:stCondLst>
                      <p:childTnLst>
                        <p:par>
                          <p:cTn id="22" fill="hold">
                            <p:stCondLst>
                              <p:cond delay="0"/>
                            </p:stCondLst>
                            <p:childTnLst>
                              <p:par>
                                <p:cTn id="23" presetID="53" presetClass="entr" presetSubtype="528"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p:cTn id="25" dur="500" fill="hold"/>
                                        <p:tgtEl>
                                          <p:spTgt spid="11"/>
                                        </p:tgtEl>
                                        <p:attrNameLst>
                                          <p:attrName>ppt_w</p:attrName>
                                        </p:attrNameLst>
                                      </p:cBhvr>
                                      <p:tavLst>
                                        <p:tav tm="0">
                                          <p:val>
                                            <p:fltVal val="0"/>
                                          </p:val>
                                        </p:tav>
                                        <p:tav tm="100000">
                                          <p:val>
                                            <p:strVal val="#ppt_w"/>
                                          </p:val>
                                        </p:tav>
                                      </p:tavLst>
                                    </p:anim>
                                    <p:anim calcmode="lin" valueType="num">
                                      <p:cBhvr>
                                        <p:cTn id="26" dur="500" fill="hold"/>
                                        <p:tgtEl>
                                          <p:spTgt spid="11"/>
                                        </p:tgtEl>
                                        <p:attrNameLst>
                                          <p:attrName>ppt_h</p:attrName>
                                        </p:attrNameLst>
                                      </p:cBhvr>
                                      <p:tavLst>
                                        <p:tav tm="0">
                                          <p:val>
                                            <p:fltVal val="0"/>
                                          </p:val>
                                        </p:tav>
                                        <p:tav tm="100000">
                                          <p:val>
                                            <p:strVal val="#ppt_h"/>
                                          </p:val>
                                        </p:tav>
                                      </p:tavLst>
                                    </p:anim>
                                    <p:animEffect transition="in" filter="fade">
                                      <p:cBhvr>
                                        <p:cTn id="27" dur="500"/>
                                        <p:tgtEl>
                                          <p:spTgt spid="11"/>
                                        </p:tgtEl>
                                      </p:cBhvr>
                                    </p:animEffect>
                                    <p:anim calcmode="lin" valueType="num">
                                      <p:cBhvr>
                                        <p:cTn id="28" dur="500" fill="hold"/>
                                        <p:tgtEl>
                                          <p:spTgt spid="11"/>
                                        </p:tgtEl>
                                        <p:attrNameLst>
                                          <p:attrName>ppt_x</p:attrName>
                                        </p:attrNameLst>
                                      </p:cBhvr>
                                      <p:tavLst>
                                        <p:tav tm="0">
                                          <p:val>
                                            <p:fltVal val="0.5"/>
                                          </p:val>
                                        </p:tav>
                                        <p:tav tm="100000">
                                          <p:val>
                                            <p:strVal val="#ppt_x"/>
                                          </p:val>
                                        </p:tav>
                                      </p:tavLst>
                                    </p:anim>
                                    <p:anim calcmode="lin" valueType="num">
                                      <p:cBhvr>
                                        <p:cTn id="29" dur="500" fill="hold"/>
                                        <p:tgtEl>
                                          <p:spTgt spid="11"/>
                                        </p:tgtEl>
                                        <p:attrNameLst>
                                          <p:attrName>ppt_y</p:attrName>
                                        </p:attrNameLst>
                                      </p:cBhvr>
                                      <p:tavLst>
                                        <p:tav tm="0">
                                          <p:val>
                                            <p:fltVal val="0.5"/>
                                          </p:val>
                                        </p:tav>
                                        <p:tav tm="100000">
                                          <p:val>
                                            <p:strVal val="#ppt_y"/>
                                          </p:val>
                                        </p:tav>
                                      </p:tavLst>
                                    </p:anim>
                                  </p:childTnLst>
                                </p:cTn>
                              </p:par>
                            </p:childTnLst>
                          </p:cTn>
                        </p:par>
                        <p:par>
                          <p:cTn id="30" fill="hold">
                            <p:stCondLst>
                              <p:cond delay="500"/>
                            </p:stCondLst>
                            <p:childTnLst>
                              <p:par>
                                <p:cTn id="31" presetID="22" presetClass="entr" presetSubtype="8" fill="hold" grpId="0" nodeType="after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750"/>
                                        <p:tgtEl>
                                          <p:spTgt spid="10"/>
                                        </p:tgtEl>
                                      </p:cBhvr>
                                    </p:animEffect>
                                  </p:childTnLst>
                                  <p:subTnLst>
                                    <p:audio>
                                      <p:cMediaNode>
                                        <p:cTn display="0" masterRel="sameClick">
                                          <p:stCondLst>
                                            <p:cond evt="begin" delay="0">
                                              <p:tn val="31"/>
                                            </p:cond>
                                          </p:stCondLst>
                                          <p:endCondLst>
                                            <p:cond evt="onStopAudio" delay="0">
                                              <p:tgtEl>
                                                <p:sldTgt/>
                                              </p:tgtEl>
                                            </p:cond>
                                          </p:endCondLst>
                                        </p:cTn>
                                        <p:tgtEl>
                                          <p:sndTgt r:embed="rId3" name="tiếng-flash-trò-chơi.wav"/>
                                        </p:tgtEl>
                                      </p:cMediaNode>
                                    </p:audio>
                                  </p:subTnLst>
                                </p:cTn>
                              </p:par>
                            </p:childTnLst>
                          </p:cTn>
                        </p:par>
                      </p:childTnLst>
                    </p:cTn>
                  </p:par>
                  <p:par>
                    <p:cTn id="34" fill="hold">
                      <p:stCondLst>
                        <p:cond delay="indefinite"/>
                      </p:stCondLst>
                      <p:childTnLst>
                        <p:par>
                          <p:cTn id="35" fill="hold">
                            <p:stCondLst>
                              <p:cond delay="0"/>
                            </p:stCondLst>
                            <p:childTnLst>
                              <p:par>
                                <p:cTn id="36" presetID="53" presetClass="entr" presetSubtype="528" fill="hold" nodeType="clickEffect">
                                  <p:stCondLst>
                                    <p:cond delay="0"/>
                                  </p:stCondLst>
                                  <p:childTnLst>
                                    <p:set>
                                      <p:cBhvr>
                                        <p:cTn id="37" dur="1" fill="hold">
                                          <p:stCondLst>
                                            <p:cond delay="0"/>
                                          </p:stCondLst>
                                        </p:cTn>
                                        <p:tgtEl>
                                          <p:spTgt spid="15"/>
                                        </p:tgtEl>
                                        <p:attrNameLst>
                                          <p:attrName>style.visibility</p:attrName>
                                        </p:attrNameLst>
                                      </p:cBhvr>
                                      <p:to>
                                        <p:strVal val="visible"/>
                                      </p:to>
                                    </p:set>
                                    <p:anim calcmode="lin" valueType="num">
                                      <p:cBhvr>
                                        <p:cTn id="38" dur="500" fill="hold"/>
                                        <p:tgtEl>
                                          <p:spTgt spid="15"/>
                                        </p:tgtEl>
                                        <p:attrNameLst>
                                          <p:attrName>ppt_w</p:attrName>
                                        </p:attrNameLst>
                                      </p:cBhvr>
                                      <p:tavLst>
                                        <p:tav tm="0">
                                          <p:val>
                                            <p:fltVal val="0"/>
                                          </p:val>
                                        </p:tav>
                                        <p:tav tm="100000">
                                          <p:val>
                                            <p:strVal val="#ppt_w"/>
                                          </p:val>
                                        </p:tav>
                                      </p:tavLst>
                                    </p:anim>
                                    <p:anim calcmode="lin" valueType="num">
                                      <p:cBhvr>
                                        <p:cTn id="39" dur="500" fill="hold"/>
                                        <p:tgtEl>
                                          <p:spTgt spid="15"/>
                                        </p:tgtEl>
                                        <p:attrNameLst>
                                          <p:attrName>ppt_h</p:attrName>
                                        </p:attrNameLst>
                                      </p:cBhvr>
                                      <p:tavLst>
                                        <p:tav tm="0">
                                          <p:val>
                                            <p:fltVal val="0"/>
                                          </p:val>
                                        </p:tav>
                                        <p:tav tm="100000">
                                          <p:val>
                                            <p:strVal val="#ppt_h"/>
                                          </p:val>
                                        </p:tav>
                                      </p:tavLst>
                                    </p:anim>
                                    <p:animEffect transition="in" filter="fade">
                                      <p:cBhvr>
                                        <p:cTn id="40" dur="500"/>
                                        <p:tgtEl>
                                          <p:spTgt spid="15"/>
                                        </p:tgtEl>
                                      </p:cBhvr>
                                    </p:animEffect>
                                    <p:anim calcmode="lin" valueType="num">
                                      <p:cBhvr>
                                        <p:cTn id="41" dur="500" fill="hold"/>
                                        <p:tgtEl>
                                          <p:spTgt spid="15"/>
                                        </p:tgtEl>
                                        <p:attrNameLst>
                                          <p:attrName>ppt_x</p:attrName>
                                        </p:attrNameLst>
                                      </p:cBhvr>
                                      <p:tavLst>
                                        <p:tav tm="0">
                                          <p:val>
                                            <p:fltVal val="0.5"/>
                                          </p:val>
                                        </p:tav>
                                        <p:tav tm="100000">
                                          <p:val>
                                            <p:strVal val="#ppt_x"/>
                                          </p:val>
                                        </p:tav>
                                      </p:tavLst>
                                    </p:anim>
                                    <p:anim calcmode="lin" valueType="num">
                                      <p:cBhvr>
                                        <p:cTn id="42" dur="500" fill="hold"/>
                                        <p:tgtEl>
                                          <p:spTgt spid="15"/>
                                        </p:tgtEl>
                                        <p:attrNameLst>
                                          <p:attrName>ppt_y</p:attrName>
                                        </p:attrNameLst>
                                      </p:cBhvr>
                                      <p:tavLst>
                                        <p:tav tm="0">
                                          <p:val>
                                            <p:fltVal val="0.5"/>
                                          </p:val>
                                        </p:tav>
                                        <p:tav tm="100000">
                                          <p:val>
                                            <p:strVal val="#ppt_y"/>
                                          </p:val>
                                        </p:tav>
                                      </p:tavLst>
                                    </p:anim>
                                  </p:childTnLst>
                                </p:cTn>
                              </p:par>
                            </p:childTnLst>
                          </p:cTn>
                        </p:par>
                        <p:par>
                          <p:cTn id="43" fill="hold">
                            <p:stCondLst>
                              <p:cond delay="500"/>
                            </p:stCondLst>
                            <p:childTnLst>
                              <p:par>
                                <p:cTn id="44" presetID="22" presetClass="entr" presetSubtype="8" fill="hold" grpId="0" nodeType="afterEffect">
                                  <p:stCondLst>
                                    <p:cond delay="0"/>
                                  </p:stCondLst>
                                  <p:childTnLst>
                                    <p:set>
                                      <p:cBhvr>
                                        <p:cTn id="45" dur="1" fill="hold">
                                          <p:stCondLst>
                                            <p:cond delay="0"/>
                                          </p:stCondLst>
                                        </p:cTn>
                                        <p:tgtEl>
                                          <p:spTgt spid="14"/>
                                        </p:tgtEl>
                                        <p:attrNameLst>
                                          <p:attrName>style.visibility</p:attrName>
                                        </p:attrNameLst>
                                      </p:cBhvr>
                                      <p:to>
                                        <p:strVal val="visible"/>
                                      </p:to>
                                    </p:set>
                                    <p:animEffect transition="in" filter="wipe(left)">
                                      <p:cBhvr>
                                        <p:cTn id="46" dur="750"/>
                                        <p:tgtEl>
                                          <p:spTgt spid="14"/>
                                        </p:tgtEl>
                                      </p:cBhvr>
                                    </p:animEffect>
                                  </p:childTnLst>
                                  <p:subTnLst>
                                    <p:audio>
                                      <p:cMediaNode>
                                        <p:cTn display="0" masterRel="sameClick">
                                          <p:stCondLst>
                                            <p:cond evt="begin" delay="0">
                                              <p:tn val="44"/>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0"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8769165" cy="1600438"/>
          </a:xfrm>
          <a:prstGeom prst="rect">
            <a:avLst/>
          </a:prstGeom>
          <a:noFill/>
        </p:spPr>
        <p:txBody>
          <a:bodyPr wrap="square" lIns="121920" tIns="60960" rIns="121920" bIns="60960">
            <a:spAutoFit/>
          </a:bodyPr>
          <a:lstStyle/>
          <a:p>
            <a:pPr algn="just" defTabSz="1219170">
              <a:spcAft>
                <a:spcPts val="1600"/>
              </a:spcAft>
              <a:buClr>
                <a:srgbClr val="000000"/>
              </a:buClr>
            </a:pPr>
            <a:r>
              <a:rPr lang="en-US"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 </a:t>
            </a:r>
            <a:r>
              <a:rPr lang="en-US" sz="4800" b="1"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tộc</a:t>
            </a:r>
            <a:r>
              <a:rPr lang="en-US"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tập</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hợp</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gồm</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nhiều</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đình</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có</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cùng</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huyết</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48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thống</a:t>
            </a:r>
            <a:r>
              <a:rPr lang="en-US" sz="4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a:t>
            </a:r>
            <a:endParaRPr lang="en-US" sz="4800" kern="0" dirty="0">
              <a:ln w="0"/>
              <a:solidFill>
                <a:srgbClr val="17253A"/>
              </a:solidFill>
              <a:effectLst>
                <a:outerShdw blurRad="38100" dist="19050" dir="2700000" algn="tl" rotWithShape="0">
                  <a:srgbClr val="17253A">
                    <a:alpha val="40000"/>
                  </a:srgbClr>
                </a:outerShdw>
              </a:effectLst>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1026" name="Picture 2" descr="5 gia tộc quyền lực nhất đang âm thầm kiểm soát cả thế giới">
            <a:extLst>
              <a:ext uri="{FF2B5EF4-FFF2-40B4-BE49-F238E27FC236}">
                <a16:creationId xmlns:a16="http://schemas.microsoft.com/office/drawing/2014/main" id="{7A349B4D-D6DB-E9A1-A04A-01893A79A71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59765" y="1404938"/>
            <a:ext cx="6437128" cy="3529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537972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22333" y="4926281"/>
            <a:ext cx="9956253" cy="1846659"/>
          </a:xfrm>
          <a:prstGeom prst="rect">
            <a:avLst/>
          </a:prstGeom>
          <a:noFill/>
        </p:spPr>
        <p:txBody>
          <a:bodyPr wrap="square" lIns="121920" tIns="60960" rIns="121920" bIns="60960">
            <a:spAutoFit/>
          </a:bodyPr>
          <a:lstStyle/>
          <a:p>
            <a:pPr lvl="0" algn="just" defTabSz="1219170">
              <a:spcAft>
                <a:spcPts val="1600"/>
              </a:spcAft>
              <a:buClr>
                <a:srgbClr val="000000"/>
              </a:buClr>
            </a:pPr>
            <a:r>
              <a:rPr lang="vi-VN" sz="2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Giải thưởng Nô-ben: </a:t>
            </a:r>
            <a:r>
              <a:rPr lang="vi-VN" sz="28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giải thưởng quốc tế mang tên nhà khoa học Nô-ben, được trao thưởng hằng năm (bắt đầu từ năm 1901) cho những cá nhân đạt thành tích xuất sắc trong các lĩnh vực vật lí, hoá học, y học, văn học, kinh tế và hoà bình.</a:t>
            </a:r>
            <a:endParaRPr kumimoji="0" lang="en-US" sz="280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2050" name="Picture 2" descr="Điểm lại những thông tin thú vị về giải thưởng Nobel danh giá | Khoa học |  Vietnam+ (VietnamPlus)">
            <a:extLst>
              <a:ext uri="{FF2B5EF4-FFF2-40B4-BE49-F238E27FC236}">
                <a16:creationId xmlns:a16="http://schemas.microsoft.com/office/drawing/2014/main" id="{203B3423-11E5-8AB0-AD0F-08813E224EA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29740" y="1357812"/>
            <a:ext cx="5337988" cy="35643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23106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050"/>
                                        </p:tgtEl>
                                        <p:attrNameLst>
                                          <p:attrName>style.visibility</p:attrName>
                                        </p:attrNameLst>
                                      </p:cBhvr>
                                      <p:to>
                                        <p:strVal val="visible"/>
                                      </p:to>
                                    </p:set>
                                    <p:animEffect transition="in" filter="fade">
                                      <p:cBhvr>
                                        <p:cTn id="1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9275769" cy="1538883"/>
          </a:xfrm>
          <a:prstGeom prst="rect">
            <a:avLst/>
          </a:prstGeom>
          <a:noFill/>
        </p:spPr>
        <p:txBody>
          <a:bodyPr wrap="square" lIns="121920" tIns="60960" rIns="121920" bIns="60960">
            <a:spAutoFit/>
          </a:bodyPr>
          <a:lstStyle/>
          <a:p>
            <a:pPr algn="just" defTabSz="1219170">
              <a:spcAft>
                <a:spcPts val="1600"/>
              </a:spcAft>
              <a:buClr>
                <a:srgbClr val="000000"/>
              </a:buClr>
            </a:pPr>
            <a:r>
              <a:rPr lang="vi-VN" sz="48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Giáo sư: </a:t>
            </a:r>
            <a:r>
              <a:rPr lang="vi-VN" sz="44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chức danh khoa học cao nhất ở trường đại học, viện nghiên cứu,...</a:t>
            </a:r>
            <a:endParaRPr lang="en-US" sz="4800" kern="0" dirty="0">
              <a:ln w="0"/>
              <a:solidFill>
                <a:srgbClr val="17253A"/>
              </a:solidFill>
              <a:effectLst>
                <a:outerShdw blurRad="38100" dist="19050" dir="2700000" algn="tl" rotWithShape="0">
                  <a:srgbClr val="17253A">
                    <a:alpha val="40000"/>
                  </a:srgbClr>
                </a:outerShdw>
              </a:effectLst>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3074" name="Picture 2" descr="Théorie de la relativité générale : comment Albert Einstein avait tout  compris il y a un peu">
            <a:extLst>
              <a:ext uri="{FF2B5EF4-FFF2-40B4-BE49-F238E27FC236}">
                <a16:creationId xmlns:a16="http://schemas.microsoft.com/office/drawing/2014/main" id="{25255D81-E706-5756-AE66-9BADF728F56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955310" y="1264618"/>
            <a:ext cx="5305648" cy="378273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6575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074"/>
                                        </p:tgtEl>
                                        <p:attrNameLst>
                                          <p:attrName>style.visibility</p:attrName>
                                        </p:attrNameLst>
                                      </p:cBhvr>
                                      <p:to>
                                        <p:strVal val="visible"/>
                                      </p:to>
                                    </p:set>
                                    <p:animEffect transition="in" filter="fade">
                                      <p:cBhvr>
                                        <p:cTn id="15"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101068" y="5043080"/>
            <a:ext cx="9275769" cy="1785104"/>
          </a:xfrm>
          <a:prstGeom prst="rect">
            <a:avLst/>
          </a:prstGeom>
          <a:noFill/>
        </p:spPr>
        <p:txBody>
          <a:bodyPr wrap="square" lIns="121920" tIns="60960" rIns="121920" bIns="60960">
            <a:spAutoFit/>
          </a:bodyPr>
          <a:lstStyle/>
          <a:p>
            <a:pPr lvl="0" algn="just" defTabSz="1219170">
              <a:spcAft>
                <a:spcPts val="1600"/>
              </a:spcAft>
              <a:buClr>
                <a:srgbClr val="000000"/>
              </a:buClr>
            </a:pPr>
            <a:r>
              <a:rPr lang="vi-VN" sz="36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Thí nghiệm: </a:t>
            </a:r>
            <a:r>
              <a:rPr lang="vi-VN"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tạo ra một hiện tượng, m</a:t>
            </a:r>
            <a:r>
              <a:rPr lang="en-US"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ộ</a:t>
            </a:r>
            <a:r>
              <a:rPr lang="vi-VN"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 sự biến đổi nào </a:t>
            </a:r>
            <a:r>
              <a:rPr lang="en-US" sz="36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đó</a:t>
            </a:r>
            <a:r>
              <a:rPr lang="en-US"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en-US" sz="3600" kern="0" dirty="0" err="1">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trong</a:t>
            </a:r>
            <a:r>
              <a:rPr lang="vi-VN" sz="36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điều kiện xác định để nghiên cứu, kiểm tra hay chứng minh.</a:t>
            </a:r>
            <a:endParaRPr kumimoji="0" lang="en-US" sz="360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4098" name="Picture 2" descr="Thiết kế phòng thí nghiệm vi sinh">
            <a:extLst>
              <a:ext uri="{FF2B5EF4-FFF2-40B4-BE49-F238E27FC236}">
                <a16:creationId xmlns:a16="http://schemas.microsoft.com/office/drawing/2014/main" id="{602C989D-4F93-44AE-5619-D7DB36EB184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5823" y="1407927"/>
            <a:ext cx="5743001" cy="3589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609471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4098"/>
                                        </p:tgtEl>
                                        <p:attrNameLst>
                                          <p:attrName>style.visibility</p:attrName>
                                        </p:attrNameLst>
                                      </p:cBhvr>
                                      <p:to>
                                        <p:strVal val="visible"/>
                                      </p:to>
                                    </p:set>
                                    <p:animEffect transition="in" filter="fade">
                                      <p:cBhvr>
                                        <p:cTn id="15"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218026" y="5255731"/>
            <a:ext cx="9275769" cy="1354217"/>
          </a:xfrm>
          <a:prstGeom prst="rect">
            <a:avLst/>
          </a:prstGeom>
          <a:noFill/>
        </p:spPr>
        <p:txBody>
          <a:bodyPr wrap="square" lIns="121920" tIns="60960" rIns="121920" bIns="60960">
            <a:spAutoFit/>
          </a:bodyPr>
          <a:lstStyle/>
          <a:p>
            <a:pPr lvl="0" algn="just" defTabSz="1219170">
              <a:spcAft>
                <a:spcPts val="1600"/>
              </a:spcAft>
              <a:buClr>
                <a:srgbClr val="000000"/>
              </a:buClr>
            </a:pPr>
            <a:r>
              <a:rPr lang="vi-VN" sz="40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Gia nhân:</a:t>
            </a:r>
            <a:r>
              <a:rPr lang="en-US" sz="4000" b="1"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 </a:t>
            </a:r>
            <a:r>
              <a:rPr lang="vi-VN" sz="4000" kern="0" dirty="0">
                <a:ln w="0"/>
                <a:solidFill>
                  <a:srgbClr val="17253A"/>
                </a:solidFill>
                <a:effectLst>
                  <a:outerShdw blurRad="38100" dist="19050" dir="2700000" algn="tl" rotWithShape="0">
                    <a:srgbClr val="17253A">
                      <a:alpha val="40000"/>
                    </a:srgbClr>
                  </a:outerShdw>
                </a:effectLst>
                <a:latin typeface="Calibri" panose="020F0502020204030204" pitchFamily="34" charset="0"/>
                <a:cs typeface="Calibri" panose="020F0502020204030204" pitchFamily="34" charset="0"/>
                <a:sym typeface="Arial"/>
              </a:rPr>
              <a:t>Người giúp việc theo cách gọi ngày xưa. </a:t>
            </a:r>
            <a:endParaRPr kumimoji="0" lang="en-US" sz="400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Arial"/>
              <a:cs typeface="Arial"/>
              <a:sym typeface="Arial"/>
            </a:endParaRPr>
          </a:p>
        </p:txBody>
      </p:sp>
      <p:pic>
        <p:nvPicPr>
          <p:cNvPr id="2" name="Picture 1">
            <a:extLst>
              <a:ext uri="{FF2B5EF4-FFF2-40B4-BE49-F238E27FC236}">
                <a16:creationId xmlns:a16="http://schemas.microsoft.com/office/drawing/2014/main" id="{58617026-CEA6-CBB9-5A32-577DEF8AA1D5}"/>
              </a:ext>
            </a:extLst>
          </p:cNvPr>
          <p:cNvPicPr>
            <a:picLocks noChangeAspect="1"/>
          </p:cNvPicPr>
          <p:nvPr/>
        </p:nvPicPr>
        <p:blipFill>
          <a:blip r:embed="rId5"/>
          <a:stretch>
            <a:fillRect/>
          </a:stretch>
        </p:blipFill>
        <p:spPr>
          <a:xfrm>
            <a:off x="2437322" y="0"/>
            <a:ext cx="6870787" cy="1146147"/>
          </a:xfrm>
          <a:prstGeom prst="rect">
            <a:avLst/>
          </a:prstGeom>
        </p:spPr>
      </p:pic>
      <p:pic>
        <p:nvPicPr>
          <p:cNvPr id="5122" name="Picture 2" descr="Gia đình thuê giúp việc với mức lương 470 triệu/tháng, phải quỳ gối, phục  vụ chủ như người hầu thời xưa">
            <a:extLst>
              <a:ext uri="{FF2B5EF4-FFF2-40B4-BE49-F238E27FC236}">
                <a16:creationId xmlns:a16="http://schemas.microsoft.com/office/drawing/2014/main" id="{FF7369C0-72BD-6220-2A09-FFF0EE4CBD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35670" y="1294182"/>
            <a:ext cx="596265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07811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5A77C9C-7C51-8319-CC0C-77947E0373DB}"/>
              </a:ext>
            </a:extLst>
          </p:cNvPr>
          <p:cNvSpPr/>
          <p:nvPr/>
        </p:nvSpPr>
        <p:spPr>
          <a:xfrm>
            <a:off x="2688676" y="284074"/>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trong</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nhóm</a:t>
            </a:r>
            <a:endPar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23" name="Group 22">
            <a:extLst>
              <a:ext uri="{FF2B5EF4-FFF2-40B4-BE49-F238E27FC236}">
                <a16:creationId xmlns:a16="http://schemas.microsoft.com/office/drawing/2014/main" id="{4613419C-0DBB-9965-95A1-62647AFF583C}"/>
              </a:ext>
            </a:extLst>
          </p:cNvPr>
          <p:cNvGrpSpPr/>
          <p:nvPr/>
        </p:nvGrpSpPr>
        <p:grpSpPr>
          <a:xfrm>
            <a:off x="89479" y="3783333"/>
            <a:ext cx="5918971" cy="2737417"/>
            <a:chOff x="390828" y="2447967"/>
            <a:chExt cx="5918971" cy="2737417"/>
          </a:xfrm>
        </p:grpSpPr>
        <p:sp>
          <p:nvSpPr>
            <p:cNvPr id="24" name="Rectangle: Rounded Corners 23">
              <a:extLst>
                <a:ext uri="{FF2B5EF4-FFF2-40B4-BE49-F238E27FC236}">
                  <a16:creationId xmlns:a16="http://schemas.microsoft.com/office/drawing/2014/main" id="{A685826F-75C6-EAD9-9768-36DB8D760D78}"/>
                </a:ext>
              </a:extLst>
            </p:cNvPr>
            <p:cNvSpPr/>
            <p:nvPr/>
          </p:nvSpPr>
          <p:spPr>
            <a:xfrm>
              <a:off x="497342" y="2571278"/>
              <a:ext cx="5812457" cy="2614106"/>
            </a:xfrm>
            <a:custGeom>
              <a:avLst/>
              <a:gdLst>
                <a:gd name="connsiteX0" fmla="*/ 0 w 5812457"/>
                <a:gd name="connsiteY0" fmla="*/ 527317 h 2614106"/>
                <a:gd name="connsiteX1" fmla="*/ 527317 w 5812457"/>
                <a:gd name="connsiteY1" fmla="*/ 0 h 2614106"/>
                <a:gd name="connsiteX2" fmla="*/ 1207006 w 5812457"/>
                <a:gd name="connsiteY2" fmla="*/ 0 h 2614106"/>
                <a:gd name="connsiteX3" fmla="*/ 1791539 w 5812457"/>
                <a:gd name="connsiteY3" fmla="*/ 0 h 2614106"/>
                <a:gd name="connsiteX4" fmla="*/ 2376071 w 5812457"/>
                <a:gd name="connsiteY4" fmla="*/ 0 h 2614106"/>
                <a:gd name="connsiteX5" fmla="*/ 3103338 w 5812457"/>
                <a:gd name="connsiteY5" fmla="*/ 0 h 2614106"/>
                <a:gd name="connsiteX6" fmla="*/ 3640293 w 5812457"/>
                <a:gd name="connsiteY6" fmla="*/ 0 h 2614106"/>
                <a:gd name="connsiteX7" fmla="*/ 4224825 w 5812457"/>
                <a:gd name="connsiteY7" fmla="*/ 0 h 2614106"/>
                <a:gd name="connsiteX8" fmla="*/ 5285140 w 5812457"/>
                <a:gd name="connsiteY8" fmla="*/ 0 h 2614106"/>
                <a:gd name="connsiteX9" fmla="*/ 5812457 w 5812457"/>
                <a:gd name="connsiteY9" fmla="*/ 527317 h 2614106"/>
                <a:gd name="connsiteX10" fmla="*/ 5812457 w 5812457"/>
                <a:gd name="connsiteY10" fmla="*/ 1062736 h 2614106"/>
                <a:gd name="connsiteX11" fmla="*/ 5812457 w 5812457"/>
                <a:gd name="connsiteY11" fmla="*/ 1582560 h 2614106"/>
                <a:gd name="connsiteX12" fmla="*/ 5812457 w 5812457"/>
                <a:gd name="connsiteY12" fmla="*/ 2086789 h 2614106"/>
                <a:gd name="connsiteX13" fmla="*/ 5285140 w 5812457"/>
                <a:gd name="connsiteY13" fmla="*/ 2614106 h 2614106"/>
                <a:gd name="connsiteX14" fmla="*/ 4605451 w 5812457"/>
                <a:gd name="connsiteY14" fmla="*/ 2614106 h 2614106"/>
                <a:gd name="connsiteX15" fmla="*/ 3925762 w 5812457"/>
                <a:gd name="connsiteY15" fmla="*/ 2614106 h 2614106"/>
                <a:gd name="connsiteX16" fmla="*/ 3198495 w 5812457"/>
                <a:gd name="connsiteY16" fmla="*/ 2614106 h 2614106"/>
                <a:gd name="connsiteX17" fmla="*/ 2518806 w 5812457"/>
                <a:gd name="connsiteY17" fmla="*/ 2614106 h 2614106"/>
                <a:gd name="connsiteX18" fmla="*/ 1886695 w 5812457"/>
                <a:gd name="connsiteY18" fmla="*/ 2614106 h 2614106"/>
                <a:gd name="connsiteX19" fmla="*/ 1254584 w 5812457"/>
                <a:gd name="connsiteY19" fmla="*/ 2614106 h 2614106"/>
                <a:gd name="connsiteX20" fmla="*/ 527317 w 5812457"/>
                <a:gd name="connsiteY20" fmla="*/ 2614106 h 2614106"/>
                <a:gd name="connsiteX21" fmla="*/ 0 w 5812457"/>
                <a:gd name="connsiteY21" fmla="*/ 2086789 h 2614106"/>
                <a:gd name="connsiteX22" fmla="*/ 0 w 5812457"/>
                <a:gd name="connsiteY22" fmla="*/ 1566965 h 2614106"/>
                <a:gd name="connsiteX23" fmla="*/ 0 w 5812457"/>
                <a:gd name="connsiteY23" fmla="*/ 1015952 h 2614106"/>
                <a:gd name="connsiteX24" fmla="*/ 0 w 5812457"/>
                <a:gd name="connsiteY24" fmla="*/ 527317 h 26141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812457" h="2614106" fill="none" extrusionOk="0">
                  <a:moveTo>
                    <a:pt x="0" y="527317"/>
                  </a:moveTo>
                  <a:cubicBezTo>
                    <a:pt x="-14153" y="193880"/>
                    <a:pt x="253035" y="24810"/>
                    <a:pt x="527317" y="0"/>
                  </a:cubicBezTo>
                  <a:cubicBezTo>
                    <a:pt x="821013" y="-32585"/>
                    <a:pt x="900881" y="-21528"/>
                    <a:pt x="1207006" y="0"/>
                  </a:cubicBezTo>
                  <a:cubicBezTo>
                    <a:pt x="1513131" y="21528"/>
                    <a:pt x="1551342" y="12134"/>
                    <a:pt x="1791539" y="0"/>
                  </a:cubicBezTo>
                  <a:cubicBezTo>
                    <a:pt x="2031736" y="-12134"/>
                    <a:pt x="2220237" y="8148"/>
                    <a:pt x="2376071" y="0"/>
                  </a:cubicBezTo>
                  <a:cubicBezTo>
                    <a:pt x="2531905" y="-8148"/>
                    <a:pt x="2931462" y="19316"/>
                    <a:pt x="3103338" y="0"/>
                  </a:cubicBezTo>
                  <a:cubicBezTo>
                    <a:pt x="3275214" y="-19316"/>
                    <a:pt x="3516522" y="7513"/>
                    <a:pt x="3640293" y="0"/>
                  </a:cubicBezTo>
                  <a:cubicBezTo>
                    <a:pt x="3764065" y="-7513"/>
                    <a:pt x="4105570" y="21522"/>
                    <a:pt x="4224825" y="0"/>
                  </a:cubicBezTo>
                  <a:cubicBezTo>
                    <a:pt x="4344080" y="-21522"/>
                    <a:pt x="4951431" y="2698"/>
                    <a:pt x="5285140" y="0"/>
                  </a:cubicBezTo>
                  <a:cubicBezTo>
                    <a:pt x="5580193" y="-59751"/>
                    <a:pt x="5794294" y="167671"/>
                    <a:pt x="5812457" y="527317"/>
                  </a:cubicBezTo>
                  <a:cubicBezTo>
                    <a:pt x="5818382" y="661317"/>
                    <a:pt x="5812897" y="854816"/>
                    <a:pt x="5812457" y="1062736"/>
                  </a:cubicBezTo>
                  <a:cubicBezTo>
                    <a:pt x="5812017" y="1270656"/>
                    <a:pt x="5805008" y="1362212"/>
                    <a:pt x="5812457" y="1582560"/>
                  </a:cubicBezTo>
                  <a:cubicBezTo>
                    <a:pt x="5819906" y="1802908"/>
                    <a:pt x="5814647" y="1848904"/>
                    <a:pt x="5812457" y="2086789"/>
                  </a:cubicBezTo>
                  <a:cubicBezTo>
                    <a:pt x="5840487" y="2373047"/>
                    <a:pt x="5549219" y="2585608"/>
                    <a:pt x="5285140" y="2614106"/>
                  </a:cubicBezTo>
                  <a:cubicBezTo>
                    <a:pt x="4990199" y="2607629"/>
                    <a:pt x="4891969" y="2638598"/>
                    <a:pt x="4605451" y="2614106"/>
                  </a:cubicBezTo>
                  <a:cubicBezTo>
                    <a:pt x="4318933" y="2589614"/>
                    <a:pt x="4122404" y="2630598"/>
                    <a:pt x="3925762" y="2614106"/>
                  </a:cubicBezTo>
                  <a:cubicBezTo>
                    <a:pt x="3729120" y="2597614"/>
                    <a:pt x="3425608" y="2615728"/>
                    <a:pt x="3198495" y="2614106"/>
                  </a:cubicBezTo>
                  <a:cubicBezTo>
                    <a:pt x="2971382" y="2612484"/>
                    <a:pt x="2703555" y="2592452"/>
                    <a:pt x="2518806" y="2614106"/>
                  </a:cubicBezTo>
                  <a:cubicBezTo>
                    <a:pt x="2334057" y="2635760"/>
                    <a:pt x="2103304" y="2603248"/>
                    <a:pt x="1886695" y="2614106"/>
                  </a:cubicBezTo>
                  <a:cubicBezTo>
                    <a:pt x="1670086" y="2624964"/>
                    <a:pt x="1537051" y="2607894"/>
                    <a:pt x="1254584" y="2614106"/>
                  </a:cubicBezTo>
                  <a:cubicBezTo>
                    <a:pt x="972117" y="2620318"/>
                    <a:pt x="771176" y="2583252"/>
                    <a:pt x="527317" y="2614106"/>
                  </a:cubicBezTo>
                  <a:cubicBezTo>
                    <a:pt x="250019" y="2629287"/>
                    <a:pt x="45768" y="2388218"/>
                    <a:pt x="0" y="2086789"/>
                  </a:cubicBezTo>
                  <a:cubicBezTo>
                    <a:pt x="1719" y="1861453"/>
                    <a:pt x="-11842" y="1814899"/>
                    <a:pt x="0" y="1566965"/>
                  </a:cubicBezTo>
                  <a:cubicBezTo>
                    <a:pt x="11842" y="1319031"/>
                    <a:pt x="-17033" y="1273932"/>
                    <a:pt x="0" y="1015952"/>
                  </a:cubicBezTo>
                  <a:cubicBezTo>
                    <a:pt x="17033" y="757972"/>
                    <a:pt x="14390" y="723283"/>
                    <a:pt x="0" y="527317"/>
                  </a:cubicBezTo>
                  <a:close/>
                </a:path>
                <a:path w="5812457" h="2614106" stroke="0" extrusionOk="0">
                  <a:moveTo>
                    <a:pt x="0" y="527317"/>
                  </a:moveTo>
                  <a:cubicBezTo>
                    <a:pt x="369" y="247386"/>
                    <a:pt x="268394" y="57727"/>
                    <a:pt x="527317" y="0"/>
                  </a:cubicBezTo>
                  <a:cubicBezTo>
                    <a:pt x="713628" y="21"/>
                    <a:pt x="1066071" y="28842"/>
                    <a:pt x="1254584" y="0"/>
                  </a:cubicBezTo>
                  <a:cubicBezTo>
                    <a:pt x="1443097" y="-28842"/>
                    <a:pt x="1709292" y="-10317"/>
                    <a:pt x="1839117" y="0"/>
                  </a:cubicBezTo>
                  <a:cubicBezTo>
                    <a:pt x="1968942" y="10317"/>
                    <a:pt x="2207172" y="-11025"/>
                    <a:pt x="2423649" y="0"/>
                  </a:cubicBezTo>
                  <a:cubicBezTo>
                    <a:pt x="2640126" y="11025"/>
                    <a:pt x="2826420" y="-15240"/>
                    <a:pt x="3150917" y="0"/>
                  </a:cubicBezTo>
                  <a:cubicBezTo>
                    <a:pt x="3475414" y="15240"/>
                    <a:pt x="3531785" y="-22908"/>
                    <a:pt x="3783027" y="0"/>
                  </a:cubicBezTo>
                  <a:cubicBezTo>
                    <a:pt x="4034269" y="22908"/>
                    <a:pt x="4324606" y="12735"/>
                    <a:pt x="4557873" y="0"/>
                  </a:cubicBezTo>
                  <a:cubicBezTo>
                    <a:pt x="4791140" y="-12735"/>
                    <a:pt x="5035659" y="-28148"/>
                    <a:pt x="5285140" y="0"/>
                  </a:cubicBezTo>
                  <a:cubicBezTo>
                    <a:pt x="5519056" y="30167"/>
                    <a:pt x="5860330" y="183093"/>
                    <a:pt x="5812457" y="527317"/>
                  </a:cubicBezTo>
                  <a:cubicBezTo>
                    <a:pt x="5807244" y="771396"/>
                    <a:pt x="5793285" y="825198"/>
                    <a:pt x="5812457" y="1015952"/>
                  </a:cubicBezTo>
                  <a:cubicBezTo>
                    <a:pt x="5831629" y="1206706"/>
                    <a:pt x="5794160" y="1413869"/>
                    <a:pt x="5812457" y="1566965"/>
                  </a:cubicBezTo>
                  <a:cubicBezTo>
                    <a:pt x="5830754" y="1720061"/>
                    <a:pt x="5811082" y="1916621"/>
                    <a:pt x="5812457" y="2086789"/>
                  </a:cubicBezTo>
                  <a:cubicBezTo>
                    <a:pt x="5815667" y="2336395"/>
                    <a:pt x="5564516" y="2591609"/>
                    <a:pt x="5285140" y="2614106"/>
                  </a:cubicBezTo>
                  <a:cubicBezTo>
                    <a:pt x="5160871" y="2591561"/>
                    <a:pt x="4955194" y="2607214"/>
                    <a:pt x="4748186" y="2614106"/>
                  </a:cubicBezTo>
                  <a:cubicBezTo>
                    <a:pt x="4541178" y="2620998"/>
                    <a:pt x="4172423" y="2582492"/>
                    <a:pt x="3973340" y="2614106"/>
                  </a:cubicBezTo>
                  <a:cubicBezTo>
                    <a:pt x="3774257" y="2645720"/>
                    <a:pt x="3590100" y="2587660"/>
                    <a:pt x="3341229" y="2614106"/>
                  </a:cubicBezTo>
                  <a:cubicBezTo>
                    <a:pt x="3092358" y="2640552"/>
                    <a:pt x="3003620" y="2641593"/>
                    <a:pt x="2709119" y="2614106"/>
                  </a:cubicBezTo>
                  <a:cubicBezTo>
                    <a:pt x="2414618" y="2586620"/>
                    <a:pt x="2140368" y="2623101"/>
                    <a:pt x="1934273" y="2614106"/>
                  </a:cubicBezTo>
                  <a:cubicBezTo>
                    <a:pt x="1728178" y="2605111"/>
                    <a:pt x="1540650" y="2622800"/>
                    <a:pt x="1207006" y="2614106"/>
                  </a:cubicBezTo>
                  <a:cubicBezTo>
                    <a:pt x="873362" y="2605412"/>
                    <a:pt x="839163" y="2598321"/>
                    <a:pt x="527317" y="2614106"/>
                  </a:cubicBezTo>
                  <a:cubicBezTo>
                    <a:pt x="232406" y="2607161"/>
                    <a:pt x="17728" y="2427396"/>
                    <a:pt x="0" y="2086789"/>
                  </a:cubicBezTo>
                  <a:cubicBezTo>
                    <a:pt x="-1247" y="1976819"/>
                    <a:pt x="22509" y="1753506"/>
                    <a:pt x="0" y="1566965"/>
                  </a:cubicBezTo>
                  <a:cubicBezTo>
                    <a:pt x="-22509" y="1380424"/>
                    <a:pt x="-15132" y="1306958"/>
                    <a:pt x="0" y="1062736"/>
                  </a:cubicBezTo>
                  <a:cubicBezTo>
                    <a:pt x="15132" y="818514"/>
                    <a:pt x="23084" y="743176"/>
                    <a:pt x="0" y="527317"/>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a:endParaRPr>
            </a:p>
          </p:txBody>
        </p:sp>
        <p:grpSp>
          <p:nvGrpSpPr>
            <p:cNvPr id="26" name="Group 25">
              <a:extLst>
                <a:ext uri="{FF2B5EF4-FFF2-40B4-BE49-F238E27FC236}">
                  <a16:creationId xmlns:a16="http://schemas.microsoft.com/office/drawing/2014/main" id="{930A7788-D50F-0ECE-6962-D7C13BCA9CBB}"/>
                </a:ext>
              </a:extLst>
            </p:cNvPr>
            <p:cNvGrpSpPr/>
            <p:nvPr/>
          </p:nvGrpSpPr>
          <p:grpSpPr>
            <a:xfrm>
              <a:off x="390828" y="2447967"/>
              <a:ext cx="5852829" cy="2580903"/>
              <a:chOff x="390828" y="2447967"/>
              <a:chExt cx="5852829" cy="2580903"/>
            </a:xfrm>
          </p:grpSpPr>
          <p:grpSp>
            <p:nvGrpSpPr>
              <p:cNvPr id="27" name="Group 26">
                <a:extLst>
                  <a:ext uri="{FF2B5EF4-FFF2-40B4-BE49-F238E27FC236}">
                    <a16:creationId xmlns:a16="http://schemas.microsoft.com/office/drawing/2014/main" id="{339D1710-DF9A-9E7B-FE15-17777DF58348}"/>
                  </a:ext>
                </a:extLst>
              </p:cNvPr>
              <p:cNvGrpSpPr/>
              <p:nvPr/>
            </p:nvGrpSpPr>
            <p:grpSpPr>
              <a:xfrm>
                <a:off x="490202" y="2447967"/>
                <a:ext cx="1194847" cy="1194847"/>
                <a:chOff x="1145146" y="2405567"/>
                <a:chExt cx="1194847" cy="1194847"/>
              </a:xfrm>
            </p:grpSpPr>
            <p:sp>
              <p:nvSpPr>
                <p:cNvPr id="35" name="Rectangle: Rounded Corners 34">
                  <a:extLst>
                    <a:ext uri="{FF2B5EF4-FFF2-40B4-BE49-F238E27FC236}">
                      <a16:creationId xmlns:a16="http://schemas.microsoft.com/office/drawing/2014/main" id="{A498A58E-347E-8B5D-290E-25617F600EFF}"/>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36" name="Picture 2" descr="Sticker of Green Check Mark for Indicate Right Choice with Contour Stock  Vector - Illustration of checkmark, decorative: 103229668">
                  <a:extLst>
                    <a:ext uri="{FF2B5EF4-FFF2-40B4-BE49-F238E27FC236}">
                      <a16:creationId xmlns:a16="http://schemas.microsoft.com/office/drawing/2014/main" id="{1FBD0EDD-15A4-4545-8724-C51DE9025E1D}"/>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5D010047-29E0-254A-DB3D-14AEB5EA2D0B}"/>
                  </a:ext>
                </a:extLst>
              </p:cNvPr>
              <p:cNvGrpSpPr/>
              <p:nvPr/>
            </p:nvGrpSpPr>
            <p:grpSpPr>
              <a:xfrm>
                <a:off x="390828" y="3135667"/>
                <a:ext cx="1194847" cy="1194847"/>
                <a:chOff x="1104774" y="2410136"/>
                <a:chExt cx="1194847" cy="1194847"/>
              </a:xfrm>
            </p:grpSpPr>
            <p:sp>
              <p:nvSpPr>
                <p:cNvPr id="33" name="Rectangle: Rounded Corners 32">
                  <a:extLst>
                    <a:ext uri="{FF2B5EF4-FFF2-40B4-BE49-F238E27FC236}">
                      <a16:creationId xmlns:a16="http://schemas.microsoft.com/office/drawing/2014/main" id="{04032B62-D007-BE41-1192-B721EE0882AF}"/>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34" name="Picture 2" descr="Sticker of Green Check Mark for Indicate Right Choice with Contour Stock  Vector - Illustration of checkmark, decorative: 103229668">
                  <a:extLst>
                    <a:ext uri="{FF2B5EF4-FFF2-40B4-BE49-F238E27FC236}">
                      <a16:creationId xmlns:a16="http://schemas.microsoft.com/office/drawing/2014/main" id="{C137F829-A3D8-7603-CAE9-27BA6534CF7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04774" y="2410136"/>
                  <a:ext cx="1194847" cy="119484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9" name="Group 28">
                <a:extLst>
                  <a:ext uri="{FF2B5EF4-FFF2-40B4-BE49-F238E27FC236}">
                    <a16:creationId xmlns:a16="http://schemas.microsoft.com/office/drawing/2014/main" id="{D237FD1F-6194-993B-84DC-BF03916ACA0C}"/>
                  </a:ext>
                </a:extLst>
              </p:cNvPr>
              <p:cNvGrpSpPr/>
              <p:nvPr/>
            </p:nvGrpSpPr>
            <p:grpSpPr>
              <a:xfrm>
                <a:off x="431200" y="3834023"/>
                <a:ext cx="1194847" cy="1194847"/>
                <a:chOff x="1145146" y="2405567"/>
                <a:chExt cx="1194847" cy="1194847"/>
              </a:xfrm>
            </p:grpSpPr>
            <p:sp>
              <p:nvSpPr>
                <p:cNvPr id="31" name="Rectangle: Rounded Corners 30">
                  <a:extLst>
                    <a:ext uri="{FF2B5EF4-FFF2-40B4-BE49-F238E27FC236}">
                      <a16:creationId xmlns:a16="http://schemas.microsoft.com/office/drawing/2014/main" id="{953F5A47-FAFB-1161-8DB4-832DF2316DE9}"/>
                    </a:ext>
                  </a:extLst>
                </p:cNvPr>
                <p:cNvSpPr/>
                <p:nvPr/>
              </p:nvSpPr>
              <p:spPr>
                <a:xfrm>
                  <a:off x="1479098" y="2902058"/>
                  <a:ext cx="526942" cy="526942"/>
                </a:xfrm>
                <a:prstGeom prst="roundRect">
                  <a:avLst/>
                </a:prstGeom>
                <a:ln w="57150">
                  <a:solidFill>
                    <a:schemeClr val="accent1">
                      <a:lumMod val="5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defTabSz="1219170">
                    <a:buClr>
                      <a:srgbClr val="000000"/>
                    </a:buClr>
                  </a:pPr>
                  <a:endParaRPr lang="en-US" sz="1400" kern="0">
                    <a:solidFill>
                      <a:srgbClr val="17253A"/>
                    </a:solidFill>
                    <a:latin typeface="Calibri" panose="020F0502020204030204" pitchFamily="34" charset="0"/>
                    <a:cs typeface="Calibri" panose="020F0502020204030204" pitchFamily="34" charset="0"/>
                    <a:sym typeface="Arial"/>
                  </a:endParaRPr>
                </a:p>
              </p:txBody>
            </p:sp>
            <p:pic>
              <p:nvPicPr>
                <p:cNvPr id="32" name="Picture 2" descr="Sticker of Green Check Mark for Indicate Right Choice with Contour Stock  Vector - Illustration of checkmark, decorative: 103229668">
                  <a:extLst>
                    <a:ext uri="{FF2B5EF4-FFF2-40B4-BE49-F238E27FC236}">
                      <a16:creationId xmlns:a16="http://schemas.microsoft.com/office/drawing/2014/main" id="{741FB637-0CD4-A25E-5BD5-8B0D1FB6ABDF}"/>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145146" y="2405567"/>
                  <a:ext cx="1194847" cy="1194847"/>
                </a:xfrm>
                <a:prstGeom prst="rect">
                  <a:avLst/>
                </a:prstGeom>
                <a:noFill/>
                <a:extLst>
                  <a:ext uri="{909E8E84-426E-40DD-AFC4-6F175D3DCCD1}">
                    <a14:hiddenFill xmlns:a14="http://schemas.microsoft.com/office/drawing/2010/main">
                      <a:solidFill>
                        <a:srgbClr val="FFFFFF"/>
                      </a:solidFill>
                    </a14:hiddenFill>
                  </a:ext>
                </a:extLst>
              </p:spPr>
            </p:pic>
          </p:grpSp>
          <p:sp>
            <p:nvSpPr>
              <p:cNvPr id="30" name="TextBox 29">
                <a:extLst>
                  <a:ext uri="{FF2B5EF4-FFF2-40B4-BE49-F238E27FC236}">
                    <a16:creationId xmlns:a16="http://schemas.microsoft.com/office/drawing/2014/main" id="{2959EEEF-FB3F-6F84-660E-B747B83E6BF4}"/>
                  </a:ext>
                </a:extLst>
              </p:cNvPr>
              <p:cNvSpPr txBox="1"/>
              <p:nvPr/>
            </p:nvSpPr>
            <p:spPr>
              <a:xfrm>
                <a:off x="964825" y="2914348"/>
                <a:ext cx="5278832" cy="1825756"/>
              </a:xfrm>
              <a:prstGeom prst="rect">
                <a:avLst/>
              </a:prstGeom>
              <a:noFill/>
            </p:spPr>
            <p:txBody>
              <a:bodyPr wrap="square">
                <a:spAutoFit/>
              </a:bodyPr>
              <a:lstStyle/>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Phân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công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theo</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đoạn</a:t>
                </a:r>
                <a:r>
                  <a:rPr lang="en-US" sz="3200" kern="0" dirty="0">
                    <a:solidFill>
                      <a:srgbClr val="000000"/>
                    </a:solidFill>
                    <a:latin typeface="Calibri" panose="020F0502020204030204" pitchFamily="34" charset="0"/>
                    <a:cs typeface="Calibri" panose="020F0502020204030204" pitchFamily="34" charset="0"/>
                    <a:sym typeface="Arial"/>
                  </a:rPr>
                  <a:t>.</a:t>
                </a:r>
              </a:p>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Tất</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cả</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thành</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viên</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đều</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đọc</a:t>
                </a:r>
                <a:r>
                  <a:rPr lang="en-US" sz="3200" kern="0" dirty="0">
                    <a:solidFill>
                      <a:srgbClr val="000000"/>
                    </a:solidFill>
                    <a:latin typeface="Calibri" panose="020F0502020204030204" pitchFamily="34" charset="0"/>
                    <a:cs typeface="Calibri" panose="020F0502020204030204" pitchFamily="34" charset="0"/>
                    <a:sym typeface="Arial"/>
                  </a:rPr>
                  <a:t>.</a:t>
                </a:r>
              </a:p>
              <a:p>
                <a:pPr marL="568311" algn="just" defTabSz="1219170">
                  <a:lnSpc>
                    <a:spcPct val="120000"/>
                  </a:lnSpc>
                  <a:buClr>
                    <a:srgbClr val="000000"/>
                  </a:buClr>
                </a:pPr>
                <a:r>
                  <a:rPr lang="en-US" sz="3200" kern="0" dirty="0" err="1">
                    <a:solidFill>
                      <a:srgbClr val="000000"/>
                    </a:solidFill>
                    <a:latin typeface="Calibri" panose="020F0502020204030204" pitchFamily="34" charset="0"/>
                    <a:cs typeface="Calibri" panose="020F0502020204030204" pitchFamily="34" charset="0"/>
                    <a:sym typeface="Arial"/>
                  </a:rPr>
                  <a:t>Giải</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nghĩa</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từ</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cùng</a:t>
                </a:r>
                <a:r>
                  <a:rPr lang="en-US" sz="3200" kern="0" dirty="0">
                    <a:solidFill>
                      <a:srgbClr val="000000"/>
                    </a:solidFill>
                    <a:latin typeface="Calibri" panose="020F0502020204030204" pitchFamily="34" charset="0"/>
                    <a:cs typeface="Calibri" panose="020F0502020204030204" pitchFamily="34" charset="0"/>
                    <a:sym typeface="Arial"/>
                  </a:rPr>
                  <a:t> </a:t>
                </a:r>
                <a:r>
                  <a:rPr lang="en-US" sz="3200" kern="0" dirty="0" err="1">
                    <a:solidFill>
                      <a:srgbClr val="000000"/>
                    </a:solidFill>
                    <a:latin typeface="Calibri" panose="020F0502020204030204" pitchFamily="34" charset="0"/>
                    <a:cs typeface="Calibri" panose="020F0502020204030204" pitchFamily="34" charset="0"/>
                    <a:sym typeface="Arial"/>
                  </a:rPr>
                  <a:t>nhau</a:t>
                </a:r>
                <a:r>
                  <a:rPr lang="en-US" sz="3200" kern="0" dirty="0">
                    <a:solidFill>
                      <a:srgbClr val="000000"/>
                    </a:solidFill>
                    <a:latin typeface="Calibri" panose="020F0502020204030204" pitchFamily="34" charset="0"/>
                    <a:cs typeface="Calibri" panose="020F0502020204030204" pitchFamily="34" charset="0"/>
                    <a:sym typeface="Arial"/>
                  </a:rPr>
                  <a:t>. </a:t>
                </a:r>
                <a:endParaRPr lang="vi-VN" sz="3200" kern="0" dirty="0">
                  <a:solidFill>
                    <a:srgbClr val="000000"/>
                  </a:solidFill>
                  <a:latin typeface="Calibri" panose="020F0502020204030204" pitchFamily="34" charset="0"/>
                  <a:cs typeface="Calibri" panose="020F0502020204030204" pitchFamily="34" charset="0"/>
                  <a:sym typeface="Arial"/>
                </a:endParaRPr>
              </a:p>
            </p:txBody>
          </p:sp>
        </p:grpSp>
      </p:grpSp>
      <p:grpSp>
        <p:nvGrpSpPr>
          <p:cNvPr id="43" name="Group 42">
            <a:extLst>
              <a:ext uri="{FF2B5EF4-FFF2-40B4-BE49-F238E27FC236}">
                <a16:creationId xmlns:a16="http://schemas.microsoft.com/office/drawing/2014/main" id="{916E182E-BF7D-6E50-5148-DB2D8EFD6221}"/>
              </a:ext>
            </a:extLst>
          </p:cNvPr>
          <p:cNvGrpSpPr/>
          <p:nvPr/>
        </p:nvGrpSpPr>
        <p:grpSpPr>
          <a:xfrm>
            <a:off x="6221593" y="3871812"/>
            <a:ext cx="5779743" cy="2614107"/>
            <a:chOff x="6290338" y="3972555"/>
            <a:chExt cx="5779742" cy="2468885"/>
          </a:xfrm>
        </p:grpSpPr>
        <p:sp>
          <p:nvSpPr>
            <p:cNvPr id="45" name="Rectangle: Rounded Corners 44">
              <a:extLst>
                <a:ext uri="{FF2B5EF4-FFF2-40B4-BE49-F238E27FC236}">
                  <a16:creationId xmlns:a16="http://schemas.microsoft.com/office/drawing/2014/main" id="{1C151791-A70F-516F-2E6F-8A5CDDACF37F}"/>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Calibri" panose="020F0502020204030204" pitchFamily="34" charset="0"/>
                <a:cs typeface="Calibri" panose="020F0502020204030204" pitchFamily="34" charset="0"/>
                <a:sym typeface="Arial"/>
              </a:endParaRPr>
            </a:p>
          </p:txBody>
        </p:sp>
        <p:pic>
          <p:nvPicPr>
            <p:cNvPr id="47" name="Picture 46">
              <a:extLst>
                <a:ext uri="{FF2B5EF4-FFF2-40B4-BE49-F238E27FC236}">
                  <a16:creationId xmlns:a16="http://schemas.microsoft.com/office/drawing/2014/main" id="{A25A090B-C257-ED71-8169-B52D0D8A4924}"/>
                </a:ext>
              </a:extLst>
            </p:cNvPr>
            <p:cNvPicPr>
              <a:picLocks noChangeAspect="1"/>
            </p:cNvPicPr>
            <p:nvPr/>
          </p:nvPicPr>
          <p:blipFill rotWithShape="1">
            <a:blip r:embed="rId5"/>
            <a:srcRect t="19779"/>
            <a:stretch/>
          </p:blipFill>
          <p:spPr>
            <a:xfrm>
              <a:off x="6731545" y="4175876"/>
              <a:ext cx="5065398" cy="2044342"/>
            </a:xfrm>
            <a:prstGeom prst="rect">
              <a:avLst/>
            </a:prstGeom>
          </p:spPr>
        </p:pic>
      </p:grpSp>
      <p:grpSp>
        <p:nvGrpSpPr>
          <p:cNvPr id="54" name="Group 53">
            <a:extLst>
              <a:ext uri="{FF2B5EF4-FFF2-40B4-BE49-F238E27FC236}">
                <a16:creationId xmlns:a16="http://schemas.microsoft.com/office/drawing/2014/main" id="{185B059F-816F-4CF0-E050-0CE441AD2A9E}"/>
              </a:ext>
            </a:extLst>
          </p:cNvPr>
          <p:cNvGrpSpPr/>
          <p:nvPr/>
        </p:nvGrpSpPr>
        <p:grpSpPr>
          <a:xfrm>
            <a:off x="813321" y="2503101"/>
            <a:ext cx="2774671" cy="1733087"/>
            <a:chOff x="2736079" y="2345147"/>
            <a:chExt cx="4360623" cy="1811388"/>
          </a:xfrm>
        </p:grpSpPr>
        <p:pic>
          <p:nvPicPr>
            <p:cNvPr id="55" name="图片 24">
              <a:extLst>
                <a:ext uri="{FF2B5EF4-FFF2-40B4-BE49-F238E27FC236}">
                  <a16:creationId xmlns:a16="http://schemas.microsoft.com/office/drawing/2014/main" id="{D0F36A45-0362-3483-4A01-3C9469D420B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313884" y="2345147"/>
              <a:ext cx="3342382" cy="1811388"/>
            </a:xfrm>
            <a:prstGeom prst="rect">
              <a:avLst/>
            </a:prstGeom>
          </p:spPr>
        </p:pic>
        <p:sp>
          <p:nvSpPr>
            <p:cNvPr id="56" name="TextBox 55">
              <a:extLst>
                <a:ext uri="{FF2B5EF4-FFF2-40B4-BE49-F238E27FC236}">
                  <a16:creationId xmlns:a16="http://schemas.microsoft.com/office/drawing/2014/main" id="{F9291A65-8A68-3DF1-8FBB-4A6AD398602E}"/>
                </a:ext>
              </a:extLst>
            </p:cNvPr>
            <p:cNvSpPr txBox="1"/>
            <p:nvPr/>
          </p:nvSpPr>
          <p:spPr>
            <a:xfrm>
              <a:off x="2736079" y="2779592"/>
              <a:ext cx="4360623" cy="739868"/>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Yêu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cầu</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grpSp>
        <p:nvGrpSpPr>
          <p:cNvPr id="57" name="Group 56">
            <a:extLst>
              <a:ext uri="{FF2B5EF4-FFF2-40B4-BE49-F238E27FC236}">
                <a16:creationId xmlns:a16="http://schemas.microsoft.com/office/drawing/2014/main" id="{42DDF948-5044-56FB-F847-DDE4EB2F0C07}"/>
              </a:ext>
            </a:extLst>
          </p:cNvPr>
          <p:cNvGrpSpPr/>
          <p:nvPr/>
        </p:nvGrpSpPr>
        <p:grpSpPr>
          <a:xfrm>
            <a:off x="8604013" y="2251070"/>
            <a:ext cx="3314535" cy="1862880"/>
            <a:chOff x="2689219" y="2345147"/>
            <a:chExt cx="4360623" cy="1811388"/>
          </a:xfrm>
        </p:grpSpPr>
        <p:pic>
          <p:nvPicPr>
            <p:cNvPr id="58" name="图片 24">
              <a:extLst>
                <a:ext uri="{FF2B5EF4-FFF2-40B4-BE49-F238E27FC236}">
                  <a16:creationId xmlns:a16="http://schemas.microsoft.com/office/drawing/2014/main" id="{00FBA862-6595-F830-3700-379CC11BEE39}"/>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2922839" y="2345147"/>
              <a:ext cx="3733426" cy="1811388"/>
            </a:xfrm>
            <a:prstGeom prst="rect">
              <a:avLst/>
            </a:prstGeom>
          </p:spPr>
        </p:pic>
        <p:sp>
          <p:nvSpPr>
            <p:cNvPr id="59" name="TextBox 58">
              <a:extLst>
                <a:ext uri="{FF2B5EF4-FFF2-40B4-BE49-F238E27FC236}">
                  <a16:creationId xmlns:a16="http://schemas.microsoft.com/office/drawing/2014/main" id="{05E1C253-3B21-6673-1869-728C34825807}"/>
                </a:ext>
              </a:extLst>
            </p:cNvPr>
            <p:cNvSpPr txBox="1"/>
            <p:nvPr/>
          </p:nvSpPr>
          <p:spPr>
            <a:xfrm>
              <a:off x="2689219" y="2518769"/>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9218" name="Picture 2" descr="Girl kid jumping and smiles cartoon art illustration">
            <a:extLst>
              <a:ext uri="{FF2B5EF4-FFF2-40B4-BE49-F238E27FC236}">
                <a16:creationId xmlns:a16="http://schemas.microsoft.com/office/drawing/2014/main" id="{A891369C-7623-4B38-AB3E-2AC18C4EDF73}"/>
              </a:ext>
            </a:extLst>
          </p:cNvPr>
          <p:cNvPicPr>
            <a:picLocks noChangeAspect="1" noChangeArrowheads="1"/>
          </p:cNvPicPr>
          <p:nvPr/>
        </p:nvPicPr>
        <p:blipFill rotWithShape="1">
          <a:blip r:embed="rId8">
            <a:extLst>
              <a:ext uri="{BEBA8EAE-BF5A-486C-A8C5-ECC9F3942E4B}">
                <a14:imgProps xmlns:a14="http://schemas.microsoft.com/office/drawing/2010/main">
                  <a14:imgLayer r:embed="rId9">
                    <a14:imgEffect>
                      <a14:backgroundRemoval t="6466" b="89871" l="5751" r="94409">
                        <a14:foregroundMark x1="20447" y1="55172" x2="34345" y2="78017"/>
                        <a14:foregroundMark x1="37540" y1="51509" x2="33067" y2="61853"/>
                        <a14:foregroundMark x1="33067" y1="61853" x2="31789" y2="70905"/>
                        <a14:foregroundMark x1="54792" y1="67241" x2="54792" y2="70474"/>
                        <a14:foregroundMark x1="65335" y1="75431" x2="68371" y2="70259"/>
                        <a14:foregroundMark x1="76997" y1="75431" x2="78275" y2="77371"/>
                        <a14:foregroundMark x1="89297" y1="54095" x2="91374" y2="65086"/>
                        <a14:foregroundMark x1="91374" y1="65086" x2="91374" y2="65086"/>
                        <a14:foregroundMark x1="5751" y1="41595" x2="9585" y2="40517"/>
                        <a14:foregroundMark x1="10064" y1="59052" x2="10064" y2="59914"/>
                        <a14:foregroundMark x1="12141" y1="68103" x2="13898" y2="66810"/>
                        <a14:foregroundMark x1="13898" y1="76724" x2="15176" y2="72198"/>
                        <a14:foregroundMark x1="8626" y1="25431" x2="10064" y2="26293"/>
                        <a14:foregroundMark x1="10064" y1="16595" x2="12620" y2="20690"/>
                        <a14:foregroundMark x1="29233" y1="25000" x2="29553" y2="25647"/>
                        <a14:foregroundMark x1="51278" y1="9267" x2="51278" y2="6466"/>
                        <a14:foregroundMark x1="34185" y1="71983" x2="37700" y2="71121"/>
                        <a14:foregroundMark x1="38818" y1="61638" x2="39457" y2="61638"/>
                        <a14:foregroundMark x1="62460" y1="64440" x2="62460" y2="62931"/>
                        <a14:foregroundMark x1="76677" y1="27371" x2="75080" y2="27371"/>
                        <a14:foregroundMark x1="87859" y1="26078" x2="89297" y2="22414"/>
                        <a14:foregroundMark x1="89297" y1="29957" x2="92173" y2="28017"/>
                        <a14:foregroundMark x1="84984" y1="22845" x2="85623" y2="19397"/>
                        <a14:foregroundMark x1="94089" y1="48491" x2="94409" y2="47845"/>
                        <a14:foregroundMark x1="87540" y1="49784" x2="88179" y2="49784"/>
                        <a14:foregroundMark x1="92492" y1="73707" x2="93610" y2="74138"/>
                        <a14:foregroundMark x1="89936" y1="75862" x2="91534" y2="77155"/>
                      </a14:backgroundRemoval>
                    </a14:imgEffect>
                  </a14:imgLayer>
                </a14:imgProps>
              </a:ext>
              <a:ext uri="{28A0092B-C50C-407E-A947-70E740481C1C}">
                <a14:useLocalDpi xmlns:a14="http://schemas.microsoft.com/office/drawing/2010/main" val="0"/>
              </a:ext>
            </a:extLst>
          </a:blip>
          <a:srcRect t="12972"/>
          <a:stretch/>
        </p:blipFill>
        <p:spPr bwMode="auto">
          <a:xfrm>
            <a:off x="3367592" y="1172581"/>
            <a:ext cx="5413997" cy="34923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317604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14:bounceEnd="66000">
                                          <p:cBhvr additive="base">
                                            <p:cTn id="7" dur="1000" fill="hold"/>
                                            <p:tgtEl>
                                              <p:spTgt spid="10"/>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cBhvr additive="base">
                                            <p:cTn id="11" dur="500" fill="hold"/>
                                            <p:tgtEl>
                                              <p:spTgt spid="9218"/>
                                            </p:tgtEl>
                                            <p:attrNameLst>
                                              <p:attrName>ppt_x</p:attrName>
                                            </p:attrNameLst>
                                          </p:cBhvr>
                                          <p:tavLst>
                                            <p:tav tm="0">
                                              <p:val>
                                                <p:strVal val="#ppt_x"/>
                                              </p:val>
                                            </p:tav>
                                            <p:tav tm="100000">
                                              <p:val>
                                                <p:strVal val="#ppt_x"/>
                                              </p:val>
                                            </p:tav>
                                          </p:tavLst>
                                        </p:anim>
                                        <p:anim calcmode="lin" valueType="num">
                                          <p:cBhvr additive="base">
                                            <p:cTn id="12"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10" presetClass="entr" presetSubtype="0"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1000" fill="hold"/>
                                            <p:tgtEl>
                                              <p:spTgt spid="10"/>
                                            </p:tgtEl>
                                            <p:attrNameLst>
                                              <p:attrName>ppt_x</p:attrName>
                                            </p:attrNameLst>
                                          </p:cBhvr>
                                          <p:tavLst>
                                            <p:tav tm="0">
                                              <p:val>
                                                <p:strVal val="#ppt_x"/>
                                              </p:val>
                                            </p:tav>
                                            <p:tav tm="100000">
                                              <p:val>
                                                <p:strVal val="#ppt_x"/>
                                              </p:val>
                                            </p:tav>
                                          </p:tavLst>
                                        </p:anim>
                                        <p:anim calcmode="lin" valueType="num">
                                          <p:cBhvr additive="base">
                                            <p:cTn id="8" dur="1000" fill="hold"/>
                                            <p:tgtEl>
                                              <p:spTgt spid="10"/>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218"/>
                                            </p:tgtEl>
                                            <p:attrNameLst>
                                              <p:attrName>style.visibility</p:attrName>
                                            </p:attrNameLst>
                                          </p:cBhvr>
                                          <p:to>
                                            <p:strVal val="visible"/>
                                          </p:to>
                                        </p:set>
                                        <p:anim calcmode="lin" valueType="num">
                                          <p:cBhvr additive="base">
                                            <p:cTn id="11" dur="500" fill="hold"/>
                                            <p:tgtEl>
                                              <p:spTgt spid="9218"/>
                                            </p:tgtEl>
                                            <p:attrNameLst>
                                              <p:attrName>ppt_x</p:attrName>
                                            </p:attrNameLst>
                                          </p:cBhvr>
                                          <p:tavLst>
                                            <p:tav tm="0">
                                              <p:val>
                                                <p:strVal val="#ppt_x"/>
                                              </p:val>
                                            </p:tav>
                                            <p:tav tm="100000">
                                              <p:val>
                                                <p:strVal val="#ppt_x"/>
                                              </p:val>
                                            </p:tav>
                                          </p:tavLst>
                                        </p:anim>
                                        <p:anim calcmode="lin" valueType="num">
                                          <p:cBhvr additive="base">
                                            <p:cTn id="12" dur="500" fill="hold"/>
                                            <p:tgtEl>
                                              <p:spTgt spid="9218"/>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4"/>
                                            </p:tgtEl>
                                            <p:attrNameLst>
                                              <p:attrName>style.visibility</p:attrName>
                                            </p:attrNameLst>
                                          </p:cBhvr>
                                          <p:to>
                                            <p:strVal val="visible"/>
                                          </p:to>
                                        </p:set>
                                        <p:animEffect transition="in" filter="fade">
                                          <p:cBhvr>
                                            <p:cTn id="17" dur="500"/>
                                            <p:tgtEl>
                                              <p:spTgt spid="54"/>
                                            </p:tgtEl>
                                          </p:cBhvr>
                                        </p:animEffect>
                                      </p:childTnLst>
                                    </p:cTn>
                                  </p:par>
                                  <p:par>
                                    <p:cTn id="18" presetID="10" presetClass="entr" presetSubtype="0" fill="hold" nodeType="with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fade">
                                          <p:cBhvr>
                                            <p:cTn id="20" dur="500"/>
                                            <p:tgtEl>
                                              <p:spTgt spid="23"/>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7"/>
                                            </p:tgtEl>
                                            <p:attrNameLst>
                                              <p:attrName>style.visibility</p:attrName>
                                            </p:attrNameLst>
                                          </p:cBhvr>
                                          <p:to>
                                            <p:strVal val="visible"/>
                                          </p:to>
                                        </p:set>
                                        <p:animEffect transition="in" filter="fade">
                                          <p:cBhvr>
                                            <p:cTn id="25" dur="500"/>
                                            <p:tgtEl>
                                              <p:spTgt spid="57"/>
                                            </p:tgtEl>
                                          </p:cBhvr>
                                        </p:animEffect>
                                      </p:childTnLst>
                                    </p:cTn>
                                  </p:par>
                                  <p:par>
                                    <p:cTn id="26" presetID="10" presetClass="entr" presetSubtype="0" fill="hold" nodeType="withEffect">
                                      <p:stCondLst>
                                        <p:cond delay="0"/>
                                      </p:stCondLst>
                                      <p:childTnLst>
                                        <p:set>
                                          <p:cBhvr>
                                            <p:cTn id="27" dur="1" fill="hold">
                                              <p:stCondLst>
                                                <p:cond delay="0"/>
                                              </p:stCondLst>
                                            </p:cTn>
                                            <p:tgtEl>
                                              <p:spTgt spid="43"/>
                                            </p:tgtEl>
                                            <p:attrNameLst>
                                              <p:attrName>style.visibility</p:attrName>
                                            </p:attrNameLst>
                                          </p:cBhvr>
                                          <p:to>
                                            <p:strVal val="visible"/>
                                          </p:to>
                                        </p:set>
                                        <p:animEffect transition="in" filter="fade">
                                          <p:cBhvr>
                                            <p:cTn id="28"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Rounded Corners 9">
            <a:extLst>
              <a:ext uri="{FF2B5EF4-FFF2-40B4-BE49-F238E27FC236}">
                <a16:creationId xmlns:a16="http://schemas.microsoft.com/office/drawing/2014/main" id="{25A77C9C-7C51-8319-CC0C-77947E0373DB}"/>
              </a:ext>
            </a:extLst>
          </p:cNvPr>
          <p:cNvSpPr/>
          <p:nvPr/>
        </p:nvSpPr>
        <p:spPr>
          <a:xfrm>
            <a:off x="2688676" y="284074"/>
            <a:ext cx="6804277" cy="1066181"/>
          </a:xfrm>
          <a:custGeom>
            <a:avLst/>
            <a:gdLst>
              <a:gd name="connsiteX0" fmla="*/ 0 w 6804277"/>
              <a:gd name="connsiteY0" fmla="*/ 240904 h 1066181"/>
              <a:gd name="connsiteX1" fmla="*/ 240904 w 6804277"/>
              <a:gd name="connsiteY1" fmla="*/ 0 h 1066181"/>
              <a:gd name="connsiteX2" fmla="*/ 936376 w 6804277"/>
              <a:gd name="connsiteY2" fmla="*/ 0 h 1066181"/>
              <a:gd name="connsiteX3" fmla="*/ 1442173 w 6804277"/>
              <a:gd name="connsiteY3" fmla="*/ 0 h 1066181"/>
              <a:gd name="connsiteX4" fmla="*/ 2074420 w 6804277"/>
              <a:gd name="connsiteY4" fmla="*/ 0 h 1066181"/>
              <a:gd name="connsiteX5" fmla="*/ 2643442 w 6804277"/>
              <a:gd name="connsiteY5" fmla="*/ 0 h 1066181"/>
              <a:gd name="connsiteX6" fmla="*/ 3212464 w 6804277"/>
              <a:gd name="connsiteY6" fmla="*/ 0 h 1066181"/>
              <a:gd name="connsiteX7" fmla="*/ 3781487 w 6804277"/>
              <a:gd name="connsiteY7" fmla="*/ 0 h 1066181"/>
              <a:gd name="connsiteX8" fmla="*/ 4413734 w 6804277"/>
              <a:gd name="connsiteY8" fmla="*/ 0 h 1066181"/>
              <a:gd name="connsiteX9" fmla="*/ 5172430 w 6804277"/>
              <a:gd name="connsiteY9" fmla="*/ 0 h 1066181"/>
              <a:gd name="connsiteX10" fmla="*/ 5678227 w 6804277"/>
              <a:gd name="connsiteY10" fmla="*/ 0 h 1066181"/>
              <a:gd name="connsiteX11" fmla="*/ 6563373 w 6804277"/>
              <a:gd name="connsiteY11" fmla="*/ 0 h 1066181"/>
              <a:gd name="connsiteX12" fmla="*/ 6804277 w 6804277"/>
              <a:gd name="connsiteY12" fmla="*/ 240904 h 1066181"/>
              <a:gd name="connsiteX13" fmla="*/ 6804277 w 6804277"/>
              <a:gd name="connsiteY13" fmla="*/ 825277 h 1066181"/>
              <a:gd name="connsiteX14" fmla="*/ 6563373 w 6804277"/>
              <a:gd name="connsiteY14" fmla="*/ 1066181 h 1066181"/>
              <a:gd name="connsiteX15" fmla="*/ 6057575 w 6804277"/>
              <a:gd name="connsiteY15" fmla="*/ 1066181 h 1066181"/>
              <a:gd name="connsiteX16" fmla="*/ 5298879 w 6804277"/>
              <a:gd name="connsiteY16" fmla="*/ 1066181 h 1066181"/>
              <a:gd name="connsiteX17" fmla="*/ 4603408 w 6804277"/>
              <a:gd name="connsiteY17" fmla="*/ 1066181 h 1066181"/>
              <a:gd name="connsiteX18" fmla="*/ 3971161 w 6804277"/>
              <a:gd name="connsiteY18" fmla="*/ 1066181 h 1066181"/>
              <a:gd name="connsiteX19" fmla="*/ 3528588 w 6804277"/>
              <a:gd name="connsiteY19" fmla="*/ 1066181 h 1066181"/>
              <a:gd name="connsiteX20" fmla="*/ 2896341 w 6804277"/>
              <a:gd name="connsiteY20" fmla="*/ 1066181 h 1066181"/>
              <a:gd name="connsiteX21" fmla="*/ 2264094 w 6804277"/>
              <a:gd name="connsiteY21" fmla="*/ 1066181 h 1066181"/>
              <a:gd name="connsiteX22" fmla="*/ 1631847 w 6804277"/>
              <a:gd name="connsiteY22" fmla="*/ 1066181 h 1066181"/>
              <a:gd name="connsiteX23" fmla="*/ 999600 w 6804277"/>
              <a:gd name="connsiteY23" fmla="*/ 1066181 h 1066181"/>
              <a:gd name="connsiteX24" fmla="*/ 240904 w 6804277"/>
              <a:gd name="connsiteY24" fmla="*/ 1066181 h 1066181"/>
              <a:gd name="connsiteX25" fmla="*/ 0 w 6804277"/>
              <a:gd name="connsiteY25" fmla="*/ 825277 h 1066181"/>
              <a:gd name="connsiteX26" fmla="*/ 0 w 6804277"/>
              <a:gd name="connsiteY26" fmla="*/ 240904 h 10661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6804277" h="1066181" fill="none" extrusionOk="0">
                <a:moveTo>
                  <a:pt x="0" y="240904"/>
                </a:moveTo>
                <a:cubicBezTo>
                  <a:pt x="-11850" y="122593"/>
                  <a:pt x="115671" y="-20841"/>
                  <a:pt x="240904" y="0"/>
                </a:cubicBezTo>
                <a:cubicBezTo>
                  <a:pt x="395756" y="-17004"/>
                  <a:pt x="603032" y="-32643"/>
                  <a:pt x="936376" y="0"/>
                </a:cubicBezTo>
                <a:cubicBezTo>
                  <a:pt x="1269720" y="32643"/>
                  <a:pt x="1259971" y="-14344"/>
                  <a:pt x="1442173" y="0"/>
                </a:cubicBezTo>
                <a:cubicBezTo>
                  <a:pt x="1624375" y="14344"/>
                  <a:pt x="1945213" y="9081"/>
                  <a:pt x="2074420" y="0"/>
                </a:cubicBezTo>
                <a:cubicBezTo>
                  <a:pt x="2203627" y="-9081"/>
                  <a:pt x="2367834" y="-11569"/>
                  <a:pt x="2643442" y="0"/>
                </a:cubicBezTo>
                <a:cubicBezTo>
                  <a:pt x="2919050" y="11569"/>
                  <a:pt x="2973911" y="8598"/>
                  <a:pt x="3212464" y="0"/>
                </a:cubicBezTo>
                <a:cubicBezTo>
                  <a:pt x="3451017" y="-8598"/>
                  <a:pt x="3500599" y="9440"/>
                  <a:pt x="3781487" y="0"/>
                </a:cubicBezTo>
                <a:cubicBezTo>
                  <a:pt x="4062375" y="-9440"/>
                  <a:pt x="4192724" y="-21322"/>
                  <a:pt x="4413734" y="0"/>
                </a:cubicBezTo>
                <a:cubicBezTo>
                  <a:pt x="4634744" y="21322"/>
                  <a:pt x="5003716" y="36019"/>
                  <a:pt x="5172430" y="0"/>
                </a:cubicBezTo>
                <a:cubicBezTo>
                  <a:pt x="5341144" y="-36019"/>
                  <a:pt x="5468562" y="17315"/>
                  <a:pt x="5678227" y="0"/>
                </a:cubicBezTo>
                <a:cubicBezTo>
                  <a:pt x="5887892" y="-17315"/>
                  <a:pt x="6382513" y="24957"/>
                  <a:pt x="6563373" y="0"/>
                </a:cubicBezTo>
                <a:cubicBezTo>
                  <a:pt x="6697292" y="6932"/>
                  <a:pt x="6789257" y="101225"/>
                  <a:pt x="6804277" y="240904"/>
                </a:cubicBezTo>
                <a:cubicBezTo>
                  <a:pt x="6810232" y="367183"/>
                  <a:pt x="6827213" y="682183"/>
                  <a:pt x="6804277" y="825277"/>
                </a:cubicBezTo>
                <a:cubicBezTo>
                  <a:pt x="6807884" y="969228"/>
                  <a:pt x="6717236" y="1048793"/>
                  <a:pt x="6563373" y="1066181"/>
                </a:cubicBezTo>
                <a:cubicBezTo>
                  <a:pt x="6460471" y="1084946"/>
                  <a:pt x="6308698" y="1069942"/>
                  <a:pt x="6057575" y="1066181"/>
                </a:cubicBezTo>
                <a:cubicBezTo>
                  <a:pt x="5806452" y="1062420"/>
                  <a:pt x="5589688" y="1044692"/>
                  <a:pt x="5298879" y="1066181"/>
                </a:cubicBezTo>
                <a:cubicBezTo>
                  <a:pt x="5008070" y="1087670"/>
                  <a:pt x="4825547" y="1081312"/>
                  <a:pt x="4603408" y="1066181"/>
                </a:cubicBezTo>
                <a:cubicBezTo>
                  <a:pt x="4381269" y="1051050"/>
                  <a:pt x="4103473" y="1076249"/>
                  <a:pt x="3971161" y="1066181"/>
                </a:cubicBezTo>
                <a:cubicBezTo>
                  <a:pt x="3838849" y="1056113"/>
                  <a:pt x="3735888" y="1048054"/>
                  <a:pt x="3528588" y="1066181"/>
                </a:cubicBezTo>
                <a:cubicBezTo>
                  <a:pt x="3321288" y="1084308"/>
                  <a:pt x="3139701" y="1073351"/>
                  <a:pt x="2896341" y="1066181"/>
                </a:cubicBezTo>
                <a:cubicBezTo>
                  <a:pt x="2652981" y="1059011"/>
                  <a:pt x="2419595" y="1089849"/>
                  <a:pt x="2264094" y="1066181"/>
                </a:cubicBezTo>
                <a:cubicBezTo>
                  <a:pt x="2108593" y="1042513"/>
                  <a:pt x="1943995" y="1062198"/>
                  <a:pt x="1631847" y="1066181"/>
                </a:cubicBezTo>
                <a:cubicBezTo>
                  <a:pt x="1319699" y="1070164"/>
                  <a:pt x="1225454" y="1081764"/>
                  <a:pt x="999600" y="1066181"/>
                </a:cubicBezTo>
                <a:cubicBezTo>
                  <a:pt x="773746" y="1050598"/>
                  <a:pt x="560367" y="1040509"/>
                  <a:pt x="240904" y="1066181"/>
                </a:cubicBezTo>
                <a:cubicBezTo>
                  <a:pt x="114402" y="1044941"/>
                  <a:pt x="-18079" y="971985"/>
                  <a:pt x="0" y="825277"/>
                </a:cubicBezTo>
                <a:cubicBezTo>
                  <a:pt x="-16703" y="586977"/>
                  <a:pt x="-16754" y="486910"/>
                  <a:pt x="0" y="240904"/>
                </a:cubicBezTo>
                <a:close/>
              </a:path>
              <a:path w="6804277" h="1066181" stroke="0" extrusionOk="0">
                <a:moveTo>
                  <a:pt x="0" y="240904"/>
                </a:moveTo>
                <a:cubicBezTo>
                  <a:pt x="-3791" y="111835"/>
                  <a:pt x="112738" y="20650"/>
                  <a:pt x="240904" y="0"/>
                </a:cubicBezTo>
                <a:cubicBezTo>
                  <a:pt x="410882" y="23470"/>
                  <a:pt x="518527" y="24822"/>
                  <a:pt x="746702" y="0"/>
                </a:cubicBezTo>
                <a:cubicBezTo>
                  <a:pt x="974877" y="-24822"/>
                  <a:pt x="1102761" y="-10018"/>
                  <a:pt x="1315724" y="0"/>
                </a:cubicBezTo>
                <a:cubicBezTo>
                  <a:pt x="1528687" y="10018"/>
                  <a:pt x="1630830" y="-6190"/>
                  <a:pt x="1758297" y="0"/>
                </a:cubicBezTo>
                <a:cubicBezTo>
                  <a:pt x="1885764" y="6190"/>
                  <a:pt x="2305336" y="12558"/>
                  <a:pt x="2453768" y="0"/>
                </a:cubicBezTo>
                <a:cubicBezTo>
                  <a:pt x="2602200" y="-12558"/>
                  <a:pt x="2748105" y="-649"/>
                  <a:pt x="2896341" y="0"/>
                </a:cubicBezTo>
                <a:cubicBezTo>
                  <a:pt x="3044577" y="649"/>
                  <a:pt x="3243017" y="25956"/>
                  <a:pt x="3528588" y="0"/>
                </a:cubicBezTo>
                <a:cubicBezTo>
                  <a:pt x="3814159" y="-25956"/>
                  <a:pt x="3846755" y="-8444"/>
                  <a:pt x="4034385" y="0"/>
                </a:cubicBezTo>
                <a:cubicBezTo>
                  <a:pt x="4222015" y="8444"/>
                  <a:pt x="4346456" y="-24811"/>
                  <a:pt x="4540183" y="0"/>
                </a:cubicBezTo>
                <a:cubicBezTo>
                  <a:pt x="4733910" y="24811"/>
                  <a:pt x="4878850" y="7408"/>
                  <a:pt x="4982756" y="0"/>
                </a:cubicBezTo>
                <a:cubicBezTo>
                  <a:pt x="5086662" y="-7408"/>
                  <a:pt x="5304742" y="11393"/>
                  <a:pt x="5425329" y="0"/>
                </a:cubicBezTo>
                <a:cubicBezTo>
                  <a:pt x="5545916" y="-11393"/>
                  <a:pt x="5742147" y="-555"/>
                  <a:pt x="5931126" y="0"/>
                </a:cubicBezTo>
                <a:cubicBezTo>
                  <a:pt x="6120105" y="555"/>
                  <a:pt x="6253160" y="27848"/>
                  <a:pt x="6563373" y="0"/>
                </a:cubicBezTo>
                <a:cubicBezTo>
                  <a:pt x="6664984" y="4343"/>
                  <a:pt x="6827938" y="112011"/>
                  <a:pt x="6804277" y="240904"/>
                </a:cubicBezTo>
                <a:cubicBezTo>
                  <a:pt x="6803194" y="426205"/>
                  <a:pt x="6798423" y="675649"/>
                  <a:pt x="6804277" y="825277"/>
                </a:cubicBezTo>
                <a:cubicBezTo>
                  <a:pt x="6792706" y="955217"/>
                  <a:pt x="6725562" y="1067569"/>
                  <a:pt x="6563373" y="1066181"/>
                </a:cubicBezTo>
                <a:cubicBezTo>
                  <a:pt x="6360848" y="1069527"/>
                  <a:pt x="6187069" y="1088519"/>
                  <a:pt x="5867901" y="1066181"/>
                </a:cubicBezTo>
                <a:cubicBezTo>
                  <a:pt x="5548733" y="1043843"/>
                  <a:pt x="5472654" y="1081411"/>
                  <a:pt x="5172430" y="1066181"/>
                </a:cubicBezTo>
                <a:cubicBezTo>
                  <a:pt x="4872206" y="1050951"/>
                  <a:pt x="4859768" y="1081254"/>
                  <a:pt x="4666632" y="1066181"/>
                </a:cubicBezTo>
                <a:cubicBezTo>
                  <a:pt x="4473496" y="1051108"/>
                  <a:pt x="4184740" y="1066107"/>
                  <a:pt x="3907936" y="1066181"/>
                </a:cubicBezTo>
                <a:cubicBezTo>
                  <a:pt x="3631132" y="1066255"/>
                  <a:pt x="3547176" y="1085700"/>
                  <a:pt x="3275689" y="1066181"/>
                </a:cubicBezTo>
                <a:cubicBezTo>
                  <a:pt x="3004202" y="1046662"/>
                  <a:pt x="3003310" y="1050024"/>
                  <a:pt x="2769892" y="1066181"/>
                </a:cubicBezTo>
                <a:cubicBezTo>
                  <a:pt x="2536474" y="1082338"/>
                  <a:pt x="2180705" y="1029550"/>
                  <a:pt x="2011195" y="1066181"/>
                </a:cubicBezTo>
                <a:cubicBezTo>
                  <a:pt x="1841685" y="1102812"/>
                  <a:pt x="1619743" y="1040761"/>
                  <a:pt x="1442173" y="1066181"/>
                </a:cubicBezTo>
                <a:cubicBezTo>
                  <a:pt x="1264603" y="1091601"/>
                  <a:pt x="1023850" y="1080208"/>
                  <a:pt x="873151" y="1066181"/>
                </a:cubicBezTo>
                <a:cubicBezTo>
                  <a:pt x="722452" y="1052154"/>
                  <a:pt x="540001" y="1094587"/>
                  <a:pt x="240904" y="1066181"/>
                </a:cubicBezTo>
                <a:cubicBezTo>
                  <a:pt x="102679" y="1066889"/>
                  <a:pt x="5950" y="954753"/>
                  <a:pt x="0" y="825277"/>
                </a:cubicBezTo>
                <a:cubicBezTo>
                  <a:pt x="11866" y="602199"/>
                  <a:pt x="-22752" y="408377"/>
                  <a:pt x="0" y="240904"/>
                </a:cubicBezTo>
                <a:close/>
              </a:path>
            </a:pathLst>
          </a:custGeom>
          <a:solidFill>
            <a:schemeClr val="bg1"/>
          </a:solidFill>
          <a:ln w="38100">
            <a:solidFill>
              <a:srgbClr val="002060"/>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Luyện</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đọc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trước</a:t>
            </a:r>
            <a:r>
              <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 </a:t>
            </a:r>
            <a:r>
              <a:rPr lang="en-US" sz="4800" b="1" kern="0" dirty="0" err="1">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rPr>
              <a:t>lớp</a:t>
            </a:r>
            <a:endParaRPr lang="en-US" sz="4800" b="1" kern="0" dirty="0">
              <a:ln w="9525">
                <a:solidFill>
                  <a:srgbClr val="FFFFFF"/>
                </a:solidFill>
                <a:prstDash val="solid"/>
              </a:ln>
              <a:solidFill>
                <a:srgbClr val="00B050"/>
              </a:solidFill>
              <a:effectLst>
                <a:outerShdw blurRad="12700" dist="38100" dir="2700000" algn="tl" rotWithShape="0">
                  <a:srgbClr val="F3D26B">
                    <a:lumMod val="60000"/>
                    <a:lumOff val="40000"/>
                  </a:srgbClr>
                </a:outerShdw>
              </a:effectLst>
              <a:latin typeface="Calibri" panose="020F0502020204030204" pitchFamily="34" charset="0"/>
              <a:cs typeface="Calibri" panose="020F0502020204030204" pitchFamily="34" charset="0"/>
              <a:sym typeface="Arial"/>
            </a:endParaRPr>
          </a:p>
        </p:txBody>
      </p:sp>
      <p:grpSp>
        <p:nvGrpSpPr>
          <p:cNvPr id="57" name="Group 56">
            <a:extLst>
              <a:ext uri="{FF2B5EF4-FFF2-40B4-BE49-F238E27FC236}">
                <a16:creationId xmlns:a16="http://schemas.microsoft.com/office/drawing/2014/main" id="{42DDF948-5044-56FB-F847-DDE4EB2F0C07}"/>
              </a:ext>
            </a:extLst>
          </p:cNvPr>
          <p:cNvGrpSpPr/>
          <p:nvPr/>
        </p:nvGrpSpPr>
        <p:grpSpPr>
          <a:xfrm>
            <a:off x="110419" y="1858268"/>
            <a:ext cx="3314535" cy="1862881"/>
            <a:chOff x="2074577" y="2348488"/>
            <a:chExt cx="4360623" cy="1811388"/>
          </a:xfrm>
        </p:grpSpPr>
        <p:pic>
          <p:nvPicPr>
            <p:cNvPr id="58" name="图片 24">
              <a:extLst>
                <a:ext uri="{FF2B5EF4-FFF2-40B4-BE49-F238E27FC236}">
                  <a16:creationId xmlns:a16="http://schemas.microsoft.com/office/drawing/2014/main" id="{00FBA862-6595-F830-3700-379CC11BEE3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388177" y="2348488"/>
              <a:ext cx="3733426" cy="1811388"/>
            </a:xfrm>
            <a:prstGeom prst="rect">
              <a:avLst/>
            </a:prstGeom>
          </p:spPr>
        </p:pic>
        <p:sp>
          <p:nvSpPr>
            <p:cNvPr id="59" name="TextBox 58">
              <a:extLst>
                <a:ext uri="{FF2B5EF4-FFF2-40B4-BE49-F238E27FC236}">
                  <a16:creationId xmlns:a16="http://schemas.microsoft.com/office/drawing/2014/main" id="{05E1C253-3B21-6673-1869-728C34825807}"/>
                </a:ext>
              </a:extLst>
            </p:cNvPr>
            <p:cNvSpPr txBox="1"/>
            <p:nvPr/>
          </p:nvSpPr>
          <p:spPr>
            <a:xfrm>
              <a:off x="2074577" y="2548406"/>
              <a:ext cx="4360623" cy="1286857"/>
            </a:xfrm>
            <a:prstGeom prst="rect">
              <a:avLst/>
            </a:prstGeom>
            <a:noFill/>
          </p:spPr>
          <p:txBody>
            <a:bodyPr wrap="square">
              <a:spAutoFit/>
            </a:bodyPr>
            <a:lstStyle/>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Tiêu</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chí</a:t>
              </a:r>
              <a:endPar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a:p>
              <a:pPr algn="ctr" defTabSz="914377">
                <a:defRPr/>
              </a:pP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đánh</a:t>
              </a:r>
              <a:r>
                <a:rPr lang="en-US"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 </a:t>
              </a:r>
              <a:r>
                <a:rPr lang="en-US" sz="4000" kern="100" dirty="0" err="1">
                  <a:solidFill>
                    <a:prstClr val="black"/>
                  </a:solidFill>
                  <a:latin typeface="Calibri" panose="020F0502020204030204" pitchFamily="34" charset="0"/>
                  <a:ea typeface="宋体" panose="02010600030101010101" pitchFamily="2" charset="-122"/>
                  <a:cs typeface="Calibri" panose="020F0502020204030204" pitchFamily="34" charset="0"/>
                  <a:sym typeface="Arial"/>
                </a:rPr>
                <a:t>giá</a:t>
              </a:r>
              <a:endParaRPr lang="vi-VN" sz="4000" kern="100" dirty="0">
                <a:solidFill>
                  <a:prstClr val="black"/>
                </a:solidFill>
                <a:latin typeface="Calibri" panose="020F0502020204030204" pitchFamily="34" charset="0"/>
                <a:ea typeface="宋体" panose="02010600030101010101" pitchFamily="2" charset="-122"/>
                <a:cs typeface="Calibri" panose="020F0502020204030204" pitchFamily="34" charset="0"/>
                <a:sym typeface="Arial"/>
              </a:endParaRPr>
            </a:p>
          </p:txBody>
        </p:sp>
      </p:grpSp>
      <p:pic>
        <p:nvPicPr>
          <p:cNvPr id="10242" name="Picture 2" descr="Cute girl smiling welcoming posture character cartoon logo hand drawn art illustration">
            <a:extLst>
              <a:ext uri="{FF2B5EF4-FFF2-40B4-BE49-F238E27FC236}">
                <a16:creationId xmlns:a16="http://schemas.microsoft.com/office/drawing/2014/main" id="{57A8814E-79C5-4B00-A8DC-926DBB4339CC}"/>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6786" b="92016" l="9744" r="89776">
                        <a14:foregroundMark x1="46006" y1="91417" x2="47125" y2="92016"/>
                        <a14:foregroundMark x1="46326" y1="8782" x2="52236" y2="6786"/>
                      </a14:backgroundRemoval>
                    </a14:imgEffect>
                  </a14:imgLayer>
                </a14:imgProps>
              </a:ext>
              <a:ext uri="{28A0092B-C50C-407E-A947-70E740481C1C}">
                <a14:useLocalDpi xmlns:a14="http://schemas.microsoft.com/office/drawing/2010/main" val="0"/>
              </a:ext>
            </a:extLst>
          </a:blip>
          <a:srcRect/>
          <a:stretch>
            <a:fillRect/>
          </a:stretch>
        </p:blipFill>
        <p:spPr bwMode="auto">
          <a:xfrm>
            <a:off x="1390413" y="1759023"/>
            <a:ext cx="6016228" cy="4814904"/>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7B889F54-BFEC-4E4E-A3D5-3A6B7FD07A6C}"/>
              </a:ext>
            </a:extLst>
          </p:cNvPr>
          <p:cNvGrpSpPr/>
          <p:nvPr/>
        </p:nvGrpSpPr>
        <p:grpSpPr>
          <a:xfrm>
            <a:off x="6063470" y="3018372"/>
            <a:ext cx="5779743" cy="2614107"/>
            <a:chOff x="6290338" y="3972555"/>
            <a:chExt cx="5779742" cy="2468885"/>
          </a:xfrm>
        </p:grpSpPr>
        <p:sp>
          <p:nvSpPr>
            <p:cNvPr id="38" name="Rectangle: Rounded Corners 44">
              <a:extLst>
                <a:ext uri="{FF2B5EF4-FFF2-40B4-BE49-F238E27FC236}">
                  <a16:creationId xmlns:a16="http://schemas.microsoft.com/office/drawing/2014/main" id="{EC1B5F2A-12CF-4752-B620-43ACBED24F80}"/>
                </a:ext>
              </a:extLst>
            </p:cNvPr>
            <p:cNvSpPr/>
            <p:nvPr/>
          </p:nvSpPr>
          <p:spPr>
            <a:xfrm>
              <a:off x="6290338" y="3972555"/>
              <a:ext cx="5779742" cy="2468885"/>
            </a:xfrm>
            <a:custGeom>
              <a:avLst/>
              <a:gdLst>
                <a:gd name="connsiteX0" fmla="*/ 0 w 5779742"/>
                <a:gd name="connsiteY0" fmla="*/ 498023 h 2468885"/>
                <a:gd name="connsiteX1" fmla="*/ 498023 w 5779742"/>
                <a:gd name="connsiteY1" fmla="*/ 0 h 2468885"/>
                <a:gd name="connsiteX2" fmla="*/ 1181408 w 5779742"/>
                <a:gd name="connsiteY2" fmla="*/ 0 h 2468885"/>
                <a:gd name="connsiteX3" fmla="*/ 1769119 w 5779742"/>
                <a:gd name="connsiteY3" fmla="*/ 0 h 2468885"/>
                <a:gd name="connsiteX4" fmla="*/ 2356831 w 5779742"/>
                <a:gd name="connsiteY4" fmla="*/ 0 h 2468885"/>
                <a:gd name="connsiteX5" fmla="*/ 3088053 w 5779742"/>
                <a:gd name="connsiteY5" fmla="*/ 0 h 2468885"/>
                <a:gd name="connsiteX6" fmla="*/ 3627927 w 5779742"/>
                <a:gd name="connsiteY6" fmla="*/ 0 h 2468885"/>
                <a:gd name="connsiteX7" fmla="*/ 4215638 w 5779742"/>
                <a:gd name="connsiteY7" fmla="*/ 0 h 2468885"/>
                <a:gd name="connsiteX8" fmla="*/ 5281719 w 5779742"/>
                <a:gd name="connsiteY8" fmla="*/ 0 h 2468885"/>
                <a:gd name="connsiteX9" fmla="*/ 5779742 w 5779742"/>
                <a:gd name="connsiteY9" fmla="*/ 498023 h 2468885"/>
                <a:gd name="connsiteX10" fmla="*/ 5779742 w 5779742"/>
                <a:gd name="connsiteY10" fmla="*/ 1003698 h 2468885"/>
                <a:gd name="connsiteX11" fmla="*/ 5779742 w 5779742"/>
                <a:gd name="connsiteY11" fmla="*/ 1494644 h 2468885"/>
                <a:gd name="connsiteX12" fmla="*/ 5779742 w 5779742"/>
                <a:gd name="connsiteY12" fmla="*/ 1970862 h 2468885"/>
                <a:gd name="connsiteX13" fmla="*/ 5281719 w 5779742"/>
                <a:gd name="connsiteY13" fmla="*/ 2468885 h 2468885"/>
                <a:gd name="connsiteX14" fmla="*/ 4598334 w 5779742"/>
                <a:gd name="connsiteY14" fmla="*/ 2468885 h 2468885"/>
                <a:gd name="connsiteX15" fmla="*/ 3914949 w 5779742"/>
                <a:gd name="connsiteY15" fmla="*/ 2468885 h 2468885"/>
                <a:gd name="connsiteX16" fmla="*/ 3183727 w 5779742"/>
                <a:gd name="connsiteY16" fmla="*/ 2468885 h 2468885"/>
                <a:gd name="connsiteX17" fmla="*/ 2500341 w 5779742"/>
                <a:gd name="connsiteY17" fmla="*/ 2468885 h 2468885"/>
                <a:gd name="connsiteX18" fmla="*/ 1864793 w 5779742"/>
                <a:gd name="connsiteY18" fmla="*/ 2468885 h 2468885"/>
                <a:gd name="connsiteX19" fmla="*/ 1229245 w 5779742"/>
                <a:gd name="connsiteY19" fmla="*/ 2468885 h 2468885"/>
                <a:gd name="connsiteX20" fmla="*/ 498023 w 5779742"/>
                <a:gd name="connsiteY20" fmla="*/ 2468885 h 2468885"/>
                <a:gd name="connsiteX21" fmla="*/ 0 w 5779742"/>
                <a:gd name="connsiteY21" fmla="*/ 1970862 h 2468885"/>
                <a:gd name="connsiteX22" fmla="*/ 0 w 5779742"/>
                <a:gd name="connsiteY22" fmla="*/ 1479916 h 2468885"/>
                <a:gd name="connsiteX23" fmla="*/ 0 w 5779742"/>
                <a:gd name="connsiteY23" fmla="*/ 959513 h 2468885"/>
                <a:gd name="connsiteX24" fmla="*/ 0 w 5779742"/>
                <a:gd name="connsiteY24" fmla="*/ 498023 h 24688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779742" h="2468885" fill="none" extrusionOk="0">
                  <a:moveTo>
                    <a:pt x="0" y="498023"/>
                  </a:moveTo>
                  <a:cubicBezTo>
                    <a:pt x="-3126" y="213649"/>
                    <a:pt x="257400" y="50401"/>
                    <a:pt x="498023" y="0"/>
                  </a:cubicBezTo>
                  <a:cubicBezTo>
                    <a:pt x="740499" y="30437"/>
                    <a:pt x="890668" y="12273"/>
                    <a:pt x="1181408" y="0"/>
                  </a:cubicBezTo>
                  <a:cubicBezTo>
                    <a:pt x="1472149" y="-12273"/>
                    <a:pt x="1624675" y="25852"/>
                    <a:pt x="1769119" y="0"/>
                  </a:cubicBezTo>
                  <a:cubicBezTo>
                    <a:pt x="1913563" y="-25852"/>
                    <a:pt x="2220301" y="12630"/>
                    <a:pt x="2356831" y="0"/>
                  </a:cubicBezTo>
                  <a:cubicBezTo>
                    <a:pt x="2493361" y="-12630"/>
                    <a:pt x="2824133" y="-17634"/>
                    <a:pt x="3088053" y="0"/>
                  </a:cubicBezTo>
                  <a:cubicBezTo>
                    <a:pt x="3351973" y="17634"/>
                    <a:pt x="3515964" y="3171"/>
                    <a:pt x="3627927" y="0"/>
                  </a:cubicBezTo>
                  <a:cubicBezTo>
                    <a:pt x="3739890" y="-3171"/>
                    <a:pt x="3941867" y="-8991"/>
                    <a:pt x="4215638" y="0"/>
                  </a:cubicBezTo>
                  <a:cubicBezTo>
                    <a:pt x="4489409" y="8991"/>
                    <a:pt x="4965859" y="39952"/>
                    <a:pt x="5281719" y="0"/>
                  </a:cubicBezTo>
                  <a:cubicBezTo>
                    <a:pt x="5560513" y="-58483"/>
                    <a:pt x="5762098" y="156511"/>
                    <a:pt x="5779742" y="498023"/>
                  </a:cubicBezTo>
                  <a:cubicBezTo>
                    <a:pt x="5800662" y="696492"/>
                    <a:pt x="5779404" y="893012"/>
                    <a:pt x="5779742" y="1003698"/>
                  </a:cubicBezTo>
                  <a:cubicBezTo>
                    <a:pt x="5780080" y="1114385"/>
                    <a:pt x="5784631" y="1342778"/>
                    <a:pt x="5779742" y="1494644"/>
                  </a:cubicBezTo>
                  <a:cubicBezTo>
                    <a:pt x="5774853" y="1646510"/>
                    <a:pt x="5794672" y="1738895"/>
                    <a:pt x="5779742" y="1970862"/>
                  </a:cubicBezTo>
                  <a:cubicBezTo>
                    <a:pt x="5794632" y="2243273"/>
                    <a:pt x="5528593" y="2439309"/>
                    <a:pt x="5281719" y="2468885"/>
                  </a:cubicBezTo>
                  <a:cubicBezTo>
                    <a:pt x="4962779" y="2441682"/>
                    <a:pt x="4761629" y="2471016"/>
                    <a:pt x="4598334" y="2468885"/>
                  </a:cubicBezTo>
                  <a:cubicBezTo>
                    <a:pt x="4435039" y="2466754"/>
                    <a:pt x="4081185" y="2484797"/>
                    <a:pt x="3914949" y="2468885"/>
                  </a:cubicBezTo>
                  <a:cubicBezTo>
                    <a:pt x="3748713" y="2452973"/>
                    <a:pt x="3412849" y="2456629"/>
                    <a:pt x="3183727" y="2468885"/>
                  </a:cubicBezTo>
                  <a:cubicBezTo>
                    <a:pt x="2954605" y="2481141"/>
                    <a:pt x="2835629" y="2438602"/>
                    <a:pt x="2500341" y="2468885"/>
                  </a:cubicBezTo>
                  <a:cubicBezTo>
                    <a:pt x="2165053" y="2499168"/>
                    <a:pt x="2182175" y="2487668"/>
                    <a:pt x="1864793" y="2468885"/>
                  </a:cubicBezTo>
                  <a:cubicBezTo>
                    <a:pt x="1547411" y="2450102"/>
                    <a:pt x="1508924" y="2491282"/>
                    <a:pt x="1229245" y="2468885"/>
                  </a:cubicBezTo>
                  <a:cubicBezTo>
                    <a:pt x="949566" y="2446488"/>
                    <a:pt x="786576" y="2470566"/>
                    <a:pt x="498023" y="2468885"/>
                  </a:cubicBezTo>
                  <a:cubicBezTo>
                    <a:pt x="248352" y="2496544"/>
                    <a:pt x="47606" y="2256522"/>
                    <a:pt x="0" y="1970862"/>
                  </a:cubicBezTo>
                  <a:cubicBezTo>
                    <a:pt x="13272" y="1736187"/>
                    <a:pt x="-1203" y="1598991"/>
                    <a:pt x="0" y="1479916"/>
                  </a:cubicBezTo>
                  <a:cubicBezTo>
                    <a:pt x="1203" y="1360841"/>
                    <a:pt x="-8264" y="1197927"/>
                    <a:pt x="0" y="959513"/>
                  </a:cubicBezTo>
                  <a:cubicBezTo>
                    <a:pt x="8264" y="721099"/>
                    <a:pt x="20500" y="629574"/>
                    <a:pt x="0" y="498023"/>
                  </a:cubicBezTo>
                  <a:close/>
                </a:path>
                <a:path w="5779742" h="2468885" stroke="0" extrusionOk="0">
                  <a:moveTo>
                    <a:pt x="0" y="498023"/>
                  </a:moveTo>
                  <a:cubicBezTo>
                    <a:pt x="419" y="235791"/>
                    <a:pt x="251751" y="51425"/>
                    <a:pt x="498023" y="0"/>
                  </a:cubicBezTo>
                  <a:cubicBezTo>
                    <a:pt x="707693" y="-32817"/>
                    <a:pt x="1000756" y="13753"/>
                    <a:pt x="1229245" y="0"/>
                  </a:cubicBezTo>
                  <a:cubicBezTo>
                    <a:pt x="1457734" y="-13753"/>
                    <a:pt x="1612225" y="21276"/>
                    <a:pt x="1816956" y="0"/>
                  </a:cubicBezTo>
                  <a:cubicBezTo>
                    <a:pt x="2021687" y="-21276"/>
                    <a:pt x="2172445" y="7350"/>
                    <a:pt x="2404668" y="0"/>
                  </a:cubicBezTo>
                  <a:cubicBezTo>
                    <a:pt x="2636891" y="-7350"/>
                    <a:pt x="2867273" y="14615"/>
                    <a:pt x="3135890" y="0"/>
                  </a:cubicBezTo>
                  <a:cubicBezTo>
                    <a:pt x="3404507" y="-14615"/>
                    <a:pt x="3637507" y="14455"/>
                    <a:pt x="3771438" y="0"/>
                  </a:cubicBezTo>
                  <a:cubicBezTo>
                    <a:pt x="3905369" y="-14455"/>
                    <a:pt x="4230049" y="30840"/>
                    <a:pt x="4550497" y="0"/>
                  </a:cubicBezTo>
                  <a:cubicBezTo>
                    <a:pt x="4870945" y="-30840"/>
                    <a:pt x="5133563" y="26876"/>
                    <a:pt x="5281719" y="0"/>
                  </a:cubicBezTo>
                  <a:cubicBezTo>
                    <a:pt x="5516130" y="21391"/>
                    <a:pt x="5813450" y="185657"/>
                    <a:pt x="5779742" y="498023"/>
                  </a:cubicBezTo>
                  <a:cubicBezTo>
                    <a:pt x="5777023" y="591927"/>
                    <a:pt x="5801535" y="865875"/>
                    <a:pt x="5779742" y="959513"/>
                  </a:cubicBezTo>
                  <a:cubicBezTo>
                    <a:pt x="5757950" y="1053151"/>
                    <a:pt x="5768600" y="1256644"/>
                    <a:pt x="5779742" y="1479916"/>
                  </a:cubicBezTo>
                  <a:cubicBezTo>
                    <a:pt x="5790884" y="1703188"/>
                    <a:pt x="5782095" y="1769814"/>
                    <a:pt x="5779742" y="1970862"/>
                  </a:cubicBezTo>
                  <a:cubicBezTo>
                    <a:pt x="5780438" y="2236890"/>
                    <a:pt x="5538946" y="2435054"/>
                    <a:pt x="5281719" y="2468885"/>
                  </a:cubicBezTo>
                  <a:cubicBezTo>
                    <a:pt x="5059316" y="2463158"/>
                    <a:pt x="4862840" y="2450620"/>
                    <a:pt x="4741845" y="2468885"/>
                  </a:cubicBezTo>
                  <a:cubicBezTo>
                    <a:pt x="4620850" y="2487150"/>
                    <a:pt x="4120531" y="2455188"/>
                    <a:pt x="3962786" y="2468885"/>
                  </a:cubicBezTo>
                  <a:cubicBezTo>
                    <a:pt x="3805041" y="2482582"/>
                    <a:pt x="3507693" y="2478051"/>
                    <a:pt x="3327237" y="2468885"/>
                  </a:cubicBezTo>
                  <a:cubicBezTo>
                    <a:pt x="3146781" y="2459719"/>
                    <a:pt x="2996421" y="2454022"/>
                    <a:pt x="2691689" y="2468885"/>
                  </a:cubicBezTo>
                  <a:cubicBezTo>
                    <a:pt x="2386957" y="2483748"/>
                    <a:pt x="2188737" y="2498594"/>
                    <a:pt x="1912630" y="2468885"/>
                  </a:cubicBezTo>
                  <a:cubicBezTo>
                    <a:pt x="1636523" y="2439176"/>
                    <a:pt x="1400296" y="2437461"/>
                    <a:pt x="1181408" y="2468885"/>
                  </a:cubicBezTo>
                  <a:cubicBezTo>
                    <a:pt x="962520" y="2500309"/>
                    <a:pt x="703229" y="2444426"/>
                    <a:pt x="498023" y="2468885"/>
                  </a:cubicBezTo>
                  <a:cubicBezTo>
                    <a:pt x="196254" y="2418498"/>
                    <a:pt x="17927" y="2295845"/>
                    <a:pt x="0" y="1970862"/>
                  </a:cubicBezTo>
                  <a:cubicBezTo>
                    <a:pt x="4400" y="1816815"/>
                    <a:pt x="-20117" y="1640613"/>
                    <a:pt x="0" y="1479916"/>
                  </a:cubicBezTo>
                  <a:cubicBezTo>
                    <a:pt x="20117" y="1319219"/>
                    <a:pt x="11731" y="1126959"/>
                    <a:pt x="0" y="1003698"/>
                  </a:cubicBezTo>
                  <a:cubicBezTo>
                    <a:pt x="-11731" y="880437"/>
                    <a:pt x="-2632" y="639951"/>
                    <a:pt x="0" y="498023"/>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1219170">
                <a:lnSpc>
                  <a:spcPct val="120000"/>
                </a:lnSpc>
                <a:buClr>
                  <a:srgbClr val="000000"/>
                </a:buClr>
              </a:pPr>
              <a:endParaRPr lang="vi-VN" sz="3600" kern="0" dirty="0">
                <a:solidFill>
                  <a:srgbClr val="000000"/>
                </a:solidFill>
                <a:latin typeface="Arial" panose="020B0604020202020204" pitchFamily="34" charset="0"/>
                <a:sym typeface="Arial"/>
              </a:endParaRPr>
            </a:p>
          </p:txBody>
        </p:sp>
        <p:pic>
          <p:nvPicPr>
            <p:cNvPr id="39" name="Picture 38">
              <a:extLst>
                <a:ext uri="{FF2B5EF4-FFF2-40B4-BE49-F238E27FC236}">
                  <a16:creationId xmlns:a16="http://schemas.microsoft.com/office/drawing/2014/main" id="{D00381E6-2A39-4545-B9CD-767542A4F720}"/>
                </a:ext>
              </a:extLst>
            </p:cNvPr>
            <p:cNvPicPr>
              <a:picLocks noChangeAspect="1"/>
            </p:cNvPicPr>
            <p:nvPr/>
          </p:nvPicPr>
          <p:blipFill rotWithShape="1">
            <a:blip r:embed="rId6"/>
            <a:srcRect t="19779"/>
            <a:stretch/>
          </p:blipFill>
          <p:spPr>
            <a:xfrm>
              <a:off x="6731545" y="4175876"/>
              <a:ext cx="5065398" cy="2044342"/>
            </a:xfrm>
            <a:prstGeom prst="rect">
              <a:avLst/>
            </a:prstGeom>
          </p:spPr>
        </p:pic>
      </p:grpSp>
    </p:spTree>
    <p:extLst>
      <p:ext uri="{BB962C8B-B14F-4D97-AF65-F5344CB8AC3E}">
        <p14:creationId xmlns:p14="http://schemas.microsoft.com/office/powerpoint/2010/main" val="403409476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par>
                                    <p:cTn id="13" presetID="10" presetClass="entr" presetSubtype="0"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childTnLst>
                              </p:cTn>
                            </p:par>
                            <p:par>
                              <p:cTn id="16" fill="hold">
                                <p:stCondLst>
                                  <p:cond delay="500"/>
                                </p:stCondLst>
                                <p:childTnLst>
                                  <p:par>
                                    <p:cTn id="17" presetID="2" presetClass="entr" presetSubtype="4" fill="hold" nodeType="afterEffect" p14:presetBounceEnd="68000">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14:bounceEnd="68000">
                                          <p:cBhvr additive="base">
                                            <p:cTn id="19" dur="1000" fill="hold"/>
                                            <p:tgtEl>
                                              <p:spTgt spid="37"/>
                                            </p:tgtEl>
                                            <p:attrNameLst>
                                              <p:attrName>ppt_x</p:attrName>
                                            </p:attrNameLst>
                                          </p:cBhvr>
                                          <p:tavLst>
                                            <p:tav tm="0">
                                              <p:val>
                                                <p:strVal val="#ppt_x"/>
                                              </p:val>
                                            </p:tav>
                                            <p:tav tm="100000">
                                              <p:val>
                                                <p:strVal val="#ppt_x"/>
                                              </p:val>
                                            </p:tav>
                                          </p:tavLst>
                                        </p:anim>
                                        <p:anim calcmode="lin" valueType="num" p14:bounceEnd="68000">
                                          <p:cBhvr additive="base">
                                            <p:cTn id="20"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7"/>
                                            </p:tgtEl>
                                            <p:attrNameLst>
                                              <p:attrName>style.visibility</p:attrName>
                                            </p:attrNameLst>
                                          </p:cBhvr>
                                          <p:to>
                                            <p:strVal val="visible"/>
                                          </p:to>
                                        </p:set>
                                        <p:animEffect transition="in" filter="fade">
                                          <p:cBhvr>
                                            <p:cTn id="12" dur="500"/>
                                            <p:tgtEl>
                                              <p:spTgt spid="57"/>
                                            </p:tgtEl>
                                          </p:cBhvr>
                                        </p:animEffect>
                                      </p:childTnLst>
                                    </p:cTn>
                                  </p:par>
                                  <p:par>
                                    <p:cTn id="13" presetID="10" presetClass="entr" presetSubtype="0" fill="hold" nodeType="withEffect">
                                      <p:stCondLst>
                                        <p:cond delay="0"/>
                                      </p:stCondLst>
                                      <p:childTnLst>
                                        <p:set>
                                          <p:cBhvr>
                                            <p:cTn id="14" dur="1" fill="hold">
                                              <p:stCondLst>
                                                <p:cond delay="0"/>
                                              </p:stCondLst>
                                            </p:cTn>
                                            <p:tgtEl>
                                              <p:spTgt spid="10242"/>
                                            </p:tgtEl>
                                            <p:attrNameLst>
                                              <p:attrName>style.visibility</p:attrName>
                                            </p:attrNameLst>
                                          </p:cBhvr>
                                          <p:to>
                                            <p:strVal val="visible"/>
                                          </p:to>
                                        </p:set>
                                        <p:animEffect transition="in" filter="fade">
                                          <p:cBhvr>
                                            <p:cTn id="15" dur="500"/>
                                            <p:tgtEl>
                                              <p:spTgt spid="10242"/>
                                            </p:tgtEl>
                                          </p:cBhvr>
                                        </p:animEffect>
                                      </p:childTnLst>
                                    </p:cTn>
                                  </p:par>
                                </p:childTnLst>
                              </p:cTn>
                            </p:par>
                            <p:par>
                              <p:cTn id="16" fill="hold">
                                <p:stCondLst>
                                  <p:cond delay="500"/>
                                </p:stCondLst>
                                <p:childTnLst>
                                  <p:par>
                                    <p:cTn id="17" presetID="2" presetClass="entr" presetSubtype="4" fill="hold" nodeType="afterEffect">
                                      <p:stCondLst>
                                        <p:cond delay="0"/>
                                      </p:stCondLst>
                                      <p:childTnLst>
                                        <p:set>
                                          <p:cBhvr>
                                            <p:cTn id="18" dur="1" fill="hold">
                                              <p:stCondLst>
                                                <p:cond delay="0"/>
                                              </p:stCondLst>
                                            </p:cTn>
                                            <p:tgtEl>
                                              <p:spTgt spid="37"/>
                                            </p:tgtEl>
                                            <p:attrNameLst>
                                              <p:attrName>style.visibility</p:attrName>
                                            </p:attrNameLst>
                                          </p:cBhvr>
                                          <p:to>
                                            <p:strVal val="visible"/>
                                          </p:to>
                                        </p:set>
                                        <p:anim calcmode="lin" valueType="num">
                                          <p:cBhvr additive="base">
                                            <p:cTn id="19" dur="1000" fill="hold"/>
                                            <p:tgtEl>
                                              <p:spTgt spid="37"/>
                                            </p:tgtEl>
                                            <p:attrNameLst>
                                              <p:attrName>ppt_x</p:attrName>
                                            </p:attrNameLst>
                                          </p:cBhvr>
                                          <p:tavLst>
                                            <p:tav tm="0">
                                              <p:val>
                                                <p:strVal val="#ppt_x"/>
                                              </p:val>
                                            </p:tav>
                                            <p:tav tm="100000">
                                              <p:val>
                                                <p:strVal val="#ppt_x"/>
                                              </p:val>
                                            </p:tav>
                                          </p:tavLst>
                                        </p:anim>
                                        <p:anim calcmode="lin" valueType="num">
                                          <p:cBhvr additive="base">
                                            <p:cTn id="20" dur="1000" fill="hold"/>
                                            <p:tgtEl>
                                              <p:spTgt spid="3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09 NK PowerSkills">
            <a:hlinkClick r:id="rId3" action="ppaction://hlinksldjump"/>
            <a:extLst>
              <a:ext uri="{FF2B5EF4-FFF2-40B4-BE49-F238E27FC236}">
                <a16:creationId xmlns:a16="http://schemas.microsoft.com/office/drawing/2014/main" id="{784098AA-DD10-4ED1-8415-970D063C9D79}"/>
              </a:ext>
            </a:extLst>
          </p:cNvPr>
          <p:cNvPicPr>
            <a:picLocks noChangeAspect="1"/>
          </p:cNvPicPr>
          <p:nvPr/>
        </p:nvPicPr>
        <p:blipFill rotWithShape="1">
          <a:blip r:embed="rId4">
            <a:extLst>
              <a:ext uri="{28A0092B-C50C-407E-A947-70E740481C1C}">
                <a14:useLocalDpi xmlns:a14="http://schemas.microsoft.com/office/drawing/2010/main" val="0"/>
              </a:ext>
            </a:extLst>
          </a:blip>
          <a:srcRect t="7814" b="7812"/>
          <a:stretch/>
        </p:blipFill>
        <p:spPr>
          <a:xfrm>
            <a:off x="0" y="0"/>
            <a:ext cx="12192000" cy="6858000"/>
          </a:xfrm>
          <a:prstGeom prst="rect">
            <a:avLst/>
          </a:prstGeom>
        </p:spPr>
      </p:pic>
      <p:pic>
        <p:nvPicPr>
          <p:cNvPr id="7" name="08 NK PowerSkills">
            <a:extLst>
              <a:ext uri="{FF2B5EF4-FFF2-40B4-BE49-F238E27FC236}">
                <a16:creationId xmlns:a16="http://schemas.microsoft.com/office/drawing/2014/main" id="{61F0B69D-F298-470F-926D-8F370455864E}"/>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foregroundMark x1="58900" y1="34291" x2="61300" y2="37813"/>
                        <a14:foregroundMark x1="69800" y1="37164" x2="63700" y2="37813"/>
                      </a14:backgroundRemoval>
                    </a14:imgEffect>
                  </a14:imgLayer>
                </a14:imgProps>
              </a:ext>
              <a:ext uri="{28A0092B-C50C-407E-A947-70E740481C1C}">
                <a14:useLocalDpi xmlns:a14="http://schemas.microsoft.com/office/drawing/2010/main" val="0"/>
              </a:ext>
            </a:extLst>
          </a:blip>
          <a:srcRect/>
          <a:stretch/>
        </p:blipFill>
        <p:spPr>
          <a:xfrm>
            <a:off x="-4955246" y="3777190"/>
            <a:ext cx="3910635" cy="4219576"/>
          </a:xfrm>
          <a:prstGeom prst="rect">
            <a:avLst/>
          </a:prstGeom>
        </p:spPr>
      </p:pic>
      <p:pic>
        <p:nvPicPr>
          <p:cNvPr id="8" name="07 NK PowerSkills">
            <a:extLst>
              <a:ext uri="{FF2B5EF4-FFF2-40B4-BE49-F238E27FC236}">
                <a16:creationId xmlns:a16="http://schemas.microsoft.com/office/drawing/2014/main" id="{FDE9EA92-3501-4DA4-8536-0E4FC50C0B64}"/>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10000" b="90000" l="10000" r="90000">
                        <a14:foregroundMark x1="62300" y1="41111" x2="62000" y2="41852"/>
                        <a14:foregroundMark x1="63200" y1="40000" x2="62300" y2="42037"/>
                        <a14:foregroundMark x1="70100" y1="42963" x2="68800" y2="43426"/>
                      </a14:backgroundRemoval>
                    </a14:imgEffect>
                  </a14:imgLayer>
                </a14:imgProps>
              </a:ext>
              <a:ext uri="{28A0092B-C50C-407E-A947-70E740481C1C}">
                <a14:useLocalDpi xmlns:a14="http://schemas.microsoft.com/office/drawing/2010/main" val="0"/>
              </a:ext>
            </a:extLst>
          </a:blip>
          <a:srcRect/>
          <a:stretch/>
        </p:blipFill>
        <p:spPr>
          <a:xfrm>
            <a:off x="-4783688" y="3566383"/>
            <a:ext cx="4233333" cy="4572000"/>
          </a:xfrm>
          <a:prstGeom prst="rect">
            <a:avLst/>
          </a:prstGeom>
        </p:spPr>
      </p:pic>
      <p:pic>
        <p:nvPicPr>
          <p:cNvPr id="9" name="06 NK PowerSkills">
            <a:extLst>
              <a:ext uri="{FF2B5EF4-FFF2-40B4-BE49-F238E27FC236}">
                <a16:creationId xmlns:a16="http://schemas.microsoft.com/office/drawing/2014/main" id="{C2286813-DC2C-491E-82ED-2173351BB773}"/>
              </a:ext>
            </a:extLst>
          </p:cNvPr>
          <p:cNvPicPr>
            <a:picLocks noChangeAspect="1"/>
          </p:cNvPicPr>
          <p:nvPr/>
        </p:nvPicPr>
        <p:blipFill>
          <a:blip r:embed="rId9" cstate="print">
            <a:extLst>
              <a:ext uri="{BEBA8EAE-BF5A-486C-A8C5-ECC9F3942E4B}">
                <a14:imgProps xmlns:a14="http://schemas.microsoft.com/office/drawing/2010/main">
                  <a14:imgLayer r:embed="rId10">
                    <a14:imgEffect>
                      <a14:backgroundRemoval t="10000" b="90000" l="10000" r="90000">
                        <a14:foregroundMark x1="31200" y1="21296" x2="31600" y2="23519"/>
                        <a14:foregroundMark x1="34000" y1="26667" x2="36400" y2="29815"/>
                      </a14:backgroundRemoval>
                    </a14:imgEffect>
                  </a14:imgLayer>
                </a14:imgProps>
              </a:ext>
              <a:ext uri="{28A0092B-C50C-407E-A947-70E740481C1C}">
                <a14:useLocalDpi xmlns:a14="http://schemas.microsoft.com/office/drawing/2010/main" val="0"/>
              </a:ext>
            </a:extLst>
          </a:blip>
          <a:stretch>
            <a:fillRect/>
          </a:stretch>
        </p:blipFill>
        <p:spPr>
          <a:xfrm flipH="1">
            <a:off x="-5606975" y="3800071"/>
            <a:ext cx="3683590" cy="3978277"/>
          </a:xfrm>
          <a:prstGeom prst="rect">
            <a:avLst/>
          </a:prstGeom>
        </p:spPr>
      </p:pic>
      <p:pic>
        <p:nvPicPr>
          <p:cNvPr id="10" name="Ghé thăm Fb.com/nkpowerskills">
            <a:hlinkClick r:id="rId11" action="ppaction://hlinksldjump"/>
            <a:extLst>
              <a:ext uri="{FF2B5EF4-FFF2-40B4-BE49-F238E27FC236}">
                <a16:creationId xmlns:a16="http://schemas.microsoft.com/office/drawing/2014/main" id="{BC89F669-8C83-4E5A-9EF3-562BA86D213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rot="21432056">
            <a:off x="3412555" y="834312"/>
            <a:ext cx="1016084" cy="1052811"/>
          </a:xfrm>
          <a:prstGeom prst="rect">
            <a:avLst/>
          </a:prstGeom>
          <a:effectLst>
            <a:glow rad="101600">
              <a:srgbClr val="F91545"/>
            </a:glow>
          </a:effectLst>
        </p:spPr>
      </p:pic>
      <p:pic>
        <p:nvPicPr>
          <p:cNvPr id="11" name="Ghé thăm Fb.com/nkpowerskills">
            <a:hlinkClick r:id="rId13" action="ppaction://hlinksldjump"/>
            <a:extLst>
              <a:ext uri="{FF2B5EF4-FFF2-40B4-BE49-F238E27FC236}">
                <a16:creationId xmlns:a16="http://schemas.microsoft.com/office/drawing/2014/main" id="{88A67E20-831E-42E0-9550-D30DFE2D0907}"/>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4488163" y="794051"/>
            <a:ext cx="1053583" cy="1133335"/>
          </a:xfrm>
          <a:prstGeom prst="rect">
            <a:avLst/>
          </a:prstGeom>
          <a:effectLst>
            <a:glow rad="101600">
              <a:srgbClr val="DE16D3">
                <a:alpha val="60000"/>
              </a:srgbClr>
            </a:glow>
          </a:effectLst>
        </p:spPr>
      </p:pic>
      <p:pic>
        <p:nvPicPr>
          <p:cNvPr id="12" name="Ghé thăm Fb.com/nkpowerskills">
            <a:hlinkClick r:id="rId15" action="ppaction://hlinksldjump"/>
            <a:extLst>
              <a:ext uri="{FF2B5EF4-FFF2-40B4-BE49-F238E27FC236}">
                <a16:creationId xmlns:a16="http://schemas.microsoft.com/office/drawing/2014/main" id="{3B44D520-8F71-4F1C-8E48-576D00D922B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601268" y="813578"/>
            <a:ext cx="1053583" cy="1094279"/>
          </a:xfrm>
          <a:prstGeom prst="rect">
            <a:avLst/>
          </a:prstGeom>
          <a:effectLst>
            <a:glow rad="101600">
              <a:srgbClr val="1587EB">
                <a:alpha val="60000"/>
              </a:srgbClr>
            </a:glow>
          </a:effectLst>
        </p:spPr>
      </p:pic>
      <p:pic>
        <p:nvPicPr>
          <p:cNvPr id="13" name="Ghé thăm Fb.com/nkpowerskills">
            <a:hlinkClick r:id="rId17" action="ppaction://hlinksldjump"/>
            <a:extLst>
              <a:ext uri="{FF2B5EF4-FFF2-40B4-BE49-F238E27FC236}">
                <a16:creationId xmlns:a16="http://schemas.microsoft.com/office/drawing/2014/main" id="{F3035CFA-F687-43E6-9CC3-A7F5B691992E}"/>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6714374" y="812855"/>
            <a:ext cx="1053581" cy="1095724"/>
          </a:xfrm>
          <a:prstGeom prst="rect">
            <a:avLst/>
          </a:prstGeom>
          <a:effectLst>
            <a:glow rad="127000">
              <a:srgbClr val="11D6B2"/>
            </a:glow>
          </a:effectLst>
        </p:spPr>
      </p:pic>
      <p:pic>
        <p:nvPicPr>
          <p:cNvPr id="14" name="Ghé thăm Fb.com/nkpowerskills">
            <a:hlinkClick r:id="rId19" action="ppaction://hlinksldjump"/>
            <a:extLst>
              <a:ext uri="{FF2B5EF4-FFF2-40B4-BE49-F238E27FC236}">
                <a16:creationId xmlns:a16="http://schemas.microsoft.com/office/drawing/2014/main" id="{486D652A-1E29-4BAC-9D39-4946C7D4CBA0}"/>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7885536" y="800356"/>
            <a:ext cx="1053583" cy="1062664"/>
          </a:xfrm>
          <a:prstGeom prst="rect">
            <a:avLst/>
          </a:prstGeom>
          <a:effectLst>
            <a:glow rad="127000">
              <a:srgbClr val="FA9F37"/>
            </a:glow>
          </a:effectLst>
        </p:spPr>
      </p:pic>
      <p:pic>
        <p:nvPicPr>
          <p:cNvPr id="24" name="05 NK PowerSkills">
            <a:extLst>
              <a:ext uri="{FF2B5EF4-FFF2-40B4-BE49-F238E27FC236}">
                <a16:creationId xmlns:a16="http://schemas.microsoft.com/office/drawing/2014/main" id="{B2436276-E33F-4198-8D9E-63C359CDE4BB}"/>
              </a:ext>
            </a:extLst>
          </p:cNvPr>
          <p:cNvPicPr>
            <a:picLocks noChangeAspect="1"/>
          </p:cNvPicPr>
          <p:nvPr/>
        </p:nvPicPr>
        <p:blipFill>
          <a:blip r:embed="rId21">
            <a:extLst>
              <a:ext uri="{BEBA8EAE-BF5A-486C-A8C5-ECC9F3942E4B}">
                <a14:imgProps xmlns:a14="http://schemas.microsoft.com/office/drawing/2010/main">
                  <a14:imgLayer r:embed="rId22">
                    <a14:imgEffect>
                      <a14:backgroundRemoval t="10000" b="90000" l="10000" r="90000"/>
                    </a14:imgEffect>
                  </a14:imgLayer>
                </a14:imgProps>
              </a:ext>
              <a:ext uri="{28A0092B-C50C-407E-A947-70E740481C1C}">
                <a14:useLocalDpi xmlns:a14="http://schemas.microsoft.com/office/drawing/2010/main" val="0"/>
              </a:ext>
            </a:extLst>
          </a:blip>
          <a:srcRect/>
          <a:stretch/>
        </p:blipFill>
        <p:spPr>
          <a:xfrm flipH="1">
            <a:off x="-3660873" y="3429000"/>
            <a:ext cx="4233333" cy="4567766"/>
          </a:xfrm>
          <a:prstGeom prst="rect">
            <a:avLst/>
          </a:prstGeom>
        </p:spPr>
      </p:pic>
      <p:pic>
        <p:nvPicPr>
          <p:cNvPr id="25" name="04 NK PowerSkills">
            <a:extLst>
              <a:ext uri="{FF2B5EF4-FFF2-40B4-BE49-F238E27FC236}">
                <a16:creationId xmlns:a16="http://schemas.microsoft.com/office/drawing/2014/main" id="{97DC1B57-BE34-4946-B83D-36B17D9F286D}"/>
              </a:ext>
            </a:extLst>
          </p:cNvPr>
          <p:cNvPicPr>
            <a:picLocks noChangeAspect="1"/>
          </p:cNvPicPr>
          <p:nvPr/>
        </p:nvPicPr>
        <p:blipFill>
          <a:blip r:embed="rId23">
            <a:extLst>
              <a:ext uri="{BEBA8EAE-BF5A-486C-A8C5-ECC9F3942E4B}">
                <a14:imgProps xmlns:a14="http://schemas.microsoft.com/office/drawing/2010/main">
                  <a14:imgLayer r:embed="rId24">
                    <a14:imgEffect>
                      <a14:backgroundRemoval t="10000" b="90000" l="10000" r="90000">
                        <a14:foregroundMark x1="39900" y1="70065" x2="39900" y2="70065"/>
                        <a14:foregroundMark x1="29200" y1="58202" x2="29200" y2="58202"/>
                        <a14:foregroundMark x1="62700" y1="31140" x2="62700" y2="31140"/>
                        <a14:foregroundMark x1="63000" y1="30120" x2="63000" y2="30120"/>
                        <a14:foregroundMark x1="55300" y1="31418" x2="55300" y2="31418"/>
                        <a14:foregroundMark x1="56500" y1="32530" x2="56500" y2="32530"/>
                        <a14:foregroundMark x1="70500" y1="30955" x2="69100" y2="32345"/>
                        <a14:foregroundMark x1="75900" y1="33457" x2="74500" y2="34847"/>
                      </a14:backgroundRemoval>
                    </a14:imgEffect>
                  </a14:imgLayer>
                </a14:imgProps>
              </a:ext>
              <a:ext uri="{28A0092B-C50C-407E-A947-70E740481C1C}">
                <a14:useLocalDpi xmlns:a14="http://schemas.microsoft.com/office/drawing/2010/main" val="0"/>
              </a:ext>
            </a:extLst>
          </a:blip>
          <a:srcRect/>
          <a:stretch/>
        </p:blipFill>
        <p:spPr>
          <a:xfrm>
            <a:off x="-5779501" y="3643711"/>
            <a:ext cx="4237256" cy="4572000"/>
          </a:xfrm>
          <a:prstGeom prst="rect">
            <a:avLst/>
          </a:prstGeom>
        </p:spPr>
      </p:pic>
      <p:pic>
        <p:nvPicPr>
          <p:cNvPr id="26" name="03 NK PowerSkills">
            <a:extLst>
              <a:ext uri="{FF2B5EF4-FFF2-40B4-BE49-F238E27FC236}">
                <a16:creationId xmlns:a16="http://schemas.microsoft.com/office/drawing/2014/main" id="{E12F06FE-96B8-46A6-A27A-BC558BDB4464}"/>
              </a:ext>
            </a:extLst>
          </p:cNvPr>
          <p:cNvPicPr>
            <a:picLocks noChangeAspect="1"/>
          </p:cNvPicPr>
          <p:nvPr/>
        </p:nvPicPr>
        <p:blipFill rotWithShape="1">
          <a:blip r:embed="rId25">
            <a:extLst>
              <a:ext uri="{28A0092B-C50C-407E-A947-70E740481C1C}">
                <a14:useLocalDpi xmlns:a14="http://schemas.microsoft.com/office/drawing/2010/main" val="0"/>
              </a:ext>
            </a:extLst>
          </a:blip>
          <a:srcRect l="34278" t="3815" r="31528" b="14340"/>
          <a:stretch/>
        </p:blipFill>
        <p:spPr>
          <a:xfrm flipH="1">
            <a:off x="9880730" y="1907857"/>
            <a:ext cx="1975986" cy="4729618"/>
          </a:xfrm>
          <a:prstGeom prst="rect">
            <a:avLst/>
          </a:prstGeom>
        </p:spPr>
      </p:pic>
      <p:pic>
        <p:nvPicPr>
          <p:cNvPr id="27" name="02 NK PowerSkills">
            <a:extLst>
              <a:ext uri="{FF2B5EF4-FFF2-40B4-BE49-F238E27FC236}">
                <a16:creationId xmlns:a16="http://schemas.microsoft.com/office/drawing/2014/main" id="{896D19F6-2056-48C0-959F-F6A39405B937}"/>
              </a:ext>
            </a:extLst>
          </p:cNvPr>
          <p:cNvPicPr>
            <a:picLocks noChangeAspect="1"/>
          </p:cNvPicPr>
          <p:nvPr/>
        </p:nvPicPr>
        <p:blipFill rotWithShape="1">
          <a:blip r:embed="rId26"/>
          <a:srcRect t="13392"/>
          <a:stretch/>
        </p:blipFill>
        <p:spPr>
          <a:xfrm>
            <a:off x="4453740" y="1927386"/>
            <a:ext cx="3759022" cy="1347059"/>
          </a:xfrm>
          <a:prstGeom prst="rect">
            <a:avLst/>
          </a:prstGeom>
        </p:spPr>
      </p:pic>
      <p:sp>
        <p:nvSpPr>
          <p:cNvPr id="2" name="Rectangle: Rounded Corners 1">
            <a:extLst>
              <a:ext uri="{FF2B5EF4-FFF2-40B4-BE49-F238E27FC236}">
                <a16:creationId xmlns:a16="http://schemas.microsoft.com/office/drawing/2014/main" id="{BFD3BCBF-B8E1-7B54-A577-8BA3B0997CD8}"/>
              </a:ext>
            </a:extLst>
          </p:cNvPr>
          <p:cNvSpPr/>
          <p:nvPr/>
        </p:nvSpPr>
        <p:spPr>
          <a:xfrm>
            <a:off x="297455" y="154236"/>
            <a:ext cx="1090670" cy="341523"/>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Học </a:t>
            </a:r>
            <a:r>
              <a:rPr lang="en-US" dirty="0" err="1"/>
              <a:t>tiếp</a:t>
            </a:r>
            <a:endParaRPr lang="en-US" dirty="0"/>
          </a:p>
        </p:txBody>
      </p:sp>
    </p:spTree>
    <p:extLst>
      <p:ext uri="{BB962C8B-B14F-4D97-AF65-F5344CB8AC3E}">
        <p14:creationId xmlns:p14="http://schemas.microsoft.com/office/powerpoint/2010/main" val="16942925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11"/>
                                        </p:tgtEl>
                                        <p:attrNameLst>
                                          <p:attrName>r</p:attrName>
                                        </p:attrNameLst>
                                      </p:cBhvr>
                                    </p:animRot>
                                    <p:animRot by="-240000">
                                      <p:cBhvr>
                                        <p:cTn id="13" dur="200" fill="hold">
                                          <p:stCondLst>
                                            <p:cond delay="200"/>
                                          </p:stCondLst>
                                        </p:cTn>
                                        <p:tgtEl>
                                          <p:spTgt spid="11"/>
                                        </p:tgtEl>
                                        <p:attrNameLst>
                                          <p:attrName>r</p:attrName>
                                        </p:attrNameLst>
                                      </p:cBhvr>
                                    </p:animRot>
                                    <p:animRot by="240000">
                                      <p:cBhvr>
                                        <p:cTn id="14" dur="200" fill="hold">
                                          <p:stCondLst>
                                            <p:cond delay="400"/>
                                          </p:stCondLst>
                                        </p:cTn>
                                        <p:tgtEl>
                                          <p:spTgt spid="11"/>
                                        </p:tgtEl>
                                        <p:attrNameLst>
                                          <p:attrName>r</p:attrName>
                                        </p:attrNameLst>
                                      </p:cBhvr>
                                    </p:animRot>
                                    <p:animRot by="-240000">
                                      <p:cBhvr>
                                        <p:cTn id="15" dur="200" fill="hold">
                                          <p:stCondLst>
                                            <p:cond delay="600"/>
                                          </p:stCondLst>
                                        </p:cTn>
                                        <p:tgtEl>
                                          <p:spTgt spid="11"/>
                                        </p:tgtEl>
                                        <p:attrNameLst>
                                          <p:attrName>r</p:attrName>
                                        </p:attrNameLst>
                                      </p:cBhvr>
                                    </p:animRot>
                                    <p:animRot by="120000">
                                      <p:cBhvr>
                                        <p:cTn id="16" dur="200" fill="hold">
                                          <p:stCondLst>
                                            <p:cond delay="800"/>
                                          </p:stCondLst>
                                        </p:cTn>
                                        <p:tgtEl>
                                          <p:spTgt spid="11"/>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12"/>
                                        </p:tgtEl>
                                        <p:attrNameLst>
                                          <p:attrName>r</p:attrName>
                                        </p:attrNameLst>
                                      </p:cBhvr>
                                    </p:animRot>
                                    <p:animRot by="-240000">
                                      <p:cBhvr>
                                        <p:cTn id="19" dur="200" fill="hold">
                                          <p:stCondLst>
                                            <p:cond delay="200"/>
                                          </p:stCondLst>
                                        </p:cTn>
                                        <p:tgtEl>
                                          <p:spTgt spid="12"/>
                                        </p:tgtEl>
                                        <p:attrNameLst>
                                          <p:attrName>r</p:attrName>
                                        </p:attrNameLst>
                                      </p:cBhvr>
                                    </p:animRot>
                                    <p:animRot by="240000">
                                      <p:cBhvr>
                                        <p:cTn id="20" dur="200" fill="hold">
                                          <p:stCondLst>
                                            <p:cond delay="400"/>
                                          </p:stCondLst>
                                        </p:cTn>
                                        <p:tgtEl>
                                          <p:spTgt spid="12"/>
                                        </p:tgtEl>
                                        <p:attrNameLst>
                                          <p:attrName>r</p:attrName>
                                        </p:attrNameLst>
                                      </p:cBhvr>
                                    </p:animRot>
                                    <p:animRot by="-240000">
                                      <p:cBhvr>
                                        <p:cTn id="21" dur="200" fill="hold">
                                          <p:stCondLst>
                                            <p:cond delay="600"/>
                                          </p:stCondLst>
                                        </p:cTn>
                                        <p:tgtEl>
                                          <p:spTgt spid="12"/>
                                        </p:tgtEl>
                                        <p:attrNameLst>
                                          <p:attrName>r</p:attrName>
                                        </p:attrNameLst>
                                      </p:cBhvr>
                                    </p:animRot>
                                    <p:animRot by="120000">
                                      <p:cBhvr>
                                        <p:cTn id="22" dur="200" fill="hold">
                                          <p:stCondLst>
                                            <p:cond delay="800"/>
                                          </p:stCondLst>
                                        </p:cTn>
                                        <p:tgtEl>
                                          <p:spTgt spid="12"/>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13"/>
                                        </p:tgtEl>
                                        <p:attrNameLst>
                                          <p:attrName>r</p:attrName>
                                        </p:attrNameLst>
                                      </p:cBhvr>
                                    </p:animRot>
                                    <p:animRot by="-240000">
                                      <p:cBhvr>
                                        <p:cTn id="25" dur="200" fill="hold">
                                          <p:stCondLst>
                                            <p:cond delay="200"/>
                                          </p:stCondLst>
                                        </p:cTn>
                                        <p:tgtEl>
                                          <p:spTgt spid="13"/>
                                        </p:tgtEl>
                                        <p:attrNameLst>
                                          <p:attrName>r</p:attrName>
                                        </p:attrNameLst>
                                      </p:cBhvr>
                                    </p:animRot>
                                    <p:animRot by="240000">
                                      <p:cBhvr>
                                        <p:cTn id="26" dur="200" fill="hold">
                                          <p:stCondLst>
                                            <p:cond delay="400"/>
                                          </p:stCondLst>
                                        </p:cTn>
                                        <p:tgtEl>
                                          <p:spTgt spid="13"/>
                                        </p:tgtEl>
                                        <p:attrNameLst>
                                          <p:attrName>r</p:attrName>
                                        </p:attrNameLst>
                                      </p:cBhvr>
                                    </p:animRot>
                                    <p:animRot by="-240000">
                                      <p:cBhvr>
                                        <p:cTn id="27" dur="200" fill="hold">
                                          <p:stCondLst>
                                            <p:cond delay="600"/>
                                          </p:stCondLst>
                                        </p:cTn>
                                        <p:tgtEl>
                                          <p:spTgt spid="13"/>
                                        </p:tgtEl>
                                        <p:attrNameLst>
                                          <p:attrName>r</p:attrName>
                                        </p:attrNameLst>
                                      </p:cBhvr>
                                    </p:animRot>
                                    <p:animRot by="120000">
                                      <p:cBhvr>
                                        <p:cTn id="28" dur="200" fill="hold">
                                          <p:stCondLst>
                                            <p:cond delay="800"/>
                                          </p:stCondLst>
                                        </p:cTn>
                                        <p:tgtEl>
                                          <p:spTgt spid="13"/>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14"/>
                                        </p:tgtEl>
                                        <p:attrNameLst>
                                          <p:attrName>r</p:attrName>
                                        </p:attrNameLst>
                                      </p:cBhvr>
                                    </p:animRot>
                                    <p:animRot by="-240000">
                                      <p:cBhvr>
                                        <p:cTn id="31" dur="200" fill="hold">
                                          <p:stCondLst>
                                            <p:cond delay="200"/>
                                          </p:stCondLst>
                                        </p:cTn>
                                        <p:tgtEl>
                                          <p:spTgt spid="14"/>
                                        </p:tgtEl>
                                        <p:attrNameLst>
                                          <p:attrName>r</p:attrName>
                                        </p:attrNameLst>
                                      </p:cBhvr>
                                    </p:animRot>
                                    <p:animRot by="240000">
                                      <p:cBhvr>
                                        <p:cTn id="32" dur="200" fill="hold">
                                          <p:stCondLst>
                                            <p:cond delay="400"/>
                                          </p:stCondLst>
                                        </p:cTn>
                                        <p:tgtEl>
                                          <p:spTgt spid="14"/>
                                        </p:tgtEl>
                                        <p:attrNameLst>
                                          <p:attrName>r</p:attrName>
                                        </p:attrNameLst>
                                      </p:cBhvr>
                                    </p:animRot>
                                    <p:animRot by="-240000">
                                      <p:cBhvr>
                                        <p:cTn id="33" dur="200" fill="hold">
                                          <p:stCondLst>
                                            <p:cond delay="600"/>
                                          </p:stCondLst>
                                        </p:cTn>
                                        <p:tgtEl>
                                          <p:spTgt spid="14"/>
                                        </p:tgtEl>
                                        <p:attrNameLst>
                                          <p:attrName>r</p:attrName>
                                        </p:attrNameLst>
                                      </p:cBhvr>
                                    </p:animRot>
                                    <p:animRot by="120000">
                                      <p:cBhvr>
                                        <p:cTn id="34" dur="200" fill="hold">
                                          <p:stCondLst>
                                            <p:cond delay="800"/>
                                          </p:stCondLst>
                                        </p:cTn>
                                        <p:tgtEl>
                                          <p:spTgt spid="14"/>
                                        </p:tgtEl>
                                        <p:attrNameLst>
                                          <p:attrName>r</p:attrName>
                                        </p:attrNameLst>
                                      </p:cBhvr>
                                    </p:animRot>
                                  </p:childTnLst>
                                </p:cTn>
                              </p:par>
                              <p:par>
                                <p:cTn id="35" presetID="32" presetClass="emph" presetSubtype="0" repeatCount="indefinite" fill="hold" nodeType="withEffect">
                                  <p:stCondLst>
                                    <p:cond delay="0"/>
                                  </p:stCondLst>
                                  <p:childTnLst>
                                    <p:animRot by="120000">
                                      <p:cBhvr>
                                        <p:cTn id="36" dur="100" fill="hold">
                                          <p:stCondLst>
                                            <p:cond delay="0"/>
                                          </p:stCondLst>
                                        </p:cTn>
                                        <p:tgtEl>
                                          <p:spTgt spid="9"/>
                                        </p:tgtEl>
                                        <p:attrNameLst>
                                          <p:attrName>r</p:attrName>
                                        </p:attrNameLst>
                                      </p:cBhvr>
                                    </p:animRot>
                                    <p:animRot by="-240000">
                                      <p:cBhvr>
                                        <p:cTn id="37" dur="200" fill="hold">
                                          <p:stCondLst>
                                            <p:cond delay="200"/>
                                          </p:stCondLst>
                                        </p:cTn>
                                        <p:tgtEl>
                                          <p:spTgt spid="9"/>
                                        </p:tgtEl>
                                        <p:attrNameLst>
                                          <p:attrName>r</p:attrName>
                                        </p:attrNameLst>
                                      </p:cBhvr>
                                    </p:animRot>
                                    <p:animRot by="240000">
                                      <p:cBhvr>
                                        <p:cTn id="38" dur="200" fill="hold">
                                          <p:stCondLst>
                                            <p:cond delay="400"/>
                                          </p:stCondLst>
                                        </p:cTn>
                                        <p:tgtEl>
                                          <p:spTgt spid="9"/>
                                        </p:tgtEl>
                                        <p:attrNameLst>
                                          <p:attrName>r</p:attrName>
                                        </p:attrNameLst>
                                      </p:cBhvr>
                                    </p:animRot>
                                    <p:animRot by="-240000">
                                      <p:cBhvr>
                                        <p:cTn id="39" dur="200" fill="hold">
                                          <p:stCondLst>
                                            <p:cond delay="600"/>
                                          </p:stCondLst>
                                        </p:cTn>
                                        <p:tgtEl>
                                          <p:spTgt spid="9"/>
                                        </p:tgtEl>
                                        <p:attrNameLst>
                                          <p:attrName>r</p:attrName>
                                        </p:attrNameLst>
                                      </p:cBhvr>
                                    </p:animRot>
                                    <p:animRot by="120000">
                                      <p:cBhvr>
                                        <p:cTn id="40" dur="200" fill="hold">
                                          <p:stCondLst>
                                            <p:cond delay="800"/>
                                          </p:stCondLst>
                                        </p:cTn>
                                        <p:tgtEl>
                                          <p:spTgt spid="9"/>
                                        </p:tgtEl>
                                        <p:attrNameLst>
                                          <p:attrName>r</p:attrName>
                                        </p:attrNameLst>
                                      </p:cBhvr>
                                    </p:animRot>
                                  </p:childTnLst>
                                </p:cTn>
                              </p:par>
                              <p:par>
                                <p:cTn id="41" presetID="32" presetClass="emph" presetSubtype="0" repeatCount="indefinite" fill="hold" nodeType="withEffect">
                                  <p:stCondLst>
                                    <p:cond delay="0"/>
                                  </p:stCondLst>
                                  <p:childTnLst>
                                    <p:animRot by="120000">
                                      <p:cBhvr>
                                        <p:cTn id="42" dur="100" fill="hold">
                                          <p:stCondLst>
                                            <p:cond delay="0"/>
                                          </p:stCondLst>
                                        </p:cTn>
                                        <p:tgtEl>
                                          <p:spTgt spid="8"/>
                                        </p:tgtEl>
                                        <p:attrNameLst>
                                          <p:attrName>r</p:attrName>
                                        </p:attrNameLst>
                                      </p:cBhvr>
                                    </p:animRot>
                                    <p:animRot by="-240000">
                                      <p:cBhvr>
                                        <p:cTn id="43" dur="200" fill="hold">
                                          <p:stCondLst>
                                            <p:cond delay="200"/>
                                          </p:stCondLst>
                                        </p:cTn>
                                        <p:tgtEl>
                                          <p:spTgt spid="8"/>
                                        </p:tgtEl>
                                        <p:attrNameLst>
                                          <p:attrName>r</p:attrName>
                                        </p:attrNameLst>
                                      </p:cBhvr>
                                    </p:animRot>
                                    <p:animRot by="240000">
                                      <p:cBhvr>
                                        <p:cTn id="44" dur="200" fill="hold">
                                          <p:stCondLst>
                                            <p:cond delay="400"/>
                                          </p:stCondLst>
                                        </p:cTn>
                                        <p:tgtEl>
                                          <p:spTgt spid="8"/>
                                        </p:tgtEl>
                                        <p:attrNameLst>
                                          <p:attrName>r</p:attrName>
                                        </p:attrNameLst>
                                      </p:cBhvr>
                                    </p:animRot>
                                    <p:animRot by="-240000">
                                      <p:cBhvr>
                                        <p:cTn id="45" dur="200" fill="hold">
                                          <p:stCondLst>
                                            <p:cond delay="600"/>
                                          </p:stCondLst>
                                        </p:cTn>
                                        <p:tgtEl>
                                          <p:spTgt spid="8"/>
                                        </p:tgtEl>
                                        <p:attrNameLst>
                                          <p:attrName>r</p:attrName>
                                        </p:attrNameLst>
                                      </p:cBhvr>
                                    </p:animRot>
                                    <p:animRot by="120000">
                                      <p:cBhvr>
                                        <p:cTn id="46" dur="200" fill="hold">
                                          <p:stCondLst>
                                            <p:cond delay="800"/>
                                          </p:stCondLst>
                                        </p:cTn>
                                        <p:tgtEl>
                                          <p:spTgt spid="8"/>
                                        </p:tgtEl>
                                        <p:attrNameLst>
                                          <p:attrName>r</p:attrName>
                                        </p:attrNameLst>
                                      </p:cBhvr>
                                    </p:animRot>
                                  </p:childTnLst>
                                </p:cTn>
                              </p:par>
                              <p:par>
                                <p:cTn id="47" presetID="32" presetClass="emph" presetSubtype="0" repeatCount="indefinite" fill="hold" nodeType="withEffect">
                                  <p:stCondLst>
                                    <p:cond delay="0"/>
                                  </p:stCondLst>
                                  <p:childTnLst>
                                    <p:animRot by="120000">
                                      <p:cBhvr>
                                        <p:cTn id="48" dur="100" fill="hold">
                                          <p:stCondLst>
                                            <p:cond delay="0"/>
                                          </p:stCondLst>
                                        </p:cTn>
                                        <p:tgtEl>
                                          <p:spTgt spid="7"/>
                                        </p:tgtEl>
                                        <p:attrNameLst>
                                          <p:attrName>r</p:attrName>
                                        </p:attrNameLst>
                                      </p:cBhvr>
                                    </p:animRot>
                                    <p:animRot by="-240000">
                                      <p:cBhvr>
                                        <p:cTn id="49" dur="200" fill="hold">
                                          <p:stCondLst>
                                            <p:cond delay="200"/>
                                          </p:stCondLst>
                                        </p:cTn>
                                        <p:tgtEl>
                                          <p:spTgt spid="7"/>
                                        </p:tgtEl>
                                        <p:attrNameLst>
                                          <p:attrName>r</p:attrName>
                                        </p:attrNameLst>
                                      </p:cBhvr>
                                    </p:animRot>
                                    <p:animRot by="240000">
                                      <p:cBhvr>
                                        <p:cTn id="50" dur="200" fill="hold">
                                          <p:stCondLst>
                                            <p:cond delay="400"/>
                                          </p:stCondLst>
                                        </p:cTn>
                                        <p:tgtEl>
                                          <p:spTgt spid="7"/>
                                        </p:tgtEl>
                                        <p:attrNameLst>
                                          <p:attrName>r</p:attrName>
                                        </p:attrNameLst>
                                      </p:cBhvr>
                                    </p:animRot>
                                    <p:animRot by="-240000">
                                      <p:cBhvr>
                                        <p:cTn id="51" dur="200" fill="hold">
                                          <p:stCondLst>
                                            <p:cond delay="600"/>
                                          </p:stCondLst>
                                        </p:cTn>
                                        <p:tgtEl>
                                          <p:spTgt spid="7"/>
                                        </p:tgtEl>
                                        <p:attrNameLst>
                                          <p:attrName>r</p:attrName>
                                        </p:attrNameLst>
                                      </p:cBhvr>
                                    </p:animRot>
                                    <p:animRot by="120000">
                                      <p:cBhvr>
                                        <p:cTn id="52" dur="200" fill="hold">
                                          <p:stCondLst>
                                            <p:cond delay="800"/>
                                          </p:stCondLst>
                                        </p:cTn>
                                        <p:tgtEl>
                                          <p:spTgt spid="7"/>
                                        </p:tgtEl>
                                        <p:attrNameLst>
                                          <p:attrName>r</p:attrName>
                                        </p:attrNameLst>
                                      </p:cBhvr>
                                    </p:animRot>
                                  </p:childTnLst>
                                </p:cTn>
                              </p:par>
                              <p:par>
                                <p:cTn id="53" presetID="32" presetClass="emph" presetSubtype="0" repeatCount="indefinite" fill="hold" nodeType="withEffect">
                                  <p:stCondLst>
                                    <p:cond delay="0"/>
                                  </p:stCondLst>
                                  <p:childTnLst>
                                    <p:animRot by="120000">
                                      <p:cBhvr>
                                        <p:cTn id="54" dur="100" fill="hold">
                                          <p:stCondLst>
                                            <p:cond delay="0"/>
                                          </p:stCondLst>
                                        </p:cTn>
                                        <p:tgtEl>
                                          <p:spTgt spid="24"/>
                                        </p:tgtEl>
                                        <p:attrNameLst>
                                          <p:attrName>r</p:attrName>
                                        </p:attrNameLst>
                                      </p:cBhvr>
                                    </p:animRot>
                                    <p:animRot by="-240000">
                                      <p:cBhvr>
                                        <p:cTn id="55" dur="200" fill="hold">
                                          <p:stCondLst>
                                            <p:cond delay="200"/>
                                          </p:stCondLst>
                                        </p:cTn>
                                        <p:tgtEl>
                                          <p:spTgt spid="24"/>
                                        </p:tgtEl>
                                        <p:attrNameLst>
                                          <p:attrName>r</p:attrName>
                                        </p:attrNameLst>
                                      </p:cBhvr>
                                    </p:animRot>
                                    <p:animRot by="240000">
                                      <p:cBhvr>
                                        <p:cTn id="56" dur="200" fill="hold">
                                          <p:stCondLst>
                                            <p:cond delay="400"/>
                                          </p:stCondLst>
                                        </p:cTn>
                                        <p:tgtEl>
                                          <p:spTgt spid="24"/>
                                        </p:tgtEl>
                                        <p:attrNameLst>
                                          <p:attrName>r</p:attrName>
                                        </p:attrNameLst>
                                      </p:cBhvr>
                                    </p:animRot>
                                    <p:animRot by="-240000">
                                      <p:cBhvr>
                                        <p:cTn id="57" dur="200" fill="hold">
                                          <p:stCondLst>
                                            <p:cond delay="600"/>
                                          </p:stCondLst>
                                        </p:cTn>
                                        <p:tgtEl>
                                          <p:spTgt spid="24"/>
                                        </p:tgtEl>
                                        <p:attrNameLst>
                                          <p:attrName>r</p:attrName>
                                        </p:attrNameLst>
                                      </p:cBhvr>
                                    </p:animRot>
                                    <p:animRot by="120000">
                                      <p:cBhvr>
                                        <p:cTn id="58" dur="200" fill="hold">
                                          <p:stCondLst>
                                            <p:cond delay="800"/>
                                          </p:stCondLst>
                                        </p:cTn>
                                        <p:tgtEl>
                                          <p:spTgt spid="24"/>
                                        </p:tgtEl>
                                        <p:attrNameLst>
                                          <p:attrName>r</p:attrName>
                                        </p:attrNameLst>
                                      </p:cBhvr>
                                    </p:animRot>
                                  </p:childTnLst>
                                </p:cTn>
                              </p:par>
                              <p:par>
                                <p:cTn id="59" presetID="32" presetClass="emph" presetSubtype="0" repeatCount="indefinite" fill="hold" nodeType="withEffect">
                                  <p:stCondLst>
                                    <p:cond delay="0"/>
                                  </p:stCondLst>
                                  <p:childTnLst>
                                    <p:animRot by="120000">
                                      <p:cBhvr>
                                        <p:cTn id="60" dur="100" fill="hold">
                                          <p:stCondLst>
                                            <p:cond delay="0"/>
                                          </p:stCondLst>
                                        </p:cTn>
                                        <p:tgtEl>
                                          <p:spTgt spid="25"/>
                                        </p:tgtEl>
                                        <p:attrNameLst>
                                          <p:attrName>r</p:attrName>
                                        </p:attrNameLst>
                                      </p:cBhvr>
                                    </p:animRot>
                                    <p:animRot by="-240000">
                                      <p:cBhvr>
                                        <p:cTn id="61" dur="200" fill="hold">
                                          <p:stCondLst>
                                            <p:cond delay="200"/>
                                          </p:stCondLst>
                                        </p:cTn>
                                        <p:tgtEl>
                                          <p:spTgt spid="25"/>
                                        </p:tgtEl>
                                        <p:attrNameLst>
                                          <p:attrName>r</p:attrName>
                                        </p:attrNameLst>
                                      </p:cBhvr>
                                    </p:animRot>
                                    <p:animRot by="240000">
                                      <p:cBhvr>
                                        <p:cTn id="62" dur="200" fill="hold">
                                          <p:stCondLst>
                                            <p:cond delay="400"/>
                                          </p:stCondLst>
                                        </p:cTn>
                                        <p:tgtEl>
                                          <p:spTgt spid="25"/>
                                        </p:tgtEl>
                                        <p:attrNameLst>
                                          <p:attrName>r</p:attrName>
                                        </p:attrNameLst>
                                      </p:cBhvr>
                                    </p:animRot>
                                    <p:animRot by="-240000">
                                      <p:cBhvr>
                                        <p:cTn id="63" dur="200" fill="hold">
                                          <p:stCondLst>
                                            <p:cond delay="600"/>
                                          </p:stCondLst>
                                        </p:cTn>
                                        <p:tgtEl>
                                          <p:spTgt spid="25"/>
                                        </p:tgtEl>
                                        <p:attrNameLst>
                                          <p:attrName>r</p:attrName>
                                        </p:attrNameLst>
                                      </p:cBhvr>
                                    </p:animRot>
                                    <p:animRot by="120000">
                                      <p:cBhvr>
                                        <p:cTn id="64" dur="200" fill="hold">
                                          <p:stCondLst>
                                            <p:cond delay="800"/>
                                          </p:stCondLst>
                                        </p:cTn>
                                        <p:tgtEl>
                                          <p:spTgt spid="25"/>
                                        </p:tgtEl>
                                        <p:attrNameLst>
                                          <p:attrName>r</p:attrName>
                                        </p:attrNameLst>
                                      </p:cBhvr>
                                    </p:animRot>
                                  </p:childTnLst>
                                </p:cTn>
                              </p:par>
                              <p:par>
                                <p:cTn id="65" presetID="32" presetClass="emph" presetSubtype="0" repeatCount="indefinite" fill="hold" nodeType="withEffect">
                                  <p:stCondLst>
                                    <p:cond delay="0"/>
                                  </p:stCondLst>
                                  <p:childTnLst>
                                    <p:animRot by="120000">
                                      <p:cBhvr>
                                        <p:cTn id="66" dur="100" fill="hold">
                                          <p:stCondLst>
                                            <p:cond delay="0"/>
                                          </p:stCondLst>
                                        </p:cTn>
                                        <p:tgtEl>
                                          <p:spTgt spid="26"/>
                                        </p:tgtEl>
                                        <p:attrNameLst>
                                          <p:attrName>r</p:attrName>
                                        </p:attrNameLst>
                                      </p:cBhvr>
                                    </p:animRot>
                                    <p:animRot by="-240000">
                                      <p:cBhvr>
                                        <p:cTn id="67" dur="200" fill="hold">
                                          <p:stCondLst>
                                            <p:cond delay="200"/>
                                          </p:stCondLst>
                                        </p:cTn>
                                        <p:tgtEl>
                                          <p:spTgt spid="26"/>
                                        </p:tgtEl>
                                        <p:attrNameLst>
                                          <p:attrName>r</p:attrName>
                                        </p:attrNameLst>
                                      </p:cBhvr>
                                    </p:animRot>
                                    <p:animRot by="240000">
                                      <p:cBhvr>
                                        <p:cTn id="68" dur="200" fill="hold">
                                          <p:stCondLst>
                                            <p:cond delay="400"/>
                                          </p:stCondLst>
                                        </p:cTn>
                                        <p:tgtEl>
                                          <p:spTgt spid="26"/>
                                        </p:tgtEl>
                                        <p:attrNameLst>
                                          <p:attrName>r</p:attrName>
                                        </p:attrNameLst>
                                      </p:cBhvr>
                                    </p:animRot>
                                    <p:animRot by="-240000">
                                      <p:cBhvr>
                                        <p:cTn id="69" dur="200" fill="hold">
                                          <p:stCondLst>
                                            <p:cond delay="600"/>
                                          </p:stCondLst>
                                        </p:cTn>
                                        <p:tgtEl>
                                          <p:spTgt spid="26"/>
                                        </p:tgtEl>
                                        <p:attrNameLst>
                                          <p:attrName>r</p:attrName>
                                        </p:attrNameLst>
                                      </p:cBhvr>
                                    </p:animRot>
                                    <p:animRot by="120000">
                                      <p:cBhvr>
                                        <p:cTn id="70" dur="200" fill="hold">
                                          <p:stCondLst>
                                            <p:cond delay="800"/>
                                          </p:stCondLst>
                                        </p:cTn>
                                        <p:tgtEl>
                                          <p:spTgt spid="26"/>
                                        </p:tgtEl>
                                        <p:attrNameLst>
                                          <p:attrName>r</p:attrName>
                                        </p:attrNameLst>
                                      </p:cBhvr>
                                    </p:animRot>
                                  </p:childTnLst>
                                </p:cTn>
                              </p:par>
                              <p:par>
                                <p:cTn id="71" presetID="14" presetClass="entr" presetSubtype="10" fill="hold" nodeType="withEffect">
                                  <p:stCondLst>
                                    <p:cond delay="0"/>
                                  </p:stCondLst>
                                  <p:childTnLst>
                                    <p:set>
                                      <p:cBhvr>
                                        <p:cTn id="72" dur="1" fill="hold">
                                          <p:stCondLst>
                                            <p:cond delay="0"/>
                                          </p:stCondLst>
                                        </p:cTn>
                                        <p:tgtEl>
                                          <p:spTgt spid="27"/>
                                        </p:tgtEl>
                                        <p:attrNameLst>
                                          <p:attrName>style.visibility</p:attrName>
                                        </p:attrNameLst>
                                      </p:cBhvr>
                                      <p:to>
                                        <p:strVal val="visible"/>
                                      </p:to>
                                    </p:set>
                                    <p:animEffect transition="in" filter="randombar(horizontal)">
                                      <p:cBhvr>
                                        <p:cTn id="73" dur="500"/>
                                        <p:tgtEl>
                                          <p:spTgt spid="27"/>
                                        </p:tgtEl>
                                      </p:cBhvr>
                                    </p:animEffect>
                                  </p:childTnLst>
                                  <p:subTnLst>
                                    <p:audio>
                                      <p:cMediaNode>
                                        <p:cTn display="0" masterRel="sameClick">
                                          <p:stCondLst>
                                            <p:cond evt="begin" delay="0">
                                              <p:tn val="71"/>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10" presetClass="exit" presetSubtype="0" fill="hold" nodeType="clickEffect">
                                  <p:stCondLst>
                                    <p:cond delay="0"/>
                                  </p:stCondLst>
                                  <p:childTnLst>
                                    <p:animEffect transition="out" filter="fade">
                                      <p:cBhvr>
                                        <p:cTn id="78" dur="500"/>
                                        <p:tgtEl>
                                          <p:spTgt spid="10"/>
                                        </p:tgtEl>
                                      </p:cBhvr>
                                    </p:animEffect>
                                    <p:set>
                                      <p:cBhvr>
                                        <p:cTn id="79" dur="1" fill="hold">
                                          <p:stCondLst>
                                            <p:cond delay="499"/>
                                          </p:stCondLst>
                                        </p:cTn>
                                        <p:tgtEl>
                                          <p:spTgt spid="10"/>
                                        </p:tgtEl>
                                        <p:attrNameLst>
                                          <p:attrName>style.visibility</p:attrName>
                                        </p:attrNameLst>
                                      </p:cBhvr>
                                      <p:to>
                                        <p:strVal val="hidden"/>
                                      </p:to>
                                    </p:set>
                                  </p:childTnLst>
                                </p:cTn>
                              </p:par>
                            </p:childTnLst>
                          </p:cTn>
                        </p:par>
                        <p:par>
                          <p:cTn id="80" fill="hold">
                            <p:stCondLst>
                              <p:cond delay="500"/>
                            </p:stCondLst>
                            <p:childTnLst>
                              <p:par>
                                <p:cTn id="81" presetID="0" presetClass="path" presetSubtype="0" accel="50000" decel="50000" fill="hold" nodeType="afterEffect">
                                  <p:stCondLst>
                                    <p:cond delay="0"/>
                                  </p:stCondLst>
                                  <p:childTnLst>
                                    <p:animMotion origin="layout" path="M 2.5E-6 -3.7037E-7 L 2.5E-6 0.00023 C 0.06758 -0.01088 -0.02409 0.00301 0.10898 -0.00856 C 0.11471 -0.00903 0.12031 -0.01088 0.12591 -0.01296 C 0.13255 -0.01528 0.14518 -0.02153 0.14518 -0.0213 L 0.32903 -0.01713 L 0.59023 -0.01296 C 0.59687 -0.0125 0.60312 -0.00718 0.60963 -0.00417 C 0.61732 -0.00093 0.62344 0.00208 0.63138 0.0044 C 0.63776 0.00602 0.64427 0.00694 0.65078 0.0088 C 0.65482 0.00972 0.65885 0.01181 0.66289 0.01296 C 0.6789 0.01782 0.68672 0.01852 0.70403 0.02176 C 0.72174 0.02014 0.73945 0.01968 0.75716 0.01736 C 0.76966 0.01551 0.76549 0.01134 0.77656 -3.7037E-7 C 0.77877 -0.00231 0.78151 -0.00255 0.78385 -0.00417 C 0.80156 -0.01782 0.78528 -0.00926 0.80312 -0.01713 C 0.8056 -0.02014 0.80768 -0.02454 0.81041 -0.02593 C 0.82044 -0.03079 0.8276 -0.03009 0.83711 -0.03009 " pathEditMode="relative" rAng="0" ptsTypes="AAAAAAAAAAAAAAAAAA">
                                      <p:cBhvr>
                                        <p:cTn id="82" dur="2000" fill="hold"/>
                                        <p:tgtEl>
                                          <p:spTgt spid="24"/>
                                        </p:tgtEl>
                                        <p:attrNameLst>
                                          <p:attrName>ppt_x</p:attrName>
                                          <p:attrName>ppt_y</p:attrName>
                                        </p:attrNameLst>
                                      </p:cBhvr>
                                      <p:rCtr x="41849" y="-440"/>
                                    </p:animMotion>
                                  </p:childTnLst>
                                  <p:subTnLst>
                                    <p:audio>
                                      <p:cMediaNode>
                                        <p:cTn display="0" masterRel="sameClick">
                                          <p:stCondLst>
                                            <p:cond evt="begin" delay="0">
                                              <p:tn val="81"/>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0"/>
                  </p:tgtEl>
                </p:cond>
              </p:nextCondLst>
            </p:seq>
            <p:seq concurrent="1" nextAc="seek">
              <p:cTn id="83" restart="whenNotActive" fill="hold" evtFilter="cancelBubble" nodeType="interactiveSeq">
                <p:stCondLst>
                  <p:cond evt="onClick" delay="0">
                    <p:tgtEl>
                      <p:spTgt spid="11"/>
                    </p:tgtEl>
                  </p:cond>
                </p:stCondLst>
                <p:endSync evt="end" delay="0">
                  <p:rtn val="all"/>
                </p:endSync>
                <p:childTnLst>
                  <p:par>
                    <p:cTn id="84" fill="hold">
                      <p:stCondLst>
                        <p:cond delay="0"/>
                      </p:stCondLst>
                      <p:childTnLst>
                        <p:par>
                          <p:cTn id="85" fill="hold">
                            <p:stCondLst>
                              <p:cond delay="0"/>
                            </p:stCondLst>
                            <p:childTnLst>
                              <p:par>
                                <p:cTn id="86" presetID="10" presetClass="exit" presetSubtype="0" fill="hold" nodeType="clickEffect">
                                  <p:stCondLst>
                                    <p:cond delay="0"/>
                                  </p:stCondLst>
                                  <p:childTnLst>
                                    <p:animEffect transition="out" filter="fade">
                                      <p:cBhvr>
                                        <p:cTn id="87" dur="500"/>
                                        <p:tgtEl>
                                          <p:spTgt spid="11"/>
                                        </p:tgtEl>
                                      </p:cBhvr>
                                    </p:animEffect>
                                    <p:set>
                                      <p:cBhvr>
                                        <p:cTn id="88" dur="1" fill="hold">
                                          <p:stCondLst>
                                            <p:cond delay="499"/>
                                          </p:stCondLst>
                                        </p:cTn>
                                        <p:tgtEl>
                                          <p:spTgt spid="11"/>
                                        </p:tgtEl>
                                        <p:attrNameLst>
                                          <p:attrName>style.visibility</p:attrName>
                                        </p:attrNameLst>
                                      </p:cBhvr>
                                      <p:to>
                                        <p:strVal val="hidden"/>
                                      </p:to>
                                    </p:set>
                                  </p:childTnLst>
                                </p:cTn>
                              </p:par>
                            </p:childTnLst>
                          </p:cTn>
                        </p:par>
                        <p:par>
                          <p:cTn id="89" fill="hold">
                            <p:stCondLst>
                              <p:cond delay="500"/>
                            </p:stCondLst>
                            <p:childTnLst>
                              <p:par>
                                <p:cTn id="90" presetID="0" presetClass="path" presetSubtype="0" accel="50000" decel="50000" fill="hold" nodeType="afterEffect">
                                  <p:stCondLst>
                                    <p:cond delay="0"/>
                                  </p:stCondLst>
                                  <p:childTnLst>
                                    <p:animMotion origin="layout" path="M 4.16667E-6 -0.03055 L 4.16667E-6 -0.03078 L 0.05286 -0.02685 C 0.06315 -0.02615 0.07343 -0.02569 0.08372 -0.02477 C 0.0888 -0.0243 0.09401 -0.02315 0.09921 -0.02291 C 0.11445 -0.02199 0.12994 -0.02152 0.14531 -0.02106 L 0.37825 -0.02291 C 0.38203 -0.02291 0.38554 -0.0243 0.38919 -0.02477 C 0.39505 -0.02546 0.40091 -0.02615 0.4069 -0.02685 L 0.42005 -0.03055 C 0.45377 -0.04004 0.42421 -0.0324 0.5125 -0.03426 C 0.51757 -0.03495 0.52278 -0.03541 0.52786 -0.03611 C 0.53086 -0.03657 0.53372 -0.03773 0.53658 -0.03819 C 0.54466 -0.03912 0.55273 -0.03912 0.5608 -0.04004 C 0.56744 -0.04051 0.57408 -0.0412 0.58073 -0.0419 L 0.73684 -0.04004 C 0.73906 -0.03981 0.74127 -0.03865 0.74349 -0.03819 C 0.74635 -0.03727 0.74921 -0.0368 0.75221 -0.03611 C 0.75664 -0.03495 0.7608 -0.03264 0.76536 -0.0324 C 0.8388 -0.03032 0.80937 -0.03055 0.85351 -0.03055 " pathEditMode="relative" rAng="0" ptsTypes="AAAAAAAAAAAAAAAAAAAA">
                                      <p:cBhvr>
                                        <p:cTn id="91" dur="2000" fill="hold"/>
                                        <p:tgtEl>
                                          <p:spTgt spid="9"/>
                                        </p:tgtEl>
                                        <p:attrNameLst>
                                          <p:attrName>ppt_x</p:attrName>
                                          <p:attrName>ppt_y</p:attrName>
                                        </p:attrNameLst>
                                      </p:cBhvr>
                                      <p:rCtr x="42669" y="-93"/>
                                    </p:animMotion>
                                  </p:childTnLst>
                                  <p:subTnLst>
                                    <p:audio>
                                      <p:cMediaNode>
                                        <p:cTn display="0" masterRel="sameClick">
                                          <p:stCondLst>
                                            <p:cond evt="begin" delay="0">
                                              <p:tn val="90"/>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1"/>
                  </p:tgtEl>
                </p:cond>
              </p:nextCondLst>
            </p:seq>
            <p:seq concurrent="1" nextAc="seek">
              <p:cTn id="92" restart="whenNotActive" fill="hold" evtFilter="cancelBubble" nodeType="interactiveSeq">
                <p:stCondLst>
                  <p:cond evt="onClick" delay="0">
                    <p:tgtEl>
                      <p:spTgt spid="12"/>
                    </p:tgtEl>
                  </p:cond>
                </p:stCondLst>
                <p:endSync evt="end" delay="0">
                  <p:rtn val="all"/>
                </p:endSync>
                <p:childTnLst>
                  <p:par>
                    <p:cTn id="93" fill="hold">
                      <p:stCondLst>
                        <p:cond delay="0"/>
                      </p:stCondLst>
                      <p:childTnLst>
                        <p:par>
                          <p:cTn id="94" fill="hold">
                            <p:stCondLst>
                              <p:cond delay="0"/>
                            </p:stCondLst>
                            <p:childTnLst>
                              <p:par>
                                <p:cTn id="95" presetID="10" presetClass="exit" presetSubtype="0" fill="hold" nodeType="clickEffect">
                                  <p:stCondLst>
                                    <p:cond delay="0"/>
                                  </p:stCondLst>
                                  <p:childTnLst>
                                    <p:animEffect transition="out" filter="fade">
                                      <p:cBhvr>
                                        <p:cTn id="96" dur="500"/>
                                        <p:tgtEl>
                                          <p:spTgt spid="12"/>
                                        </p:tgtEl>
                                      </p:cBhvr>
                                    </p:animEffect>
                                    <p:set>
                                      <p:cBhvr>
                                        <p:cTn id="97" dur="1" fill="hold">
                                          <p:stCondLst>
                                            <p:cond delay="499"/>
                                          </p:stCondLst>
                                        </p:cTn>
                                        <p:tgtEl>
                                          <p:spTgt spid="12"/>
                                        </p:tgtEl>
                                        <p:attrNameLst>
                                          <p:attrName>style.visibility</p:attrName>
                                        </p:attrNameLst>
                                      </p:cBhvr>
                                      <p:to>
                                        <p:strVal val="hidden"/>
                                      </p:to>
                                    </p:set>
                                  </p:childTnLst>
                                </p:cTn>
                              </p:par>
                            </p:childTnLst>
                          </p:cTn>
                        </p:par>
                        <p:par>
                          <p:cTn id="98" fill="hold">
                            <p:stCondLst>
                              <p:cond delay="500"/>
                            </p:stCondLst>
                            <p:childTnLst>
                              <p:par>
                                <p:cTn id="99" presetID="0" presetClass="path" presetSubtype="0" accel="50000" decel="50000" fill="hold" nodeType="afterEffect">
                                  <p:stCondLst>
                                    <p:cond delay="0"/>
                                  </p:stCondLst>
                                  <p:childTnLst>
                                    <p:animMotion origin="layout" path="M -2.77556E-17 -2.22222E-6 L -2.77556E-17 0.00023 C 0.01432 -0.00231 0.02865 -0.00324 0.04284 -0.00625 C 0.07292 -0.01273 0.04583 -0.00972 0.06628 -0.01852 C 0.07057 -0.02037 0.07487 -0.0206 0.07917 -0.02153 C 0.08281 -0.02245 0.0862 -0.02361 0.08984 -0.02477 C 0.09414 -0.02778 0.09831 -0.03055 0.1026 -0.03403 C 0.10495 -0.03565 0.10677 -0.03866 0.10911 -0.04004 C 0.11185 -0.04166 0.11484 -0.04213 0.11758 -0.04305 C 0.13919 -0.0618 0.11667 -0.04491 0.14115 -0.05532 C 0.14414 -0.05671 0.14648 -0.06157 0.14974 -0.06157 C 0.25612 -0.06458 0.36302 -0.06366 0.46992 -0.06458 C 0.49805 -0.07477 0.48125 -0.07129 0.52109 -0.06782 C 0.52331 -0.06551 0.52513 -0.06227 0.5276 -0.06157 C 0.53542 -0.05926 0.54323 -0.05926 0.55117 -0.05856 C 0.56888 -0.05694 0.58672 -0.05648 0.60456 -0.05532 C 0.61719 -0.05092 0.61016 -0.05231 0.62591 -0.05231 " pathEditMode="relative" rAng="0" ptsTypes="AAAAAAAAAAAAAAAAA">
                                      <p:cBhvr>
                                        <p:cTn id="100" dur="2000" fill="hold"/>
                                        <p:tgtEl>
                                          <p:spTgt spid="8"/>
                                        </p:tgtEl>
                                        <p:attrNameLst>
                                          <p:attrName>ppt_x</p:attrName>
                                          <p:attrName>ppt_y</p:attrName>
                                        </p:attrNameLst>
                                      </p:cBhvr>
                                      <p:rCtr x="31289" y="-3565"/>
                                    </p:animMotion>
                                  </p:childTnLst>
                                  <p:subTnLst>
                                    <p:audio>
                                      <p:cMediaNode>
                                        <p:cTn display="0" masterRel="sameClick">
                                          <p:stCondLst>
                                            <p:cond evt="begin" delay="0">
                                              <p:tn val="99"/>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2"/>
                  </p:tgtEl>
                </p:cond>
              </p:nextCondLst>
            </p:seq>
            <p:seq concurrent="1" nextAc="seek">
              <p:cTn id="101" restart="whenNotActive" fill="hold" evtFilter="cancelBubble" nodeType="interactiveSeq">
                <p:stCondLst>
                  <p:cond evt="onClick" delay="0">
                    <p:tgtEl>
                      <p:spTgt spid="13"/>
                    </p:tgtEl>
                  </p:cond>
                </p:stCondLst>
                <p:endSync evt="end" delay="0">
                  <p:rtn val="all"/>
                </p:endSync>
                <p:childTnLst>
                  <p:par>
                    <p:cTn id="102" fill="hold">
                      <p:stCondLst>
                        <p:cond delay="0"/>
                      </p:stCondLst>
                      <p:childTnLst>
                        <p:par>
                          <p:cTn id="103" fill="hold">
                            <p:stCondLst>
                              <p:cond delay="0"/>
                            </p:stCondLst>
                            <p:childTnLst>
                              <p:par>
                                <p:cTn id="104" presetID="10" presetClass="exit" presetSubtype="0" fill="hold" nodeType="clickEffect">
                                  <p:stCondLst>
                                    <p:cond delay="0"/>
                                  </p:stCondLst>
                                  <p:childTnLst>
                                    <p:animEffect transition="out" filter="fade">
                                      <p:cBhvr>
                                        <p:cTn id="105" dur="500"/>
                                        <p:tgtEl>
                                          <p:spTgt spid="13"/>
                                        </p:tgtEl>
                                      </p:cBhvr>
                                    </p:animEffect>
                                    <p:set>
                                      <p:cBhvr>
                                        <p:cTn id="106" dur="1" fill="hold">
                                          <p:stCondLst>
                                            <p:cond delay="499"/>
                                          </p:stCondLst>
                                        </p:cTn>
                                        <p:tgtEl>
                                          <p:spTgt spid="13"/>
                                        </p:tgtEl>
                                        <p:attrNameLst>
                                          <p:attrName>style.visibility</p:attrName>
                                        </p:attrNameLst>
                                      </p:cBhvr>
                                      <p:to>
                                        <p:strVal val="hidden"/>
                                      </p:to>
                                    </p:set>
                                  </p:childTnLst>
                                </p:cTn>
                              </p:par>
                            </p:childTnLst>
                          </p:cTn>
                        </p:par>
                        <p:par>
                          <p:cTn id="107" fill="hold">
                            <p:stCondLst>
                              <p:cond delay="500"/>
                            </p:stCondLst>
                            <p:childTnLst>
                              <p:par>
                                <p:cTn id="108" presetID="0" presetClass="path" presetSubtype="0" accel="50000" decel="50000" fill="hold" nodeType="afterEffect">
                                  <p:stCondLst>
                                    <p:cond delay="0"/>
                                  </p:stCondLst>
                                  <p:childTnLst>
                                    <p:animMotion origin="layout" path="M 4.16667E-7 -0.03379 L 4.16667E-7 -0.03356 L 0.01341 -0.03217 C 0.01523 -0.03194 0.0168 -0.03171 0.01849 -0.03171 C 0.02396 -0.03148 0.02969 -0.03148 0.03529 -0.03125 C 0.04427 -0.03055 0.04727 -0.03009 0.05859 -0.03009 C 0.1056 -0.03009 0.1526 -0.03055 0.19909 -0.03078 C 0.20221 -0.03078 0.20456 -0.03102 0.20768 -0.03125 C 0.21185 -0.03148 0.21654 -0.03148 0.22083 -0.03171 C 0.22396 -0.03194 0.22669 -0.0324 0.22943 -0.03264 C 0.23281 -0.0331 0.2362 -0.0331 0.23958 -0.03333 C 0.24167 -0.03356 0.24362 -0.03402 0.24596 -0.03426 C 0.24974 -0.03449 0.25391 -0.03449 0.25794 -0.03472 C 0.26003 -0.03495 0.26198 -0.03518 0.26471 -0.03518 C 0.2681 -0.03541 0.27213 -0.03564 0.27604 -0.03588 C 0.31992 -0.03796 0.26784 -0.03564 0.31445 -0.03727 C 0.32018 -0.0375 0.33034 -0.03819 0.33607 -0.03819 C 0.36172 -0.03865 0.38737 -0.03865 0.41289 -0.03889 L 0.43633 -0.03935 C 0.44102 -0.03935 0.45625 -0.04004 0.46146 -0.04027 C 0.46471 -0.04051 0.4681 -0.04074 0.47135 -0.04074 C 0.47799 -0.04097 0.48477 -0.0412 0.49141 -0.04143 C 0.50872 -0.04305 0.49844 -0.04236 0.525 -0.04189 L 0.5651 -0.04074 C 0.56784 -0.04074 0.5707 -0.04051 0.57344 -0.04027 C 0.57513 -0.04027 0.57669 -0.03981 0.57839 -0.03981 C 0.5862 -0.03958 0.59401 -0.03981 0.60195 -0.03981 " pathEditMode="relative" rAng="0" ptsTypes="AAAAAAAAAAAAAAAAAAAAAAAAAAA">
                                      <p:cBhvr>
                                        <p:cTn id="109" dur="2000" fill="hold"/>
                                        <p:tgtEl>
                                          <p:spTgt spid="25"/>
                                        </p:tgtEl>
                                        <p:attrNameLst>
                                          <p:attrName>ppt_x</p:attrName>
                                          <p:attrName>ppt_y</p:attrName>
                                        </p:attrNameLst>
                                      </p:cBhvr>
                                      <p:rCtr x="30091" y="-255"/>
                                    </p:animMotion>
                                  </p:childTnLst>
                                  <p:subTnLst>
                                    <p:audio>
                                      <p:cMediaNode>
                                        <p:cTn display="0" masterRel="sameClick">
                                          <p:stCondLst>
                                            <p:cond evt="begin" delay="0">
                                              <p:tn val="108"/>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3"/>
                  </p:tgtEl>
                </p:cond>
              </p:nextCondLst>
            </p:seq>
            <p:seq concurrent="1" nextAc="seek">
              <p:cTn id="110" restart="whenNotActive" fill="hold" evtFilter="cancelBubble" nodeType="interactiveSeq">
                <p:stCondLst>
                  <p:cond evt="onClick" delay="0">
                    <p:tgtEl>
                      <p:spTgt spid="14"/>
                    </p:tgtEl>
                  </p:cond>
                </p:stCondLst>
                <p:endSync evt="end" delay="0">
                  <p:rtn val="all"/>
                </p:endSync>
                <p:childTnLst>
                  <p:par>
                    <p:cTn id="111" fill="hold">
                      <p:stCondLst>
                        <p:cond delay="0"/>
                      </p:stCondLst>
                      <p:childTnLst>
                        <p:par>
                          <p:cTn id="112" fill="hold">
                            <p:stCondLst>
                              <p:cond delay="0"/>
                            </p:stCondLst>
                            <p:childTnLst>
                              <p:par>
                                <p:cTn id="113" presetID="10" presetClass="exit" presetSubtype="0" fill="hold" nodeType="clickEffect">
                                  <p:stCondLst>
                                    <p:cond delay="0"/>
                                  </p:stCondLst>
                                  <p:childTnLst>
                                    <p:animEffect transition="out" filter="fade">
                                      <p:cBhvr>
                                        <p:cTn id="114" dur="500"/>
                                        <p:tgtEl>
                                          <p:spTgt spid="14"/>
                                        </p:tgtEl>
                                      </p:cBhvr>
                                    </p:animEffect>
                                    <p:set>
                                      <p:cBhvr>
                                        <p:cTn id="115" dur="1" fill="hold">
                                          <p:stCondLst>
                                            <p:cond delay="499"/>
                                          </p:stCondLst>
                                        </p:cTn>
                                        <p:tgtEl>
                                          <p:spTgt spid="14"/>
                                        </p:tgtEl>
                                        <p:attrNameLst>
                                          <p:attrName>style.visibility</p:attrName>
                                        </p:attrNameLst>
                                      </p:cBhvr>
                                      <p:to>
                                        <p:strVal val="hidden"/>
                                      </p:to>
                                    </p:set>
                                  </p:childTnLst>
                                </p:cTn>
                              </p:par>
                            </p:childTnLst>
                          </p:cTn>
                        </p:par>
                        <p:par>
                          <p:cTn id="116" fill="hold">
                            <p:stCondLst>
                              <p:cond delay="500"/>
                            </p:stCondLst>
                            <p:childTnLst>
                              <p:par>
                                <p:cTn id="117" presetID="0" presetClass="path" presetSubtype="0" accel="50000" decel="50000" fill="hold" nodeType="afterEffect">
                                  <p:stCondLst>
                                    <p:cond delay="0"/>
                                  </p:stCondLst>
                                  <p:childTnLst>
                                    <p:animMotion origin="layout" path="M 3.54167E-6 -0.02777 L 3.54167E-6 -0.02754 C 0.00781 -0.0287 0.01093 -0.02939 0.01901 -0.02986 C 0.02161 -0.03009 0.02435 -0.03009 0.02695 -0.03009 L 0.14257 -0.02986 C 0.15599 -0.02986 0.15247 -0.02963 0.16145 -0.02916 C 0.16588 -0.02893 0.17044 -0.0287 0.17487 -0.02847 C 0.1802 -0.02824 0.19101 -0.02731 0.19101 -0.02708 C 0.20338 -0.02523 0.18437 -0.02847 0.20156 -0.02639 C 0.2039 -0.02615 0.20507 -0.02569 0.20716 -0.02523 C 0.20937 -0.02477 0.21145 -0.02453 0.2138 -0.0243 C 0.21836 -0.02361 0.23229 -0.02361 0.23398 -0.02338 L 0.35768 -0.0243 C 0.36289 -0.0243 0.36536 -0.02453 0.36979 -0.025 C 0.37109 -0.02523 0.37239 -0.02546 0.37369 -0.02569 C 0.37864 -0.02615 0.38737 -0.02615 0.39127 -0.02639 C 0.39752 -0.02685 0.39479 -0.02662 0.39935 -0.02662 " pathEditMode="relative" rAng="0" ptsTypes="AAAAAAAAAAAAAAAAA">
                                      <p:cBhvr>
                                        <p:cTn id="118" dur="2000" fill="hold"/>
                                        <p:tgtEl>
                                          <p:spTgt spid="7"/>
                                        </p:tgtEl>
                                        <p:attrNameLst>
                                          <p:attrName>ppt_x</p:attrName>
                                          <p:attrName>ppt_y</p:attrName>
                                        </p:attrNameLst>
                                      </p:cBhvr>
                                      <p:rCtr x="19974" y="93"/>
                                    </p:animMotion>
                                  </p:childTnLst>
                                  <p:subTnLst>
                                    <p:audio>
                                      <p:cMediaNode>
                                        <p:cTn display="0" masterRel="sameClick">
                                          <p:stCondLst>
                                            <p:cond evt="begin" delay="0">
                                              <p:tn val="117"/>
                                            </p:cond>
                                          </p:stCondLst>
                                          <p:endCondLst>
                                            <p:cond evt="onStopAudio" delay="0">
                                              <p:tgtEl>
                                                <p:sldTgt/>
                                              </p:tgtEl>
                                            </p:cond>
                                          </p:endCondLst>
                                        </p:cTn>
                                        <p:tgtEl>
                                          <p:sndTgt r:embed="rId2" name="Am-thanh-phep-thuat-www_nhacchuongvui_com.wav"/>
                                        </p:tgtEl>
                                      </p:cMediaNode>
                                    </p:audio>
                                  </p:subTnLst>
                                </p:cTn>
                              </p:par>
                            </p:childTnLst>
                          </p:cTn>
                        </p:par>
                      </p:childTnLst>
                    </p:cTn>
                  </p:par>
                </p:childTnLst>
              </p:cTn>
              <p:nextCondLst>
                <p:cond evt="onClick" delay="0">
                  <p:tgtEl>
                    <p:spTgt spid="14"/>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4"/>
          <a:stretch>
            <a:fillRect/>
          </a:stretch>
        </p:blipFill>
        <p:spPr>
          <a:xfrm>
            <a:off x="-1" y="-48768"/>
            <a:ext cx="12192000" cy="6858000"/>
          </a:xfrm>
          <a:prstGeom prst="rect">
            <a:avLst/>
          </a:prstGeom>
        </p:spPr>
      </p:pic>
      <p:grpSp>
        <p:nvGrpSpPr>
          <p:cNvPr id="3" name="Group 2">
            <a:extLst>
              <a:ext uri="{FF2B5EF4-FFF2-40B4-BE49-F238E27FC236}">
                <a16:creationId xmlns:a16="http://schemas.microsoft.com/office/drawing/2014/main" id="{54191F86-01DB-4E2C-A9D8-6F951AC8AC0F}"/>
              </a:ext>
            </a:extLst>
          </p:cNvPr>
          <p:cNvGrpSpPr/>
          <p:nvPr/>
        </p:nvGrpSpPr>
        <p:grpSpPr>
          <a:xfrm>
            <a:off x="1356432" y="1190847"/>
            <a:ext cx="8939680" cy="2157258"/>
            <a:chOff x="1017324" y="893136"/>
            <a:chExt cx="6704760" cy="1617945"/>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1017324" y="893136"/>
              <a:ext cx="6704760" cy="1254158"/>
            </a:xfrm>
            <a:custGeom>
              <a:avLst/>
              <a:gdLst>
                <a:gd name="connsiteX0" fmla="*/ 0 w 6704760"/>
                <a:gd name="connsiteY0" fmla="*/ 75864 h 1254158"/>
                <a:gd name="connsiteX1" fmla="*/ 75864 w 6704760"/>
                <a:gd name="connsiteY1" fmla="*/ 0 h 1254158"/>
                <a:gd name="connsiteX2" fmla="*/ 534576 w 6704760"/>
                <a:gd name="connsiteY2" fmla="*/ 0 h 1254158"/>
                <a:gd name="connsiteX3" fmla="*/ 1058819 w 6704760"/>
                <a:gd name="connsiteY3" fmla="*/ 0 h 1254158"/>
                <a:gd name="connsiteX4" fmla="*/ 1845183 w 6704760"/>
                <a:gd name="connsiteY4" fmla="*/ 0 h 1254158"/>
                <a:gd name="connsiteX5" fmla="*/ 2303895 w 6704760"/>
                <a:gd name="connsiteY5" fmla="*/ 0 h 1254158"/>
                <a:gd name="connsiteX6" fmla="*/ 2762607 w 6704760"/>
                <a:gd name="connsiteY6" fmla="*/ 0 h 1254158"/>
                <a:gd name="connsiteX7" fmla="*/ 3221319 w 6704760"/>
                <a:gd name="connsiteY7" fmla="*/ 0 h 1254158"/>
                <a:gd name="connsiteX8" fmla="*/ 3876623 w 6704760"/>
                <a:gd name="connsiteY8" fmla="*/ 0 h 1254158"/>
                <a:gd name="connsiteX9" fmla="*/ 4531926 w 6704760"/>
                <a:gd name="connsiteY9" fmla="*/ 0 h 1254158"/>
                <a:gd name="connsiteX10" fmla="*/ 5187229 w 6704760"/>
                <a:gd name="connsiteY10" fmla="*/ 0 h 1254158"/>
                <a:gd name="connsiteX11" fmla="*/ 5973593 w 6704760"/>
                <a:gd name="connsiteY11" fmla="*/ 0 h 1254158"/>
                <a:gd name="connsiteX12" fmla="*/ 6628896 w 6704760"/>
                <a:gd name="connsiteY12" fmla="*/ 0 h 1254158"/>
                <a:gd name="connsiteX13" fmla="*/ 6704760 w 6704760"/>
                <a:gd name="connsiteY13" fmla="*/ 75864 h 1254158"/>
                <a:gd name="connsiteX14" fmla="*/ 6704760 w 6704760"/>
                <a:gd name="connsiteY14" fmla="*/ 605030 h 1254158"/>
                <a:gd name="connsiteX15" fmla="*/ 6704760 w 6704760"/>
                <a:gd name="connsiteY15" fmla="*/ 1178294 h 1254158"/>
                <a:gd name="connsiteX16" fmla="*/ 6628896 w 6704760"/>
                <a:gd name="connsiteY16" fmla="*/ 1254158 h 1254158"/>
                <a:gd name="connsiteX17" fmla="*/ 6104653 w 6704760"/>
                <a:gd name="connsiteY17" fmla="*/ 1254158 h 1254158"/>
                <a:gd name="connsiteX18" fmla="*/ 5580411 w 6704760"/>
                <a:gd name="connsiteY18" fmla="*/ 1254158 h 1254158"/>
                <a:gd name="connsiteX19" fmla="*/ 5121699 w 6704760"/>
                <a:gd name="connsiteY19" fmla="*/ 1254158 h 1254158"/>
                <a:gd name="connsiteX20" fmla="*/ 4335335 w 6704760"/>
                <a:gd name="connsiteY20" fmla="*/ 1254158 h 1254158"/>
                <a:gd name="connsiteX21" fmla="*/ 3680032 w 6704760"/>
                <a:gd name="connsiteY21" fmla="*/ 1254158 h 1254158"/>
                <a:gd name="connsiteX22" fmla="*/ 3090259 w 6704760"/>
                <a:gd name="connsiteY22" fmla="*/ 1254158 h 1254158"/>
                <a:gd name="connsiteX23" fmla="*/ 2369425 w 6704760"/>
                <a:gd name="connsiteY23" fmla="*/ 1254158 h 1254158"/>
                <a:gd name="connsiteX24" fmla="*/ 1714122 w 6704760"/>
                <a:gd name="connsiteY24" fmla="*/ 1254158 h 1254158"/>
                <a:gd name="connsiteX25" fmla="*/ 1124349 w 6704760"/>
                <a:gd name="connsiteY25" fmla="*/ 1254158 h 1254158"/>
                <a:gd name="connsiteX26" fmla="*/ 665637 w 6704760"/>
                <a:gd name="connsiteY26" fmla="*/ 1254158 h 1254158"/>
                <a:gd name="connsiteX27" fmla="*/ 75864 w 6704760"/>
                <a:gd name="connsiteY27" fmla="*/ 1254158 h 1254158"/>
                <a:gd name="connsiteX28" fmla="*/ 0 w 6704760"/>
                <a:gd name="connsiteY28" fmla="*/ 1178294 h 1254158"/>
                <a:gd name="connsiteX29" fmla="*/ 0 w 6704760"/>
                <a:gd name="connsiteY29" fmla="*/ 649128 h 1254158"/>
                <a:gd name="connsiteX30" fmla="*/ 0 w 6704760"/>
                <a:gd name="connsiteY30" fmla="*/ 75864 h 1254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704760" h="1254158" fill="none" extrusionOk="0">
                  <a:moveTo>
                    <a:pt x="0" y="75864"/>
                  </a:moveTo>
                  <a:cubicBezTo>
                    <a:pt x="-597" y="38828"/>
                    <a:pt x="32093" y="-2072"/>
                    <a:pt x="75864" y="0"/>
                  </a:cubicBezTo>
                  <a:cubicBezTo>
                    <a:pt x="302083" y="-11020"/>
                    <a:pt x="349253" y="-1865"/>
                    <a:pt x="534576" y="0"/>
                  </a:cubicBezTo>
                  <a:cubicBezTo>
                    <a:pt x="719899" y="1865"/>
                    <a:pt x="811400" y="-13253"/>
                    <a:pt x="1058819" y="0"/>
                  </a:cubicBezTo>
                  <a:cubicBezTo>
                    <a:pt x="1306238" y="13253"/>
                    <a:pt x="1661497" y="31637"/>
                    <a:pt x="1845183" y="0"/>
                  </a:cubicBezTo>
                  <a:cubicBezTo>
                    <a:pt x="2028869" y="-31637"/>
                    <a:pt x="2092305" y="21127"/>
                    <a:pt x="2303895" y="0"/>
                  </a:cubicBezTo>
                  <a:cubicBezTo>
                    <a:pt x="2515485" y="-21127"/>
                    <a:pt x="2552059" y="14794"/>
                    <a:pt x="2762607" y="0"/>
                  </a:cubicBezTo>
                  <a:cubicBezTo>
                    <a:pt x="2973155" y="-14794"/>
                    <a:pt x="3046016" y="-13760"/>
                    <a:pt x="3221319" y="0"/>
                  </a:cubicBezTo>
                  <a:cubicBezTo>
                    <a:pt x="3396622" y="13760"/>
                    <a:pt x="3639799" y="20021"/>
                    <a:pt x="3876623" y="0"/>
                  </a:cubicBezTo>
                  <a:cubicBezTo>
                    <a:pt x="4113447" y="-20021"/>
                    <a:pt x="4253037" y="19597"/>
                    <a:pt x="4531926" y="0"/>
                  </a:cubicBezTo>
                  <a:cubicBezTo>
                    <a:pt x="4810815" y="-19597"/>
                    <a:pt x="4886307" y="8194"/>
                    <a:pt x="5187229" y="0"/>
                  </a:cubicBezTo>
                  <a:cubicBezTo>
                    <a:pt x="5488151" y="-8194"/>
                    <a:pt x="5621632" y="17823"/>
                    <a:pt x="5973593" y="0"/>
                  </a:cubicBezTo>
                  <a:cubicBezTo>
                    <a:pt x="6325554" y="-17823"/>
                    <a:pt x="6465404" y="9330"/>
                    <a:pt x="6628896" y="0"/>
                  </a:cubicBezTo>
                  <a:cubicBezTo>
                    <a:pt x="6676359" y="245"/>
                    <a:pt x="6703208" y="36642"/>
                    <a:pt x="6704760" y="75864"/>
                  </a:cubicBezTo>
                  <a:cubicBezTo>
                    <a:pt x="6686458" y="218941"/>
                    <a:pt x="6691227" y="405206"/>
                    <a:pt x="6704760" y="605030"/>
                  </a:cubicBezTo>
                  <a:cubicBezTo>
                    <a:pt x="6718293" y="804854"/>
                    <a:pt x="6695824" y="917469"/>
                    <a:pt x="6704760" y="1178294"/>
                  </a:cubicBezTo>
                  <a:cubicBezTo>
                    <a:pt x="6697717" y="1217962"/>
                    <a:pt x="6666633" y="1245806"/>
                    <a:pt x="6628896" y="1254158"/>
                  </a:cubicBezTo>
                  <a:cubicBezTo>
                    <a:pt x="6483363" y="1251304"/>
                    <a:pt x="6299708" y="1266859"/>
                    <a:pt x="6104653" y="1254158"/>
                  </a:cubicBezTo>
                  <a:cubicBezTo>
                    <a:pt x="5909598" y="1241457"/>
                    <a:pt x="5793155" y="1251482"/>
                    <a:pt x="5580411" y="1254158"/>
                  </a:cubicBezTo>
                  <a:cubicBezTo>
                    <a:pt x="5367667" y="1256834"/>
                    <a:pt x="5250215" y="1260816"/>
                    <a:pt x="5121699" y="1254158"/>
                  </a:cubicBezTo>
                  <a:cubicBezTo>
                    <a:pt x="4993183" y="1247500"/>
                    <a:pt x="4558924" y="1258593"/>
                    <a:pt x="4335335" y="1254158"/>
                  </a:cubicBezTo>
                  <a:cubicBezTo>
                    <a:pt x="4111746" y="1249723"/>
                    <a:pt x="3928339" y="1263545"/>
                    <a:pt x="3680032" y="1254158"/>
                  </a:cubicBezTo>
                  <a:cubicBezTo>
                    <a:pt x="3431725" y="1244771"/>
                    <a:pt x="3272530" y="1232568"/>
                    <a:pt x="3090259" y="1254158"/>
                  </a:cubicBezTo>
                  <a:cubicBezTo>
                    <a:pt x="2907988" y="1275748"/>
                    <a:pt x="2604183" y="1262443"/>
                    <a:pt x="2369425" y="1254158"/>
                  </a:cubicBezTo>
                  <a:cubicBezTo>
                    <a:pt x="2134667" y="1245873"/>
                    <a:pt x="2024409" y="1271563"/>
                    <a:pt x="1714122" y="1254158"/>
                  </a:cubicBezTo>
                  <a:cubicBezTo>
                    <a:pt x="1403835" y="1236753"/>
                    <a:pt x="1314441" y="1228529"/>
                    <a:pt x="1124349" y="1254158"/>
                  </a:cubicBezTo>
                  <a:cubicBezTo>
                    <a:pt x="934257" y="1279787"/>
                    <a:pt x="882628" y="1264482"/>
                    <a:pt x="665637" y="1254158"/>
                  </a:cubicBezTo>
                  <a:cubicBezTo>
                    <a:pt x="448646" y="1243834"/>
                    <a:pt x="250361" y="1264719"/>
                    <a:pt x="75864" y="1254158"/>
                  </a:cubicBezTo>
                  <a:cubicBezTo>
                    <a:pt x="33802" y="1255328"/>
                    <a:pt x="7191" y="1221806"/>
                    <a:pt x="0" y="1178294"/>
                  </a:cubicBezTo>
                  <a:cubicBezTo>
                    <a:pt x="3731" y="950026"/>
                    <a:pt x="2425" y="880493"/>
                    <a:pt x="0" y="649128"/>
                  </a:cubicBezTo>
                  <a:cubicBezTo>
                    <a:pt x="-2425" y="417763"/>
                    <a:pt x="-27550" y="329513"/>
                    <a:pt x="0" y="75864"/>
                  </a:cubicBezTo>
                  <a:close/>
                </a:path>
                <a:path w="6704760" h="1254158" stroke="0" extrusionOk="0">
                  <a:moveTo>
                    <a:pt x="0" y="75864"/>
                  </a:moveTo>
                  <a:cubicBezTo>
                    <a:pt x="43" y="35265"/>
                    <a:pt x="38718" y="8494"/>
                    <a:pt x="75864" y="0"/>
                  </a:cubicBezTo>
                  <a:cubicBezTo>
                    <a:pt x="386285" y="24375"/>
                    <a:pt x="554143" y="13666"/>
                    <a:pt x="796698" y="0"/>
                  </a:cubicBezTo>
                  <a:cubicBezTo>
                    <a:pt x="1039253" y="-13666"/>
                    <a:pt x="1119494" y="22924"/>
                    <a:pt x="1320940" y="0"/>
                  </a:cubicBezTo>
                  <a:cubicBezTo>
                    <a:pt x="1522386" y="-22924"/>
                    <a:pt x="1697758" y="-13436"/>
                    <a:pt x="1845183" y="0"/>
                  </a:cubicBezTo>
                  <a:cubicBezTo>
                    <a:pt x="1992608" y="13436"/>
                    <a:pt x="2266424" y="-19314"/>
                    <a:pt x="2566016" y="0"/>
                  </a:cubicBezTo>
                  <a:cubicBezTo>
                    <a:pt x="2865608" y="19314"/>
                    <a:pt x="2921837" y="3500"/>
                    <a:pt x="3155789" y="0"/>
                  </a:cubicBezTo>
                  <a:cubicBezTo>
                    <a:pt x="3389741" y="-3500"/>
                    <a:pt x="3576308" y="-31230"/>
                    <a:pt x="3942153" y="0"/>
                  </a:cubicBezTo>
                  <a:cubicBezTo>
                    <a:pt x="4307998" y="31230"/>
                    <a:pt x="4443608" y="23552"/>
                    <a:pt x="4728517" y="0"/>
                  </a:cubicBezTo>
                  <a:cubicBezTo>
                    <a:pt x="5013426" y="-23552"/>
                    <a:pt x="5097404" y="-18213"/>
                    <a:pt x="5449350" y="0"/>
                  </a:cubicBezTo>
                  <a:cubicBezTo>
                    <a:pt x="5801296" y="18213"/>
                    <a:pt x="5835233" y="10739"/>
                    <a:pt x="5973593" y="0"/>
                  </a:cubicBezTo>
                  <a:cubicBezTo>
                    <a:pt x="6111953" y="-10739"/>
                    <a:pt x="6426884" y="-1458"/>
                    <a:pt x="6628896" y="0"/>
                  </a:cubicBezTo>
                  <a:cubicBezTo>
                    <a:pt x="6670951" y="-1019"/>
                    <a:pt x="6711179" y="35307"/>
                    <a:pt x="6704760" y="75864"/>
                  </a:cubicBezTo>
                  <a:cubicBezTo>
                    <a:pt x="6685035" y="318574"/>
                    <a:pt x="6687497" y="463128"/>
                    <a:pt x="6704760" y="605030"/>
                  </a:cubicBezTo>
                  <a:cubicBezTo>
                    <a:pt x="6722023" y="746932"/>
                    <a:pt x="6731327" y="961155"/>
                    <a:pt x="6704760" y="1178294"/>
                  </a:cubicBezTo>
                  <a:cubicBezTo>
                    <a:pt x="6710561" y="1218498"/>
                    <a:pt x="6670869" y="1255412"/>
                    <a:pt x="6628896" y="1254158"/>
                  </a:cubicBezTo>
                  <a:cubicBezTo>
                    <a:pt x="6276755" y="1285409"/>
                    <a:pt x="6191904" y="1272422"/>
                    <a:pt x="5842532" y="1254158"/>
                  </a:cubicBezTo>
                  <a:cubicBezTo>
                    <a:pt x="5493160" y="1235894"/>
                    <a:pt x="5521800" y="1232869"/>
                    <a:pt x="5252759" y="1254158"/>
                  </a:cubicBezTo>
                  <a:cubicBezTo>
                    <a:pt x="4983718" y="1275447"/>
                    <a:pt x="4701021" y="1232340"/>
                    <a:pt x="4466395" y="1254158"/>
                  </a:cubicBezTo>
                  <a:cubicBezTo>
                    <a:pt x="4231769" y="1275976"/>
                    <a:pt x="4059221" y="1264182"/>
                    <a:pt x="3745562" y="1254158"/>
                  </a:cubicBezTo>
                  <a:cubicBezTo>
                    <a:pt x="3431903" y="1244134"/>
                    <a:pt x="3385791" y="1277036"/>
                    <a:pt x="3155789" y="1254158"/>
                  </a:cubicBezTo>
                  <a:cubicBezTo>
                    <a:pt x="2925787" y="1231280"/>
                    <a:pt x="2849568" y="1258020"/>
                    <a:pt x="2631546" y="1254158"/>
                  </a:cubicBezTo>
                  <a:cubicBezTo>
                    <a:pt x="2413524" y="1250296"/>
                    <a:pt x="2340610" y="1259240"/>
                    <a:pt x="2107304" y="1254158"/>
                  </a:cubicBezTo>
                  <a:cubicBezTo>
                    <a:pt x="1873998" y="1249076"/>
                    <a:pt x="1516024" y="1270958"/>
                    <a:pt x="1320940" y="1254158"/>
                  </a:cubicBezTo>
                  <a:cubicBezTo>
                    <a:pt x="1125856" y="1237358"/>
                    <a:pt x="928183" y="1233355"/>
                    <a:pt x="731167" y="1254158"/>
                  </a:cubicBezTo>
                  <a:cubicBezTo>
                    <a:pt x="534151" y="1274961"/>
                    <a:pt x="240599" y="1264928"/>
                    <a:pt x="75864" y="1254158"/>
                  </a:cubicBezTo>
                  <a:cubicBezTo>
                    <a:pt x="32530" y="1249877"/>
                    <a:pt x="1941" y="1223035"/>
                    <a:pt x="0" y="1178294"/>
                  </a:cubicBezTo>
                  <a:cubicBezTo>
                    <a:pt x="15227" y="1045041"/>
                    <a:pt x="14734" y="825846"/>
                    <a:pt x="0" y="627079"/>
                  </a:cubicBezTo>
                  <a:cubicBezTo>
                    <a:pt x="-14734" y="428313"/>
                    <a:pt x="-19025" y="329960"/>
                    <a:pt x="0" y="7586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Cambria" panose="02040503050406030204" pitchFamily="18" charset="0"/>
                <a:ea typeface="Cambria" panose="02040503050406030204" pitchFamily="18"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1461790" y="1033752"/>
              <a:ext cx="6256704" cy="1477329"/>
            </a:xfrm>
            <a:prstGeom prst="rect">
              <a:avLst/>
            </a:prstGeom>
            <a:noFill/>
          </p:spPr>
          <p:txBody>
            <a:bodyPr wrap="square" lIns="121920" tIns="60960" rIns="121920" bIns="60960">
              <a:spAutoFit/>
            </a:bodyPr>
            <a:lstStyle/>
            <a:p>
              <a:pPr algn="ctr" defTabSz="1219170">
                <a:buClr>
                  <a:srgbClr val="000000"/>
                </a:buClr>
              </a:pPr>
              <a:r>
                <a:rPr lang="vi-VN" sz="4000" b="1" i="0" dirty="0">
                  <a:solidFill>
                    <a:srgbClr val="000000"/>
                  </a:solidFill>
                  <a:effectLst/>
                  <a:latin typeface="Cambria" panose="02040503050406030204" pitchFamily="18" charset="0"/>
                  <a:ea typeface="Cambria" panose="02040503050406030204" pitchFamily="18" charset="0"/>
                  <a:cs typeface="Calibri" panose="020F0502020204030204" pitchFamily="34" charset="0"/>
                </a:rPr>
                <a:t>Điều lạ mà cô bé Ma-ri-a quan sát được khi gia nhân bưng trà lên là gì?</a:t>
              </a:r>
              <a:endParaRPr lang="en-US" sz="4000" b="1" kern="0" dirty="0">
                <a:ln w="0"/>
                <a:solidFill>
                  <a:srgbClr val="FF0000"/>
                </a:solidFill>
                <a:effectLst>
                  <a:outerShdw blurRad="38100" dist="19050" dir="2700000" algn="tl" rotWithShape="0">
                    <a:srgbClr val="17253A">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endParaRPr>
            </a:p>
          </p:txBody>
        </p:sp>
        <p:pic>
          <p:nvPicPr>
            <p:cNvPr id="88" name="Picture 87" descr="Shape&#10;&#10;Description automatically generated">
              <a:extLst>
                <a:ext uri="{FF2B5EF4-FFF2-40B4-BE49-F238E27FC236}">
                  <a16:creationId xmlns:a16="http://schemas.microsoft.com/office/drawing/2014/main" id="{9744B7BD-14AF-96F1-2252-74E3583DE60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66653" y="1090450"/>
              <a:ext cx="381505" cy="580868"/>
            </a:xfrm>
            <a:prstGeom prst="rect">
              <a:avLst/>
            </a:prstGeom>
          </p:spPr>
        </p:pic>
      </p:grpSp>
      <p:grpSp>
        <p:nvGrpSpPr>
          <p:cNvPr id="89" name="Group 88">
            <a:extLst>
              <a:ext uri="{FF2B5EF4-FFF2-40B4-BE49-F238E27FC236}">
                <a16:creationId xmlns:a16="http://schemas.microsoft.com/office/drawing/2014/main" id="{BE4DC9B7-F99B-4322-80BE-B5B12EB72EA2}"/>
              </a:ext>
            </a:extLst>
          </p:cNvPr>
          <p:cNvGrpSpPr/>
          <p:nvPr/>
        </p:nvGrpSpPr>
        <p:grpSpPr>
          <a:xfrm>
            <a:off x="554594" y="3039797"/>
            <a:ext cx="11493937" cy="3013142"/>
            <a:chOff x="514770" y="2660156"/>
            <a:chExt cx="8241343" cy="2393412"/>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605377" y="2729284"/>
              <a:ext cx="8150736" cy="2273612"/>
            </a:xfrm>
            <a:prstGeom prst="rect">
              <a:avLst/>
            </a:prstGeom>
            <a:noFill/>
            <a:ln w="38100">
              <a:noFill/>
            </a:ln>
          </p:spPr>
          <p:txBody>
            <a:bodyPr wrap="square" rtlCol="0">
              <a:spAutoFit/>
            </a:bodyPr>
            <a:lstStyle/>
            <a:p>
              <a:pPr defTabSz="1219170">
                <a:buClr>
                  <a:srgbClr val="000000"/>
                </a:buClr>
              </a:pPr>
              <a:r>
                <a:rPr lang="vi-VN" sz="3600" dirty="0">
                  <a:solidFill>
                    <a:prstClr val="black"/>
                  </a:solidFill>
                  <a:latin typeface="Cambria" panose="02040503050406030204" pitchFamily="18" charset="0"/>
                  <a:ea typeface="Cambria" panose="02040503050406030204" pitchFamily="18" charset="0"/>
                  <a:cs typeface="Calibri" panose="020F0502020204030204" pitchFamily="34" charset="0"/>
                </a:rPr>
                <a:t>Hồi cô 6 tuổi, có lần, gia đình tổ chức bữa tiệc. Cô bé nhận thấy một điều lạ: Mỗi lần gia nhân bưng trà lên, tách đựng trà thoạt đầu trượt trong đĩa. Nhưng khi nước trà rót ra đĩa thì những tách trà kia bỗng nhiên dừng chuyển động, cứ như bị cái gì đó ngăn lại.</a:t>
              </a:r>
              <a:endParaRPr lang="en-US" sz="36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10" name="Rectangle: Rounded Corners 9">
            <a:extLst>
              <a:ext uri="{FF2B5EF4-FFF2-40B4-BE49-F238E27FC236}">
                <a16:creationId xmlns:a16="http://schemas.microsoft.com/office/drawing/2014/main" id="{37B67CB1-53F6-99E5-6ACA-9B296B882F18}"/>
              </a:ext>
            </a:extLst>
          </p:cNvPr>
          <p:cNvSpPr/>
          <p:nvPr/>
        </p:nvSpPr>
        <p:spPr>
          <a:xfrm>
            <a:off x="9728791" y="3726712"/>
            <a:ext cx="1913860"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1" name="Rectangle: Rounded Corners 10">
            <a:extLst>
              <a:ext uri="{FF2B5EF4-FFF2-40B4-BE49-F238E27FC236}">
                <a16:creationId xmlns:a16="http://schemas.microsoft.com/office/drawing/2014/main" id="{DF5200AA-1EBE-E3F2-4B9E-FB7A04B8965D}"/>
              </a:ext>
            </a:extLst>
          </p:cNvPr>
          <p:cNvSpPr/>
          <p:nvPr/>
        </p:nvSpPr>
        <p:spPr>
          <a:xfrm>
            <a:off x="680483" y="4237075"/>
            <a:ext cx="11068493"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2" name="Rectangle: Rounded Corners 11">
            <a:extLst>
              <a:ext uri="{FF2B5EF4-FFF2-40B4-BE49-F238E27FC236}">
                <a16:creationId xmlns:a16="http://schemas.microsoft.com/office/drawing/2014/main" id="{3540D3B3-4529-9EAB-C52A-B2B2789326AB}"/>
              </a:ext>
            </a:extLst>
          </p:cNvPr>
          <p:cNvSpPr/>
          <p:nvPr/>
        </p:nvSpPr>
        <p:spPr>
          <a:xfrm>
            <a:off x="659218" y="4853763"/>
            <a:ext cx="11068493"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sp>
        <p:nvSpPr>
          <p:cNvPr id="13" name="Rectangle: Rounded Corners 12">
            <a:extLst>
              <a:ext uri="{FF2B5EF4-FFF2-40B4-BE49-F238E27FC236}">
                <a16:creationId xmlns:a16="http://schemas.microsoft.com/office/drawing/2014/main" id="{A7719291-EB94-4589-CFC0-A61D4BD2ABAE}"/>
              </a:ext>
            </a:extLst>
          </p:cNvPr>
          <p:cNvSpPr/>
          <p:nvPr/>
        </p:nvSpPr>
        <p:spPr>
          <a:xfrm>
            <a:off x="637954" y="5385391"/>
            <a:ext cx="4859080" cy="568841"/>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Cambria" panose="02040503050406030204" pitchFamily="18" charset="0"/>
              <a:ea typeface="Cambria" panose="02040503050406030204" pitchFamily="18" charset="0"/>
            </a:endParaRPr>
          </a:p>
        </p:txBody>
      </p:sp>
      <p:pic>
        <p:nvPicPr>
          <p:cNvPr id="14" name="Picture 13">
            <a:extLst>
              <a:ext uri="{FF2B5EF4-FFF2-40B4-BE49-F238E27FC236}">
                <a16:creationId xmlns:a16="http://schemas.microsoft.com/office/drawing/2014/main" id="{9B034838-A231-97E2-B84A-EB874347C23E}"/>
              </a:ext>
            </a:extLst>
          </p:cNvPr>
          <p:cNvPicPr>
            <a:picLocks noChangeAspect="1"/>
          </p:cNvPicPr>
          <p:nvPr/>
        </p:nvPicPr>
        <p:blipFill>
          <a:blip r:embed="rId6">
            <a:duotone>
              <a:schemeClr val="accent1">
                <a:shade val="45000"/>
                <a:satMod val="135000"/>
              </a:schemeClr>
              <a:prstClr val="white"/>
            </a:duotone>
          </a:blip>
          <a:stretch>
            <a:fillRect/>
          </a:stretch>
        </p:blipFill>
        <p:spPr>
          <a:xfrm>
            <a:off x="2777589" y="-512947"/>
            <a:ext cx="6364776" cy="2566638"/>
          </a:xfrm>
          <a:prstGeom prst="rect">
            <a:avLst/>
          </a:prstGeom>
        </p:spPr>
      </p:pic>
      <p:grpSp>
        <p:nvGrpSpPr>
          <p:cNvPr id="15" name="Group 14">
            <a:extLst>
              <a:ext uri="{FF2B5EF4-FFF2-40B4-BE49-F238E27FC236}">
                <a16:creationId xmlns:a16="http://schemas.microsoft.com/office/drawing/2014/main" id="{30D9FB03-DA26-007A-89B3-94D33E97F2AC}"/>
              </a:ext>
            </a:extLst>
          </p:cNvPr>
          <p:cNvGrpSpPr/>
          <p:nvPr/>
        </p:nvGrpSpPr>
        <p:grpSpPr>
          <a:xfrm>
            <a:off x="515608" y="3075239"/>
            <a:ext cx="11493937" cy="3013142"/>
            <a:chOff x="514770" y="2660156"/>
            <a:chExt cx="8241343" cy="2393412"/>
          </a:xfrm>
          <a:solidFill>
            <a:schemeClr val="tx2">
              <a:lumMod val="20000"/>
              <a:lumOff val="80000"/>
            </a:schemeClr>
          </a:solidFill>
        </p:grpSpPr>
        <p:sp>
          <p:nvSpPr>
            <p:cNvPr id="16" name="Rectangle 15">
              <a:extLst>
                <a:ext uri="{FF2B5EF4-FFF2-40B4-BE49-F238E27FC236}">
                  <a16:creationId xmlns:a16="http://schemas.microsoft.com/office/drawing/2014/main" id="{B2B4E6D9-43F0-3B56-520D-6C58FED95FCF}"/>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sym typeface="Arial"/>
              </a:endParaRPr>
            </a:p>
          </p:txBody>
        </p:sp>
        <p:sp>
          <p:nvSpPr>
            <p:cNvPr id="17" name="TextBox 16">
              <a:extLst>
                <a:ext uri="{FF2B5EF4-FFF2-40B4-BE49-F238E27FC236}">
                  <a16:creationId xmlns:a16="http://schemas.microsoft.com/office/drawing/2014/main" id="{5A2C1742-9616-5DC6-F067-094FD3F62C3A}"/>
                </a:ext>
              </a:extLst>
            </p:cNvPr>
            <p:cNvSpPr txBox="1"/>
            <p:nvPr/>
          </p:nvSpPr>
          <p:spPr>
            <a:xfrm>
              <a:off x="605377" y="2729284"/>
              <a:ext cx="8150736" cy="2029137"/>
            </a:xfrm>
            <a:prstGeom prst="rect">
              <a:avLst/>
            </a:prstGeom>
            <a:noFill/>
            <a:ln w="38100">
              <a:noFill/>
            </a:ln>
          </p:spPr>
          <p:txBody>
            <a:bodyPr wrap="square" rtlCol="0">
              <a:spAutoFit/>
            </a:bodyPr>
            <a:lstStyle/>
            <a:p>
              <a:pPr defTabSz="1219170">
                <a:buClr>
                  <a:srgbClr val="000000"/>
                </a:buClr>
              </a:pP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Điều lạ mà cô bé Ma-ri-a quan sát được khi gia nhân bưng trà lên là: tách đựng trà thoạt đầu trượt trong đĩa. Nhưng khi nước tr</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à </a:t>
              </a:r>
              <a:r>
                <a:rPr lang="en-US" sz="4000" dirty="0" err="1">
                  <a:solidFill>
                    <a:prstClr val="black"/>
                  </a:solidFill>
                  <a:latin typeface="Cambria" panose="02040503050406030204" pitchFamily="18" charset="0"/>
                  <a:ea typeface="Cambria" panose="02040503050406030204" pitchFamily="18" charset="0"/>
                  <a:cs typeface="Calibri" panose="020F0502020204030204" pitchFamily="34" charset="0"/>
                </a:rPr>
                <a:t>rót</a:t>
              </a:r>
              <a:r>
                <a:rPr lang="en-US" sz="4000" dirty="0">
                  <a:solidFill>
                    <a:prstClr val="black"/>
                  </a:solidFill>
                  <a:latin typeface="Cambria" panose="02040503050406030204" pitchFamily="18" charset="0"/>
                  <a:ea typeface="Cambria" panose="02040503050406030204" pitchFamily="18" charset="0"/>
                  <a:cs typeface="Calibri" panose="020F0502020204030204" pitchFamily="34" charset="0"/>
                </a:rPr>
                <a:t> </a:t>
              </a:r>
              <a:r>
                <a:rPr lang="vi-VN" sz="4000" dirty="0">
                  <a:solidFill>
                    <a:prstClr val="black"/>
                  </a:solidFill>
                  <a:latin typeface="Cambria" panose="02040503050406030204" pitchFamily="18" charset="0"/>
                  <a:ea typeface="Cambria" panose="02040503050406030204" pitchFamily="18" charset="0"/>
                  <a:cs typeface="Calibri" panose="020F0502020204030204" pitchFamily="34" charset="0"/>
                </a:rPr>
                <a:t>ra đĩa thì những tách trà đỏ bỗng nhiên dừng chuyển động.</a:t>
              </a:r>
              <a:endParaRPr lang="en-US" sz="40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2" name="Arrow: Left 1">
            <a:hlinkClick r:id="rId7" action="ppaction://hlinksldjump"/>
            <a:extLst>
              <a:ext uri="{FF2B5EF4-FFF2-40B4-BE49-F238E27FC236}">
                <a16:creationId xmlns:a16="http://schemas.microsoft.com/office/drawing/2014/main" id="{6D0E6ED4-6DE1-BF53-ECAF-624DD5DCE789}"/>
              </a:ext>
            </a:extLst>
          </p:cNvPr>
          <p:cNvSpPr/>
          <p:nvPr/>
        </p:nvSpPr>
        <p:spPr>
          <a:xfrm>
            <a:off x="10302949" y="6241312"/>
            <a:ext cx="1158949" cy="39340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additive="base">
                                        <p:cTn id="12" dur="500" fill="hold"/>
                                        <p:tgtEl>
                                          <p:spTgt spid="89"/>
                                        </p:tgtEl>
                                        <p:attrNameLst>
                                          <p:attrName>ppt_x</p:attrName>
                                        </p:attrNameLst>
                                      </p:cBhvr>
                                      <p:tavLst>
                                        <p:tav tm="0">
                                          <p:val>
                                            <p:strVal val="#ppt_x"/>
                                          </p:val>
                                        </p:tav>
                                        <p:tav tm="100000">
                                          <p:val>
                                            <p:strVal val="#ppt_x"/>
                                          </p:val>
                                        </p:tav>
                                      </p:tavLst>
                                    </p:anim>
                                    <p:anim calcmode="lin" valueType="num">
                                      <p:cBhvr additive="base">
                                        <p:cTn id="13"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left)">
                                      <p:cBhvr>
                                        <p:cTn id="18" dur="750"/>
                                        <p:tgtEl>
                                          <p:spTgt spid="10"/>
                                        </p:tgtEl>
                                      </p:cBhvr>
                                    </p:animEffect>
                                  </p:childTnLst>
                                  <p:subTnLst>
                                    <p:audio>
                                      <p:cMediaNode>
                                        <p:cTn display="0" masterRel="sameClick">
                                          <p:stCondLst>
                                            <p:cond evt="begin" delay="0">
                                              <p:tn val="16"/>
                                            </p:cond>
                                          </p:stCondLst>
                                          <p:endCondLst>
                                            <p:cond evt="onStopAudio" delay="0">
                                              <p:tgtEl>
                                                <p:sldTgt/>
                                              </p:tgtEl>
                                            </p:cond>
                                          </p:endCondLst>
                                        </p:cTn>
                                        <p:tgtEl>
                                          <p:sndTgt r:embed="rId3" name="tiếng-flash-trò-chơi.wav"/>
                                        </p:tgtEl>
                                      </p:cMediaNode>
                                    </p:audio>
                                  </p:subTnLst>
                                </p:cTn>
                              </p:par>
                            </p:childTnLst>
                          </p:cTn>
                        </p:par>
                        <p:par>
                          <p:cTn id="19" fill="hold">
                            <p:stCondLst>
                              <p:cond delay="750"/>
                            </p:stCondLst>
                            <p:childTnLst>
                              <p:par>
                                <p:cTn id="20" presetID="22" presetClass="entr" presetSubtype="8"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750"/>
                                        <p:tgtEl>
                                          <p:spTgt spid="11"/>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par>
                          <p:cTn id="23" fill="hold">
                            <p:stCondLst>
                              <p:cond delay="1500"/>
                            </p:stCondLst>
                            <p:childTnLst>
                              <p:par>
                                <p:cTn id="24" presetID="22" presetClass="entr" presetSubtype="8"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wipe(left)">
                                      <p:cBhvr>
                                        <p:cTn id="26" dur="750"/>
                                        <p:tgtEl>
                                          <p:spTgt spid="12"/>
                                        </p:tgtEl>
                                      </p:cBhvr>
                                    </p:animEffect>
                                  </p:childTnLst>
                                  <p:subTnLst>
                                    <p:audio>
                                      <p:cMediaNode>
                                        <p:cTn display="0" masterRel="sameClick">
                                          <p:stCondLst>
                                            <p:cond evt="begin" delay="0">
                                              <p:tn val="24"/>
                                            </p:cond>
                                          </p:stCondLst>
                                          <p:endCondLst>
                                            <p:cond evt="onStopAudio" delay="0">
                                              <p:tgtEl>
                                                <p:sldTgt/>
                                              </p:tgtEl>
                                            </p:cond>
                                          </p:endCondLst>
                                        </p:cTn>
                                        <p:tgtEl>
                                          <p:sndTgt r:embed="rId3" name="tiếng-flash-trò-chơi.wav"/>
                                        </p:tgtEl>
                                      </p:cMediaNode>
                                    </p:audio>
                                  </p:subTnLst>
                                </p:cTn>
                              </p:par>
                            </p:childTnLst>
                          </p:cTn>
                        </p:par>
                        <p:par>
                          <p:cTn id="27" fill="hold">
                            <p:stCondLst>
                              <p:cond delay="2250"/>
                            </p:stCondLst>
                            <p:childTnLst>
                              <p:par>
                                <p:cTn id="28" presetID="22" presetClass="entr" presetSubtype="8" fill="hold" grpId="0"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750"/>
                                        <p:tgtEl>
                                          <p:spTgt spid="13"/>
                                        </p:tgtEl>
                                      </p:cBhvr>
                                    </p:animEffect>
                                  </p:childTnLst>
                                  <p:subTnLst>
                                    <p:audio>
                                      <p:cMediaNode>
                                        <p:cTn display="0" masterRel="sameClick">
                                          <p:stCondLst>
                                            <p:cond evt="begin" delay="0">
                                              <p:tn val="28"/>
                                            </p:cond>
                                          </p:stCondLst>
                                          <p:endCondLst>
                                            <p:cond evt="onStopAudio" delay="0">
                                              <p:tgtEl>
                                                <p:sldTgt/>
                                              </p:tgtEl>
                                            </p:cond>
                                          </p:endCondLst>
                                        </p:cTn>
                                        <p:tgtEl>
                                          <p:sndTgt r:embed="rId3" name="tiếng-flash-trò-chơi.wav"/>
                                        </p:tgtEl>
                                      </p:cMediaNode>
                                    </p:audio>
                                  </p:sub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anim calcmode="lin" valueType="num">
                                      <p:cBhvr additive="base">
                                        <p:cTn id="35" dur="500" fill="hold"/>
                                        <p:tgtEl>
                                          <p:spTgt spid="15"/>
                                        </p:tgtEl>
                                        <p:attrNameLst>
                                          <p:attrName>ppt_x</p:attrName>
                                        </p:attrNameLst>
                                      </p:cBhvr>
                                      <p:tavLst>
                                        <p:tav tm="0">
                                          <p:val>
                                            <p:strVal val="#ppt_x"/>
                                          </p:val>
                                        </p:tav>
                                        <p:tav tm="100000">
                                          <p:val>
                                            <p:strVal val="#ppt_x"/>
                                          </p:val>
                                        </p:tav>
                                      </p:tavLst>
                                    </p:anim>
                                    <p:anim calcmode="lin" valueType="num">
                                      <p:cBhvr additive="base">
                                        <p:cTn id="3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7">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5358442" y="3315436"/>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9">
            <a:extLst>
              <a:ext uri="{BEBA8EAE-BF5A-486C-A8C5-ECC9F3942E4B}">
                <a14:imgProps xmlns:a14="http://schemas.microsoft.com/office/drawing/2010/main">
                  <a14:imgLayer r:embed="rId8">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381410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a:spLocks noGrp="1"/>
          </p:cNvSpPr>
          <p:nvPr>
            <p:ph type="title"/>
          </p:nvPr>
        </p:nvSpPr>
        <p:spPr>
          <a:xfrm>
            <a:off x="1524000" y="0"/>
            <a:ext cx="9144000" cy="13716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36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MANG CON CHỮ LÊN VÙNG CAO</a:t>
            </a:r>
          </a:p>
        </p:txBody>
      </p:sp>
      <p:pic>
        <p:nvPicPr>
          <p:cNvPr id="10" name="TiengKhenTayBac-V.A-3204646.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2057400" y="1371600"/>
            <a:ext cx="609600" cy="609600"/>
          </a:xfrm>
          <a:prstGeom prst="rect">
            <a:avLst/>
          </a:prstGeom>
        </p:spPr>
      </p:pic>
    </p:spTree>
    <p:extLst>
      <p:ext uri="{BB962C8B-B14F-4D97-AF65-F5344CB8AC3E}">
        <p14:creationId xmlns:p14="http://schemas.microsoft.com/office/powerpoint/2010/main" val="858551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par>
                                <p:cTn id="17" presetID="1" presetClass="mediacall" presetSubtype="0" fill="hold" nodeType="withEffect">
                                  <p:stCondLst>
                                    <p:cond delay="0"/>
                                  </p:stCondLst>
                                  <p:childTnLst>
                                    <p:cmd type="call" cmd="playFrom(0.0)">
                                      <p:cBhvr>
                                        <p:cTn id="18"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40816" numSld="7">
                <p:cTn id="19"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3"/>
          <a:stretch>
            <a:fillRect/>
          </a:stretch>
        </p:blipFill>
        <p:spPr>
          <a:xfrm>
            <a:off x="-1" y="-48768"/>
            <a:ext cx="12192000" cy="6858000"/>
          </a:xfrm>
          <a:prstGeom prst="rect">
            <a:avLst/>
          </a:prstGeom>
        </p:spPr>
      </p:pic>
      <p:sp>
        <p:nvSpPr>
          <p:cNvPr id="83" name="Rectangle: Rounded Corners 25">
            <a:extLst>
              <a:ext uri="{FF2B5EF4-FFF2-40B4-BE49-F238E27FC236}">
                <a16:creationId xmlns:a16="http://schemas.microsoft.com/office/drawing/2014/main" id="{6FE3B38A-D7AF-0081-FAB4-E522EE635B16}"/>
              </a:ext>
            </a:extLst>
          </p:cNvPr>
          <p:cNvSpPr/>
          <p:nvPr/>
        </p:nvSpPr>
        <p:spPr>
          <a:xfrm>
            <a:off x="1250362" y="162511"/>
            <a:ext cx="9049408" cy="1237707"/>
          </a:xfrm>
          <a:custGeom>
            <a:avLst/>
            <a:gdLst>
              <a:gd name="connsiteX0" fmla="*/ 0 w 9049408"/>
              <a:gd name="connsiteY0" fmla="*/ 74869 h 1237707"/>
              <a:gd name="connsiteX1" fmla="*/ 74869 w 9049408"/>
              <a:gd name="connsiteY1" fmla="*/ 0 h 1237707"/>
              <a:gd name="connsiteX2" fmla="*/ 848456 w 9049408"/>
              <a:gd name="connsiteY2" fmla="*/ 0 h 1237707"/>
              <a:gd name="connsiteX3" fmla="*/ 1533046 w 9049408"/>
              <a:gd name="connsiteY3" fmla="*/ 0 h 1237707"/>
              <a:gd name="connsiteX4" fmla="*/ 2395629 w 9049408"/>
              <a:gd name="connsiteY4" fmla="*/ 0 h 1237707"/>
              <a:gd name="connsiteX5" fmla="*/ 3080219 w 9049408"/>
              <a:gd name="connsiteY5" fmla="*/ 0 h 1237707"/>
              <a:gd name="connsiteX6" fmla="*/ 3764809 w 9049408"/>
              <a:gd name="connsiteY6" fmla="*/ 0 h 1237707"/>
              <a:gd name="connsiteX7" fmla="*/ 4538396 w 9049408"/>
              <a:gd name="connsiteY7" fmla="*/ 0 h 1237707"/>
              <a:gd name="connsiteX8" fmla="*/ 5222986 w 9049408"/>
              <a:gd name="connsiteY8" fmla="*/ 0 h 1237707"/>
              <a:gd name="connsiteX9" fmla="*/ 5818579 w 9049408"/>
              <a:gd name="connsiteY9" fmla="*/ 0 h 1237707"/>
              <a:gd name="connsiteX10" fmla="*/ 6414172 w 9049408"/>
              <a:gd name="connsiteY10" fmla="*/ 0 h 1237707"/>
              <a:gd name="connsiteX11" fmla="*/ 6831772 w 9049408"/>
              <a:gd name="connsiteY11" fmla="*/ 0 h 1237707"/>
              <a:gd name="connsiteX12" fmla="*/ 7427366 w 9049408"/>
              <a:gd name="connsiteY12" fmla="*/ 0 h 1237707"/>
              <a:gd name="connsiteX13" fmla="*/ 7933962 w 9049408"/>
              <a:gd name="connsiteY13" fmla="*/ 0 h 1237707"/>
              <a:gd name="connsiteX14" fmla="*/ 8351562 w 9049408"/>
              <a:gd name="connsiteY14" fmla="*/ 0 h 1237707"/>
              <a:gd name="connsiteX15" fmla="*/ 8974539 w 9049408"/>
              <a:gd name="connsiteY15" fmla="*/ 0 h 1237707"/>
              <a:gd name="connsiteX16" fmla="*/ 9049408 w 9049408"/>
              <a:gd name="connsiteY16" fmla="*/ 74869 h 1237707"/>
              <a:gd name="connsiteX17" fmla="*/ 9049408 w 9049408"/>
              <a:gd name="connsiteY17" fmla="*/ 607974 h 1237707"/>
              <a:gd name="connsiteX18" fmla="*/ 9049408 w 9049408"/>
              <a:gd name="connsiteY18" fmla="*/ 1162838 h 1237707"/>
              <a:gd name="connsiteX19" fmla="*/ 8974539 w 9049408"/>
              <a:gd name="connsiteY19" fmla="*/ 1237707 h 1237707"/>
              <a:gd name="connsiteX20" fmla="*/ 8467942 w 9049408"/>
              <a:gd name="connsiteY20" fmla="*/ 1237707 h 1237707"/>
              <a:gd name="connsiteX21" fmla="*/ 7872349 w 9049408"/>
              <a:gd name="connsiteY21" fmla="*/ 1237707 h 1237707"/>
              <a:gd name="connsiteX22" fmla="*/ 7454749 w 9049408"/>
              <a:gd name="connsiteY22" fmla="*/ 1237707 h 1237707"/>
              <a:gd name="connsiteX23" fmla="*/ 6948153 w 9049408"/>
              <a:gd name="connsiteY23" fmla="*/ 1237707 h 1237707"/>
              <a:gd name="connsiteX24" fmla="*/ 6530553 w 9049408"/>
              <a:gd name="connsiteY24" fmla="*/ 1237707 h 1237707"/>
              <a:gd name="connsiteX25" fmla="*/ 5667969 w 9049408"/>
              <a:gd name="connsiteY25" fmla="*/ 1237707 h 1237707"/>
              <a:gd name="connsiteX26" fmla="*/ 5161373 w 9049408"/>
              <a:gd name="connsiteY26" fmla="*/ 1237707 h 1237707"/>
              <a:gd name="connsiteX27" fmla="*/ 4654776 w 9049408"/>
              <a:gd name="connsiteY27" fmla="*/ 1237707 h 1237707"/>
              <a:gd name="connsiteX28" fmla="*/ 3792193 w 9049408"/>
              <a:gd name="connsiteY28" fmla="*/ 1237707 h 1237707"/>
              <a:gd name="connsiteX29" fmla="*/ 3374593 w 9049408"/>
              <a:gd name="connsiteY29" fmla="*/ 1237707 h 1237707"/>
              <a:gd name="connsiteX30" fmla="*/ 2601006 w 9049408"/>
              <a:gd name="connsiteY30" fmla="*/ 1237707 h 1237707"/>
              <a:gd name="connsiteX31" fmla="*/ 1916416 w 9049408"/>
              <a:gd name="connsiteY31" fmla="*/ 1237707 h 1237707"/>
              <a:gd name="connsiteX32" fmla="*/ 1142829 w 9049408"/>
              <a:gd name="connsiteY32" fmla="*/ 1237707 h 1237707"/>
              <a:gd name="connsiteX33" fmla="*/ 74869 w 9049408"/>
              <a:gd name="connsiteY33" fmla="*/ 1237707 h 1237707"/>
              <a:gd name="connsiteX34" fmla="*/ 0 w 9049408"/>
              <a:gd name="connsiteY34" fmla="*/ 1162838 h 1237707"/>
              <a:gd name="connsiteX35" fmla="*/ 0 w 9049408"/>
              <a:gd name="connsiteY35" fmla="*/ 640613 h 1237707"/>
              <a:gd name="connsiteX36" fmla="*/ 0 w 9049408"/>
              <a:gd name="connsiteY36" fmla="*/ 74869 h 12377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Lst>
            <a:rect l="l" t="t" r="r" b="b"/>
            <a:pathLst>
              <a:path w="9049408" h="1237707" fill="none" extrusionOk="0">
                <a:moveTo>
                  <a:pt x="0" y="74869"/>
                </a:moveTo>
                <a:cubicBezTo>
                  <a:pt x="5207" y="33564"/>
                  <a:pt x="37460" y="6949"/>
                  <a:pt x="74869" y="0"/>
                </a:cubicBezTo>
                <a:cubicBezTo>
                  <a:pt x="294206" y="-31490"/>
                  <a:pt x="686832" y="-29204"/>
                  <a:pt x="848456" y="0"/>
                </a:cubicBezTo>
                <a:cubicBezTo>
                  <a:pt x="1010080" y="29204"/>
                  <a:pt x="1391652" y="25897"/>
                  <a:pt x="1533046" y="0"/>
                </a:cubicBezTo>
                <a:cubicBezTo>
                  <a:pt x="1674440" y="-25897"/>
                  <a:pt x="2202162" y="21701"/>
                  <a:pt x="2395629" y="0"/>
                </a:cubicBezTo>
                <a:cubicBezTo>
                  <a:pt x="2589096" y="-21701"/>
                  <a:pt x="2824139" y="-17768"/>
                  <a:pt x="3080219" y="0"/>
                </a:cubicBezTo>
                <a:cubicBezTo>
                  <a:pt x="3336299" y="17768"/>
                  <a:pt x="3577641" y="19208"/>
                  <a:pt x="3764809" y="0"/>
                </a:cubicBezTo>
                <a:cubicBezTo>
                  <a:pt x="3951977" y="-19208"/>
                  <a:pt x="4350476" y="29692"/>
                  <a:pt x="4538396" y="0"/>
                </a:cubicBezTo>
                <a:cubicBezTo>
                  <a:pt x="4726316" y="-29692"/>
                  <a:pt x="5003614" y="-31085"/>
                  <a:pt x="5222986" y="0"/>
                </a:cubicBezTo>
                <a:cubicBezTo>
                  <a:pt x="5442358" y="31085"/>
                  <a:pt x="5596806" y="10096"/>
                  <a:pt x="5818579" y="0"/>
                </a:cubicBezTo>
                <a:cubicBezTo>
                  <a:pt x="6040352" y="-10096"/>
                  <a:pt x="6121852" y="-5505"/>
                  <a:pt x="6414172" y="0"/>
                </a:cubicBezTo>
                <a:cubicBezTo>
                  <a:pt x="6706492" y="5505"/>
                  <a:pt x="6626604" y="-11516"/>
                  <a:pt x="6831772" y="0"/>
                </a:cubicBezTo>
                <a:cubicBezTo>
                  <a:pt x="7036940" y="11516"/>
                  <a:pt x="7150338" y="13787"/>
                  <a:pt x="7427366" y="0"/>
                </a:cubicBezTo>
                <a:cubicBezTo>
                  <a:pt x="7704394" y="-13787"/>
                  <a:pt x="7817880" y="-1414"/>
                  <a:pt x="7933962" y="0"/>
                </a:cubicBezTo>
                <a:cubicBezTo>
                  <a:pt x="8050044" y="1414"/>
                  <a:pt x="8248090" y="12519"/>
                  <a:pt x="8351562" y="0"/>
                </a:cubicBezTo>
                <a:cubicBezTo>
                  <a:pt x="8455034" y="-12519"/>
                  <a:pt x="8802979" y="-21335"/>
                  <a:pt x="8974539" y="0"/>
                </a:cubicBezTo>
                <a:cubicBezTo>
                  <a:pt x="9014654" y="105"/>
                  <a:pt x="9057905" y="35340"/>
                  <a:pt x="9049408" y="74869"/>
                </a:cubicBezTo>
                <a:cubicBezTo>
                  <a:pt x="9041650" y="228723"/>
                  <a:pt x="9064145" y="474865"/>
                  <a:pt x="9049408" y="607974"/>
                </a:cubicBezTo>
                <a:cubicBezTo>
                  <a:pt x="9034671" y="741083"/>
                  <a:pt x="9061405" y="944163"/>
                  <a:pt x="9049408" y="1162838"/>
                </a:cubicBezTo>
                <a:cubicBezTo>
                  <a:pt x="9048572" y="1210537"/>
                  <a:pt x="9017047" y="1237952"/>
                  <a:pt x="8974539" y="1237707"/>
                </a:cubicBezTo>
                <a:cubicBezTo>
                  <a:pt x="8760243" y="1222635"/>
                  <a:pt x="8706099" y="1238478"/>
                  <a:pt x="8467942" y="1237707"/>
                </a:cubicBezTo>
                <a:cubicBezTo>
                  <a:pt x="8229785" y="1236936"/>
                  <a:pt x="8006835" y="1217438"/>
                  <a:pt x="7872349" y="1237707"/>
                </a:cubicBezTo>
                <a:cubicBezTo>
                  <a:pt x="7737863" y="1257976"/>
                  <a:pt x="7555533" y="1251521"/>
                  <a:pt x="7454749" y="1237707"/>
                </a:cubicBezTo>
                <a:cubicBezTo>
                  <a:pt x="7353965" y="1223893"/>
                  <a:pt x="7182494" y="1248823"/>
                  <a:pt x="6948153" y="1237707"/>
                </a:cubicBezTo>
                <a:cubicBezTo>
                  <a:pt x="6713812" y="1226591"/>
                  <a:pt x="6668218" y="1244413"/>
                  <a:pt x="6530553" y="1237707"/>
                </a:cubicBezTo>
                <a:cubicBezTo>
                  <a:pt x="6392888" y="1231001"/>
                  <a:pt x="6084984" y="1260414"/>
                  <a:pt x="5667969" y="1237707"/>
                </a:cubicBezTo>
                <a:cubicBezTo>
                  <a:pt x="5250954" y="1215000"/>
                  <a:pt x="5335175" y="1219294"/>
                  <a:pt x="5161373" y="1237707"/>
                </a:cubicBezTo>
                <a:cubicBezTo>
                  <a:pt x="4987571" y="1256120"/>
                  <a:pt x="4894759" y="1228926"/>
                  <a:pt x="4654776" y="1237707"/>
                </a:cubicBezTo>
                <a:cubicBezTo>
                  <a:pt x="4414793" y="1246488"/>
                  <a:pt x="4072516" y="1210549"/>
                  <a:pt x="3792193" y="1237707"/>
                </a:cubicBezTo>
                <a:cubicBezTo>
                  <a:pt x="3511870" y="1264865"/>
                  <a:pt x="3551802" y="1243601"/>
                  <a:pt x="3374593" y="1237707"/>
                </a:cubicBezTo>
                <a:cubicBezTo>
                  <a:pt x="3197384" y="1231813"/>
                  <a:pt x="2983654" y="1265941"/>
                  <a:pt x="2601006" y="1237707"/>
                </a:cubicBezTo>
                <a:cubicBezTo>
                  <a:pt x="2218358" y="1209473"/>
                  <a:pt x="2191179" y="1241551"/>
                  <a:pt x="1916416" y="1237707"/>
                </a:cubicBezTo>
                <a:cubicBezTo>
                  <a:pt x="1641653" y="1233864"/>
                  <a:pt x="1402375" y="1202867"/>
                  <a:pt x="1142829" y="1237707"/>
                </a:cubicBezTo>
                <a:cubicBezTo>
                  <a:pt x="883283" y="1272547"/>
                  <a:pt x="478590" y="1250713"/>
                  <a:pt x="74869" y="1237707"/>
                </a:cubicBezTo>
                <a:cubicBezTo>
                  <a:pt x="34399" y="1243968"/>
                  <a:pt x="-4912" y="1203403"/>
                  <a:pt x="0" y="1162838"/>
                </a:cubicBezTo>
                <a:cubicBezTo>
                  <a:pt x="13969" y="1053533"/>
                  <a:pt x="6628" y="841680"/>
                  <a:pt x="0" y="640613"/>
                </a:cubicBezTo>
                <a:cubicBezTo>
                  <a:pt x="-6628" y="439546"/>
                  <a:pt x="22550" y="257263"/>
                  <a:pt x="0" y="74869"/>
                </a:cubicBezTo>
                <a:close/>
              </a:path>
              <a:path w="9049408" h="1237707" stroke="0" extrusionOk="0">
                <a:moveTo>
                  <a:pt x="0" y="74869"/>
                </a:moveTo>
                <a:cubicBezTo>
                  <a:pt x="206" y="39814"/>
                  <a:pt x="36830" y="5914"/>
                  <a:pt x="74869" y="0"/>
                </a:cubicBezTo>
                <a:cubicBezTo>
                  <a:pt x="427290" y="3371"/>
                  <a:pt x="486542" y="-35278"/>
                  <a:pt x="848456" y="0"/>
                </a:cubicBezTo>
                <a:cubicBezTo>
                  <a:pt x="1210370" y="35278"/>
                  <a:pt x="1180218" y="19975"/>
                  <a:pt x="1355052" y="0"/>
                </a:cubicBezTo>
                <a:cubicBezTo>
                  <a:pt x="1529886" y="-19975"/>
                  <a:pt x="1623723" y="-19617"/>
                  <a:pt x="1861649" y="0"/>
                </a:cubicBezTo>
                <a:cubicBezTo>
                  <a:pt x="2099575" y="19617"/>
                  <a:pt x="2319506" y="8673"/>
                  <a:pt x="2635236" y="0"/>
                </a:cubicBezTo>
                <a:cubicBezTo>
                  <a:pt x="2950966" y="-8673"/>
                  <a:pt x="3059628" y="-26799"/>
                  <a:pt x="3230829" y="0"/>
                </a:cubicBezTo>
                <a:cubicBezTo>
                  <a:pt x="3402030" y="26799"/>
                  <a:pt x="3890665" y="-25928"/>
                  <a:pt x="4093412" y="0"/>
                </a:cubicBezTo>
                <a:cubicBezTo>
                  <a:pt x="4296159" y="25928"/>
                  <a:pt x="4750100" y="-33691"/>
                  <a:pt x="4955996" y="0"/>
                </a:cubicBezTo>
                <a:cubicBezTo>
                  <a:pt x="5161892" y="33691"/>
                  <a:pt x="5570810" y="-30256"/>
                  <a:pt x="5729582" y="0"/>
                </a:cubicBezTo>
                <a:cubicBezTo>
                  <a:pt x="5888354" y="30256"/>
                  <a:pt x="6034507" y="-19797"/>
                  <a:pt x="6236179" y="0"/>
                </a:cubicBezTo>
                <a:cubicBezTo>
                  <a:pt x="6437851" y="19797"/>
                  <a:pt x="6498238" y="18292"/>
                  <a:pt x="6653779" y="0"/>
                </a:cubicBezTo>
                <a:cubicBezTo>
                  <a:pt x="6809320" y="-18292"/>
                  <a:pt x="7136908" y="20555"/>
                  <a:pt x="7516362" y="0"/>
                </a:cubicBezTo>
                <a:cubicBezTo>
                  <a:pt x="7895816" y="-20555"/>
                  <a:pt x="7954744" y="-14755"/>
                  <a:pt x="8200952" y="0"/>
                </a:cubicBezTo>
                <a:cubicBezTo>
                  <a:pt x="8447160" y="14755"/>
                  <a:pt x="8655388" y="-32009"/>
                  <a:pt x="8974539" y="0"/>
                </a:cubicBezTo>
                <a:cubicBezTo>
                  <a:pt x="9019639" y="464"/>
                  <a:pt x="9049677" y="34888"/>
                  <a:pt x="9049408" y="74869"/>
                </a:cubicBezTo>
                <a:cubicBezTo>
                  <a:pt x="9041980" y="272201"/>
                  <a:pt x="9068080" y="478185"/>
                  <a:pt x="9049408" y="629733"/>
                </a:cubicBezTo>
                <a:cubicBezTo>
                  <a:pt x="9030736" y="781281"/>
                  <a:pt x="9027031" y="1011780"/>
                  <a:pt x="9049408" y="1162838"/>
                </a:cubicBezTo>
                <a:cubicBezTo>
                  <a:pt x="9044243" y="1202092"/>
                  <a:pt x="9015543" y="1240983"/>
                  <a:pt x="8974539" y="1237707"/>
                </a:cubicBezTo>
                <a:cubicBezTo>
                  <a:pt x="8771613" y="1230599"/>
                  <a:pt x="8611079" y="1246322"/>
                  <a:pt x="8289949" y="1237707"/>
                </a:cubicBezTo>
                <a:cubicBezTo>
                  <a:pt x="7968819" y="1229093"/>
                  <a:pt x="7963491" y="1244928"/>
                  <a:pt x="7694356" y="1237707"/>
                </a:cubicBezTo>
                <a:cubicBezTo>
                  <a:pt x="7425221" y="1230486"/>
                  <a:pt x="7383375" y="1237651"/>
                  <a:pt x="7187759" y="1237707"/>
                </a:cubicBezTo>
                <a:cubicBezTo>
                  <a:pt x="6992143" y="1237763"/>
                  <a:pt x="6868899" y="1236494"/>
                  <a:pt x="6681163" y="1237707"/>
                </a:cubicBezTo>
                <a:cubicBezTo>
                  <a:pt x="6493427" y="1238920"/>
                  <a:pt x="6089693" y="1204098"/>
                  <a:pt x="5818579" y="1237707"/>
                </a:cubicBezTo>
                <a:cubicBezTo>
                  <a:pt x="5547465" y="1271316"/>
                  <a:pt x="5518221" y="1266126"/>
                  <a:pt x="5222986" y="1237707"/>
                </a:cubicBezTo>
                <a:cubicBezTo>
                  <a:pt x="4927751" y="1209288"/>
                  <a:pt x="4775664" y="1243215"/>
                  <a:pt x="4360402" y="1237707"/>
                </a:cubicBezTo>
                <a:cubicBezTo>
                  <a:pt x="3945140" y="1232199"/>
                  <a:pt x="3814672" y="1220784"/>
                  <a:pt x="3497819" y="1237707"/>
                </a:cubicBezTo>
                <a:cubicBezTo>
                  <a:pt x="3180966" y="1254630"/>
                  <a:pt x="3099235" y="1232475"/>
                  <a:pt x="2902226" y="1237707"/>
                </a:cubicBezTo>
                <a:cubicBezTo>
                  <a:pt x="2705217" y="1242939"/>
                  <a:pt x="2689872" y="1219409"/>
                  <a:pt x="2484626" y="1237707"/>
                </a:cubicBezTo>
                <a:cubicBezTo>
                  <a:pt x="2279380" y="1256005"/>
                  <a:pt x="2194775" y="1225464"/>
                  <a:pt x="1978029" y="1237707"/>
                </a:cubicBezTo>
                <a:cubicBezTo>
                  <a:pt x="1761283" y="1249950"/>
                  <a:pt x="1612138" y="1227351"/>
                  <a:pt x="1471433" y="1237707"/>
                </a:cubicBezTo>
                <a:cubicBezTo>
                  <a:pt x="1330728" y="1248063"/>
                  <a:pt x="917992" y="1266349"/>
                  <a:pt x="697846" y="1237707"/>
                </a:cubicBezTo>
                <a:cubicBezTo>
                  <a:pt x="477700" y="1209065"/>
                  <a:pt x="354120" y="1238894"/>
                  <a:pt x="74869" y="1237707"/>
                </a:cubicBezTo>
                <a:cubicBezTo>
                  <a:pt x="38323" y="1237312"/>
                  <a:pt x="-2706" y="1198936"/>
                  <a:pt x="0" y="1162838"/>
                </a:cubicBezTo>
                <a:cubicBezTo>
                  <a:pt x="837" y="1020766"/>
                  <a:pt x="25135" y="827868"/>
                  <a:pt x="0" y="629733"/>
                </a:cubicBezTo>
                <a:cubicBezTo>
                  <a:pt x="-25135" y="431598"/>
                  <a:pt x="-22012" y="267037"/>
                  <a:pt x="0" y="7486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Cambria" panose="02040503050406030204" pitchFamily="18" charset="0"/>
              <a:ea typeface="Cambria" panose="02040503050406030204" pitchFamily="18" charset="0"/>
              <a:sym typeface="Arial"/>
            </a:endParaRPr>
          </a:p>
        </p:txBody>
      </p:sp>
      <p:sp>
        <p:nvSpPr>
          <p:cNvPr id="90" name="Rectangle 89">
            <a:extLst>
              <a:ext uri="{FF2B5EF4-FFF2-40B4-BE49-F238E27FC236}">
                <a16:creationId xmlns:a16="http://schemas.microsoft.com/office/drawing/2014/main" id="{77E8815B-AF05-41A1-A665-82E28CD3CF7E}"/>
              </a:ext>
            </a:extLst>
          </p:cNvPr>
          <p:cNvSpPr/>
          <p:nvPr/>
        </p:nvSpPr>
        <p:spPr>
          <a:xfrm>
            <a:off x="754912" y="2562903"/>
            <a:ext cx="10675088" cy="3497655"/>
          </a:xfrm>
          <a:prstGeom prst="rect">
            <a:avLst/>
          </a:prstGeom>
          <a:ln/>
        </p:spPr>
        <p:style>
          <a:lnRef idx="2">
            <a:schemeClr val="accent1"/>
          </a:lnRef>
          <a:fillRef idx="1">
            <a:schemeClr val="lt1"/>
          </a:fillRef>
          <a:effectRef idx="0">
            <a:schemeClr val="accent1"/>
          </a:effectRef>
          <a:fontRef idx="minor">
            <a:schemeClr val="dk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sym typeface="Arial"/>
            </a:endParaRPr>
          </a:p>
        </p:txBody>
      </p:sp>
      <p:grpSp>
        <p:nvGrpSpPr>
          <p:cNvPr id="2" name="Group 1">
            <a:extLst>
              <a:ext uri="{FF2B5EF4-FFF2-40B4-BE49-F238E27FC236}">
                <a16:creationId xmlns:a16="http://schemas.microsoft.com/office/drawing/2014/main" id="{8B19B11E-57E4-4A74-B122-84BA8BD5D113}"/>
              </a:ext>
            </a:extLst>
          </p:cNvPr>
          <p:cNvGrpSpPr/>
          <p:nvPr/>
        </p:nvGrpSpPr>
        <p:grpSpPr>
          <a:xfrm>
            <a:off x="1386767" y="215753"/>
            <a:ext cx="8902371" cy="1231107"/>
            <a:chOff x="1040075" y="1437720"/>
            <a:chExt cx="6676778" cy="923330"/>
          </a:xfrm>
        </p:grpSpPr>
        <p:sp>
          <p:nvSpPr>
            <p:cNvPr id="8" name="Rectangle 7">
              <a:extLst>
                <a:ext uri="{FF2B5EF4-FFF2-40B4-BE49-F238E27FC236}">
                  <a16:creationId xmlns:a16="http://schemas.microsoft.com/office/drawing/2014/main" id="{D3BE4142-E127-4F37-A3E1-86D146308FB5}"/>
                </a:ext>
              </a:extLst>
            </p:cNvPr>
            <p:cNvSpPr/>
            <p:nvPr/>
          </p:nvSpPr>
          <p:spPr>
            <a:xfrm>
              <a:off x="1460149" y="1437720"/>
              <a:ext cx="6256704" cy="923330"/>
            </a:xfrm>
            <a:prstGeom prst="rect">
              <a:avLst/>
            </a:prstGeom>
            <a:noFill/>
          </p:spPr>
          <p:txBody>
            <a:bodyPr wrap="square" lIns="121920" tIns="60960" rIns="121920" bIns="60960">
              <a:spAutoFit/>
            </a:bodyPr>
            <a:lstStyle/>
            <a:p>
              <a:pPr algn="ctr" defTabSz="1219170">
                <a:buClr>
                  <a:srgbClr val="000000"/>
                </a:buClr>
              </a:pPr>
              <a:r>
                <a:rPr lang="vi-VN" sz="3600" b="1" kern="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Tìm trong bài đọc các thông tin về việc làm thí nghiệm của Ma-ri-a. </a:t>
              </a:r>
              <a:endParaRPr lang="en-US" sz="8000" b="1" kern="0" dirty="0">
                <a:ln w="0"/>
                <a:solidFill>
                  <a:srgbClr val="002060"/>
                </a:solidFill>
                <a:effectLst>
                  <a:outerShdw blurRad="38100" dist="19050" dir="2700000" algn="tl" rotWithShape="0">
                    <a:srgbClr val="17253A">
                      <a:alpha val="40000"/>
                    </a:srgbClr>
                  </a:outerShdw>
                </a:effectLst>
                <a:latin typeface="Cambria" panose="02040503050406030204" pitchFamily="18" charset="0"/>
                <a:ea typeface="Cambria" panose="02040503050406030204" pitchFamily="18" charset="0"/>
                <a:cs typeface="Arial"/>
                <a:sym typeface="Arial"/>
              </a:endParaRPr>
            </a:p>
          </p:txBody>
        </p:sp>
        <p:pic>
          <p:nvPicPr>
            <p:cNvPr id="16" name="Picture 15" descr="Icon&#10;&#10;Description automatically generated">
              <a:extLst>
                <a:ext uri="{FF2B5EF4-FFF2-40B4-BE49-F238E27FC236}">
                  <a16:creationId xmlns:a16="http://schemas.microsoft.com/office/drawing/2014/main" id="{238B3923-93D7-FA38-914C-6E4EA7DF95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40075" y="1487973"/>
              <a:ext cx="512654" cy="667905"/>
            </a:xfrm>
            <a:prstGeom prst="rect">
              <a:avLst/>
            </a:prstGeom>
          </p:spPr>
        </p:pic>
      </p:grpSp>
      <p:pic>
        <p:nvPicPr>
          <p:cNvPr id="4" name="Picture 3">
            <a:extLst>
              <a:ext uri="{FF2B5EF4-FFF2-40B4-BE49-F238E27FC236}">
                <a16:creationId xmlns:a16="http://schemas.microsoft.com/office/drawing/2014/main" id="{4390E03F-A351-E611-D8C8-422CED9E3768}"/>
              </a:ext>
            </a:extLst>
          </p:cNvPr>
          <p:cNvPicPr>
            <a:picLocks noChangeAspect="1"/>
          </p:cNvPicPr>
          <p:nvPr/>
        </p:nvPicPr>
        <p:blipFill>
          <a:blip r:embed="rId5"/>
          <a:stretch>
            <a:fillRect/>
          </a:stretch>
        </p:blipFill>
        <p:spPr>
          <a:xfrm>
            <a:off x="2878987" y="1614821"/>
            <a:ext cx="6115050" cy="800100"/>
          </a:xfrm>
          <a:prstGeom prst="rect">
            <a:avLst/>
          </a:prstGeom>
        </p:spPr>
      </p:pic>
      <p:graphicFrame>
        <p:nvGraphicFramePr>
          <p:cNvPr id="5" name="Table 4">
            <a:extLst>
              <a:ext uri="{FF2B5EF4-FFF2-40B4-BE49-F238E27FC236}">
                <a16:creationId xmlns:a16="http://schemas.microsoft.com/office/drawing/2014/main" id="{CE6B7D9E-0A12-898C-EB44-8CF5CDECBABB}"/>
              </a:ext>
            </a:extLst>
          </p:cNvPr>
          <p:cNvGraphicFramePr>
            <a:graphicFrameLocks noGrp="1"/>
          </p:cNvGraphicFramePr>
          <p:nvPr>
            <p:extLst>
              <p:ext uri="{D42A27DB-BD31-4B8C-83A1-F6EECF244321}">
                <p14:modId xmlns:p14="http://schemas.microsoft.com/office/powerpoint/2010/main" val="700978523"/>
              </p:ext>
            </p:extLst>
          </p:nvPr>
        </p:nvGraphicFramePr>
        <p:xfrm>
          <a:off x="1371600" y="2821685"/>
          <a:ext cx="9420447" cy="2727601"/>
        </p:xfrm>
        <a:graphic>
          <a:graphicData uri="http://schemas.openxmlformats.org/drawingml/2006/table">
            <a:tbl>
              <a:tblPr firstRow="1" firstCol="1" bandRow="1">
                <a:tableStyleId>{5C22544A-7EE6-4342-B048-85BDC9FD1C3A}</a:tableStyleId>
              </a:tblPr>
              <a:tblGrid>
                <a:gridCol w="902148">
                  <a:extLst>
                    <a:ext uri="{9D8B030D-6E8A-4147-A177-3AD203B41FA5}">
                      <a16:colId xmlns:a16="http://schemas.microsoft.com/office/drawing/2014/main" val="3889684713"/>
                    </a:ext>
                  </a:extLst>
                </a:gridCol>
                <a:gridCol w="8518299">
                  <a:extLst>
                    <a:ext uri="{9D8B030D-6E8A-4147-A177-3AD203B41FA5}">
                      <a16:colId xmlns:a16="http://schemas.microsoft.com/office/drawing/2014/main" val="3569801538"/>
                    </a:ext>
                  </a:extLst>
                </a:gridCol>
              </a:tblGrid>
              <a:tr h="416391">
                <a:tc>
                  <a:txBody>
                    <a:bodyPr/>
                    <a:lstStyle/>
                    <a:p>
                      <a:pPr marL="0" marR="0" algn="ctr">
                        <a:lnSpc>
                          <a:spcPct val="100000"/>
                        </a:lnSpc>
                        <a:spcBef>
                          <a:spcPts val="600"/>
                        </a:spcBef>
                        <a:spcAft>
                          <a:spcPts val="0"/>
                        </a:spcAft>
                      </a:pPr>
                      <a:r>
                        <a:rPr lang="en-US" sz="2800" kern="100" dirty="0">
                          <a:effectLst/>
                          <a:latin typeface="Cambria" panose="02040503050406030204" pitchFamily="18" charset="0"/>
                          <a:ea typeface="Cambria" panose="02040503050406030204" pitchFamily="18" charset="0"/>
                          <a:cs typeface="Calibri" panose="020F0502020204030204" pitchFamily="34" charset="0"/>
                        </a:rPr>
                        <a:t>TT</a:t>
                      </a:r>
                      <a:endParaRPr lang="en-US" sz="2400" kern="100" dirty="0">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0" marR="0" algn="ctr">
                        <a:lnSpc>
                          <a:spcPct val="100000"/>
                        </a:lnSpc>
                        <a:spcBef>
                          <a:spcPts val="600"/>
                        </a:spcBef>
                        <a:spcAft>
                          <a:spcPts val="0"/>
                        </a:spcAft>
                      </a:pPr>
                      <a:r>
                        <a:rPr lang="en-US" sz="2800" kern="100" dirty="0" err="1">
                          <a:effectLst/>
                          <a:latin typeface="Cambria" panose="02040503050406030204" pitchFamily="18" charset="0"/>
                          <a:ea typeface="Cambria" panose="02040503050406030204" pitchFamily="18" charset="0"/>
                          <a:cs typeface="Calibri" panose="020F0502020204030204" pitchFamily="34" charset="0"/>
                        </a:rPr>
                        <a:t>Địa</a:t>
                      </a:r>
                      <a:r>
                        <a:rPr lang="en-US" sz="2800" kern="100" dirty="0">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effectLst/>
                          <a:latin typeface="Cambria" panose="02040503050406030204" pitchFamily="18" charset="0"/>
                          <a:ea typeface="Cambria" panose="02040503050406030204" pitchFamily="18" charset="0"/>
                          <a:cs typeface="Calibri" panose="020F0502020204030204" pitchFamily="34" charset="0"/>
                        </a:rPr>
                        <a:t>điểm</a:t>
                      </a:r>
                      <a:r>
                        <a:rPr lang="en-US" sz="2800" kern="100" dirty="0">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effectLst/>
                          <a:latin typeface="Cambria" panose="02040503050406030204" pitchFamily="18" charset="0"/>
                          <a:ea typeface="Cambria" panose="02040503050406030204" pitchFamily="18" charset="0"/>
                          <a:cs typeface="Calibri" panose="020F0502020204030204" pitchFamily="34" charset="0"/>
                        </a:rPr>
                        <a:t>dụng</a:t>
                      </a:r>
                      <a:r>
                        <a:rPr lang="en-US" sz="2800" kern="100" dirty="0">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effectLst/>
                          <a:latin typeface="Cambria" panose="02040503050406030204" pitchFamily="18" charset="0"/>
                          <a:ea typeface="Cambria" panose="02040503050406030204" pitchFamily="18" charset="0"/>
                          <a:cs typeface="Calibri" panose="020F0502020204030204" pitchFamily="34" charset="0"/>
                        </a:rPr>
                        <a:t>cụ</a:t>
                      </a:r>
                      <a:r>
                        <a:rPr lang="en-US" sz="2800" kern="100" dirty="0">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effectLst/>
                          <a:latin typeface="Cambria" panose="02040503050406030204" pitchFamily="18" charset="0"/>
                          <a:ea typeface="Cambria" panose="02040503050406030204" pitchFamily="18" charset="0"/>
                          <a:cs typeface="Calibri" panose="020F0502020204030204" pitchFamily="34" charset="0"/>
                        </a:rPr>
                        <a:t>mục</a:t>
                      </a:r>
                      <a:r>
                        <a:rPr lang="en-US" sz="2800" kern="100" dirty="0">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effectLst/>
                          <a:latin typeface="Cambria" panose="02040503050406030204" pitchFamily="18" charset="0"/>
                          <a:ea typeface="Cambria" panose="02040503050406030204" pitchFamily="18" charset="0"/>
                          <a:cs typeface="Calibri" panose="020F0502020204030204" pitchFamily="34" charset="0"/>
                        </a:rPr>
                        <a:t>đích</a:t>
                      </a:r>
                      <a:r>
                        <a:rPr lang="en-US" sz="2800" kern="100" dirty="0">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effectLst/>
                          <a:latin typeface="Cambria" panose="02040503050406030204" pitchFamily="18" charset="0"/>
                          <a:ea typeface="Cambria" panose="02040503050406030204" pitchFamily="18" charset="0"/>
                          <a:cs typeface="Calibri" panose="020F0502020204030204" pitchFamily="34" charset="0"/>
                        </a:rPr>
                        <a:t>làm</a:t>
                      </a:r>
                      <a:r>
                        <a:rPr lang="en-US" sz="2800" kern="100" dirty="0">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effectLst/>
                          <a:latin typeface="Cambria" panose="02040503050406030204" pitchFamily="18" charset="0"/>
                          <a:ea typeface="Cambria" panose="02040503050406030204" pitchFamily="18" charset="0"/>
                          <a:cs typeface="Calibri" panose="020F0502020204030204" pitchFamily="34" charset="0"/>
                        </a:rPr>
                        <a:t>thí</a:t>
                      </a:r>
                      <a:r>
                        <a:rPr lang="en-US" sz="2800" kern="100" dirty="0">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effectLst/>
                          <a:latin typeface="Cambria" panose="02040503050406030204" pitchFamily="18" charset="0"/>
                          <a:ea typeface="Cambria" panose="02040503050406030204" pitchFamily="18" charset="0"/>
                          <a:cs typeface="Calibri" panose="020F0502020204030204" pitchFamily="34" charset="0"/>
                        </a:rPr>
                        <a:t>nghiệm</a:t>
                      </a:r>
                      <a:endParaRPr lang="en-US" sz="2400" kern="100" dirty="0">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786835708"/>
                  </a:ext>
                </a:extLst>
              </a:tr>
              <a:tr h="416391">
                <a:tc>
                  <a:txBody>
                    <a:bodyPr/>
                    <a:lstStyle/>
                    <a:p>
                      <a:pPr marL="0" marR="0" algn="ctr">
                        <a:lnSpc>
                          <a:spcPct val="100000"/>
                        </a:lnSpc>
                        <a:spcBef>
                          <a:spcPts val="600"/>
                        </a:spcBef>
                        <a:spcAft>
                          <a:spcPts val="0"/>
                        </a:spcAft>
                      </a:pP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1</a:t>
                      </a:r>
                      <a:endParaRPr lang="en-US" sz="24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Địa</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điểm</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làm</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thí</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nghiệm</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bếp</a:t>
                      </a:r>
                      <a:endParaRPr lang="en-US" sz="24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4054231696"/>
                  </a:ext>
                </a:extLst>
              </a:tr>
              <a:tr h="416391">
                <a:tc>
                  <a:txBody>
                    <a:bodyPr/>
                    <a:lstStyle/>
                    <a:p>
                      <a:pPr marL="0" marR="0" algn="ctr">
                        <a:lnSpc>
                          <a:spcPct val="100000"/>
                        </a:lnSpc>
                        <a:spcBef>
                          <a:spcPts val="600"/>
                        </a:spcBef>
                        <a:spcAft>
                          <a:spcPts val="0"/>
                        </a:spcAft>
                      </a:pPr>
                      <a:r>
                        <a:rPr lang="en-US" sz="2800" kern="100">
                          <a:solidFill>
                            <a:srgbClr val="002060"/>
                          </a:solidFill>
                          <a:effectLst/>
                          <a:latin typeface="Cambria" panose="02040503050406030204" pitchFamily="18" charset="0"/>
                          <a:ea typeface="Cambria" panose="02040503050406030204" pitchFamily="18" charset="0"/>
                          <a:cs typeface="Calibri" panose="020F0502020204030204" pitchFamily="34" charset="0"/>
                        </a:rPr>
                        <a:t>2</a:t>
                      </a:r>
                      <a:endParaRPr lang="en-US" sz="2400" kern="10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2800" kern="100">
                          <a:solidFill>
                            <a:srgbClr val="002060"/>
                          </a:solidFill>
                          <a:effectLst/>
                          <a:latin typeface="Cambria" panose="02040503050406030204" pitchFamily="18" charset="0"/>
                          <a:ea typeface="Cambria" panose="02040503050406030204" pitchFamily="18" charset="0"/>
                          <a:cs typeface="Calibri" panose="020F0502020204030204" pitchFamily="34" charset="0"/>
                        </a:rPr>
                        <a:t>Dụng cụ làm thí nghiệm: bộ đồ trà</a:t>
                      </a:r>
                      <a:endParaRPr lang="en-US" sz="2400" kern="10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863951101"/>
                  </a:ext>
                </a:extLst>
              </a:tr>
              <a:tr h="1447441">
                <a:tc>
                  <a:txBody>
                    <a:bodyPr/>
                    <a:lstStyle/>
                    <a:p>
                      <a:pPr marL="0" marR="0" algn="ctr">
                        <a:lnSpc>
                          <a:spcPct val="100000"/>
                        </a:lnSpc>
                        <a:spcBef>
                          <a:spcPts val="600"/>
                        </a:spcBef>
                        <a:spcAft>
                          <a:spcPts val="0"/>
                        </a:spcAft>
                      </a:pP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3</a:t>
                      </a:r>
                      <a:endParaRPr lang="en-US" sz="24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just">
                        <a:lnSpc>
                          <a:spcPct val="100000"/>
                        </a:lnSpc>
                        <a:spcBef>
                          <a:spcPts val="600"/>
                        </a:spcBef>
                        <a:spcAft>
                          <a:spcPts val="0"/>
                        </a:spcAft>
                      </a:pP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Mục</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đích</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làm</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thí</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nghiệm</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để</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lí</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giải</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hiện</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tượng</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tại</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sao</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khi</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nước</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trà</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rớt</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ra</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đĩa</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thì</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những</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tách</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tr</a:t>
                      </a:r>
                      <a:r>
                        <a:rPr lang="vi-VN"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à</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bỗng</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nhiên</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dừng</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chuyển</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 </a:t>
                      </a:r>
                      <a:r>
                        <a:rPr lang="en-US" sz="2800" kern="100" dirty="0" err="1">
                          <a:solidFill>
                            <a:srgbClr val="002060"/>
                          </a:solidFill>
                          <a:effectLst/>
                          <a:latin typeface="Cambria" panose="02040503050406030204" pitchFamily="18" charset="0"/>
                          <a:ea typeface="Cambria" panose="02040503050406030204" pitchFamily="18" charset="0"/>
                          <a:cs typeface="Calibri" panose="020F0502020204030204" pitchFamily="34" charset="0"/>
                        </a:rPr>
                        <a:t>động</a:t>
                      </a:r>
                      <a:r>
                        <a:rPr lang="en-US" sz="28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a:t>
                      </a:r>
                      <a:endParaRPr lang="en-US" sz="2400" kern="100" dirty="0">
                        <a:solidFill>
                          <a:srgbClr val="002060"/>
                        </a:solidFill>
                        <a:effectLst/>
                        <a:latin typeface="Cambria" panose="02040503050406030204" pitchFamily="18" charset="0"/>
                        <a:ea typeface="Cambria" panose="02040503050406030204" pitchFamily="18"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854770949"/>
                  </a:ext>
                </a:extLst>
              </a:tr>
            </a:tbl>
          </a:graphicData>
        </a:graphic>
      </p:graphicFrame>
      <p:sp>
        <p:nvSpPr>
          <p:cNvPr id="3" name="Arrow: Left 2">
            <a:hlinkClick r:id="rId6" action="ppaction://hlinksldjump"/>
            <a:extLst>
              <a:ext uri="{FF2B5EF4-FFF2-40B4-BE49-F238E27FC236}">
                <a16:creationId xmlns:a16="http://schemas.microsoft.com/office/drawing/2014/main" id="{6F94D69E-AA4E-FA34-9575-93771FB26F15}"/>
              </a:ext>
            </a:extLst>
          </p:cNvPr>
          <p:cNvSpPr/>
          <p:nvPr/>
        </p:nvSpPr>
        <p:spPr>
          <a:xfrm>
            <a:off x="10302949" y="6241312"/>
            <a:ext cx="1158949" cy="39340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168459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4"/>
          <a:stretch>
            <a:fillRect/>
          </a:stretch>
        </p:blipFill>
        <p:spPr>
          <a:xfrm>
            <a:off x="-1" y="-48768"/>
            <a:ext cx="12192000" cy="6858000"/>
          </a:xfrm>
          <a:prstGeom prst="rect">
            <a:avLst/>
          </a:prstGeom>
        </p:spPr>
      </p:pic>
      <p:grpSp>
        <p:nvGrpSpPr>
          <p:cNvPr id="89" name="Group 88">
            <a:extLst>
              <a:ext uri="{FF2B5EF4-FFF2-40B4-BE49-F238E27FC236}">
                <a16:creationId xmlns:a16="http://schemas.microsoft.com/office/drawing/2014/main" id="{BE4DC9B7-F99B-4322-80BE-B5B12EB72EA2}"/>
              </a:ext>
            </a:extLst>
          </p:cNvPr>
          <p:cNvGrpSpPr/>
          <p:nvPr/>
        </p:nvGrpSpPr>
        <p:grpSpPr>
          <a:xfrm>
            <a:off x="1976958" y="2842495"/>
            <a:ext cx="9570000" cy="3392654"/>
            <a:chOff x="499327" y="2863727"/>
            <a:chExt cx="8995318" cy="2393412"/>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499327" y="2863727"/>
              <a:ext cx="8995318"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619375" y="2943697"/>
              <a:ext cx="8735353" cy="2192980"/>
            </a:xfrm>
            <a:prstGeom prst="rect">
              <a:avLst/>
            </a:prstGeom>
            <a:noFill/>
            <a:ln w="38100">
              <a:noFill/>
            </a:ln>
          </p:spPr>
          <p:txBody>
            <a:bodyPr wrap="square" rtlCol="0">
              <a:spAutoFit/>
            </a:bodyPr>
            <a:lstStyle/>
            <a:p>
              <a:pPr algn="just" defTabSz="1219170">
                <a:buClr>
                  <a:srgbClr val="000000"/>
                </a:buClr>
              </a:pPr>
              <a:r>
                <a:rPr lang="vi-VN" sz="2800" b="1" kern="0" dirty="0">
                  <a:solidFill>
                    <a:srgbClr val="000000"/>
                  </a:solidFill>
                  <a:latin typeface="Calibri" panose="020F0502020204030204" pitchFamily="34" charset="0"/>
                  <a:cs typeface="Calibri" panose="020F0502020204030204" pitchFamily="34" charset="0"/>
                  <a:sym typeface="Arial"/>
                </a:rPr>
                <a:t>Cô bé vào bếp, lấy một bộ đồ trà ra và tự mình làm đi làm lại thí nghiệm. Cuối cùng cô cũng hiểu ra: Khi giữa tách trà và đĩa có một chút nước thì tách trà sẽ đứng yên. Lúc ấy, Ma-ri-a chợt thấy cha đang vào bếp. Cô liền nói với cha phát hiện của mình. Cha cô hết sức vui mừng. Ông nâng bổng cô con gái nhỏ lên vai, đi thẳng ra phòng khách, hân hoan nói: “Đây sẽ là giáo sư đời thứ bảy của gia tộc tôi!”.</a:t>
              </a:r>
            </a:p>
          </p:txBody>
        </p:sp>
      </p:grpSp>
      <p:grpSp>
        <p:nvGrpSpPr>
          <p:cNvPr id="2" name="Group 1">
            <a:extLst>
              <a:ext uri="{FF2B5EF4-FFF2-40B4-BE49-F238E27FC236}">
                <a16:creationId xmlns:a16="http://schemas.microsoft.com/office/drawing/2014/main" id="{6D006867-B08C-4A2E-9A0C-DE8100E83EC0}"/>
              </a:ext>
            </a:extLst>
          </p:cNvPr>
          <p:cNvGrpSpPr/>
          <p:nvPr/>
        </p:nvGrpSpPr>
        <p:grpSpPr>
          <a:xfrm>
            <a:off x="1516116" y="440306"/>
            <a:ext cx="9005405" cy="1643675"/>
            <a:chOff x="1057342" y="1000081"/>
            <a:chExt cx="6754054" cy="1232756"/>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1057342" y="1000081"/>
              <a:ext cx="6754054" cy="1232756"/>
            </a:xfrm>
            <a:custGeom>
              <a:avLst/>
              <a:gdLst>
                <a:gd name="connsiteX0" fmla="*/ 0 w 6754054"/>
                <a:gd name="connsiteY0" fmla="*/ 74569 h 1232756"/>
                <a:gd name="connsiteX1" fmla="*/ 74569 w 6754054"/>
                <a:gd name="connsiteY1" fmla="*/ 0 h 1232756"/>
                <a:gd name="connsiteX2" fmla="*/ 536913 w 6754054"/>
                <a:gd name="connsiteY2" fmla="*/ 0 h 1232756"/>
                <a:gd name="connsiteX3" fmla="*/ 1065306 w 6754054"/>
                <a:gd name="connsiteY3" fmla="*/ 0 h 1232756"/>
                <a:gd name="connsiteX4" fmla="*/ 1857896 w 6754054"/>
                <a:gd name="connsiteY4" fmla="*/ 0 h 1232756"/>
                <a:gd name="connsiteX5" fmla="*/ 2320240 w 6754054"/>
                <a:gd name="connsiteY5" fmla="*/ 0 h 1232756"/>
                <a:gd name="connsiteX6" fmla="*/ 2782585 w 6754054"/>
                <a:gd name="connsiteY6" fmla="*/ 0 h 1232756"/>
                <a:gd name="connsiteX7" fmla="*/ 3244929 w 6754054"/>
                <a:gd name="connsiteY7" fmla="*/ 0 h 1232756"/>
                <a:gd name="connsiteX8" fmla="*/ 3905420 w 6754054"/>
                <a:gd name="connsiteY8" fmla="*/ 0 h 1232756"/>
                <a:gd name="connsiteX9" fmla="*/ 4565912 w 6754054"/>
                <a:gd name="connsiteY9" fmla="*/ 0 h 1232756"/>
                <a:gd name="connsiteX10" fmla="*/ 5226403 w 6754054"/>
                <a:gd name="connsiteY10" fmla="*/ 0 h 1232756"/>
                <a:gd name="connsiteX11" fmla="*/ 6018993 w 6754054"/>
                <a:gd name="connsiteY11" fmla="*/ 0 h 1232756"/>
                <a:gd name="connsiteX12" fmla="*/ 6679485 w 6754054"/>
                <a:gd name="connsiteY12" fmla="*/ 0 h 1232756"/>
                <a:gd name="connsiteX13" fmla="*/ 6754054 w 6754054"/>
                <a:gd name="connsiteY13" fmla="*/ 74569 h 1232756"/>
                <a:gd name="connsiteX14" fmla="*/ 6754054 w 6754054"/>
                <a:gd name="connsiteY14" fmla="*/ 594706 h 1232756"/>
                <a:gd name="connsiteX15" fmla="*/ 6754054 w 6754054"/>
                <a:gd name="connsiteY15" fmla="*/ 1158187 h 1232756"/>
                <a:gd name="connsiteX16" fmla="*/ 6679485 w 6754054"/>
                <a:gd name="connsiteY16" fmla="*/ 1232756 h 1232756"/>
                <a:gd name="connsiteX17" fmla="*/ 6151092 w 6754054"/>
                <a:gd name="connsiteY17" fmla="*/ 1232756 h 1232756"/>
                <a:gd name="connsiteX18" fmla="*/ 5622698 w 6754054"/>
                <a:gd name="connsiteY18" fmla="*/ 1232756 h 1232756"/>
                <a:gd name="connsiteX19" fmla="*/ 5160354 w 6754054"/>
                <a:gd name="connsiteY19" fmla="*/ 1232756 h 1232756"/>
                <a:gd name="connsiteX20" fmla="*/ 4367764 w 6754054"/>
                <a:gd name="connsiteY20" fmla="*/ 1232756 h 1232756"/>
                <a:gd name="connsiteX21" fmla="*/ 3707273 w 6754054"/>
                <a:gd name="connsiteY21" fmla="*/ 1232756 h 1232756"/>
                <a:gd name="connsiteX22" fmla="*/ 3112830 w 6754054"/>
                <a:gd name="connsiteY22" fmla="*/ 1232756 h 1232756"/>
                <a:gd name="connsiteX23" fmla="*/ 2386290 w 6754054"/>
                <a:gd name="connsiteY23" fmla="*/ 1232756 h 1232756"/>
                <a:gd name="connsiteX24" fmla="*/ 1725798 w 6754054"/>
                <a:gd name="connsiteY24" fmla="*/ 1232756 h 1232756"/>
                <a:gd name="connsiteX25" fmla="*/ 1131356 w 6754054"/>
                <a:gd name="connsiteY25" fmla="*/ 1232756 h 1232756"/>
                <a:gd name="connsiteX26" fmla="*/ 669011 w 6754054"/>
                <a:gd name="connsiteY26" fmla="*/ 1232756 h 1232756"/>
                <a:gd name="connsiteX27" fmla="*/ 74569 w 6754054"/>
                <a:gd name="connsiteY27" fmla="*/ 1232756 h 1232756"/>
                <a:gd name="connsiteX28" fmla="*/ 0 w 6754054"/>
                <a:gd name="connsiteY28" fmla="*/ 1158187 h 1232756"/>
                <a:gd name="connsiteX29" fmla="*/ 0 w 6754054"/>
                <a:gd name="connsiteY29" fmla="*/ 638050 h 1232756"/>
                <a:gd name="connsiteX30" fmla="*/ 0 w 6754054"/>
                <a:gd name="connsiteY30" fmla="*/ 74569 h 12327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754054" h="1232756" fill="none" extrusionOk="0">
                  <a:moveTo>
                    <a:pt x="0" y="74569"/>
                  </a:moveTo>
                  <a:cubicBezTo>
                    <a:pt x="-787" y="39801"/>
                    <a:pt x="30378" y="-3330"/>
                    <a:pt x="74569" y="0"/>
                  </a:cubicBezTo>
                  <a:cubicBezTo>
                    <a:pt x="247953" y="-12467"/>
                    <a:pt x="421956" y="14990"/>
                    <a:pt x="536913" y="0"/>
                  </a:cubicBezTo>
                  <a:cubicBezTo>
                    <a:pt x="651870" y="-14990"/>
                    <a:pt x="804491" y="17741"/>
                    <a:pt x="1065306" y="0"/>
                  </a:cubicBezTo>
                  <a:cubicBezTo>
                    <a:pt x="1326121" y="-17741"/>
                    <a:pt x="1592411" y="-29510"/>
                    <a:pt x="1857896" y="0"/>
                  </a:cubicBezTo>
                  <a:cubicBezTo>
                    <a:pt x="2123381" y="29510"/>
                    <a:pt x="2161530" y="21103"/>
                    <a:pt x="2320240" y="0"/>
                  </a:cubicBezTo>
                  <a:cubicBezTo>
                    <a:pt x="2478950" y="-21103"/>
                    <a:pt x="2572724" y="-17941"/>
                    <a:pt x="2782585" y="0"/>
                  </a:cubicBezTo>
                  <a:cubicBezTo>
                    <a:pt x="2992447" y="17941"/>
                    <a:pt x="3098533" y="-6141"/>
                    <a:pt x="3244929" y="0"/>
                  </a:cubicBezTo>
                  <a:cubicBezTo>
                    <a:pt x="3391325" y="6141"/>
                    <a:pt x="3684128" y="25154"/>
                    <a:pt x="3905420" y="0"/>
                  </a:cubicBezTo>
                  <a:cubicBezTo>
                    <a:pt x="4126712" y="-25154"/>
                    <a:pt x="4376979" y="52"/>
                    <a:pt x="4565912" y="0"/>
                  </a:cubicBezTo>
                  <a:cubicBezTo>
                    <a:pt x="4754845" y="-52"/>
                    <a:pt x="4957615" y="-18774"/>
                    <a:pt x="5226403" y="0"/>
                  </a:cubicBezTo>
                  <a:cubicBezTo>
                    <a:pt x="5495191" y="18774"/>
                    <a:pt x="5829439" y="-864"/>
                    <a:pt x="6018993" y="0"/>
                  </a:cubicBezTo>
                  <a:cubicBezTo>
                    <a:pt x="6208547" y="864"/>
                    <a:pt x="6495614" y="-21256"/>
                    <a:pt x="6679485" y="0"/>
                  </a:cubicBezTo>
                  <a:cubicBezTo>
                    <a:pt x="6730722" y="443"/>
                    <a:pt x="6750264" y="39924"/>
                    <a:pt x="6754054" y="74569"/>
                  </a:cubicBezTo>
                  <a:cubicBezTo>
                    <a:pt x="6756669" y="246916"/>
                    <a:pt x="6766307" y="354092"/>
                    <a:pt x="6754054" y="594706"/>
                  </a:cubicBezTo>
                  <a:cubicBezTo>
                    <a:pt x="6741801" y="835320"/>
                    <a:pt x="6772859" y="933440"/>
                    <a:pt x="6754054" y="1158187"/>
                  </a:cubicBezTo>
                  <a:cubicBezTo>
                    <a:pt x="6751423" y="1198537"/>
                    <a:pt x="6717763" y="1226927"/>
                    <a:pt x="6679485" y="1232756"/>
                  </a:cubicBezTo>
                  <a:cubicBezTo>
                    <a:pt x="6513793" y="1207192"/>
                    <a:pt x="6271918" y="1244082"/>
                    <a:pt x="6151092" y="1232756"/>
                  </a:cubicBezTo>
                  <a:cubicBezTo>
                    <a:pt x="6030266" y="1221430"/>
                    <a:pt x="5826986" y="1210741"/>
                    <a:pt x="5622698" y="1232756"/>
                  </a:cubicBezTo>
                  <a:cubicBezTo>
                    <a:pt x="5418410" y="1254771"/>
                    <a:pt x="5371159" y="1232677"/>
                    <a:pt x="5160354" y="1232756"/>
                  </a:cubicBezTo>
                  <a:cubicBezTo>
                    <a:pt x="4949549" y="1232835"/>
                    <a:pt x="4615465" y="1247665"/>
                    <a:pt x="4367764" y="1232756"/>
                  </a:cubicBezTo>
                  <a:cubicBezTo>
                    <a:pt x="4120063" y="1217848"/>
                    <a:pt x="3882836" y="1205985"/>
                    <a:pt x="3707273" y="1232756"/>
                  </a:cubicBezTo>
                  <a:cubicBezTo>
                    <a:pt x="3531710" y="1259527"/>
                    <a:pt x="3278358" y="1244321"/>
                    <a:pt x="3112830" y="1232756"/>
                  </a:cubicBezTo>
                  <a:cubicBezTo>
                    <a:pt x="2947302" y="1221191"/>
                    <a:pt x="2696596" y="1243210"/>
                    <a:pt x="2386290" y="1232756"/>
                  </a:cubicBezTo>
                  <a:cubicBezTo>
                    <a:pt x="2075984" y="1222302"/>
                    <a:pt x="1991265" y="1235500"/>
                    <a:pt x="1725798" y="1232756"/>
                  </a:cubicBezTo>
                  <a:cubicBezTo>
                    <a:pt x="1460331" y="1230012"/>
                    <a:pt x="1278846" y="1230932"/>
                    <a:pt x="1131356" y="1232756"/>
                  </a:cubicBezTo>
                  <a:cubicBezTo>
                    <a:pt x="983866" y="1234580"/>
                    <a:pt x="788498" y="1246864"/>
                    <a:pt x="669011" y="1232756"/>
                  </a:cubicBezTo>
                  <a:cubicBezTo>
                    <a:pt x="549524" y="1218648"/>
                    <a:pt x="222273" y="1241796"/>
                    <a:pt x="74569" y="1232756"/>
                  </a:cubicBezTo>
                  <a:cubicBezTo>
                    <a:pt x="32715" y="1237577"/>
                    <a:pt x="8803" y="1201345"/>
                    <a:pt x="0" y="1158187"/>
                  </a:cubicBezTo>
                  <a:cubicBezTo>
                    <a:pt x="-17337" y="1001965"/>
                    <a:pt x="11044" y="797535"/>
                    <a:pt x="0" y="638050"/>
                  </a:cubicBezTo>
                  <a:cubicBezTo>
                    <a:pt x="-11044" y="478565"/>
                    <a:pt x="-3590" y="336174"/>
                    <a:pt x="0" y="74569"/>
                  </a:cubicBezTo>
                  <a:close/>
                </a:path>
                <a:path w="6754054" h="1232756" stroke="0" extrusionOk="0">
                  <a:moveTo>
                    <a:pt x="0" y="74569"/>
                  </a:moveTo>
                  <a:cubicBezTo>
                    <a:pt x="291" y="42281"/>
                    <a:pt x="37748" y="7795"/>
                    <a:pt x="74569" y="0"/>
                  </a:cubicBezTo>
                  <a:cubicBezTo>
                    <a:pt x="358201" y="-32576"/>
                    <a:pt x="574519" y="-27852"/>
                    <a:pt x="801110" y="0"/>
                  </a:cubicBezTo>
                  <a:cubicBezTo>
                    <a:pt x="1027701" y="27852"/>
                    <a:pt x="1120393" y="-19743"/>
                    <a:pt x="1329503" y="0"/>
                  </a:cubicBezTo>
                  <a:cubicBezTo>
                    <a:pt x="1538613" y="19743"/>
                    <a:pt x="1658834" y="-16825"/>
                    <a:pt x="1857896" y="0"/>
                  </a:cubicBezTo>
                  <a:cubicBezTo>
                    <a:pt x="2056958" y="16825"/>
                    <a:pt x="2295342" y="28064"/>
                    <a:pt x="2584437" y="0"/>
                  </a:cubicBezTo>
                  <a:cubicBezTo>
                    <a:pt x="2873532" y="-28064"/>
                    <a:pt x="3056825" y="5772"/>
                    <a:pt x="3178880" y="0"/>
                  </a:cubicBezTo>
                  <a:cubicBezTo>
                    <a:pt x="3300935" y="-5772"/>
                    <a:pt x="3751825" y="-5579"/>
                    <a:pt x="3971469" y="0"/>
                  </a:cubicBezTo>
                  <a:cubicBezTo>
                    <a:pt x="4191113" y="5579"/>
                    <a:pt x="4404325" y="23265"/>
                    <a:pt x="4764059" y="0"/>
                  </a:cubicBezTo>
                  <a:cubicBezTo>
                    <a:pt x="5123793" y="-23265"/>
                    <a:pt x="5343189" y="22127"/>
                    <a:pt x="5490600" y="0"/>
                  </a:cubicBezTo>
                  <a:cubicBezTo>
                    <a:pt x="5638011" y="-22127"/>
                    <a:pt x="5769115" y="-8487"/>
                    <a:pt x="6018993" y="0"/>
                  </a:cubicBezTo>
                  <a:cubicBezTo>
                    <a:pt x="6268871" y="8487"/>
                    <a:pt x="6520676" y="-16590"/>
                    <a:pt x="6679485" y="0"/>
                  </a:cubicBezTo>
                  <a:cubicBezTo>
                    <a:pt x="6721230" y="-3677"/>
                    <a:pt x="6760817" y="34800"/>
                    <a:pt x="6754054" y="74569"/>
                  </a:cubicBezTo>
                  <a:cubicBezTo>
                    <a:pt x="6761614" y="223321"/>
                    <a:pt x="6771487" y="342321"/>
                    <a:pt x="6754054" y="594706"/>
                  </a:cubicBezTo>
                  <a:cubicBezTo>
                    <a:pt x="6736621" y="847091"/>
                    <a:pt x="6756697" y="999567"/>
                    <a:pt x="6754054" y="1158187"/>
                  </a:cubicBezTo>
                  <a:cubicBezTo>
                    <a:pt x="6757954" y="1198230"/>
                    <a:pt x="6721075" y="1239641"/>
                    <a:pt x="6679485" y="1232756"/>
                  </a:cubicBezTo>
                  <a:cubicBezTo>
                    <a:pt x="6424291" y="1269041"/>
                    <a:pt x="6142705" y="1271550"/>
                    <a:pt x="5886895" y="1232756"/>
                  </a:cubicBezTo>
                  <a:cubicBezTo>
                    <a:pt x="5631085" y="1193963"/>
                    <a:pt x="5577213" y="1258742"/>
                    <a:pt x="5292453" y="1232756"/>
                  </a:cubicBezTo>
                  <a:cubicBezTo>
                    <a:pt x="5007693" y="1206770"/>
                    <a:pt x="4830405" y="1221821"/>
                    <a:pt x="4499863" y="1232756"/>
                  </a:cubicBezTo>
                  <a:cubicBezTo>
                    <a:pt x="4169321" y="1243692"/>
                    <a:pt x="4073715" y="1210494"/>
                    <a:pt x="3773322" y="1232756"/>
                  </a:cubicBezTo>
                  <a:cubicBezTo>
                    <a:pt x="3472929" y="1255018"/>
                    <a:pt x="3438758" y="1210137"/>
                    <a:pt x="3178880" y="1232756"/>
                  </a:cubicBezTo>
                  <a:cubicBezTo>
                    <a:pt x="2919002" y="1255375"/>
                    <a:pt x="2821875" y="1252516"/>
                    <a:pt x="2650486" y="1232756"/>
                  </a:cubicBezTo>
                  <a:cubicBezTo>
                    <a:pt x="2479097" y="1212996"/>
                    <a:pt x="2290081" y="1233295"/>
                    <a:pt x="2122093" y="1232756"/>
                  </a:cubicBezTo>
                  <a:cubicBezTo>
                    <a:pt x="1954105" y="1232217"/>
                    <a:pt x="1691170" y="1213664"/>
                    <a:pt x="1329503" y="1232756"/>
                  </a:cubicBezTo>
                  <a:cubicBezTo>
                    <a:pt x="967836" y="1251849"/>
                    <a:pt x="860481" y="1206221"/>
                    <a:pt x="735061" y="1232756"/>
                  </a:cubicBezTo>
                  <a:cubicBezTo>
                    <a:pt x="609641" y="1259291"/>
                    <a:pt x="212646" y="1221681"/>
                    <a:pt x="74569" y="1232756"/>
                  </a:cubicBezTo>
                  <a:cubicBezTo>
                    <a:pt x="31983" y="1228570"/>
                    <a:pt x="1076" y="1200945"/>
                    <a:pt x="0" y="1158187"/>
                  </a:cubicBezTo>
                  <a:cubicBezTo>
                    <a:pt x="7635" y="947851"/>
                    <a:pt x="13841" y="761817"/>
                    <a:pt x="0" y="616378"/>
                  </a:cubicBezTo>
                  <a:cubicBezTo>
                    <a:pt x="-13841" y="470939"/>
                    <a:pt x="296" y="250777"/>
                    <a:pt x="0" y="74569"/>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1722634" y="1116239"/>
              <a:ext cx="6076031" cy="1015663"/>
            </a:xfrm>
            <a:prstGeom prst="rect">
              <a:avLst/>
            </a:prstGeom>
            <a:noFill/>
          </p:spPr>
          <p:txBody>
            <a:bodyPr wrap="square" lIns="121920" tIns="60960" rIns="121920" bIns="60960">
              <a:spAutoFit/>
            </a:bodyPr>
            <a:lstStyle/>
            <a:p>
              <a:pPr marL="0" marR="0" algn="just">
                <a:spcBef>
                  <a:spcPts val="100"/>
                </a:spcBef>
                <a:spcAft>
                  <a:spcPts val="100"/>
                </a:spcAft>
              </a:pPr>
              <a:r>
                <a:rPr lang="vi-VN"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rPr>
                <a:t>Câu trả lời Ma-ri-a tìm được sau khi làm thí nghiệm là gì?</a:t>
              </a:r>
              <a:endParaRPr lang="en-US" sz="4000" b="1"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13" name="Picture 12">
              <a:extLst>
                <a:ext uri="{FF2B5EF4-FFF2-40B4-BE49-F238E27FC236}">
                  <a16:creationId xmlns:a16="http://schemas.microsoft.com/office/drawing/2014/main" id="{174EC8A9-1259-58B5-1679-1F3282EBB2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9724" y="1206984"/>
              <a:ext cx="558398" cy="712824"/>
            </a:xfrm>
            <a:prstGeom prst="rect">
              <a:avLst/>
            </a:prstGeom>
          </p:spPr>
        </p:pic>
      </p:grpSp>
      <p:sp>
        <p:nvSpPr>
          <p:cNvPr id="3" name="Rectangle: Rounded Corners 2">
            <a:extLst>
              <a:ext uri="{FF2B5EF4-FFF2-40B4-BE49-F238E27FC236}">
                <a16:creationId xmlns:a16="http://schemas.microsoft.com/office/drawing/2014/main" id="{0EF695C4-9623-3FD8-A8AF-CA6CA41DB01D}"/>
              </a:ext>
            </a:extLst>
          </p:cNvPr>
          <p:cNvSpPr/>
          <p:nvPr/>
        </p:nvSpPr>
        <p:spPr>
          <a:xfrm>
            <a:off x="3827720" y="3365207"/>
            <a:ext cx="7506587" cy="483780"/>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endParaRPr>
          </a:p>
        </p:txBody>
      </p:sp>
      <p:sp>
        <p:nvSpPr>
          <p:cNvPr id="4" name="Rectangle: Rounded Corners 3">
            <a:extLst>
              <a:ext uri="{FF2B5EF4-FFF2-40B4-BE49-F238E27FC236}">
                <a16:creationId xmlns:a16="http://schemas.microsoft.com/office/drawing/2014/main" id="{B1A169AD-7E39-A805-EA55-63923BA1E7A9}"/>
              </a:ext>
            </a:extLst>
          </p:cNvPr>
          <p:cNvSpPr/>
          <p:nvPr/>
        </p:nvSpPr>
        <p:spPr>
          <a:xfrm>
            <a:off x="2105247" y="3918100"/>
            <a:ext cx="6804838" cy="419984"/>
          </a:xfrm>
          <a:prstGeom prst="round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endParaRPr>
          </a:p>
        </p:txBody>
      </p:sp>
      <p:grpSp>
        <p:nvGrpSpPr>
          <p:cNvPr id="5" name="Group 4">
            <a:extLst>
              <a:ext uri="{FF2B5EF4-FFF2-40B4-BE49-F238E27FC236}">
                <a16:creationId xmlns:a16="http://schemas.microsoft.com/office/drawing/2014/main" id="{6CB89A34-C07B-D6EA-7507-043292A74DD4}"/>
              </a:ext>
            </a:extLst>
          </p:cNvPr>
          <p:cNvGrpSpPr/>
          <p:nvPr/>
        </p:nvGrpSpPr>
        <p:grpSpPr>
          <a:xfrm>
            <a:off x="2020186" y="3075239"/>
            <a:ext cx="9355213" cy="3013142"/>
            <a:chOff x="514770" y="2660156"/>
            <a:chExt cx="8039100" cy="2393412"/>
          </a:xfrm>
          <a:solidFill>
            <a:schemeClr val="tx2">
              <a:lumMod val="20000"/>
              <a:lumOff val="80000"/>
            </a:schemeClr>
          </a:solidFill>
        </p:grpSpPr>
        <p:sp>
          <p:nvSpPr>
            <p:cNvPr id="6" name="Rectangle 5">
              <a:extLst>
                <a:ext uri="{FF2B5EF4-FFF2-40B4-BE49-F238E27FC236}">
                  <a16:creationId xmlns:a16="http://schemas.microsoft.com/office/drawing/2014/main" id="{4D84E42A-9E0E-3C87-2162-FE3B3F3B2968}"/>
                </a:ext>
              </a:extLst>
            </p:cNvPr>
            <p:cNvSpPr/>
            <p:nvPr/>
          </p:nvSpPr>
          <p:spPr>
            <a:xfrm>
              <a:off x="514770" y="2660156"/>
              <a:ext cx="8039100" cy="2393412"/>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 name="TextBox 8">
              <a:extLst>
                <a:ext uri="{FF2B5EF4-FFF2-40B4-BE49-F238E27FC236}">
                  <a16:creationId xmlns:a16="http://schemas.microsoft.com/office/drawing/2014/main" id="{BCB576BA-4EC6-200D-A624-98B477D11C3E}"/>
                </a:ext>
              </a:extLst>
            </p:cNvPr>
            <p:cNvSpPr txBox="1"/>
            <p:nvPr/>
          </p:nvSpPr>
          <p:spPr>
            <a:xfrm>
              <a:off x="670095" y="3160015"/>
              <a:ext cx="7720549" cy="1149030"/>
            </a:xfrm>
            <a:prstGeom prst="rect">
              <a:avLst/>
            </a:prstGeom>
            <a:noFill/>
            <a:ln w="38100">
              <a:noFill/>
            </a:ln>
          </p:spPr>
          <p:txBody>
            <a:bodyPr wrap="square" rtlCol="0">
              <a:spAutoFit/>
            </a:bodyPr>
            <a:lstStyle/>
            <a:p>
              <a:pPr algn="just" defTabSz="1219170">
                <a:buClr>
                  <a:srgbClr val="000000"/>
                </a:buClr>
              </a:pPr>
              <a:r>
                <a:rPr lang="vi-VN" sz="4400" dirty="0">
                  <a:solidFill>
                    <a:prstClr val="black"/>
                  </a:solidFill>
                  <a:latin typeface="Cambria" panose="02040503050406030204" pitchFamily="18" charset="0"/>
                  <a:ea typeface="Cambria" panose="02040503050406030204" pitchFamily="18" charset="0"/>
                  <a:cs typeface="Calibri" panose="020F0502020204030204" pitchFamily="34" charset="0"/>
                </a:rPr>
                <a:t>Khi giữa tách trà và đĩa có một chút nước thì tách trà sẽ đứng yên.</a:t>
              </a:r>
              <a:endParaRPr lang="en-US" sz="4400" kern="0" dirty="0">
                <a:solidFill>
                  <a:srgbClr val="00000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sp>
        <p:nvSpPr>
          <p:cNvPr id="10" name="Arrow: Left 9">
            <a:hlinkClick r:id="rId6" action="ppaction://hlinksldjump"/>
            <a:extLst>
              <a:ext uri="{FF2B5EF4-FFF2-40B4-BE49-F238E27FC236}">
                <a16:creationId xmlns:a16="http://schemas.microsoft.com/office/drawing/2014/main" id="{B2CD82BE-DC6E-249D-645A-8DEB7FFF2D44}"/>
              </a:ext>
            </a:extLst>
          </p:cNvPr>
          <p:cNvSpPr/>
          <p:nvPr/>
        </p:nvSpPr>
        <p:spPr>
          <a:xfrm>
            <a:off x="10302949" y="6241312"/>
            <a:ext cx="1158949" cy="39340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252254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 calcmode="lin" valueType="num">
                                      <p:cBhvr additive="base">
                                        <p:cTn id="12" dur="500" fill="hold"/>
                                        <p:tgtEl>
                                          <p:spTgt spid="89"/>
                                        </p:tgtEl>
                                        <p:attrNameLst>
                                          <p:attrName>ppt_x</p:attrName>
                                        </p:attrNameLst>
                                      </p:cBhvr>
                                      <p:tavLst>
                                        <p:tav tm="0">
                                          <p:val>
                                            <p:strVal val="#ppt_x"/>
                                          </p:val>
                                        </p:tav>
                                        <p:tav tm="100000">
                                          <p:val>
                                            <p:strVal val="#ppt_x"/>
                                          </p:val>
                                        </p:tav>
                                      </p:tavLst>
                                    </p:anim>
                                    <p:anim calcmode="lin" valueType="num">
                                      <p:cBhvr additive="base">
                                        <p:cTn id="13" dur="500" fill="hold"/>
                                        <p:tgtEl>
                                          <p:spTgt spid="89"/>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wipe(left)">
                                      <p:cBhvr>
                                        <p:cTn id="18" dur="750"/>
                                        <p:tgtEl>
                                          <p:spTgt spid="3"/>
                                        </p:tgtEl>
                                      </p:cBhvr>
                                    </p:animEffect>
                                  </p:childTnLst>
                                  <p:subTnLst>
                                    <p:audio>
                                      <p:cMediaNode>
                                        <p:cTn display="0" masterRel="sameClick">
                                          <p:stCondLst>
                                            <p:cond evt="begin" delay="0">
                                              <p:tn val="16"/>
                                            </p:cond>
                                          </p:stCondLst>
                                          <p:endCondLst>
                                            <p:cond evt="onStopAudio" delay="0">
                                              <p:tgtEl>
                                                <p:sldTgt/>
                                              </p:tgtEl>
                                            </p:cond>
                                          </p:endCondLst>
                                        </p:cTn>
                                        <p:tgtEl>
                                          <p:sndTgt r:embed="rId3" name="tiếng-flash-trò-chơi.wav"/>
                                        </p:tgtEl>
                                      </p:cMediaNode>
                                    </p:audio>
                                  </p:subTnLst>
                                </p:cTn>
                              </p:par>
                            </p:childTnLst>
                          </p:cTn>
                        </p:par>
                        <p:par>
                          <p:cTn id="19" fill="hold">
                            <p:stCondLst>
                              <p:cond delay="750"/>
                            </p:stCondLst>
                            <p:childTnLst>
                              <p:par>
                                <p:cTn id="20" presetID="22" presetClass="entr" presetSubtype="8" fill="hold" grpId="0" nodeType="after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750"/>
                                        <p:tgtEl>
                                          <p:spTgt spid="4"/>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 calcmode="lin" valueType="num">
                                      <p:cBhvr additive="base">
                                        <p:cTn id="27" dur="500" fill="hold"/>
                                        <p:tgtEl>
                                          <p:spTgt spid="5"/>
                                        </p:tgtEl>
                                        <p:attrNameLst>
                                          <p:attrName>ppt_x</p:attrName>
                                        </p:attrNameLst>
                                      </p:cBhvr>
                                      <p:tavLst>
                                        <p:tav tm="0">
                                          <p:val>
                                            <p:strVal val="#ppt_x"/>
                                          </p:val>
                                        </p:tav>
                                        <p:tav tm="100000">
                                          <p:val>
                                            <p:strVal val="#ppt_x"/>
                                          </p:val>
                                        </p:tav>
                                      </p:tavLst>
                                    </p:anim>
                                    <p:anim calcmode="lin" valueType="num">
                                      <p:cBhvr additive="base">
                                        <p:cTn id="2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3"/>
          <a:stretch>
            <a:fillRect/>
          </a:stretch>
        </p:blipFill>
        <p:spPr>
          <a:xfrm>
            <a:off x="-1" y="-48768"/>
            <a:ext cx="12192000" cy="6858000"/>
          </a:xfrm>
          <a:prstGeom prst="rect">
            <a:avLst/>
          </a:prstGeom>
        </p:spPr>
      </p:pic>
      <p:grpSp>
        <p:nvGrpSpPr>
          <p:cNvPr id="89" name="Group 88">
            <a:extLst>
              <a:ext uri="{FF2B5EF4-FFF2-40B4-BE49-F238E27FC236}">
                <a16:creationId xmlns:a16="http://schemas.microsoft.com/office/drawing/2014/main" id="{BE4DC9B7-F99B-4322-80BE-B5B12EB72EA2}"/>
              </a:ext>
            </a:extLst>
          </p:cNvPr>
          <p:cNvGrpSpPr/>
          <p:nvPr/>
        </p:nvGrpSpPr>
        <p:grpSpPr>
          <a:xfrm>
            <a:off x="159488" y="2317898"/>
            <a:ext cx="11908465" cy="3763322"/>
            <a:chOff x="499327" y="2226587"/>
            <a:chExt cx="8039100" cy="2452129"/>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499327" y="2226587"/>
              <a:ext cx="8039100" cy="2393411"/>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2000" kern="0">
                <a:solidFill>
                  <a:srgbClr val="FFFFFF"/>
                </a:solidFill>
                <a:latin typeface="Cambria" panose="02040503050406030204" pitchFamily="18" charset="0"/>
                <a:ea typeface="Cambria" panose="02040503050406030204" pitchFamily="18" charset="0"/>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568217" y="2322336"/>
              <a:ext cx="7857495" cy="2356380"/>
            </a:xfrm>
            <a:prstGeom prst="rect">
              <a:avLst/>
            </a:prstGeom>
            <a:noFill/>
            <a:ln w="38100">
              <a:noFill/>
            </a:ln>
          </p:spPr>
          <p:txBody>
            <a:bodyPr wrap="square" rtlCol="0">
              <a:spAutoFit/>
            </a:bodyPr>
            <a:lstStyle/>
            <a:p>
              <a:pPr marL="342900" marR="0" lvl="0" indent="-342900" algn="just">
                <a:spcBef>
                  <a:spcPts val="100"/>
                </a:spcBef>
                <a:spcAft>
                  <a:spcPts val="100"/>
                </a:spcAft>
                <a:buFont typeface="Symbol" panose="05050102010706020507" pitchFamily="18" charset="2"/>
                <a:buChar char=""/>
              </a:pPr>
              <a:r>
                <a:rPr lang="en-US" sz="32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vi-VN" sz="32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Đây là câu khen ngợi Ma-ri-a của người cha.</a:t>
              </a:r>
              <a:endPar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spcBef>
                  <a:spcPts val="100"/>
                </a:spcBef>
                <a:spcAft>
                  <a:spcPts val="100"/>
                </a:spcAft>
                <a:buFont typeface="Symbol" panose="05050102010706020507" pitchFamily="18" charset="2"/>
                <a:buChar char=""/>
              </a:pPr>
              <a:r>
                <a:rPr lang="vi-VN" sz="32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Đây là câu nói người cha đánh giá cao khả năng nghiên cứu của Ma-</a:t>
              </a:r>
              <a:r>
                <a:rPr lang="en-US" sz="32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r</a:t>
              </a:r>
              <a:r>
                <a:rPr lang="vi-VN" sz="32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i-a.</a:t>
              </a:r>
              <a:endPar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spcBef>
                  <a:spcPts val="100"/>
                </a:spcBef>
                <a:spcAft>
                  <a:spcPts val="100"/>
                </a:spcAft>
                <a:buFont typeface="Symbol" panose="05050102010706020507" pitchFamily="18" charset="2"/>
                <a:buChar char=""/>
              </a:pPr>
              <a:r>
                <a:rPr lang="vi-VN" sz="32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Đây là câu dự đoán của người cha về cô con gái giỏi giang của mình có khả năng phát huy truyền thống của gia tộc.</a:t>
              </a:r>
              <a:endPar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342900" marR="0" lvl="0" indent="-342900" algn="just">
                <a:spcBef>
                  <a:spcPts val="100"/>
                </a:spcBef>
                <a:spcAft>
                  <a:spcPts val="100"/>
                </a:spcAft>
                <a:buFont typeface="Symbol" panose="05050102010706020507" pitchFamily="18" charset="2"/>
                <a:buChar char=""/>
              </a:pPr>
              <a:r>
                <a:rPr lang="vi-VN" sz="32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Đây là câu nói đầy tự h</a:t>
              </a:r>
              <a:r>
                <a:rPr lang="en-US" sz="3200" b="1" i="1" dirty="0">
                  <a:solidFill>
                    <a:srgbClr val="FF0000"/>
                  </a:solidFill>
                  <a:latin typeface="Cambria" panose="02040503050406030204" pitchFamily="18" charset="0"/>
                  <a:ea typeface="Cambria" panose="02040503050406030204" pitchFamily="18" charset="0"/>
                  <a:cs typeface="Times New Roman" panose="02020603050405020304" pitchFamily="18" charset="0"/>
                </a:rPr>
                <a:t>à</a:t>
              </a:r>
              <a:r>
                <a:rPr lang="vi-VN" sz="32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o của người cha về cô con gái giỏi giang của mình.</a:t>
              </a:r>
              <a:endPar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BA8E475A-229D-44FF-A2FB-2A5A9502F111}"/>
              </a:ext>
            </a:extLst>
          </p:cNvPr>
          <p:cNvGrpSpPr/>
          <p:nvPr/>
        </p:nvGrpSpPr>
        <p:grpSpPr>
          <a:xfrm>
            <a:off x="637953" y="187855"/>
            <a:ext cx="10738883" cy="1920874"/>
            <a:chOff x="735996" y="890487"/>
            <a:chExt cx="7405885" cy="1440656"/>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777240" y="972879"/>
              <a:ext cx="7364641" cy="1084522"/>
            </a:xfrm>
            <a:custGeom>
              <a:avLst/>
              <a:gdLst>
                <a:gd name="connsiteX0" fmla="*/ 0 w 10679077"/>
                <a:gd name="connsiteY0" fmla="*/ 87470 h 1446029"/>
                <a:gd name="connsiteX1" fmla="*/ 87470 w 10679077"/>
                <a:gd name="connsiteY1" fmla="*/ 0 h 1446029"/>
                <a:gd name="connsiteX2" fmla="*/ 743979 w 10679077"/>
                <a:gd name="connsiteY2" fmla="*/ 0 h 1446029"/>
                <a:gd name="connsiteX3" fmla="*/ 1295446 w 10679077"/>
                <a:gd name="connsiteY3" fmla="*/ 0 h 1446029"/>
                <a:gd name="connsiteX4" fmla="*/ 1636830 w 10679077"/>
                <a:gd name="connsiteY4" fmla="*/ 0 h 1446029"/>
                <a:gd name="connsiteX5" fmla="*/ 2188297 w 10679077"/>
                <a:gd name="connsiteY5" fmla="*/ 0 h 1446029"/>
                <a:gd name="connsiteX6" fmla="*/ 2634723 w 10679077"/>
                <a:gd name="connsiteY6" fmla="*/ 0 h 1446029"/>
                <a:gd name="connsiteX7" fmla="*/ 2976108 w 10679077"/>
                <a:gd name="connsiteY7" fmla="*/ 0 h 1446029"/>
                <a:gd name="connsiteX8" fmla="*/ 3842699 w 10679077"/>
                <a:gd name="connsiteY8" fmla="*/ 0 h 1446029"/>
                <a:gd name="connsiteX9" fmla="*/ 4499208 w 10679077"/>
                <a:gd name="connsiteY9" fmla="*/ 0 h 1446029"/>
                <a:gd name="connsiteX10" fmla="*/ 5050675 w 10679077"/>
                <a:gd name="connsiteY10" fmla="*/ 0 h 1446029"/>
                <a:gd name="connsiteX11" fmla="*/ 5812225 w 10679077"/>
                <a:gd name="connsiteY11" fmla="*/ 0 h 1446029"/>
                <a:gd name="connsiteX12" fmla="*/ 6468733 w 10679077"/>
                <a:gd name="connsiteY12" fmla="*/ 0 h 1446029"/>
                <a:gd name="connsiteX13" fmla="*/ 7020200 w 10679077"/>
                <a:gd name="connsiteY13" fmla="*/ 0 h 1446029"/>
                <a:gd name="connsiteX14" fmla="*/ 7361585 w 10679077"/>
                <a:gd name="connsiteY14" fmla="*/ 0 h 1446029"/>
                <a:gd name="connsiteX15" fmla="*/ 7913052 w 10679077"/>
                <a:gd name="connsiteY15" fmla="*/ 0 h 1446029"/>
                <a:gd name="connsiteX16" fmla="*/ 8464519 w 10679077"/>
                <a:gd name="connsiteY16" fmla="*/ 0 h 1446029"/>
                <a:gd name="connsiteX17" fmla="*/ 8805904 w 10679077"/>
                <a:gd name="connsiteY17" fmla="*/ 0 h 1446029"/>
                <a:gd name="connsiteX18" fmla="*/ 9252330 w 10679077"/>
                <a:gd name="connsiteY18" fmla="*/ 0 h 1446029"/>
                <a:gd name="connsiteX19" fmla="*/ 9593714 w 10679077"/>
                <a:gd name="connsiteY19" fmla="*/ 0 h 1446029"/>
                <a:gd name="connsiteX20" fmla="*/ 10591607 w 10679077"/>
                <a:gd name="connsiteY20" fmla="*/ 0 h 1446029"/>
                <a:gd name="connsiteX21" fmla="*/ 10679077 w 10679077"/>
                <a:gd name="connsiteY21" fmla="*/ 87470 h 1446029"/>
                <a:gd name="connsiteX22" fmla="*/ 10679077 w 10679077"/>
                <a:gd name="connsiteY22" fmla="*/ 748436 h 1446029"/>
                <a:gd name="connsiteX23" fmla="*/ 10679077 w 10679077"/>
                <a:gd name="connsiteY23" fmla="*/ 1358559 h 1446029"/>
                <a:gd name="connsiteX24" fmla="*/ 10591607 w 10679077"/>
                <a:gd name="connsiteY24" fmla="*/ 1446029 h 1446029"/>
                <a:gd name="connsiteX25" fmla="*/ 9830057 w 10679077"/>
                <a:gd name="connsiteY25" fmla="*/ 1446029 h 1446029"/>
                <a:gd name="connsiteX26" fmla="*/ 9068507 w 10679077"/>
                <a:gd name="connsiteY26" fmla="*/ 1446029 h 1446029"/>
                <a:gd name="connsiteX27" fmla="*/ 8622081 w 10679077"/>
                <a:gd name="connsiteY27" fmla="*/ 1446029 h 1446029"/>
                <a:gd name="connsiteX28" fmla="*/ 8280697 w 10679077"/>
                <a:gd name="connsiteY28" fmla="*/ 1446029 h 1446029"/>
                <a:gd name="connsiteX29" fmla="*/ 7414106 w 10679077"/>
                <a:gd name="connsiteY29" fmla="*/ 1446029 h 1446029"/>
                <a:gd name="connsiteX30" fmla="*/ 6862638 w 10679077"/>
                <a:gd name="connsiteY30" fmla="*/ 1446029 h 1446029"/>
                <a:gd name="connsiteX31" fmla="*/ 6311171 w 10679077"/>
                <a:gd name="connsiteY31" fmla="*/ 1446029 h 1446029"/>
                <a:gd name="connsiteX32" fmla="*/ 5654663 w 10679077"/>
                <a:gd name="connsiteY32" fmla="*/ 1446029 h 1446029"/>
                <a:gd name="connsiteX33" fmla="*/ 4788071 w 10679077"/>
                <a:gd name="connsiteY33" fmla="*/ 1446029 h 1446029"/>
                <a:gd name="connsiteX34" fmla="*/ 4236604 w 10679077"/>
                <a:gd name="connsiteY34" fmla="*/ 1446029 h 1446029"/>
                <a:gd name="connsiteX35" fmla="*/ 3580096 w 10679077"/>
                <a:gd name="connsiteY35" fmla="*/ 1446029 h 1446029"/>
                <a:gd name="connsiteX36" fmla="*/ 3028628 w 10679077"/>
                <a:gd name="connsiteY36" fmla="*/ 1446029 h 1446029"/>
                <a:gd name="connsiteX37" fmla="*/ 2372120 w 10679077"/>
                <a:gd name="connsiteY37" fmla="*/ 1446029 h 1446029"/>
                <a:gd name="connsiteX38" fmla="*/ 1610570 w 10679077"/>
                <a:gd name="connsiteY38" fmla="*/ 1446029 h 1446029"/>
                <a:gd name="connsiteX39" fmla="*/ 1059103 w 10679077"/>
                <a:gd name="connsiteY39" fmla="*/ 1446029 h 1446029"/>
                <a:gd name="connsiteX40" fmla="*/ 87470 w 10679077"/>
                <a:gd name="connsiteY40" fmla="*/ 1446029 h 1446029"/>
                <a:gd name="connsiteX41" fmla="*/ 0 w 10679077"/>
                <a:gd name="connsiteY41" fmla="*/ 1358559 h 1446029"/>
                <a:gd name="connsiteX42" fmla="*/ 0 w 10679077"/>
                <a:gd name="connsiteY42" fmla="*/ 710304 h 1446029"/>
                <a:gd name="connsiteX43" fmla="*/ 0 w 10679077"/>
                <a:gd name="connsiteY43" fmla="*/ 87470 h 144602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Lst>
              <a:rect l="l" t="t" r="r" b="b"/>
              <a:pathLst>
                <a:path w="10679077" h="1446029" fill="none" extrusionOk="0">
                  <a:moveTo>
                    <a:pt x="0" y="87470"/>
                  </a:moveTo>
                  <a:cubicBezTo>
                    <a:pt x="-554" y="37993"/>
                    <a:pt x="30272" y="6995"/>
                    <a:pt x="87470" y="0"/>
                  </a:cubicBezTo>
                  <a:cubicBezTo>
                    <a:pt x="412160" y="-6974"/>
                    <a:pt x="420373" y="20642"/>
                    <a:pt x="743979" y="0"/>
                  </a:cubicBezTo>
                  <a:cubicBezTo>
                    <a:pt x="1067585" y="-20642"/>
                    <a:pt x="1134528" y="-11557"/>
                    <a:pt x="1295446" y="0"/>
                  </a:cubicBezTo>
                  <a:cubicBezTo>
                    <a:pt x="1456364" y="11557"/>
                    <a:pt x="1482471" y="1732"/>
                    <a:pt x="1636830" y="0"/>
                  </a:cubicBezTo>
                  <a:cubicBezTo>
                    <a:pt x="1791189" y="-1732"/>
                    <a:pt x="2013542" y="-17054"/>
                    <a:pt x="2188297" y="0"/>
                  </a:cubicBezTo>
                  <a:cubicBezTo>
                    <a:pt x="2363052" y="17054"/>
                    <a:pt x="2416235" y="-138"/>
                    <a:pt x="2634723" y="0"/>
                  </a:cubicBezTo>
                  <a:cubicBezTo>
                    <a:pt x="2853211" y="138"/>
                    <a:pt x="2833452" y="-890"/>
                    <a:pt x="2976108" y="0"/>
                  </a:cubicBezTo>
                  <a:cubicBezTo>
                    <a:pt x="3118764" y="890"/>
                    <a:pt x="3558269" y="16660"/>
                    <a:pt x="3842699" y="0"/>
                  </a:cubicBezTo>
                  <a:cubicBezTo>
                    <a:pt x="4127129" y="-16660"/>
                    <a:pt x="4210680" y="26594"/>
                    <a:pt x="4499208" y="0"/>
                  </a:cubicBezTo>
                  <a:cubicBezTo>
                    <a:pt x="4787736" y="-26594"/>
                    <a:pt x="4842209" y="25477"/>
                    <a:pt x="5050675" y="0"/>
                  </a:cubicBezTo>
                  <a:cubicBezTo>
                    <a:pt x="5259141" y="-25477"/>
                    <a:pt x="5453863" y="-19849"/>
                    <a:pt x="5812225" y="0"/>
                  </a:cubicBezTo>
                  <a:cubicBezTo>
                    <a:pt x="6170587" y="19849"/>
                    <a:pt x="6268498" y="24482"/>
                    <a:pt x="6468733" y="0"/>
                  </a:cubicBezTo>
                  <a:cubicBezTo>
                    <a:pt x="6668968" y="-24482"/>
                    <a:pt x="6753601" y="12238"/>
                    <a:pt x="7020200" y="0"/>
                  </a:cubicBezTo>
                  <a:cubicBezTo>
                    <a:pt x="7286799" y="-12238"/>
                    <a:pt x="7280342" y="8779"/>
                    <a:pt x="7361585" y="0"/>
                  </a:cubicBezTo>
                  <a:cubicBezTo>
                    <a:pt x="7442829" y="-8779"/>
                    <a:pt x="7797494" y="-26355"/>
                    <a:pt x="7913052" y="0"/>
                  </a:cubicBezTo>
                  <a:cubicBezTo>
                    <a:pt x="8028610" y="26355"/>
                    <a:pt x="8195001" y="20269"/>
                    <a:pt x="8464519" y="0"/>
                  </a:cubicBezTo>
                  <a:cubicBezTo>
                    <a:pt x="8734037" y="-20269"/>
                    <a:pt x="8652956" y="-12888"/>
                    <a:pt x="8805904" y="0"/>
                  </a:cubicBezTo>
                  <a:cubicBezTo>
                    <a:pt x="8958853" y="12888"/>
                    <a:pt x="9162337" y="10453"/>
                    <a:pt x="9252330" y="0"/>
                  </a:cubicBezTo>
                  <a:cubicBezTo>
                    <a:pt x="9342323" y="-10453"/>
                    <a:pt x="9488906" y="-3862"/>
                    <a:pt x="9593714" y="0"/>
                  </a:cubicBezTo>
                  <a:cubicBezTo>
                    <a:pt x="9698522" y="3862"/>
                    <a:pt x="10259336" y="38096"/>
                    <a:pt x="10591607" y="0"/>
                  </a:cubicBezTo>
                  <a:cubicBezTo>
                    <a:pt x="10642667" y="4684"/>
                    <a:pt x="10675304" y="41162"/>
                    <a:pt x="10679077" y="87470"/>
                  </a:cubicBezTo>
                  <a:cubicBezTo>
                    <a:pt x="10708762" y="251627"/>
                    <a:pt x="10646232" y="420632"/>
                    <a:pt x="10679077" y="748436"/>
                  </a:cubicBezTo>
                  <a:cubicBezTo>
                    <a:pt x="10711922" y="1076240"/>
                    <a:pt x="10657251" y="1212406"/>
                    <a:pt x="10679077" y="1358559"/>
                  </a:cubicBezTo>
                  <a:cubicBezTo>
                    <a:pt x="10678486" y="1405707"/>
                    <a:pt x="10641126" y="1446568"/>
                    <a:pt x="10591607" y="1446029"/>
                  </a:cubicBezTo>
                  <a:cubicBezTo>
                    <a:pt x="10274645" y="1443036"/>
                    <a:pt x="9996943" y="1481846"/>
                    <a:pt x="9830057" y="1446029"/>
                  </a:cubicBezTo>
                  <a:cubicBezTo>
                    <a:pt x="9663171" y="1410213"/>
                    <a:pt x="9261230" y="1446064"/>
                    <a:pt x="9068507" y="1446029"/>
                  </a:cubicBezTo>
                  <a:cubicBezTo>
                    <a:pt x="8875784" y="1445995"/>
                    <a:pt x="8744881" y="1438825"/>
                    <a:pt x="8622081" y="1446029"/>
                  </a:cubicBezTo>
                  <a:cubicBezTo>
                    <a:pt x="8499281" y="1453233"/>
                    <a:pt x="8427518" y="1433357"/>
                    <a:pt x="8280697" y="1446029"/>
                  </a:cubicBezTo>
                  <a:cubicBezTo>
                    <a:pt x="8133876" y="1458701"/>
                    <a:pt x="7697300" y="1464136"/>
                    <a:pt x="7414106" y="1446029"/>
                  </a:cubicBezTo>
                  <a:cubicBezTo>
                    <a:pt x="7130912" y="1427922"/>
                    <a:pt x="7007324" y="1421120"/>
                    <a:pt x="6862638" y="1446029"/>
                  </a:cubicBezTo>
                  <a:cubicBezTo>
                    <a:pt x="6717952" y="1470938"/>
                    <a:pt x="6502900" y="1463316"/>
                    <a:pt x="6311171" y="1446029"/>
                  </a:cubicBezTo>
                  <a:cubicBezTo>
                    <a:pt x="6119442" y="1428742"/>
                    <a:pt x="5865641" y="1473048"/>
                    <a:pt x="5654663" y="1446029"/>
                  </a:cubicBezTo>
                  <a:cubicBezTo>
                    <a:pt x="5443685" y="1419010"/>
                    <a:pt x="5043418" y="1451762"/>
                    <a:pt x="4788071" y="1446029"/>
                  </a:cubicBezTo>
                  <a:cubicBezTo>
                    <a:pt x="4532724" y="1440296"/>
                    <a:pt x="4381745" y="1449384"/>
                    <a:pt x="4236604" y="1446029"/>
                  </a:cubicBezTo>
                  <a:cubicBezTo>
                    <a:pt x="4091463" y="1442674"/>
                    <a:pt x="3809221" y="1435646"/>
                    <a:pt x="3580096" y="1446029"/>
                  </a:cubicBezTo>
                  <a:cubicBezTo>
                    <a:pt x="3350971" y="1456412"/>
                    <a:pt x="3170887" y="1448777"/>
                    <a:pt x="3028628" y="1446029"/>
                  </a:cubicBezTo>
                  <a:cubicBezTo>
                    <a:pt x="2886369" y="1443281"/>
                    <a:pt x="2525035" y="1437368"/>
                    <a:pt x="2372120" y="1446029"/>
                  </a:cubicBezTo>
                  <a:cubicBezTo>
                    <a:pt x="2219205" y="1454690"/>
                    <a:pt x="1912428" y="1412819"/>
                    <a:pt x="1610570" y="1446029"/>
                  </a:cubicBezTo>
                  <a:cubicBezTo>
                    <a:pt x="1308712" y="1479240"/>
                    <a:pt x="1268198" y="1467789"/>
                    <a:pt x="1059103" y="1446029"/>
                  </a:cubicBezTo>
                  <a:cubicBezTo>
                    <a:pt x="850008" y="1424269"/>
                    <a:pt x="399821" y="1475365"/>
                    <a:pt x="87470" y="1446029"/>
                  </a:cubicBezTo>
                  <a:cubicBezTo>
                    <a:pt x="34696" y="1451442"/>
                    <a:pt x="-1091" y="1406015"/>
                    <a:pt x="0" y="1358559"/>
                  </a:cubicBezTo>
                  <a:cubicBezTo>
                    <a:pt x="-959" y="1097864"/>
                    <a:pt x="26142" y="1027154"/>
                    <a:pt x="0" y="710304"/>
                  </a:cubicBezTo>
                  <a:cubicBezTo>
                    <a:pt x="-26142" y="393455"/>
                    <a:pt x="27813" y="224144"/>
                    <a:pt x="0" y="87470"/>
                  </a:cubicBezTo>
                  <a:close/>
                </a:path>
                <a:path w="10679077" h="1446029" stroke="0" extrusionOk="0">
                  <a:moveTo>
                    <a:pt x="0" y="87470"/>
                  </a:moveTo>
                  <a:cubicBezTo>
                    <a:pt x="295" y="48195"/>
                    <a:pt x="43902" y="8471"/>
                    <a:pt x="87470" y="0"/>
                  </a:cubicBezTo>
                  <a:cubicBezTo>
                    <a:pt x="406069" y="-37106"/>
                    <a:pt x="514486" y="-29213"/>
                    <a:pt x="849020" y="0"/>
                  </a:cubicBezTo>
                  <a:cubicBezTo>
                    <a:pt x="1183554" y="29213"/>
                    <a:pt x="1192131" y="19785"/>
                    <a:pt x="1295446" y="0"/>
                  </a:cubicBezTo>
                  <a:cubicBezTo>
                    <a:pt x="1398761" y="-19785"/>
                    <a:pt x="1638903" y="-13888"/>
                    <a:pt x="1741872" y="0"/>
                  </a:cubicBezTo>
                  <a:cubicBezTo>
                    <a:pt x="1844841" y="13888"/>
                    <a:pt x="2156646" y="-36817"/>
                    <a:pt x="2503422" y="0"/>
                  </a:cubicBezTo>
                  <a:cubicBezTo>
                    <a:pt x="2850198" y="36817"/>
                    <a:pt x="2808435" y="-21016"/>
                    <a:pt x="3054889" y="0"/>
                  </a:cubicBezTo>
                  <a:cubicBezTo>
                    <a:pt x="3301343" y="21016"/>
                    <a:pt x="3717766" y="-20853"/>
                    <a:pt x="3921480" y="0"/>
                  </a:cubicBezTo>
                  <a:cubicBezTo>
                    <a:pt x="4125194" y="20853"/>
                    <a:pt x="4417425" y="-9723"/>
                    <a:pt x="4788071" y="0"/>
                  </a:cubicBezTo>
                  <a:cubicBezTo>
                    <a:pt x="5158717" y="9723"/>
                    <a:pt x="5377385" y="14467"/>
                    <a:pt x="5549621" y="0"/>
                  </a:cubicBezTo>
                  <a:cubicBezTo>
                    <a:pt x="5721857" y="-14467"/>
                    <a:pt x="5799335" y="11592"/>
                    <a:pt x="5996047" y="0"/>
                  </a:cubicBezTo>
                  <a:cubicBezTo>
                    <a:pt x="6192759" y="-11592"/>
                    <a:pt x="6206097" y="-16152"/>
                    <a:pt x="6337432" y="0"/>
                  </a:cubicBezTo>
                  <a:cubicBezTo>
                    <a:pt x="6468768" y="16152"/>
                    <a:pt x="6813920" y="3690"/>
                    <a:pt x="7204023" y="0"/>
                  </a:cubicBezTo>
                  <a:cubicBezTo>
                    <a:pt x="7594126" y="-3690"/>
                    <a:pt x="7579652" y="1800"/>
                    <a:pt x="7860531" y="0"/>
                  </a:cubicBezTo>
                  <a:cubicBezTo>
                    <a:pt x="8141410" y="-1800"/>
                    <a:pt x="8317093" y="-4005"/>
                    <a:pt x="8517040" y="0"/>
                  </a:cubicBezTo>
                  <a:cubicBezTo>
                    <a:pt x="8716987" y="4005"/>
                    <a:pt x="8792470" y="16659"/>
                    <a:pt x="8963466" y="0"/>
                  </a:cubicBezTo>
                  <a:cubicBezTo>
                    <a:pt x="9134462" y="-16659"/>
                    <a:pt x="9395609" y="36701"/>
                    <a:pt x="9725016" y="0"/>
                  </a:cubicBezTo>
                  <a:cubicBezTo>
                    <a:pt x="10054423" y="-36701"/>
                    <a:pt x="10372128" y="22810"/>
                    <a:pt x="10591607" y="0"/>
                  </a:cubicBezTo>
                  <a:cubicBezTo>
                    <a:pt x="10642047" y="-4421"/>
                    <a:pt x="10680626" y="41193"/>
                    <a:pt x="10679077" y="87470"/>
                  </a:cubicBezTo>
                  <a:cubicBezTo>
                    <a:pt x="10657589" y="253199"/>
                    <a:pt x="10677258" y="475302"/>
                    <a:pt x="10679077" y="684882"/>
                  </a:cubicBezTo>
                  <a:cubicBezTo>
                    <a:pt x="10680896" y="894462"/>
                    <a:pt x="10665666" y="1141215"/>
                    <a:pt x="10679077" y="1358559"/>
                  </a:cubicBezTo>
                  <a:cubicBezTo>
                    <a:pt x="10684516" y="1405388"/>
                    <a:pt x="10643756" y="1447984"/>
                    <a:pt x="10591607" y="1446029"/>
                  </a:cubicBezTo>
                  <a:cubicBezTo>
                    <a:pt x="10498393" y="1452651"/>
                    <a:pt x="10323021" y="1456711"/>
                    <a:pt x="10145181" y="1446029"/>
                  </a:cubicBezTo>
                  <a:cubicBezTo>
                    <a:pt x="9967341" y="1435347"/>
                    <a:pt x="9572378" y="1411399"/>
                    <a:pt x="9278590" y="1446029"/>
                  </a:cubicBezTo>
                  <a:cubicBezTo>
                    <a:pt x="8984802" y="1480659"/>
                    <a:pt x="8949503" y="1455396"/>
                    <a:pt x="8727123" y="1446029"/>
                  </a:cubicBezTo>
                  <a:cubicBezTo>
                    <a:pt x="8504743" y="1436662"/>
                    <a:pt x="8088886" y="1414317"/>
                    <a:pt x="7860531" y="1446029"/>
                  </a:cubicBezTo>
                  <a:cubicBezTo>
                    <a:pt x="7632176" y="1477741"/>
                    <a:pt x="7317838" y="1422186"/>
                    <a:pt x="6993940" y="1446029"/>
                  </a:cubicBezTo>
                  <a:cubicBezTo>
                    <a:pt x="6670042" y="1469872"/>
                    <a:pt x="6619360" y="1472028"/>
                    <a:pt x="6442473" y="1446029"/>
                  </a:cubicBezTo>
                  <a:cubicBezTo>
                    <a:pt x="6265586" y="1420030"/>
                    <a:pt x="6196305" y="1434027"/>
                    <a:pt x="6101088" y="1446029"/>
                  </a:cubicBezTo>
                  <a:cubicBezTo>
                    <a:pt x="6005872" y="1458031"/>
                    <a:pt x="5782689" y="1453830"/>
                    <a:pt x="5654663" y="1446029"/>
                  </a:cubicBezTo>
                  <a:cubicBezTo>
                    <a:pt x="5526638" y="1438228"/>
                    <a:pt x="5372596" y="1434232"/>
                    <a:pt x="5208237" y="1446029"/>
                  </a:cubicBezTo>
                  <a:cubicBezTo>
                    <a:pt x="5043878" y="1457826"/>
                    <a:pt x="4636104" y="1434135"/>
                    <a:pt x="4446687" y="1446029"/>
                  </a:cubicBezTo>
                  <a:cubicBezTo>
                    <a:pt x="4257270" y="1457924"/>
                    <a:pt x="4184528" y="1458649"/>
                    <a:pt x="4105302" y="1446029"/>
                  </a:cubicBezTo>
                  <a:cubicBezTo>
                    <a:pt x="4026076" y="1433409"/>
                    <a:pt x="3778822" y="1445943"/>
                    <a:pt x="3658877" y="1446029"/>
                  </a:cubicBezTo>
                  <a:cubicBezTo>
                    <a:pt x="3538932" y="1446115"/>
                    <a:pt x="3136145" y="1469349"/>
                    <a:pt x="2792285" y="1446029"/>
                  </a:cubicBezTo>
                  <a:cubicBezTo>
                    <a:pt x="2448425" y="1422709"/>
                    <a:pt x="2606342" y="1450004"/>
                    <a:pt x="2450901" y="1446029"/>
                  </a:cubicBezTo>
                  <a:cubicBezTo>
                    <a:pt x="2295460" y="1442054"/>
                    <a:pt x="2246867" y="1443729"/>
                    <a:pt x="2109516" y="1446029"/>
                  </a:cubicBezTo>
                  <a:cubicBezTo>
                    <a:pt x="1972165" y="1448329"/>
                    <a:pt x="1905838" y="1433202"/>
                    <a:pt x="1768132" y="1446029"/>
                  </a:cubicBezTo>
                  <a:cubicBezTo>
                    <a:pt x="1630426" y="1458856"/>
                    <a:pt x="1418118" y="1431219"/>
                    <a:pt x="1111623" y="1446029"/>
                  </a:cubicBezTo>
                  <a:cubicBezTo>
                    <a:pt x="805128" y="1460839"/>
                    <a:pt x="435083" y="1456477"/>
                    <a:pt x="87470" y="1446029"/>
                  </a:cubicBezTo>
                  <a:cubicBezTo>
                    <a:pt x="47898" y="1444480"/>
                    <a:pt x="-5834" y="1400743"/>
                    <a:pt x="0" y="1358559"/>
                  </a:cubicBezTo>
                  <a:cubicBezTo>
                    <a:pt x="-29953" y="1212369"/>
                    <a:pt x="-26359" y="1015837"/>
                    <a:pt x="0" y="723015"/>
                  </a:cubicBezTo>
                  <a:cubicBezTo>
                    <a:pt x="26359" y="430193"/>
                    <a:pt x="15888" y="263541"/>
                    <a:pt x="0" y="8747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Cambria" panose="02040503050406030204" pitchFamily="18" charset="0"/>
                <a:ea typeface="Cambria" panose="02040503050406030204" pitchFamily="18"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1515968" y="1026939"/>
              <a:ext cx="6617938" cy="1304204"/>
            </a:xfrm>
            <a:prstGeom prst="rect">
              <a:avLst/>
            </a:prstGeom>
            <a:noFill/>
          </p:spPr>
          <p:txBody>
            <a:bodyPr wrap="square" lIns="121920" tIns="60960" rIns="121920" bIns="60960">
              <a:spAutoFit/>
            </a:bodyPr>
            <a:lstStyle/>
            <a:p>
              <a:pPr marL="0" marR="0" algn="just">
                <a:spcBef>
                  <a:spcPts val="100"/>
                </a:spcBef>
                <a:spcAft>
                  <a:spcPts val="100"/>
                </a:spcAft>
              </a:pPr>
              <a:r>
                <a:rPr lang="vi-VN" sz="3500" b="1" dirty="0">
                  <a:effectLst/>
                  <a:latin typeface="Cambria" panose="02040503050406030204" pitchFamily="18" charset="0"/>
                  <a:ea typeface="Cambria" panose="02040503050406030204" pitchFamily="18" charset="0"/>
                  <a:cs typeface="Times New Roman" panose="02020603050405020304" pitchFamily="18" charset="0"/>
                </a:rPr>
                <a:t>Câu nói của người cha: "Đây sẽ là giáo sư đời thứ bảy của gia tộc tôi!" thể hiện điều gì?</a:t>
              </a:r>
              <a:endParaRPr lang="en-US" sz="3500" b="1" dirty="0">
                <a:effectLst/>
                <a:latin typeface="Cambria" panose="02040503050406030204" pitchFamily="18" charset="0"/>
                <a:ea typeface="Cambria" panose="02040503050406030204" pitchFamily="18" charset="0"/>
                <a:cs typeface="Times New Roman" panose="02020603050405020304" pitchFamily="18" charset="0"/>
              </a:endParaRPr>
            </a:p>
          </p:txBody>
        </p:sp>
        <p:pic>
          <p:nvPicPr>
            <p:cNvPr id="9218" name="Picture 2" descr="Cartoon number collection with characters">
              <a:extLst>
                <a:ext uri="{FF2B5EF4-FFF2-40B4-BE49-F238E27FC236}">
                  <a16:creationId xmlns:a16="http://schemas.microsoft.com/office/drawing/2014/main" id="{E9297482-BC87-4A10-99FC-DA48FACB8203}"/>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7029" b="89617" l="9585" r="92971">
                          <a14:foregroundMark x1="78754" y1="9105" x2="81949" y2="18211"/>
                          <a14:foregroundMark x1="81949" y1="18211" x2="85623" y2="19010"/>
                          <a14:foregroundMark x1="79553" y1="7029" x2="77796" y2="11342"/>
                          <a14:foregroundMark x1="92971" y1="18371" x2="92812" y2="19169"/>
                          <a14:backgroundMark x1="69649" y1="67732" x2="69649" y2="86741"/>
                          <a14:backgroundMark x1="73323" y1="65655" x2="77796" y2="74760"/>
                          <a14:backgroundMark x1="77796" y1="74760" x2="68690" y2="72684"/>
                          <a14:backgroundMark x1="68690" y1="72684" x2="70128" y2="67093"/>
                        </a14:backgroundRemoval>
                      </a14:imgEffect>
                    </a14:imgLayer>
                  </a14:imgProps>
                </a:ext>
                <a:ext uri="{28A0092B-C50C-407E-A947-70E740481C1C}">
                  <a14:useLocalDpi xmlns:a14="http://schemas.microsoft.com/office/drawing/2010/main" val="0"/>
                </a:ext>
              </a:extLst>
            </a:blip>
            <a:srcRect l="70058" r="6800" b="59909"/>
            <a:stretch/>
          </p:blipFill>
          <p:spPr bwMode="auto">
            <a:xfrm rot="21228712">
              <a:off x="735996" y="890487"/>
              <a:ext cx="795246" cy="1377706"/>
            </a:xfrm>
            <a:prstGeom prst="rect">
              <a:avLst/>
            </a:prstGeom>
            <a:noFill/>
            <a:extLst>
              <a:ext uri="{909E8E84-426E-40DD-AFC4-6F175D3DCCD1}">
                <a14:hiddenFill xmlns:a14="http://schemas.microsoft.com/office/drawing/2010/main">
                  <a:solidFill>
                    <a:srgbClr val="FFFFFF"/>
                  </a:solidFill>
                </a14:hiddenFill>
              </a:ext>
            </a:extLst>
          </p:spPr>
        </p:pic>
      </p:grpSp>
      <p:sp>
        <p:nvSpPr>
          <p:cNvPr id="3" name="Arrow: Left 2">
            <a:hlinkClick r:id="rId6" action="ppaction://hlinksldjump"/>
            <a:extLst>
              <a:ext uri="{FF2B5EF4-FFF2-40B4-BE49-F238E27FC236}">
                <a16:creationId xmlns:a16="http://schemas.microsoft.com/office/drawing/2014/main" id="{7B988300-9E41-AA57-0E39-62C2ADA8E576}"/>
              </a:ext>
            </a:extLst>
          </p:cNvPr>
          <p:cNvSpPr/>
          <p:nvPr/>
        </p:nvSpPr>
        <p:spPr>
          <a:xfrm>
            <a:off x="10302949" y="6241312"/>
            <a:ext cx="1158949" cy="39340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42705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89"/>
                                        </p:tgtEl>
                                        <p:attrNameLst>
                                          <p:attrName>style.visibility</p:attrName>
                                        </p:attrNameLst>
                                      </p:cBhvr>
                                      <p:to>
                                        <p:strVal val="visible"/>
                                      </p:to>
                                    </p:set>
                                    <p:animEffect transition="in" filter="fade">
                                      <p:cBhvr>
                                        <p:cTn id="12" dur="1000"/>
                                        <p:tgtEl>
                                          <p:spTgt spid="89"/>
                                        </p:tgtEl>
                                      </p:cBhvr>
                                    </p:animEffect>
                                    <p:anim calcmode="lin" valueType="num">
                                      <p:cBhvr>
                                        <p:cTn id="13" dur="1000" fill="hold"/>
                                        <p:tgtEl>
                                          <p:spTgt spid="89"/>
                                        </p:tgtEl>
                                        <p:attrNameLst>
                                          <p:attrName>ppt_x</p:attrName>
                                        </p:attrNameLst>
                                      </p:cBhvr>
                                      <p:tavLst>
                                        <p:tav tm="0">
                                          <p:val>
                                            <p:strVal val="#ppt_x"/>
                                          </p:val>
                                        </p:tav>
                                        <p:tav tm="100000">
                                          <p:val>
                                            <p:strVal val="#ppt_x"/>
                                          </p:val>
                                        </p:tav>
                                      </p:tavLst>
                                    </p:anim>
                                    <p:anim calcmode="lin" valueType="num">
                                      <p:cBhvr>
                                        <p:cTn id="14" dur="1000" fill="hold"/>
                                        <p:tgtEl>
                                          <p:spTgt spid="8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272"/>
        <p:cNvGrpSpPr/>
        <p:nvPr/>
      </p:nvGrpSpPr>
      <p:grpSpPr>
        <a:xfrm>
          <a:off x="0" y="0"/>
          <a:ext cx="0" cy="0"/>
          <a:chOff x="0" y="0"/>
          <a:chExt cx="0" cy="0"/>
        </a:xfrm>
      </p:grpSpPr>
      <p:pic>
        <p:nvPicPr>
          <p:cNvPr id="7" name="Picture 6">
            <a:extLst>
              <a:ext uri="{FF2B5EF4-FFF2-40B4-BE49-F238E27FC236}">
                <a16:creationId xmlns:a16="http://schemas.microsoft.com/office/drawing/2014/main" id="{69EA4537-55FB-417E-B8CB-6C95611D01BF}"/>
              </a:ext>
            </a:extLst>
          </p:cNvPr>
          <p:cNvPicPr>
            <a:picLocks noChangeAspect="1"/>
          </p:cNvPicPr>
          <p:nvPr/>
        </p:nvPicPr>
        <p:blipFill>
          <a:blip r:embed="rId5"/>
          <a:stretch>
            <a:fillRect/>
          </a:stretch>
        </p:blipFill>
        <p:spPr>
          <a:xfrm>
            <a:off x="-1" y="-231648"/>
            <a:ext cx="12192000" cy="6858000"/>
          </a:xfrm>
          <a:prstGeom prst="rect">
            <a:avLst/>
          </a:prstGeom>
        </p:spPr>
      </p:pic>
      <p:grpSp>
        <p:nvGrpSpPr>
          <p:cNvPr id="89" name="Group 88">
            <a:extLst>
              <a:ext uri="{FF2B5EF4-FFF2-40B4-BE49-F238E27FC236}">
                <a16:creationId xmlns:a16="http://schemas.microsoft.com/office/drawing/2014/main" id="{BE4DC9B7-F99B-4322-80BE-B5B12EB72EA2}"/>
              </a:ext>
            </a:extLst>
          </p:cNvPr>
          <p:cNvGrpSpPr/>
          <p:nvPr/>
        </p:nvGrpSpPr>
        <p:grpSpPr>
          <a:xfrm>
            <a:off x="3965944" y="2250050"/>
            <a:ext cx="6815471" cy="2481439"/>
            <a:chOff x="590129" y="871603"/>
            <a:chExt cx="8039100" cy="3946618"/>
          </a:xfrm>
          <a:solidFill>
            <a:schemeClr val="tx2">
              <a:lumMod val="20000"/>
              <a:lumOff val="80000"/>
            </a:schemeClr>
          </a:solidFill>
        </p:grpSpPr>
        <p:sp>
          <p:nvSpPr>
            <p:cNvPr id="90" name="Rectangle 89">
              <a:extLst>
                <a:ext uri="{FF2B5EF4-FFF2-40B4-BE49-F238E27FC236}">
                  <a16:creationId xmlns:a16="http://schemas.microsoft.com/office/drawing/2014/main" id="{77E8815B-AF05-41A1-A665-82E28CD3CF7E}"/>
                </a:ext>
              </a:extLst>
            </p:cNvPr>
            <p:cNvSpPr/>
            <p:nvPr/>
          </p:nvSpPr>
          <p:spPr>
            <a:xfrm>
              <a:off x="590129" y="871603"/>
              <a:ext cx="8039100" cy="3946618"/>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Arial"/>
                <a:sym typeface="Arial"/>
              </a:endParaRPr>
            </a:p>
          </p:txBody>
        </p:sp>
        <p:sp>
          <p:nvSpPr>
            <p:cNvPr id="91" name="TextBox 90">
              <a:extLst>
                <a:ext uri="{FF2B5EF4-FFF2-40B4-BE49-F238E27FC236}">
                  <a16:creationId xmlns:a16="http://schemas.microsoft.com/office/drawing/2014/main" id="{8618A7F9-ED68-47D6-8BD5-C37526A90007}"/>
                </a:ext>
              </a:extLst>
            </p:cNvPr>
            <p:cNvSpPr txBox="1"/>
            <p:nvPr/>
          </p:nvSpPr>
          <p:spPr>
            <a:xfrm>
              <a:off x="680932" y="1176048"/>
              <a:ext cx="7857495" cy="3083880"/>
            </a:xfrm>
            <a:prstGeom prst="rect">
              <a:avLst/>
            </a:prstGeom>
            <a:noFill/>
            <a:ln w="38100">
              <a:noFill/>
            </a:ln>
          </p:spPr>
          <p:txBody>
            <a:bodyPr wrap="square" rtlCol="0">
              <a:spAutoFit/>
            </a:bodyPr>
            <a:lstStyle/>
            <a:p>
              <a:pPr marR="0" lvl="0" algn="just">
                <a:spcBef>
                  <a:spcPts val="100"/>
                </a:spcBef>
                <a:spcAft>
                  <a:spcPts val="100"/>
                </a:spcAft>
              </a:pPr>
              <a:r>
                <a:rPr lang="vi-VN" sz="4000" b="1" i="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rPr>
                <a:t>Tớ rất thích nhân vật Ma-ri-a vì cô ấy là người say mê nghiên cứu khoa học.</a:t>
              </a:r>
              <a:endParaRPr lang="en-US" sz="40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p:txBody>
        </p:sp>
      </p:grpSp>
      <p:grpSp>
        <p:nvGrpSpPr>
          <p:cNvPr id="2" name="Group 1">
            <a:extLst>
              <a:ext uri="{FF2B5EF4-FFF2-40B4-BE49-F238E27FC236}">
                <a16:creationId xmlns:a16="http://schemas.microsoft.com/office/drawing/2014/main" id="{9611CC36-BA76-4CA9-8A80-F012A439AF5E}"/>
              </a:ext>
            </a:extLst>
          </p:cNvPr>
          <p:cNvGrpSpPr/>
          <p:nvPr/>
        </p:nvGrpSpPr>
        <p:grpSpPr>
          <a:xfrm>
            <a:off x="1263084" y="319094"/>
            <a:ext cx="9390738" cy="1509706"/>
            <a:chOff x="1066930" y="1180302"/>
            <a:chExt cx="7043054" cy="1132280"/>
          </a:xfrm>
        </p:grpSpPr>
        <p:sp>
          <p:nvSpPr>
            <p:cNvPr id="83" name="Rectangle: Rounded Corners 25">
              <a:extLst>
                <a:ext uri="{FF2B5EF4-FFF2-40B4-BE49-F238E27FC236}">
                  <a16:creationId xmlns:a16="http://schemas.microsoft.com/office/drawing/2014/main" id="{6FE3B38A-D7AF-0081-FAB4-E522EE635B16}"/>
                </a:ext>
              </a:extLst>
            </p:cNvPr>
            <p:cNvSpPr/>
            <p:nvPr/>
          </p:nvSpPr>
          <p:spPr>
            <a:xfrm>
              <a:off x="1460148" y="1297305"/>
              <a:ext cx="6649836" cy="1015277"/>
            </a:xfrm>
            <a:custGeom>
              <a:avLst/>
              <a:gdLst>
                <a:gd name="connsiteX0" fmla="*/ 0 w 6649836"/>
                <a:gd name="connsiteY0" fmla="*/ 61414 h 1015277"/>
                <a:gd name="connsiteX1" fmla="*/ 61414 w 6649836"/>
                <a:gd name="connsiteY1" fmla="*/ 0 h 1015277"/>
                <a:gd name="connsiteX2" fmla="*/ 518305 w 6649836"/>
                <a:gd name="connsiteY2" fmla="*/ 0 h 1015277"/>
                <a:gd name="connsiteX3" fmla="*/ 1040465 w 6649836"/>
                <a:gd name="connsiteY3" fmla="*/ 0 h 1015277"/>
                <a:gd name="connsiteX4" fmla="*/ 1823706 w 6649836"/>
                <a:gd name="connsiteY4" fmla="*/ 0 h 1015277"/>
                <a:gd name="connsiteX5" fmla="*/ 2280597 w 6649836"/>
                <a:gd name="connsiteY5" fmla="*/ 0 h 1015277"/>
                <a:gd name="connsiteX6" fmla="*/ 2737487 w 6649836"/>
                <a:gd name="connsiteY6" fmla="*/ 0 h 1015277"/>
                <a:gd name="connsiteX7" fmla="*/ 3194378 w 6649836"/>
                <a:gd name="connsiteY7" fmla="*/ 0 h 1015277"/>
                <a:gd name="connsiteX8" fmla="*/ 3847079 w 6649836"/>
                <a:gd name="connsiteY8" fmla="*/ 0 h 1015277"/>
                <a:gd name="connsiteX9" fmla="*/ 4499779 w 6649836"/>
                <a:gd name="connsiteY9" fmla="*/ 0 h 1015277"/>
                <a:gd name="connsiteX10" fmla="*/ 5152480 w 6649836"/>
                <a:gd name="connsiteY10" fmla="*/ 0 h 1015277"/>
                <a:gd name="connsiteX11" fmla="*/ 5935721 w 6649836"/>
                <a:gd name="connsiteY11" fmla="*/ 0 h 1015277"/>
                <a:gd name="connsiteX12" fmla="*/ 6588422 w 6649836"/>
                <a:gd name="connsiteY12" fmla="*/ 0 h 1015277"/>
                <a:gd name="connsiteX13" fmla="*/ 6649836 w 6649836"/>
                <a:gd name="connsiteY13" fmla="*/ 61414 h 1015277"/>
                <a:gd name="connsiteX14" fmla="*/ 6649836 w 6649836"/>
                <a:gd name="connsiteY14" fmla="*/ 489790 h 1015277"/>
                <a:gd name="connsiteX15" fmla="*/ 6649836 w 6649836"/>
                <a:gd name="connsiteY15" fmla="*/ 953863 h 1015277"/>
                <a:gd name="connsiteX16" fmla="*/ 6588422 w 6649836"/>
                <a:gd name="connsiteY16" fmla="*/ 1015277 h 1015277"/>
                <a:gd name="connsiteX17" fmla="*/ 6066261 w 6649836"/>
                <a:gd name="connsiteY17" fmla="*/ 1015277 h 1015277"/>
                <a:gd name="connsiteX18" fmla="*/ 5544101 w 6649836"/>
                <a:gd name="connsiteY18" fmla="*/ 1015277 h 1015277"/>
                <a:gd name="connsiteX19" fmla="*/ 5087210 w 6649836"/>
                <a:gd name="connsiteY19" fmla="*/ 1015277 h 1015277"/>
                <a:gd name="connsiteX20" fmla="*/ 4303969 w 6649836"/>
                <a:gd name="connsiteY20" fmla="*/ 1015277 h 1015277"/>
                <a:gd name="connsiteX21" fmla="*/ 3651268 w 6649836"/>
                <a:gd name="connsiteY21" fmla="*/ 1015277 h 1015277"/>
                <a:gd name="connsiteX22" fmla="*/ 3063838 w 6649836"/>
                <a:gd name="connsiteY22" fmla="*/ 1015277 h 1015277"/>
                <a:gd name="connsiteX23" fmla="*/ 2345867 w 6649836"/>
                <a:gd name="connsiteY23" fmla="*/ 1015277 h 1015277"/>
                <a:gd name="connsiteX24" fmla="*/ 1693166 w 6649836"/>
                <a:gd name="connsiteY24" fmla="*/ 1015277 h 1015277"/>
                <a:gd name="connsiteX25" fmla="*/ 1105735 w 6649836"/>
                <a:gd name="connsiteY25" fmla="*/ 1015277 h 1015277"/>
                <a:gd name="connsiteX26" fmla="*/ 648845 w 6649836"/>
                <a:gd name="connsiteY26" fmla="*/ 1015277 h 1015277"/>
                <a:gd name="connsiteX27" fmla="*/ 61414 w 6649836"/>
                <a:gd name="connsiteY27" fmla="*/ 1015277 h 1015277"/>
                <a:gd name="connsiteX28" fmla="*/ 0 w 6649836"/>
                <a:gd name="connsiteY28" fmla="*/ 953863 h 1015277"/>
                <a:gd name="connsiteX29" fmla="*/ 0 w 6649836"/>
                <a:gd name="connsiteY29" fmla="*/ 525487 h 1015277"/>
                <a:gd name="connsiteX30" fmla="*/ 0 w 6649836"/>
                <a:gd name="connsiteY30" fmla="*/ 61414 h 1015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6649836" h="1015277" fill="none" extrusionOk="0">
                  <a:moveTo>
                    <a:pt x="0" y="61414"/>
                  </a:moveTo>
                  <a:cubicBezTo>
                    <a:pt x="-146" y="28682"/>
                    <a:pt x="22742" y="-5263"/>
                    <a:pt x="61414" y="0"/>
                  </a:cubicBezTo>
                  <a:cubicBezTo>
                    <a:pt x="278883" y="16080"/>
                    <a:pt x="397512" y="-3181"/>
                    <a:pt x="518305" y="0"/>
                  </a:cubicBezTo>
                  <a:cubicBezTo>
                    <a:pt x="639098" y="3181"/>
                    <a:pt x="841605" y="5925"/>
                    <a:pt x="1040465" y="0"/>
                  </a:cubicBezTo>
                  <a:cubicBezTo>
                    <a:pt x="1239325" y="-5925"/>
                    <a:pt x="1574545" y="31749"/>
                    <a:pt x="1823706" y="0"/>
                  </a:cubicBezTo>
                  <a:cubicBezTo>
                    <a:pt x="2072867" y="-31749"/>
                    <a:pt x="2150517" y="22315"/>
                    <a:pt x="2280597" y="0"/>
                  </a:cubicBezTo>
                  <a:cubicBezTo>
                    <a:pt x="2410677" y="-22315"/>
                    <a:pt x="2640416" y="22569"/>
                    <a:pt x="2737487" y="0"/>
                  </a:cubicBezTo>
                  <a:cubicBezTo>
                    <a:pt x="2834558" y="-22569"/>
                    <a:pt x="2986564" y="-1200"/>
                    <a:pt x="3194378" y="0"/>
                  </a:cubicBezTo>
                  <a:cubicBezTo>
                    <a:pt x="3402192" y="1200"/>
                    <a:pt x="3559790" y="-27197"/>
                    <a:pt x="3847079" y="0"/>
                  </a:cubicBezTo>
                  <a:cubicBezTo>
                    <a:pt x="4134368" y="27197"/>
                    <a:pt x="4324267" y="-20218"/>
                    <a:pt x="4499779" y="0"/>
                  </a:cubicBezTo>
                  <a:cubicBezTo>
                    <a:pt x="4675291" y="20218"/>
                    <a:pt x="4997586" y="7265"/>
                    <a:pt x="5152480" y="0"/>
                  </a:cubicBezTo>
                  <a:cubicBezTo>
                    <a:pt x="5307374" y="-7265"/>
                    <a:pt x="5629252" y="38085"/>
                    <a:pt x="5935721" y="0"/>
                  </a:cubicBezTo>
                  <a:cubicBezTo>
                    <a:pt x="6242190" y="-38085"/>
                    <a:pt x="6438059" y="-23281"/>
                    <a:pt x="6588422" y="0"/>
                  </a:cubicBezTo>
                  <a:cubicBezTo>
                    <a:pt x="6630430" y="356"/>
                    <a:pt x="6645894" y="34296"/>
                    <a:pt x="6649836" y="61414"/>
                  </a:cubicBezTo>
                  <a:cubicBezTo>
                    <a:pt x="6642908" y="217434"/>
                    <a:pt x="6664250" y="368255"/>
                    <a:pt x="6649836" y="489790"/>
                  </a:cubicBezTo>
                  <a:cubicBezTo>
                    <a:pt x="6635422" y="611325"/>
                    <a:pt x="6627668" y="773570"/>
                    <a:pt x="6649836" y="953863"/>
                  </a:cubicBezTo>
                  <a:cubicBezTo>
                    <a:pt x="6648564" y="987378"/>
                    <a:pt x="6619351" y="1009279"/>
                    <a:pt x="6588422" y="1015277"/>
                  </a:cubicBezTo>
                  <a:cubicBezTo>
                    <a:pt x="6455773" y="1015183"/>
                    <a:pt x="6224386" y="1016829"/>
                    <a:pt x="6066261" y="1015277"/>
                  </a:cubicBezTo>
                  <a:cubicBezTo>
                    <a:pt x="5908136" y="1013725"/>
                    <a:pt x="5759731" y="1025619"/>
                    <a:pt x="5544101" y="1015277"/>
                  </a:cubicBezTo>
                  <a:cubicBezTo>
                    <a:pt x="5328471" y="1004935"/>
                    <a:pt x="5299288" y="1006025"/>
                    <a:pt x="5087210" y="1015277"/>
                  </a:cubicBezTo>
                  <a:cubicBezTo>
                    <a:pt x="4875132" y="1024529"/>
                    <a:pt x="4652028" y="1020910"/>
                    <a:pt x="4303969" y="1015277"/>
                  </a:cubicBezTo>
                  <a:cubicBezTo>
                    <a:pt x="3955910" y="1009644"/>
                    <a:pt x="3884231" y="1012589"/>
                    <a:pt x="3651268" y="1015277"/>
                  </a:cubicBezTo>
                  <a:cubicBezTo>
                    <a:pt x="3418305" y="1017965"/>
                    <a:pt x="3200211" y="1018483"/>
                    <a:pt x="3063838" y="1015277"/>
                  </a:cubicBezTo>
                  <a:cubicBezTo>
                    <a:pt x="2927465" y="1012072"/>
                    <a:pt x="2650720" y="1046246"/>
                    <a:pt x="2345867" y="1015277"/>
                  </a:cubicBezTo>
                  <a:cubicBezTo>
                    <a:pt x="2041014" y="984308"/>
                    <a:pt x="1892064" y="996247"/>
                    <a:pt x="1693166" y="1015277"/>
                  </a:cubicBezTo>
                  <a:cubicBezTo>
                    <a:pt x="1494268" y="1034307"/>
                    <a:pt x="1299600" y="1002150"/>
                    <a:pt x="1105735" y="1015277"/>
                  </a:cubicBezTo>
                  <a:cubicBezTo>
                    <a:pt x="911870" y="1028404"/>
                    <a:pt x="764255" y="1011215"/>
                    <a:pt x="648845" y="1015277"/>
                  </a:cubicBezTo>
                  <a:cubicBezTo>
                    <a:pt x="533435" y="1019340"/>
                    <a:pt x="203854" y="996382"/>
                    <a:pt x="61414" y="1015277"/>
                  </a:cubicBezTo>
                  <a:cubicBezTo>
                    <a:pt x="27329" y="1016478"/>
                    <a:pt x="1867" y="988200"/>
                    <a:pt x="0" y="953863"/>
                  </a:cubicBezTo>
                  <a:cubicBezTo>
                    <a:pt x="11987" y="787556"/>
                    <a:pt x="-18304" y="677993"/>
                    <a:pt x="0" y="525487"/>
                  </a:cubicBezTo>
                  <a:cubicBezTo>
                    <a:pt x="18304" y="372981"/>
                    <a:pt x="-13189" y="225074"/>
                    <a:pt x="0" y="61414"/>
                  </a:cubicBezTo>
                  <a:close/>
                </a:path>
                <a:path w="6649836" h="1015277" stroke="0" extrusionOk="0">
                  <a:moveTo>
                    <a:pt x="0" y="61414"/>
                  </a:moveTo>
                  <a:cubicBezTo>
                    <a:pt x="268" y="35684"/>
                    <a:pt x="29512" y="3602"/>
                    <a:pt x="61414" y="0"/>
                  </a:cubicBezTo>
                  <a:cubicBezTo>
                    <a:pt x="361643" y="-5676"/>
                    <a:pt x="441999" y="-34376"/>
                    <a:pt x="779385" y="0"/>
                  </a:cubicBezTo>
                  <a:cubicBezTo>
                    <a:pt x="1116771" y="34376"/>
                    <a:pt x="1156605" y="23965"/>
                    <a:pt x="1301546" y="0"/>
                  </a:cubicBezTo>
                  <a:cubicBezTo>
                    <a:pt x="1446487" y="-23965"/>
                    <a:pt x="1565399" y="18807"/>
                    <a:pt x="1823706" y="0"/>
                  </a:cubicBezTo>
                  <a:cubicBezTo>
                    <a:pt x="2082013" y="-18807"/>
                    <a:pt x="2237803" y="-3170"/>
                    <a:pt x="2541677" y="0"/>
                  </a:cubicBezTo>
                  <a:cubicBezTo>
                    <a:pt x="2845551" y="3170"/>
                    <a:pt x="2892335" y="24965"/>
                    <a:pt x="3129108" y="0"/>
                  </a:cubicBezTo>
                  <a:cubicBezTo>
                    <a:pt x="3365881" y="-24965"/>
                    <a:pt x="3729496" y="-22642"/>
                    <a:pt x="3912349" y="0"/>
                  </a:cubicBezTo>
                  <a:cubicBezTo>
                    <a:pt x="4095202" y="22642"/>
                    <a:pt x="4475252" y="-20955"/>
                    <a:pt x="4695590" y="0"/>
                  </a:cubicBezTo>
                  <a:cubicBezTo>
                    <a:pt x="4915928" y="20955"/>
                    <a:pt x="5076794" y="22346"/>
                    <a:pt x="5413561" y="0"/>
                  </a:cubicBezTo>
                  <a:cubicBezTo>
                    <a:pt x="5750328" y="-22346"/>
                    <a:pt x="5790795" y="21474"/>
                    <a:pt x="5935721" y="0"/>
                  </a:cubicBezTo>
                  <a:cubicBezTo>
                    <a:pt x="6080647" y="-21474"/>
                    <a:pt x="6370149" y="-1494"/>
                    <a:pt x="6588422" y="0"/>
                  </a:cubicBezTo>
                  <a:cubicBezTo>
                    <a:pt x="6622785" y="-2914"/>
                    <a:pt x="6655695" y="28721"/>
                    <a:pt x="6649836" y="61414"/>
                  </a:cubicBezTo>
                  <a:cubicBezTo>
                    <a:pt x="6670219" y="166237"/>
                    <a:pt x="6662985" y="368846"/>
                    <a:pt x="6649836" y="489790"/>
                  </a:cubicBezTo>
                  <a:cubicBezTo>
                    <a:pt x="6636687" y="610734"/>
                    <a:pt x="6643879" y="796941"/>
                    <a:pt x="6649836" y="953863"/>
                  </a:cubicBezTo>
                  <a:cubicBezTo>
                    <a:pt x="6657444" y="985558"/>
                    <a:pt x="6622599" y="1019655"/>
                    <a:pt x="6588422" y="1015277"/>
                  </a:cubicBezTo>
                  <a:cubicBezTo>
                    <a:pt x="6384881" y="1025474"/>
                    <a:pt x="6126545" y="1025942"/>
                    <a:pt x="5805181" y="1015277"/>
                  </a:cubicBezTo>
                  <a:cubicBezTo>
                    <a:pt x="5483817" y="1004612"/>
                    <a:pt x="5460173" y="1022640"/>
                    <a:pt x="5217750" y="1015277"/>
                  </a:cubicBezTo>
                  <a:cubicBezTo>
                    <a:pt x="4975327" y="1007914"/>
                    <a:pt x="4613336" y="1046606"/>
                    <a:pt x="4434509" y="1015277"/>
                  </a:cubicBezTo>
                  <a:cubicBezTo>
                    <a:pt x="4255682" y="983948"/>
                    <a:pt x="3876651" y="997675"/>
                    <a:pt x="3716538" y="1015277"/>
                  </a:cubicBezTo>
                  <a:cubicBezTo>
                    <a:pt x="3556425" y="1032879"/>
                    <a:pt x="3289102" y="1027514"/>
                    <a:pt x="3129108" y="1015277"/>
                  </a:cubicBezTo>
                  <a:cubicBezTo>
                    <a:pt x="2969114" y="1003041"/>
                    <a:pt x="2733355" y="1028987"/>
                    <a:pt x="2606947" y="1015277"/>
                  </a:cubicBezTo>
                  <a:cubicBezTo>
                    <a:pt x="2480539" y="1001567"/>
                    <a:pt x="2249422" y="1002570"/>
                    <a:pt x="2084786" y="1015277"/>
                  </a:cubicBezTo>
                  <a:cubicBezTo>
                    <a:pt x="1920150" y="1027984"/>
                    <a:pt x="1513144" y="1032325"/>
                    <a:pt x="1301546" y="1015277"/>
                  </a:cubicBezTo>
                  <a:cubicBezTo>
                    <a:pt x="1089948" y="998229"/>
                    <a:pt x="875923" y="1014165"/>
                    <a:pt x="714115" y="1015277"/>
                  </a:cubicBezTo>
                  <a:cubicBezTo>
                    <a:pt x="552307" y="1016389"/>
                    <a:pt x="277766" y="1035339"/>
                    <a:pt x="61414" y="1015277"/>
                  </a:cubicBezTo>
                  <a:cubicBezTo>
                    <a:pt x="26594" y="1012586"/>
                    <a:pt x="3460" y="992847"/>
                    <a:pt x="0" y="953863"/>
                  </a:cubicBezTo>
                  <a:cubicBezTo>
                    <a:pt x="-14838" y="797887"/>
                    <a:pt x="-6773" y="601225"/>
                    <a:pt x="0" y="507639"/>
                  </a:cubicBezTo>
                  <a:cubicBezTo>
                    <a:pt x="6773" y="414053"/>
                    <a:pt x="16694" y="192185"/>
                    <a:pt x="0" y="61414"/>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6049"/>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757748" algn="just" defTabSz="1219170">
                <a:lnSpc>
                  <a:spcPct val="120000"/>
                </a:lnSpc>
                <a:buClr>
                  <a:srgbClr val="000000"/>
                </a:buClr>
              </a:pPr>
              <a:endParaRPr lang="vi-VN" sz="4800" dirty="0">
                <a:ln w="0"/>
                <a:solidFill>
                  <a:srgbClr val="17253A"/>
                </a:solidFill>
                <a:effectLst>
                  <a:outerShdw blurRad="38100" dist="19050" dir="2700000" algn="tl" rotWithShape="0">
                    <a:srgbClr val="17253A">
                      <a:alpha val="40000"/>
                    </a:srgbClr>
                  </a:outerShdw>
                </a:effectLst>
                <a:latin typeface="Arial" panose="020B0604020202020204" pitchFamily="34" charset="0"/>
                <a:sym typeface="Arial"/>
              </a:endParaRPr>
            </a:p>
          </p:txBody>
        </p:sp>
        <p:sp>
          <p:nvSpPr>
            <p:cNvPr id="8" name="Rectangle 7">
              <a:extLst>
                <a:ext uri="{FF2B5EF4-FFF2-40B4-BE49-F238E27FC236}">
                  <a16:creationId xmlns:a16="http://schemas.microsoft.com/office/drawing/2014/main" id="{D3BE4142-E127-4F37-A3E1-86D146308FB5}"/>
                </a:ext>
              </a:extLst>
            </p:cNvPr>
            <p:cNvSpPr/>
            <p:nvPr/>
          </p:nvSpPr>
          <p:spPr>
            <a:xfrm>
              <a:off x="2432199" y="1345916"/>
              <a:ext cx="5446527" cy="923330"/>
            </a:xfrm>
            <a:prstGeom prst="rect">
              <a:avLst/>
            </a:prstGeom>
            <a:noFill/>
          </p:spPr>
          <p:txBody>
            <a:bodyPr wrap="square" lIns="121920" tIns="60960" rIns="121920" bIns="60960">
              <a:spAutoFit/>
            </a:bodyPr>
            <a:lstStyle/>
            <a:p>
              <a:pPr marL="0" marR="0" algn="just">
                <a:spcBef>
                  <a:spcPts val="100"/>
                </a:spcBef>
                <a:spcAft>
                  <a:spcPts val="100"/>
                </a:spcAft>
              </a:pPr>
              <a:r>
                <a:rPr lang="vi-VN" sz="3600" b="1" dirty="0">
                  <a:effectLst/>
                  <a:latin typeface="Calibri" panose="020F0502020204030204" pitchFamily="34" charset="0"/>
                  <a:ea typeface="Calibri" panose="020F0502020204030204" pitchFamily="34" charset="0"/>
                  <a:cs typeface="Times New Roman" panose="02020603050405020304" pitchFamily="18" charset="0"/>
                </a:rPr>
                <a:t>Nêu cảm nghĩ của em về nhân vật Ma-ri-a.</a:t>
              </a:r>
              <a:endParaRPr lang="en-US" sz="3600" b="1"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1266" name="Picture 2" descr="Cartoon number collection with characters">
              <a:extLst>
                <a:ext uri="{FF2B5EF4-FFF2-40B4-BE49-F238E27FC236}">
                  <a16:creationId xmlns:a16="http://schemas.microsoft.com/office/drawing/2014/main" id="{05CF3B02-19AC-4D7A-9917-5987AE763C97}"/>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10000" b="90000" l="10000" r="90000">
                          <a14:foregroundMark x1="22524" y1="38818" x2="26358" y2="42492"/>
                          <a14:foregroundMark x1="20927" y1="35783" x2="21086" y2="37540"/>
                          <a14:foregroundMark x1="18371" y1="38339" x2="18371" y2="38339"/>
                          <a14:foregroundMark x1="18850" y1="39137" x2="21086" y2="37700"/>
                        </a14:backgroundRemoval>
                      </a14:imgEffect>
                    </a14:imgLayer>
                  </a14:imgProps>
                </a:ext>
                <a:ext uri="{28A0092B-C50C-407E-A947-70E740481C1C}">
                  <a14:useLocalDpi xmlns:a14="http://schemas.microsoft.com/office/drawing/2010/main" val="0"/>
                </a:ext>
              </a:extLst>
            </a:blip>
            <a:srcRect t="27355" r="56222" b="37545"/>
            <a:stretch/>
          </p:blipFill>
          <p:spPr bwMode="auto">
            <a:xfrm>
              <a:off x="1066930" y="1180302"/>
              <a:ext cx="1313794" cy="1053372"/>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Picture 3" descr="A cartoon of a child&#10;&#10;AI-generated content may be incorrect.">
            <a:extLst>
              <a:ext uri="{FF2B5EF4-FFF2-40B4-BE49-F238E27FC236}">
                <a16:creationId xmlns:a16="http://schemas.microsoft.com/office/drawing/2014/main" id="{58CF1E5E-ECC5-3B3F-7C74-DC87D73DBC0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flipH="1">
            <a:off x="1334819" y="2317898"/>
            <a:ext cx="2322962" cy="4540102"/>
          </a:xfrm>
          <a:prstGeom prst="rect">
            <a:avLst/>
          </a:prstGeom>
        </p:spPr>
      </p:pic>
      <p:pic>
        <p:nvPicPr>
          <p:cNvPr id="5" name="tải xuống (2)">
            <a:hlinkClick r:id="" action="ppaction://media"/>
            <a:extLst>
              <a:ext uri="{FF2B5EF4-FFF2-40B4-BE49-F238E27FC236}">
                <a16:creationId xmlns:a16="http://schemas.microsoft.com/office/drawing/2014/main" id="{DCFC905D-7556-0DF8-D3F4-EB6BCEA60B57}"/>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58874" y="971698"/>
            <a:ext cx="406400" cy="406400"/>
          </a:xfrm>
          <a:prstGeom prst="rect">
            <a:avLst/>
          </a:prstGeom>
        </p:spPr>
      </p:pic>
      <p:sp>
        <p:nvSpPr>
          <p:cNvPr id="6" name="Arrow: Left 5">
            <a:hlinkClick r:id="rId10" action="ppaction://hlinksldjump"/>
            <a:extLst>
              <a:ext uri="{FF2B5EF4-FFF2-40B4-BE49-F238E27FC236}">
                <a16:creationId xmlns:a16="http://schemas.microsoft.com/office/drawing/2014/main" id="{B109D956-DA44-F222-1F48-B09EB522FE1B}"/>
              </a:ext>
            </a:extLst>
          </p:cNvPr>
          <p:cNvSpPr/>
          <p:nvPr/>
        </p:nvSpPr>
        <p:spPr>
          <a:xfrm>
            <a:off x="10302949" y="6241312"/>
            <a:ext cx="1158949" cy="393404"/>
          </a:xfrm>
          <a:prstGeom prst="lef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8739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par>
                          <p:cTn id="13" fill="hold">
                            <p:stCondLst>
                              <p:cond delay="500"/>
                            </p:stCondLst>
                            <p:childTnLst>
                              <p:par>
                                <p:cTn id="14" presetID="16" presetClass="entr" presetSubtype="21" fill="hold" nodeType="afterEffect">
                                  <p:stCondLst>
                                    <p:cond delay="0"/>
                                  </p:stCondLst>
                                  <p:childTnLst>
                                    <p:set>
                                      <p:cBhvr>
                                        <p:cTn id="15" dur="1" fill="hold">
                                          <p:stCondLst>
                                            <p:cond delay="0"/>
                                          </p:stCondLst>
                                        </p:cTn>
                                        <p:tgtEl>
                                          <p:spTgt spid="89"/>
                                        </p:tgtEl>
                                        <p:attrNameLst>
                                          <p:attrName>style.visibility</p:attrName>
                                        </p:attrNameLst>
                                      </p:cBhvr>
                                      <p:to>
                                        <p:strVal val="visible"/>
                                      </p:to>
                                    </p:set>
                                    <p:animEffect transition="in" filter="barn(inVertical)">
                                      <p:cBhvr>
                                        <p:cTn id="16" dur="500"/>
                                        <p:tgtEl>
                                          <p:spTgt spid="89"/>
                                        </p:tgtEl>
                                      </p:cBhvr>
                                    </p:animEffect>
                                  </p:childTnLst>
                                </p:cTn>
                              </p:par>
                              <p:par>
                                <p:cTn id="17" presetID="1" presetClass="mediacall" presetSubtype="0" fill="hold" nodeType="withEffect">
                                  <p:stCondLst>
                                    <p:cond delay="0"/>
                                  </p:stCondLst>
                                  <p:childTnLst>
                                    <p:cmd type="call" cmd="playFrom(0.0)">
                                      <p:cBhvr>
                                        <p:cTn id="18" dur="48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5"/>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500"/>
        <p:cNvGrpSpPr/>
        <p:nvPr/>
      </p:nvGrpSpPr>
      <p:grpSpPr>
        <a:xfrm>
          <a:off x="0" y="0"/>
          <a:ext cx="0" cy="0"/>
          <a:chOff x="0" y="0"/>
          <a:chExt cx="0" cy="0"/>
        </a:xfrm>
      </p:grpSpPr>
      <p:sp>
        <p:nvSpPr>
          <p:cNvPr id="1504" name="Google Shape;1504;p59"/>
          <p:cNvSpPr/>
          <p:nvPr/>
        </p:nvSpPr>
        <p:spPr>
          <a:xfrm>
            <a:off x="6849233" y="5768533"/>
            <a:ext cx="1152000" cy="2480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55" name="Google Shape;1555;p59"/>
          <p:cNvSpPr/>
          <p:nvPr/>
        </p:nvSpPr>
        <p:spPr>
          <a:xfrm>
            <a:off x="8962301" y="2332467"/>
            <a:ext cx="1289387" cy="666675"/>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sp>
        <p:nvSpPr>
          <p:cNvPr id="1556" name="Google Shape;1556;p59"/>
          <p:cNvSpPr/>
          <p:nvPr/>
        </p:nvSpPr>
        <p:spPr>
          <a:xfrm flipH="1">
            <a:off x="4337135" y="1125767"/>
            <a:ext cx="1289387" cy="666675"/>
          </a:xfrm>
          <a:custGeom>
            <a:avLst/>
            <a:gdLst/>
            <a:ahLst/>
            <a:cxnLst/>
            <a:rect l="l" t="t" r="r" b="b"/>
            <a:pathLst>
              <a:path w="16520" h="8542" extrusionOk="0">
                <a:moveTo>
                  <a:pt x="11075" y="0"/>
                </a:moveTo>
                <a:cubicBezTo>
                  <a:pt x="9259" y="0"/>
                  <a:pt x="7870" y="1567"/>
                  <a:pt x="6953" y="3177"/>
                </a:cubicBezTo>
                <a:cubicBezTo>
                  <a:pt x="6534" y="2712"/>
                  <a:pt x="5833" y="2159"/>
                  <a:pt x="5257" y="1853"/>
                </a:cubicBezTo>
                <a:cubicBezTo>
                  <a:pt x="4660" y="1533"/>
                  <a:pt x="3974" y="1355"/>
                  <a:pt x="3311" y="1355"/>
                </a:cubicBezTo>
                <a:cubicBezTo>
                  <a:pt x="2128" y="1355"/>
                  <a:pt x="1019" y="1922"/>
                  <a:pt x="620" y="3255"/>
                </a:cubicBezTo>
                <a:cubicBezTo>
                  <a:pt x="1" y="5265"/>
                  <a:pt x="1439" y="5818"/>
                  <a:pt x="2948" y="5818"/>
                </a:cubicBezTo>
                <a:cubicBezTo>
                  <a:pt x="3477" y="5818"/>
                  <a:pt x="4015" y="5750"/>
                  <a:pt x="4476" y="5653"/>
                </a:cubicBezTo>
                <a:lnTo>
                  <a:pt x="4476" y="5653"/>
                </a:lnTo>
                <a:cubicBezTo>
                  <a:pt x="3759" y="7491"/>
                  <a:pt x="5774" y="8319"/>
                  <a:pt x="7720" y="8319"/>
                </a:cubicBezTo>
                <a:cubicBezTo>
                  <a:pt x="8874" y="8319"/>
                  <a:pt x="10004" y="8028"/>
                  <a:pt x="10526" y="7485"/>
                </a:cubicBezTo>
                <a:cubicBezTo>
                  <a:pt x="11381" y="8053"/>
                  <a:pt x="12633" y="8542"/>
                  <a:pt x="13790" y="8542"/>
                </a:cubicBezTo>
                <a:cubicBezTo>
                  <a:pt x="14545" y="8542"/>
                  <a:pt x="15260" y="8333"/>
                  <a:pt x="15796" y="7801"/>
                </a:cubicBezTo>
                <a:cubicBezTo>
                  <a:pt x="16520" y="7168"/>
                  <a:pt x="16474" y="6128"/>
                  <a:pt x="15841" y="5449"/>
                </a:cubicBezTo>
                <a:cubicBezTo>
                  <a:pt x="15274" y="4874"/>
                  <a:pt x="14513" y="4749"/>
                  <a:pt x="13758" y="4749"/>
                </a:cubicBezTo>
                <a:cubicBezTo>
                  <a:pt x="13549" y="4749"/>
                  <a:pt x="13341" y="4758"/>
                  <a:pt x="13138" y="4771"/>
                </a:cubicBezTo>
                <a:cubicBezTo>
                  <a:pt x="14337" y="3154"/>
                  <a:pt x="14756" y="1277"/>
                  <a:pt x="12562" y="338"/>
                </a:cubicBezTo>
                <a:cubicBezTo>
                  <a:pt x="12038" y="104"/>
                  <a:pt x="11543" y="0"/>
                  <a:pt x="11075" y="0"/>
                </a:cubicBezTo>
                <a:close/>
              </a:path>
            </a:pathLst>
          </a:custGeom>
          <a:solidFill>
            <a:srgbClr val="FFFFF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Cambria" panose="02040503050406030204" pitchFamily="18" charset="0"/>
              <a:ea typeface="Cambria" panose="02040503050406030204" pitchFamily="18" charset="0"/>
              <a:cs typeface="Arial"/>
              <a:sym typeface="Arial"/>
            </a:endParaRPr>
          </a:p>
        </p:txBody>
      </p:sp>
      <p:pic>
        <p:nvPicPr>
          <p:cNvPr id="12290" name="Picture 2" descr="Happy baby football field cartoon character cute style design for t shirt sticker logo element">
            <a:extLst>
              <a:ext uri="{FF2B5EF4-FFF2-40B4-BE49-F238E27FC236}">
                <a16:creationId xmlns:a16="http://schemas.microsoft.com/office/drawing/2014/main" id="{6E2328B3-02C9-42C7-BAAC-3933AC71B0B3}"/>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10000" b="90000" l="10000" r="90000">
                        <a14:foregroundMark x1="48776" y1="49042" x2="48601" y2="50958"/>
                      </a14:backgroundRemoval>
                    </a14:imgEffect>
                  </a14:imgLayer>
                </a14:imgProps>
              </a:ext>
              <a:ext uri="{28A0092B-C50C-407E-A947-70E740481C1C}">
                <a14:useLocalDpi xmlns:a14="http://schemas.microsoft.com/office/drawing/2010/main" val="0"/>
              </a:ext>
            </a:extLst>
          </a:blip>
          <a:srcRect/>
          <a:stretch>
            <a:fillRect/>
          </a:stretch>
        </p:blipFill>
        <p:spPr bwMode="auto">
          <a:xfrm>
            <a:off x="7148624" y="129954"/>
            <a:ext cx="6267449" cy="6858000"/>
          </a:xfrm>
          <a:prstGeom prst="rect">
            <a:avLst/>
          </a:prstGeom>
          <a:noFill/>
          <a:extLst>
            <a:ext uri="{909E8E84-426E-40DD-AFC4-6F175D3DCCD1}">
              <a14:hiddenFill xmlns:a14="http://schemas.microsoft.com/office/drawing/2010/main">
                <a:solidFill>
                  <a:srgbClr val="FFFFFF"/>
                </a:solidFill>
              </a14:hiddenFill>
            </a:ext>
          </a:extLst>
        </p:spPr>
      </p:pic>
      <p:sp>
        <p:nvSpPr>
          <p:cNvPr id="65" name="Speech Bubble: Rectangle with Corners Rounded 6">
            <a:extLst>
              <a:ext uri="{FF2B5EF4-FFF2-40B4-BE49-F238E27FC236}">
                <a16:creationId xmlns:a16="http://schemas.microsoft.com/office/drawing/2014/main" id="{AFE3E4FB-E5E4-A151-E4D0-EAB21D5059A9}"/>
              </a:ext>
            </a:extLst>
          </p:cNvPr>
          <p:cNvSpPr/>
          <p:nvPr/>
        </p:nvSpPr>
        <p:spPr>
          <a:xfrm>
            <a:off x="1275907" y="343280"/>
            <a:ext cx="7409451" cy="1963985"/>
          </a:xfrm>
          <a:custGeom>
            <a:avLst/>
            <a:gdLst>
              <a:gd name="connsiteX0" fmla="*/ 0 w 7409451"/>
              <a:gd name="connsiteY0" fmla="*/ 327337 h 1963985"/>
              <a:gd name="connsiteX1" fmla="*/ 327337 w 7409451"/>
              <a:gd name="connsiteY1" fmla="*/ 0 h 1963985"/>
              <a:gd name="connsiteX2" fmla="*/ 4322180 w 7409451"/>
              <a:gd name="connsiteY2" fmla="*/ 0 h 1963985"/>
              <a:gd name="connsiteX3" fmla="*/ 4322180 w 7409451"/>
              <a:gd name="connsiteY3" fmla="*/ 0 h 1963985"/>
              <a:gd name="connsiteX4" fmla="*/ 6174543 w 7409451"/>
              <a:gd name="connsiteY4" fmla="*/ 0 h 1963985"/>
              <a:gd name="connsiteX5" fmla="*/ 7082114 w 7409451"/>
              <a:gd name="connsiteY5" fmla="*/ 0 h 1963985"/>
              <a:gd name="connsiteX6" fmla="*/ 7409451 w 7409451"/>
              <a:gd name="connsiteY6" fmla="*/ 327337 h 1963985"/>
              <a:gd name="connsiteX7" fmla="*/ 7409451 w 7409451"/>
              <a:gd name="connsiteY7" fmla="*/ 1145658 h 1963985"/>
              <a:gd name="connsiteX8" fmla="*/ 8364455 w 7409451"/>
              <a:gd name="connsiteY8" fmla="*/ 1829216 h 1963985"/>
              <a:gd name="connsiteX9" fmla="*/ 7409451 w 7409451"/>
              <a:gd name="connsiteY9" fmla="*/ 1636654 h 1963985"/>
              <a:gd name="connsiteX10" fmla="*/ 7409451 w 7409451"/>
              <a:gd name="connsiteY10" fmla="*/ 1636648 h 1963985"/>
              <a:gd name="connsiteX11" fmla="*/ 7082114 w 7409451"/>
              <a:gd name="connsiteY11" fmla="*/ 1963985 h 1963985"/>
              <a:gd name="connsiteX12" fmla="*/ 6174543 w 7409451"/>
              <a:gd name="connsiteY12" fmla="*/ 1963985 h 1963985"/>
              <a:gd name="connsiteX13" fmla="*/ 4322180 w 7409451"/>
              <a:gd name="connsiteY13" fmla="*/ 1963985 h 1963985"/>
              <a:gd name="connsiteX14" fmla="*/ 4322180 w 7409451"/>
              <a:gd name="connsiteY14" fmla="*/ 1963985 h 1963985"/>
              <a:gd name="connsiteX15" fmla="*/ 327337 w 7409451"/>
              <a:gd name="connsiteY15" fmla="*/ 1963985 h 1963985"/>
              <a:gd name="connsiteX16" fmla="*/ 0 w 7409451"/>
              <a:gd name="connsiteY16" fmla="*/ 1636648 h 1963985"/>
              <a:gd name="connsiteX17" fmla="*/ 0 w 7409451"/>
              <a:gd name="connsiteY17" fmla="*/ 1636654 h 1963985"/>
              <a:gd name="connsiteX18" fmla="*/ 0 w 7409451"/>
              <a:gd name="connsiteY18" fmla="*/ 1145658 h 1963985"/>
              <a:gd name="connsiteX19" fmla="*/ 0 w 7409451"/>
              <a:gd name="connsiteY19" fmla="*/ 1145658 h 1963985"/>
              <a:gd name="connsiteX20" fmla="*/ 0 w 7409451"/>
              <a:gd name="connsiteY20" fmla="*/ 327337 h 19639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7409451" h="1963985" fill="none" extrusionOk="0">
                <a:moveTo>
                  <a:pt x="0" y="327337"/>
                </a:moveTo>
                <a:cubicBezTo>
                  <a:pt x="-21239" y="172086"/>
                  <a:pt x="156166" y="-26006"/>
                  <a:pt x="327337" y="0"/>
                </a:cubicBezTo>
                <a:cubicBezTo>
                  <a:pt x="892405" y="129591"/>
                  <a:pt x="3892067" y="-79037"/>
                  <a:pt x="4322180" y="0"/>
                </a:cubicBezTo>
                <a:lnTo>
                  <a:pt x="4322180" y="0"/>
                </a:lnTo>
                <a:cubicBezTo>
                  <a:pt x="4686772" y="-132767"/>
                  <a:pt x="5417195" y="17311"/>
                  <a:pt x="6174543" y="0"/>
                </a:cubicBezTo>
                <a:cubicBezTo>
                  <a:pt x="6313113" y="-55488"/>
                  <a:pt x="6832507" y="19206"/>
                  <a:pt x="7082114" y="0"/>
                </a:cubicBezTo>
                <a:cubicBezTo>
                  <a:pt x="7287953" y="20160"/>
                  <a:pt x="7403553" y="144642"/>
                  <a:pt x="7409451" y="327337"/>
                </a:cubicBezTo>
                <a:cubicBezTo>
                  <a:pt x="7379555" y="414173"/>
                  <a:pt x="7454002" y="997897"/>
                  <a:pt x="7409451" y="1145658"/>
                </a:cubicBezTo>
                <a:cubicBezTo>
                  <a:pt x="7601376" y="1392235"/>
                  <a:pt x="7865866" y="1530426"/>
                  <a:pt x="8364455" y="1829216"/>
                </a:cubicBezTo>
                <a:cubicBezTo>
                  <a:pt x="8126403" y="1797714"/>
                  <a:pt x="7729942" y="1637799"/>
                  <a:pt x="7409451" y="1636654"/>
                </a:cubicBezTo>
                <a:lnTo>
                  <a:pt x="7409451" y="1636648"/>
                </a:lnTo>
                <a:cubicBezTo>
                  <a:pt x="7433513" y="1801214"/>
                  <a:pt x="7279664" y="1974341"/>
                  <a:pt x="7082114" y="1963985"/>
                </a:cubicBezTo>
                <a:cubicBezTo>
                  <a:pt x="6790556" y="1882810"/>
                  <a:pt x="6525805" y="1990976"/>
                  <a:pt x="6174543" y="1963985"/>
                </a:cubicBezTo>
                <a:cubicBezTo>
                  <a:pt x="5888672" y="2118330"/>
                  <a:pt x="5089369" y="2037274"/>
                  <a:pt x="4322180" y="1963985"/>
                </a:cubicBezTo>
                <a:lnTo>
                  <a:pt x="4322180" y="1963985"/>
                </a:lnTo>
                <a:cubicBezTo>
                  <a:pt x="2645805" y="1924319"/>
                  <a:pt x="1525311" y="2091634"/>
                  <a:pt x="327337" y="1963985"/>
                </a:cubicBezTo>
                <a:cubicBezTo>
                  <a:pt x="135351" y="1950772"/>
                  <a:pt x="2345" y="1818848"/>
                  <a:pt x="0" y="1636648"/>
                </a:cubicBezTo>
                <a:lnTo>
                  <a:pt x="0" y="1636654"/>
                </a:lnTo>
                <a:cubicBezTo>
                  <a:pt x="-22947" y="1469693"/>
                  <a:pt x="6067" y="1312094"/>
                  <a:pt x="0" y="1145658"/>
                </a:cubicBezTo>
                <a:lnTo>
                  <a:pt x="0" y="1145658"/>
                </a:lnTo>
                <a:cubicBezTo>
                  <a:pt x="332" y="1058216"/>
                  <a:pt x="-57660" y="735433"/>
                  <a:pt x="0" y="327337"/>
                </a:cubicBezTo>
                <a:close/>
              </a:path>
              <a:path w="7409451" h="1963985" stroke="0" extrusionOk="0">
                <a:moveTo>
                  <a:pt x="0" y="327337"/>
                </a:moveTo>
                <a:cubicBezTo>
                  <a:pt x="9894" y="114352"/>
                  <a:pt x="144927" y="1677"/>
                  <a:pt x="327337" y="0"/>
                </a:cubicBezTo>
                <a:cubicBezTo>
                  <a:pt x="1429911" y="-30226"/>
                  <a:pt x="3693721" y="19287"/>
                  <a:pt x="4322180" y="0"/>
                </a:cubicBezTo>
                <a:lnTo>
                  <a:pt x="4322180" y="0"/>
                </a:lnTo>
                <a:cubicBezTo>
                  <a:pt x="4542276" y="-32323"/>
                  <a:pt x="5732541" y="59710"/>
                  <a:pt x="6174543" y="0"/>
                </a:cubicBezTo>
                <a:cubicBezTo>
                  <a:pt x="6313780" y="-17656"/>
                  <a:pt x="6986254" y="-79470"/>
                  <a:pt x="7082114" y="0"/>
                </a:cubicBezTo>
                <a:cubicBezTo>
                  <a:pt x="7295082" y="-3842"/>
                  <a:pt x="7397182" y="129004"/>
                  <a:pt x="7409451" y="327337"/>
                </a:cubicBezTo>
                <a:cubicBezTo>
                  <a:pt x="7394845" y="601471"/>
                  <a:pt x="7450378" y="1054909"/>
                  <a:pt x="7409451" y="1145658"/>
                </a:cubicBezTo>
                <a:cubicBezTo>
                  <a:pt x="7706491" y="1470378"/>
                  <a:pt x="8023689" y="1713718"/>
                  <a:pt x="8364455" y="1829216"/>
                </a:cubicBezTo>
                <a:cubicBezTo>
                  <a:pt x="8202714" y="1853804"/>
                  <a:pt x="7577615" y="1685539"/>
                  <a:pt x="7409451" y="1636654"/>
                </a:cubicBezTo>
                <a:lnTo>
                  <a:pt x="7409451" y="1636648"/>
                </a:lnTo>
                <a:cubicBezTo>
                  <a:pt x="7416552" y="1813068"/>
                  <a:pt x="7261188" y="1945677"/>
                  <a:pt x="7082114" y="1963985"/>
                </a:cubicBezTo>
                <a:cubicBezTo>
                  <a:pt x="6647485" y="1906631"/>
                  <a:pt x="6435933" y="1999452"/>
                  <a:pt x="6174543" y="1963985"/>
                </a:cubicBezTo>
                <a:cubicBezTo>
                  <a:pt x="5943634" y="2012162"/>
                  <a:pt x="4527078" y="1831294"/>
                  <a:pt x="4322180" y="1963985"/>
                </a:cubicBezTo>
                <a:lnTo>
                  <a:pt x="4322180" y="1963985"/>
                </a:lnTo>
                <a:cubicBezTo>
                  <a:pt x="2982034" y="2059017"/>
                  <a:pt x="1474922" y="1914062"/>
                  <a:pt x="327337" y="1963985"/>
                </a:cubicBezTo>
                <a:cubicBezTo>
                  <a:pt x="138414" y="1938048"/>
                  <a:pt x="18173" y="1846385"/>
                  <a:pt x="0" y="1636648"/>
                </a:cubicBezTo>
                <a:lnTo>
                  <a:pt x="0" y="1636654"/>
                </a:lnTo>
                <a:cubicBezTo>
                  <a:pt x="-27342" y="1505491"/>
                  <a:pt x="40801" y="1312935"/>
                  <a:pt x="0" y="1145658"/>
                </a:cubicBezTo>
                <a:lnTo>
                  <a:pt x="0" y="1145658"/>
                </a:lnTo>
                <a:cubicBezTo>
                  <a:pt x="32568" y="743762"/>
                  <a:pt x="10208" y="481530"/>
                  <a:pt x="0" y="327337"/>
                </a:cubicBezTo>
                <a:close/>
              </a:path>
            </a:pathLst>
          </a:custGeom>
          <a:solidFill>
            <a:srgbClr val="83D559"/>
          </a:solidFill>
          <a:ln w="38100">
            <a:solidFill>
              <a:srgbClr val="002060"/>
            </a:solidFill>
            <a:extLst>
              <a:ext uri="{C807C97D-BFC1-408E-A445-0C87EB9F89A2}">
                <ask:lineSketchStyleProps xmlns:ask="http://schemas.microsoft.com/office/drawing/2018/sketchyshapes" sd="3244475365">
                  <a:prstGeom prst="wedgeRoundRectCallout">
                    <a:avLst>
                      <a:gd name="adj1" fmla="val 62889"/>
                      <a:gd name="adj2" fmla="val 43138"/>
                      <a:gd name="adj3" fmla="val 16667"/>
                    </a:avLst>
                  </a:prstGeom>
                  <ask:type>
                    <ask:lineSketchCurved/>
                  </ask:type>
                </ask:lineSketchStyleProps>
              </a:ext>
            </a:extLst>
          </a:ln>
          <a:effectLst>
            <a:outerShdw blurRad="225425" dist="50800" dir="5220000" algn="ctr">
              <a:srgbClr val="000000">
                <a:alpha val="33000"/>
              </a:srgb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4800" b="1" dirty="0">
                <a:solidFill>
                  <a:srgbClr val="FFFFFF"/>
                </a:solidFill>
                <a:latin typeface="Cambria" panose="02040503050406030204" pitchFamily="18" charset="0"/>
                <a:ea typeface="Cambria" panose="02040503050406030204" pitchFamily="18" charset="0"/>
                <a:sym typeface="Arial"/>
              </a:rPr>
              <a:t>Theo </a:t>
            </a:r>
            <a:r>
              <a:rPr lang="en-US" sz="4800" b="1" dirty="0" err="1">
                <a:solidFill>
                  <a:srgbClr val="FFFFFF"/>
                </a:solidFill>
                <a:latin typeface="Cambria" panose="02040503050406030204" pitchFamily="18" charset="0"/>
                <a:ea typeface="Cambria" panose="02040503050406030204" pitchFamily="18" charset="0"/>
                <a:sym typeface="Arial"/>
              </a:rPr>
              <a:t>em</a:t>
            </a:r>
            <a:r>
              <a:rPr lang="en-US" sz="4800" b="1" dirty="0">
                <a:solidFill>
                  <a:srgbClr val="FFFFFF"/>
                </a:solidFill>
                <a:latin typeface="Cambria" panose="02040503050406030204" pitchFamily="18" charset="0"/>
                <a:ea typeface="Cambria" panose="02040503050406030204" pitchFamily="18" charset="0"/>
                <a:sym typeface="Arial"/>
              </a:rPr>
              <a:t>, </a:t>
            </a:r>
            <a:r>
              <a:rPr lang="en-US" sz="4800" b="1" dirty="0" err="1">
                <a:solidFill>
                  <a:srgbClr val="FFFFFF"/>
                </a:solidFill>
                <a:latin typeface="Cambria" panose="02040503050406030204" pitchFamily="18" charset="0"/>
                <a:ea typeface="Cambria" panose="02040503050406030204" pitchFamily="18" charset="0"/>
                <a:sym typeface="Arial"/>
              </a:rPr>
              <a:t>nội</a:t>
            </a:r>
            <a:r>
              <a:rPr lang="en-US" sz="4800" b="1" dirty="0">
                <a:solidFill>
                  <a:srgbClr val="FFFFFF"/>
                </a:solidFill>
                <a:latin typeface="Cambria" panose="02040503050406030204" pitchFamily="18" charset="0"/>
                <a:ea typeface="Cambria" panose="02040503050406030204" pitchFamily="18" charset="0"/>
                <a:sym typeface="Arial"/>
              </a:rPr>
              <a:t> dung </a:t>
            </a:r>
            <a:r>
              <a:rPr lang="en-US" sz="4800" b="1" dirty="0" err="1">
                <a:solidFill>
                  <a:srgbClr val="FFFFFF"/>
                </a:solidFill>
                <a:latin typeface="Cambria" panose="02040503050406030204" pitchFamily="18" charset="0"/>
                <a:ea typeface="Cambria" panose="02040503050406030204" pitchFamily="18" charset="0"/>
                <a:sym typeface="Arial"/>
              </a:rPr>
              <a:t>chính</a:t>
            </a:r>
            <a:r>
              <a:rPr lang="en-US" sz="4800" b="1" dirty="0">
                <a:solidFill>
                  <a:srgbClr val="FFFFFF"/>
                </a:solidFill>
                <a:latin typeface="Cambria" panose="02040503050406030204" pitchFamily="18" charset="0"/>
                <a:ea typeface="Cambria" panose="02040503050406030204" pitchFamily="18" charset="0"/>
                <a:sym typeface="Arial"/>
              </a:rPr>
              <a:t> </a:t>
            </a:r>
            <a:r>
              <a:rPr lang="en-US" sz="4800" b="1" dirty="0" err="1">
                <a:solidFill>
                  <a:srgbClr val="FFFFFF"/>
                </a:solidFill>
                <a:latin typeface="Cambria" panose="02040503050406030204" pitchFamily="18" charset="0"/>
                <a:ea typeface="Cambria" panose="02040503050406030204" pitchFamily="18" charset="0"/>
                <a:sym typeface="Arial"/>
              </a:rPr>
              <a:t>của</a:t>
            </a:r>
            <a:r>
              <a:rPr lang="en-US" sz="4800" b="1" dirty="0">
                <a:solidFill>
                  <a:srgbClr val="FFFFFF"/>
                </a:solidFill>
                <a:latin typeface="Cambria" panose="02040503050406030204" pitchFamily="18" charset="0"/>
                <a:ea typeface="Cambria" panose="02040503050406030204" pitchFamily="18" charset="0"/>
                <a:sym typeface="Arial"/>
              </a:rPr>
              <a:t> </a:t>
            </a:r>
            <a:r>
              <a:rPr lang="en-US" sz="4800" b="1" dirty="0" err="1">
                <a:solidFill>
                  <a:srgbClr val="FFFFFF"/>
                </a:solidFill>
                <a:latin typeface="Cambria" panose="02040503050406030204" pitchFamily="18" charset="0"/>
                <a:ea typeface="Cambria" panose="02040503050406030204" pitchFamily="18" charset="0"/>
                <a:sym typeface="Arial"/>
              </a:rPr>
              <a:t>bài</a:t>
            </a:r>
            <a:r>
              <a:rPr lang="en-US" sz="4800" b="1" dirty="0">
                <a:solidFill>
                  <a:srgbClr val="FFFFFF"/>
                </a:solidFill>
                <a:latin typeface="Cambria" panose="02040503050406030204" pitchFamily="18" charset="0"/>
                <a:ea typeface="Cambria" panose="02040503050406030204" pitchFamily="18" charset="0"/>
                <a:sym typeface="Arial"/>
              </a:rPr>
              <a:t> </a:t>
            </a:r>
            <a:r>
              <a:rPr lang="en-US" sz="4800" b="1" dirty="0" err="1">
                <a:solidFill>
                  <a:srgbClr val="FFFFFF"/>
                </a:solidFill>
                <a:latin typeface="Cambria" panose="02040503050406030204" pitchFamily="18" charset="0"/>
                <a:ea typeface="Cambria" panose="02040503050406030204" pitchFamily="18" charset="0"/>
                <a:sym typeface="Arial"/>
              </a:rPr>
              <a:t>đọc</a:t>
            </a:r>
            <a:r>
              <a:rPr lang="en-US" sz="4800" b="1" dirty="0">
                <a:solidFill>
                  <a:srgbClr val="FFFFFF"/>
                </a:solidFill>
                <a:latin typeface="Cambria" panose="02040503050406030204" pitchFamily="18" charset="0"/>
                <a:ea typeface="Cambria" panose="02040503050406030204" pitchFamily="18" charset="0"/>
                <a:sym typeface="Arial"/>
              </a:rPr>
              <a:t> </a:t>
            </a:r>
            <a:r>
              <a:rPr lang="en-US" sz="4800" b="1" dirty="0" err="1">
                <a:solidFill>
                  <a:srgbClr val="FFFFFF"/>
                </a:solidFill>
                <a:latin typeface="Cambria" panose="02040503050406030204" pitchFamily="18" charset="0"/>
                <a:ea typeface="Cambria" panose="02040503050406030204" pitchFamily="18" charset="0"/>
                <a:sym typeface="Arial"/>
              </a:rPr>
              <a:t>là</a:t>
            </a:r>
            <a:r>
              <a:rPr lang="en-US" sz="4800" b="1" dirty="0">
                <a:solidFill>
                  <a:srgbClr val="FFFFFF"/>
                </a:solidFill>
                <a:latin typeface="Cambria" panose="02040503050406030204" pitchFamily="18" charset="0"/>
                <a:ea typeface="Cambria" panose="02040503050406030204" pitchFamily="18" charset="0"/>
                <a:sym typeface="Arial"/>
              </a:rPr>
              <a:t> </a:t>
            </a:r>
            <a:r>
              <a:rPr lang="en-US" sz="4800" b="1" dirty="0" err="1">
                <a:solidFill>
                  <a:srgbClr val="FFFFFF"/>
                </a:solidFill>
                <a:latin typeface="Cambria" panose="02040503050406030204" pitchFamily="18" charset="0"/>
                <a:ea typeface="Cambria" panose="02040503050406030204" pitchFamily="18" charset="0"/>
                <a:sym typeface="Arial"/>
              </a:rPr>
              <a:t>gì</a:t>
            </a:r>
            <a:r>
              <a:rPr lang="en-US" sz="4800" b="1" dirty="0">
                <a:solidFill>
                  <a:srgbClr val="FFFFFF"/>
                </a:solidFill>
                <a:latin typeface="Cambria" panose="02040503050406030204" pitchFamily="18" charset="0"/>
                <a:ea typeface="Cambria" panose="02040503050406030204" pitchFamily="18" charset="0"/>
                <a:sym typeface="Arial"/>
              </a:rPr>
              <a:t>?</a:t>
            </a:r>
            <a:endParaRPr lang="vi-VN" sz="4800" b="1" dirty="0">
              <a:solidFill>
                <a:srgbClr val="FFFFFF"/>
              </a:solidFill>
              <a:latin typeface="Cambria" panose="02040503050406030204" pitchFamily="18" charset="0"/>
              <a:ea typeface="Cambria" panose="02040503050406030204" pitchFamily="18" charset="0"/>
              <a:sym typeface="Arial"/>
            </a:endParaRPr>
          </a:p>
        </p:txBody>
      </p:sp>
      <p:grpSp>
        <p:nvGrpSpPr>
          <p:cNvPr id="11" name="Group 10">
            <a:extLst>
              <a:ext uri="{FF2B5EF4-FFF2-40B4-BE49-F238E27FC236}">
                <a16:creationId xmlns:a16="http://schemas.microsoft.com/office/drawing/2014/main" id="{0260CD1B-A8E5-4E61-A39B-A04DE38BB54E}"/>
              </a:ext>
            </a:extLst>
          </p:cNvPr>
          <p:cNvGrpSpPr/>
          <p:nvPr/>
        </p:nvGrpSpPr>
        <p:grpSpPr>
          <a:xfrm>
            <a:off x="223283" y="3062177"/>
            <a:ext cx="8601739" cy="3494688"/>
            <a:chOff x="807719" y="2571750"/>
            <a:chExt cx="4508491" cy="2369821"/>
          </a:xfrm>
        </p:grpSpPr>
        <p:sp>
          <p:nvSpPr>
            <p:cNvPr id="68" name="Hình chữ nhật: Góc Tròn 13">
              <a:extLst>
                <a:ext uri="{FF2B5EF4-FFF2-40B4-BE49-F238E27FC236}">
                  <a16:creationId xmlns:a16="http://schemas.microsoft.com/office/drawing/2014/main" id="{B80D7B58-09D6-4E74-B4B8-56035F9C6F32}"/>
                </a:ext>
              </a:extLst>
            </p:cNvPr>
            <p:cNvSpPr/>
            <p:nvPr/>
          </p:nvSpPr>
          <p:spPr>
            <a:xfrm>
              <a:off x="807719" y="2571750"/>
              <a:ext cx="4508491" cy="2369821"/>
            </a:xfrm>
            <a:custGeom>
              <a:avLst/>
              <a:gdLst>
                <a:gd name="connsiteX0" fmla="*/ 0 w 8601739"/>
                <a:gd name="connsiteY0" fmla="*/ 582460 h 3494688"/>
                <a:gd name="connsiteX1" fmla="*/ 582460 w 8601739"/>
                <a:gd name="connsiteY1" fmla="*/ 0 h 3494688"/>
                <a:gd name="connsiteX2" fmla="*/ 8019279 w 8601739"/>
                <a:gd name="connsiteY2" fmla="*/ 0 h 3494688"/>
                <a:gd name="connsiteX3" fmla="*/ 8601739 w 8601739"/>
                <a:gd name="connsiteY3" fmla="*/ 582460 h 3494688"/>
                <a:gd name="connsiteX4" fmla="*/ 8601739 w 8601739"/>
                <a:gd name="connsiteY4" fmla="*/ 2912228 h 3494688"/>
                <a:gd name="connsiteX5" fmla="*/ 8019279 w 8601739"/>
                <a:gd name="connsiteY5" fmla="*/ 3494688 h 3494688"/>
                <a:gd name="connsiteX6" fmla="*/ 582460 w 8601739"/>
                <a:gd name="connsiteY6" fmla="*/ 3494688 h 3494688"/>
                <a:gd name="connsiteX7" fmla="*/ 0 w 8601739"/>
                <a:gd name="connsiteY7" fmla="*/ 2912228 h 3494688"/>
                <a:gd name="connsiteX8" fmla="*/ 0 w 8601739"/>
                <a:gd name="connsiteY8" fmla="*/ 582460 h 34946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01739" h="3494688" fill="none" extrusionOk="0">
                  <a:moveTo>
                    <a:pt x="0" y="582460"/>
                  </a:moveTo>
                  <a:cubicBezTo>
                    <a:pt x="50755" y="223445"/>
                    <a:pt x="288391" y="56195"/>
                    <a:pt x="582460" y="0"/>
                  </a:cubicBezTo>
                  <a:cubicBezTo>
                    <a:pt x="3191508" y="-106144"/>
                    <a:pt x="6202560" y="-57456"/>
                    <a:pt x="8019279" y="0"/>
                  </a:cubicBezTo>
                  <a:cubicBezTo>
                    <a:pt x="8387567" y="24572"/>
                    <a:pt x="8645850" y="260982"/>
                    <a:pt x="8601739" y="582460"/>
                  </a:cubicBezTo>
                  <a:cubicBezTo>
                    <a:pt x="8457183" y="1271211"/>
                    <a:pt x="8493058" y="1968945"/>
                    <a:pt x="8601739" y="2912228"/>
                  </a:cubicBezTo>
                  <a:cubicBezTo>
                    <a:pt x="8627222" y="3270061"/>
                    <a:pt x="8350889" y="3463583"/>
                    <a:pt x="8019279" y="3494688"/>
                  </a:cubicBezTo>
                  <a:cubicBezTo>
                    <a:pt x="5087544" y="3465691"/>
                    <a:pt x="3376164" y="3421324"/>
                    <a:pt x="582460" y="3494688"/>
                  </a:cubicBezTo>
                  <a:cubicBezTo>
                    <a:pt x="269148" y="3480786"/>
                    <a:pt x="6227" y="3208339"/>
                    <a:pt x="0" y="2912228"/>
                  </a:cubicBezTo>
                  <a:cubicBezTo>
                    <a:pt x="-124905" y="2267080"/>
                    <a:pt x="-168306" y="1435049"/>
                    <a:pt x="0" y="582460"/>
                  </a:cubicBezTo>
                  <a:close/>
                </a:path>
                <a:path w="8601739" h="3494688" stroke="0" extrusionOk="0">
                  <a:moveTo>
                    <a:pt x="0" y="582460"/>
                  </a:moveTo>
                  <a:cubicBezTo>
                    <a:pt x="5807" y="258804"/>
                    <a:pt x="255174" y="14031"/>
                    <a:pt x="582460" y="0"/>
                  </a:cubicBezTo>
                  <a:cubicBezTo>
                    <a:pt x="2518833" y="-6525"/>
                    <a:pt x="6803189" y="152743"/>
                    <a:pt x="8019279" y="0"/>
                  </a:cubicBezTo>
                  <a:cubicBezTo>
                    <a:pt x="8378071" y="19422"/>
                    <a:pt x="8567318" y="310679"/>
                    <a:pt x="8601739" y="582460"/>
                  </a:cubicBezTo>
                  <a:cubicBezTo>
                    <a:pt x="8589717" y="961702"/>
                    <a:pt x="8680918" y="1878963"/>
                    <a:pt x="8601739" y="2912228"/>
                  </a:cubicBezTo>
                  <a:cubicBezTo>
                    <a:pt x="8654631" y="3229294"/>
                    <a:pt x="8310879" y="3528692"/>
                    <a:pt x="8019279" y="3494688"/>
                  </a:cubicBezTo>
                  <a:cubicBezTo>
                    <a:pt x="6890915" y="3608522"/>
                    <a:pt x="1334959" y="3494042"/>
                    <a:pt x="582460" y="3494688"/>
                  </a:cubicBezTo>
                  <a:cubicBezTo>
                    <a:pt x="277937" y="3531944"/>
                    <a:pt x="-10013" y="3177838"/>
                    <a:pt x="0" y="2912228"/>
                  </a:cubicBezTo>
                  <a:cubicBezTo>
                    <a:pt x="-119259" y="2096393"/>
                    <a:pt x="-86911" y="1141659"/>
                    <a:pt x="0" y="582460"/>
                  </a:cubicBezTo>
                  <a:close/>
                </a:path>
              </a:pathLst>
            </a:custGeom>
            <a:solidFill>
              <a:srgbClr val="F5DAA4"/>
            </a:solidFill>
            <a:ln w="19050">
              <a:solidFill>
                <a:schemeClr val="accent4"/>
              </a:solidFill>
              <a:prstDash val="dash"/>
              <a:extLst>
                <a:ext uri="{C807C97D-BFC1-408E-A445-0C87EB9F89A2}">
                  <ask:lineSketchStyleProps xmlns:ask="http://schemas.microsoft.com/office/drawing/2018/sketchyshapes" sd="4134909596">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1pPr>
              <a:lvl2pPr marR="0" lvl="1"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2pPr>
              <a:lvl3pPr marR="0" lvl="2"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3pPr>
              <a:lvl4pPr marR="0" lvl="3"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4pPr>
              <a:lvl5pPr marR="0" lvl="4"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5pPr>
              <a:lvl6pPr marR="0" lvl="5"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6pPr>
              <a:lvl7pPr marR="0" lvl="6"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7pPr>
              <a:lvl8pPr marR="0" lvl="7"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8pPr>
              <a:lvl9pPr marR="0" lvl="8" algn="l" rtl="0">
                <a:lnSpc>
                  <a:spcPct val="100000"/>
                </a:lnSpc>
                <a:spcBef>
                  <a:spcPts val="0"/>
                </a:spcBef>
                <a:spcAft>
                  <a:spcPts val="0"/>
                </a:spcAft>
                <a:buClr>
                  <a:srgbClr val="000000"/>
                </a:buClr>
                <a:buFont typeface="Arial"/>
                <a:defRPr sz="1400" b="0" i="0" u="none" strike="noStrike" cap="none">
                  <a:solidFill>
                    <a:schemeClr val="lt1"/>
                  </a:solidFill>
                  <a:latin typeface="+mn-lt"/>
                  <a:ea typeface="+mn-ea"/>
                  <a:cs typeface="+mn-cs"/>
                  <a:sym typeface="Arial"/>
                </a:defRPr>
              </a:lvl9pPr>
            </a:lstStyle>
            <a:p>
              <a:pPr algn="ctr" defTabSz="1219170"/>
              <a:endParaRPr lang="en-US" sz="1867" kern="0" dirty="0">
                <a:solidFill>
                  <a:srgbClr val="FFFFFF"/>
                </a:solidFill>
                <a:latin typeface="Cambria" panose="02040503050406030204" pitchFamily="18" charset="0"/>
                <a:ea typeface="Cambria" panose="02040503050406030204" pitchFamily="18" charset="0"/>
              </a:endParaRPr>
            </a:p>
          </p:txBody>
        </p:sp>
        <p:sp>
          <p:nvSpPr>
            <p:cNvPr id="10" name="Rectangle 9">
              <a:extLst>
                <a:ext uri="{FF2B5EF4-FFF2-40B4-BE49-F238E27FC236}">
                  <a16:creationId xmlns:a16="http://schemas.microsoft.com/office/drawing/2014/main" id="{82489182-4221-4531-9202-2AE00C94B7D0}"/>
                </a:ext>
              </a:extLst>
            </p:cNvPr>
            <p:cNvSpPr/>
            <p:nvPr/>
          </p:nvSpPr>
          <p:spPr>
            <a:xfrm>
              <a:off x="870653" y="2716005"/>
              <a:ext cx="4331127" cy="1899259"/>
            </a:xfrm>
            <a:prstGeom prst="rect">
              <a:avLst/>
            </a:prstGeom>
            <a:noFill/>
          </p:spPr>
          <p:txBody>
            <a:bodyPr wrap="square" lIns="121920" tIns="60960" rIns="121920" bIns="60960">
              <a:spAutoFit/>
            </a:bodyPr>
            <a:lstStyle/>
            <a:p>
              <a:pPr algn="just" defTabSz="1219170" fontAlgn="t">
                <a:buClr>
                  <a:srgbClr val="000000"/>
                </a:buClr>
              </a:pPr>
              <a:r>
                <a:rPr lang="en-US" sz="29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900" b="1" i="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Bài</a:t>
              </a:r>
              <a:r>
                <a:rPr lang="en-US" sz="29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900" b="1" i="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đọc</a:t>
              </a:r>
              <a:r>
                <a:rPr lang="en-US" sz="29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900" b="1" i="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kể</a:t>
              </a:r>
              <a:r>
                <a:rPr lang="en-US" sz="29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a:t>
              </a:r>
              <a:r>
                <a:rPr lang="en-US" sz="2900" b="1" i="0" dirty="0" err="1">
                  <a:solidFill>
                    <a:srgbClr val="FF0000"/>
                  </a:solidFill>
                  <a:effectLst/>
                  <a:latin typeface="Cambria" panose="02040503050406030204" pitchFamily="18" charset="0"/>
                  <a:ea typeface="Cambria" panose="02040503050406030204" pitchFamily="18" charset="0"/>
                  <a:cs typeface="Calibri" panose="020F0502020204030204" pitchFamily="34" charset="0"/>
                </a:rPr>
                <a:t>về</a:t>
              </a:r>
              <a:r>
                <a:rPr lang="en-US" sz="29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c</a:t>
              </a:r>
              <a:r>
                <a:rPr lang="vi-VN" sz="29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âu chuyện thuở bé của Ma-ri-a. Cô rất thông minh khi đã phát hiện ra những điều mới lạ</a:t>
              </a:r>
              <a:r>
                <a:rPr lang="en-US" sz="29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a:t>
              </a:r>
              <a:r>
                <a:rPr lang="vi-VN" sz="2900" b="1"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 Chính nhờ sự thông minh đó mà sau này Ma-ri-a trở thành giáo sư nhiều trường đại học danh tiếng của Mỹ và vinh dự được tặng Giải thưởng Nô-ben Vật lí.</a:t>
              </a:r>
              <a:endParaRPr lang="en-US" sz="2900" b="1" kern="0" dirty="0">
                <a:solidFill>
                  <a:srgbClr val="FF0000"/>
                </a:solidFill>
                <a:latin typeface="Cambria" panose="02040503050406030204" pitchFamily="18" charset="0"/>
                <a:ea typeface="Cambria" panose="02040503050406030204" pitchFamily="18" charset="0"/>
                <a:cs typeface="Calibri" panose="020F0502020204030204" pitchFamily="34" charset="0"/>
                <a:sym typeface="Arial"/>
              </a:endParaRP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500"/>
                                        <p:tgtEl>
                                          <p:spTgt spid="65"/>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randombar(horizontal)">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cartoon of a person wearing goggles and a lab coat holding a flask&#10;&#10;Description automatically generated">
            <a:extLst>
              <a:ext uri="{FF2B5EF4-FFF2-40B4-BE49-F238E27FC236}">
                <a16:creationId xmlns:a16="http://schemas.microsoft.com/office/drawing/2014/main" id="{40C85789-D876-4AD1-D3DC-44B6069DB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390651"/>
            <a:ext cx="3145806" cy="4882554"/>
          </a:xfrm>
          <a:prstGeom prst="rect">
            <a:avLst/>
          </a:prstGeom>
        </p:spPr>
      </p:pic>
      <p:pic>
        <p:nvPicPr>
          <p:cNvPr id="2" name="Picture 1">
            <a:extLst>
              <a:ext uri="{FF2B5EF4-FFF2-40B4-BE49-F238E27FC236}">
                <a16:creationId xmlns:a16="http://schemas.microsoft.com/office/drawing/2014/main" id="{A6D26F3B-A129-DB5C-1EC5-EACDBD865E72}"/>
              </a:ext>
            </a:extLst>
          </p:cNvPr>
          <p:cNvPicPr>
            <a:picLocks noChangeAspect="1"/>
          </p:cNvPicPr>
          <p:nvPr/>
        </p:nvPicPr>
        <p:blipFill>
          <a:blip r:embed="rId4"/>
          <a:stretch>
            <a:fillRect/>
          </a:stretch>
        </p:blipFill>
        <p:spPr>
          <a:xfrm>
            <a:off x="3849708" y="2148623"/>
            <a:ext cx="7895004" cy="1731414"/>
          </a:xfrm>
          <a:prstGeom prst="rect">
            <a:avLst/>
          </a:prstGeom>
        </p:spPr>
      </p:pic>
    </p:spTree>
    <p:extLst>
      <p:ext uri="{BB962C8B-B14F-4D97-AF65-F5344CB8AC3E}">
        <p14:creationId xmlns:p14="http://schemas.microsoft.com/office/powerpoint/2010/main" val="399443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55"/>
          <p:cNvSpPr txBox="1">
            <a:spLocks noGrp="1"/>
          </p:cNvSpPr>
          <p:nvPr>
            <p:ph type="title" idx="4294967295"/>
          </p:nvPr>
        </p:nvSpPr>
        <p:spPr>
          <a:xfrm>
            <a:off x="960000" y="593367"/>
            <a:ext cx="10272000" cy="763600"/>
          </a:xfrm>
          <a:prstGeom prst="rect">
            <a:avLst/>
          </a:prstGeom>
        </p:spPr>
        <p:txBody>
          <a:bodyPr spcFirstLastPara="1" wrap="square" lIns="121900" tIns="121900" rIns="121900" bIns="121900" anchor="b" anchorCtr="0">
            <a:noAutofit/>
          </a:bodyPr>
          <a:lstStyle/>
          <a:p>
            <a:r>
              <a:rPr lang="en-US" dirty="0">
                <a:solidFill>
                  <a:schemeClr val="bg1"/>
                </a:solidFill>
                <a:latin typeface="#9Slide05 SVNClementine" panose="020F0502020204030203" pitchFamily="34" charset="0"/>
              </a:rPr>
              <a:t>Tin </a:t>
            </a:r>
            <a:r>
              <a:rPr lang="en-US" dirty="0" err="1">
                <a:solidFill>
                  <a:schemeClr val="bg1"/>
                </a:solidFill>
                <a:latin typeface="#9Slide05 SVNClementine" panose="020F0502020204030203" pitchFamily="34" charset="0"/>
              </a:rPr>
              <a:t>thể</a:t>
            </a:r>
            <a:r>
              <a:rPr lang="en-US" dirty="0">
                <a:solidFill>
                  <a:schemeClr val="bg1"/>
                </a:solidFill>
                <a:latin typeface="#9Slide05 SVNClementine" panose="020F0502020204030203" pitchFamily="34" charset="0"/>
              </a:rPr>
              <a:t> </a:t>
            </a:r>
            <a:r>
              <a:rPr lang="en-US" dirty="0" err="1">
                <a:solidFill>
                  <a:schemeClr val="bg1"/>
                </a:solidFill>
                <a:latin typeface="#9Slide05 SVNClementine" panose="020F0502020204030203" pitchFamily="34" charset="0"/>
              </a:rPr>
              <a:t>thao</a:t>
            </a:r>
            <a:endParaRPr dirty="0">
              <a:solidFill>
                <a:schemeClr val="bg1"/>
              </a:solidFill>
              <a:latin typeface="#9Slide05 SVNClementine" panose="020F0502020204030203" pitchFamily="34" charset="0"/>
            </a:endParaRPr>
          </a:p>
        </p:txBody>
      </p:sp>
      <p:sp>
        <p:nvSpPr>
          <p:cNvPr id="9" name="Rectangle: Rounded Corners 9">
            <a:extLst>
              <a:ext uri="{FF2B5EF4-FFF2-40B4-BE49-F238E27FC236}">
                <a16:creationId xmlns:a16="http://schemas.microsoft.com/office/drawing/2014/main" id="{ECE8873A-0467-4F3D-A87C-7541D314B10E}"/>
              </a:ext>
            </a:extLst>
          </p:cNvPr>
          <p:cNvSpPr/>
          <p:nvPr/>
        </p:nvSpPr>
        <p:spPr>
          <a:xfrm>
            <a:off x="499731" y="266258"/>
            <a:ext cx="11355572" cy="1498747"/>
          </a:xfrm>
          <a:custGeom>
            <a:avLst/>
            <a:gdLst>
              <a:gd name="connsiteX0" fmla="*/ 0 w 11355572"/>
              <a:gd name="connsiteY0" fmla="*/ 338642 h 1498747"/>
              <a:gd name="connsiteX1" fmla="*/ 338642 w 11355572"/>
              <a:gd name="connsiteY1" fmla="*/ 0 h 1498747"/>
              <a:gd name="connsiteX2" fmla="*/ 1112818 w 11355572"/>
              <a:gd name="connsiteY2" fmla="*/ 0 h 1498747"/>
              <a:gd name="connsiteX3" fmla="*/ 1459862 w 11355572"/>
              <a:gd name="connsiteY3" fmla="*/ 0 h 1498747"/>
              <a:gd name="connsiteX4" fmla="*/ 2127255 w 11355572"/>
              <a:gd name="connsiteY4" fmla="*/ 0 h 1498747"/>
              <a:gd name="connsiteX5" fmla="*/ 2794648 w 11355572"/>
              <a:gd name="connsiteY5" fmla="*/ 0 h 1498747"/>
              <a:gd name="connsiteX6" fmla="*/ 3462041 w 11355572"/>
              <a:gd name="connsiteY6" fmla="*/ 0 h 1498747"/>
              <a:gd name="connsiteX7" fmla="*/ 4129434 w 11355572"/>
              <a:gd name="connsiteY7" fmla="*/ 0 h 1498747"/>
              <a:gd name="connsiteX8" fmla="*/ 4903610 w 11355572"/>
              <a:gd name="connsiteY8" fmla="*/ 0 h 1498747"/>
              <a:gd name="connsiteX9" fmla="*/ 5464220 w 11355572"/>
              <a:gd name="connsiteY9" fmla="*/ 0 h 1498747"/>
              <a:gd name="connsiteX10" fmla="*/ 6131613 w 11355572"/>
              <a:gd name="connsiteY10" fmla="*/ 0 h 1498747"/>
              <a:gd name="connsiteX11" fmla="*/ 6585440 w 11355572"/>
              <a:gd name="connsiteY11" fmla="*/ 0 h 1498747"/>
              <a:gd name="connsiteX12" fmla="*/ 7146051 w 11355572"/>
              <a:gd name="connsiteY12" fmla="*/ 0 h 1498747"/>
              <a:gd name="connsiteX13" fmla="*/ 7599878 w 11355572"/>
              <a:gd name="connsiteY13" fmla="*/ 0 h 1498747"/>
              <a:gd name="connsiteX14" fmla="*/ 8053705 w 11355572"/>
              <a:gd name="connsiteY14" fmla="*/ 0 h 1498747"/>
              <a:gd name="connsiteX15" fmla="*/ 8827881 w 11355572"/>
              <a:gd name="connsiteY15" fmla="*/ 0 h 1498747"/>
              <a:gd name="connsiteX16" fmla="*/ 9708840 w 11355572"/>
              <a:gd name="connsiteY16" fmla="*/ 0 h 1498747"/>
              <a:gd name="connsiteX17" fmla="*/ 11016930 w 11355572"/>
              <a:gd name="connsiteY17" fmla="*/ 0 h 1498747"/>
              <a:gd name="connsiteX18" fmla="*/ 11355572 w 11355572"/>
              <a:gd name="connsiteY18" fmla="*/ 338642 h 1498747"/>
              <a:gd name="connsiteX19" fmla="*/ 11355572 w 11355572"/>
              <a:gd name="connsiteY19" fmla="*/ 765803 h 1498747"/>
              <a:gd name="connsiteX20" fmla="*/ 11355572 w 11355572"/>
              <a:gd name="connsiteY20" fmla="*/ 1160105 h 1498747"/>
              <a:gd name="connsiteX21" fmla="*/ 11016930 w 11355572"/>
              <a:gd name="connsiteY21" fmla="*/ 1498747 h 1498747"/>
              <a:gd name="connsiteX22" fmla="*/ 10456320 w 11355572"/>
              <a:gd name="connsiteY22" fmla="*/ 1498747 h 1498747"/>
              <a:gd name="connsiteX23" fmla="*/ 9788927 w 11355572"/>
              <a:gd name="connsiteY23" fmla="*/ 1498747 h 1498747"/>
              <a:gd name="connsiteX24" fmla="*/ 8907968 w 11355572"/>
              <a:gd name="connsiteY24" fmla="*/ 1498747 h 1498747"/>
              <a:gd name="connsiteX25" fmla="*/ 8240575 w 11355572"/>
              <a:gd name="connsiteY25" fmla="*/ 1498747 h 1498747"/>
              <a:gd name="connsiteX26" fmla="*/ 7573182 w 11355572"/>
              <a:gd name="connsiteY26" fmla="*/ 1498747 h 1498747"/>
              <a:gd name="connsiteX27" fmla="*/ 7012572 w 11355572"/>
              <a:gd name="connsiteY27" fmla="*/ 1498747 h 1498747"/>
              <a:gd name="connsiteX28" fmla="*/ 6238396 w 11355572"/>
              <a:gd name="connsiteY28" fmla="*/ 1498747 h 1498747"/>
              <a:gd name="connsiteX29" fmla="*/ 5464220 w 11355572"/>
              <a:gd name="connsiteY29" fmla="*/ 1498747 h 1498747"/>
              <a:gd name="connsiteX30" fmla="*/ 4690044 w 11355572"/>
              <a:gd name="connsiteY30" fmla="*/ 1498747 h 1498747"/>
              <a:gd name="connsiteX31" fmla="*/ 4343000 w 11355572"/>
              <a:gd name="connsiteY31" fmla="*/ 1498747 h 1498747"/>
              <a:gd name="connsiteX32" fmla="*/ 3995956 w 11355572"/>
              <a:gd name="connsiteY32" fmla="*/ 1498747 h 1498747"/>
              <a:gd name="connsiteX33" fmla="*/ 3542128 w 11355572"/>
              <a:gd name="connsiteY33" fmla="*/ 1498747 h 1498747"/>
              <a:gd name="connsiteX34" fmla="*/ 2767953 w 11355572"/>
              <a:gd name="connsiteY34" fmla="*/ 1498747 h 1498747"/>
              <a:gd name="connsiteX35" fmla="*/ 1993777 w 11355572"/>
              <a:gd name="connsiteY35" fmla="*/ 1498747 h 1498747"/>
              <a:gd name="connsiteX36" fmla="*/ 1539949 w 11355572"/>
              <a:gd name="connsiteY36" fmla="*/ 1498747 h 1498747"/>
              <a:gd name="connsiteX37" fmla="*/ 338642 w 11355572"/>
              <a:gd name="connsiteY37" fmla="*/ 1498747 h 1498747"/>
              <a:gd name="connsiteX38" fmla="*/ 0 w 11355572"/>
              <a:gd name="connsiteY38" fmla="*/ 1160105 h 1498747"/>
              <a:gd name="connsiteX39" fmla="*/ 0 w 11355572"/>
              <a:gd name="connsiteY39" fmla="*/ 757588 h 1498747"/>
              <a:gd name="connsiteX40" fmla="*/ 0 w 11355572"/>
              <a:gd name="connsiteY40" fmla="*/ 338642 h 149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55572" h="1498747" fill="none" extrusionOk="0">
                <a:moveTo>
                  <a:pt x="0" y="338642"/>
                </a:moveTo>
                <a:cubicBezTo>
                  <a:pt x="9405" y="146015"/>
                  <a:pt x="131818" y="9861"/>
                  <a:pt x="338642" y="0"/>
                </a:cubicBezTo>
                <a:cubicBezTo>
                  <a:pt x="689337" y="-2877"/>
                  <a:pt x="739855" y="-29414"/>
                  <a:pt x="1112818" y="0"/>
                </a:cubicBezTo>
                <a:cubicBezTo>
                  <a:pt x="1485781" y="29414"/>
                  <a:pt x="1315239" y="-14134"/>
                  <a:pt x="1459862" y="0"/>
                </a:cubicBezTo>
                <a:cubicBezTo>
                  <a:pt x="1604485" y="14134"/>
                  <a:pt x="1938357" y="-10300"/>
                  <a:pt x="2127255" y="0"/>
                </a:cubicBezTo>
                <a:cubicBezTo>
                  <a:pt x="2316153" y="10300"/>
                  <a:pt x="2599147" y="-26133"/>
                  <a:pt x="2794648" y="0"/>
                </a:cubicBezTo>
                <a:cubicBezTo>
                  <a:pt x="2990149" y="26133"/>
                  <a:pt x="3241553" y="-16481"/>
                  <a:pt x="3462041" y="0"/>
                </a:cubicBezTo>
                <a:cubicBezTo>
                  <a:pt x="3682529" y="16481"/>
                  <a:pt x="3929823" y="-13779"/>
                  <a:pt x="4129434" y="0"/>
                </a:cubicBezTo>
                <a:cubicBezTo>
                  <a:pt x="4329045" y="13779"/>
                  <a:pt x="4632279" y="10091"/>
                  <a:pt x="4903610" y="0"/>
                </a:cubicBezTo>
                <a:cubicBezTo>
                  <a:pt x="5174941" y="-10091"/>
                  <a:pt x="5271822" y="24151"/>
                  <a:pt x="5464220" y="0"/>
                </a:cubicBezTo>
                <a:cubicBezTo>
                  <a:pt x="5656618" y="-24151"/>
                  <a:pt x="5904693" y="23356"/>
                  <a:pt x="6131613" y="0"/>
                </a:cubicBezTo>
                <a:cubicBezTo>
                  <a:pt x="6358533" y="-23356"/>
                  <a:pt x="6483352" y="13892"/>
                  <a:pt x="6585440" y="0"/>
                </a:cubicBezTo>
                <a:cubicBezTo>
                  <a:pt x="6687528" y="-13892"/>
                  <a:pt x="6907547" y="908"/>
                  <a:pt x="7146051" y="0"/>
                </a:cubicBezTo>
                <a:cubicBezTo>
                  <a:pt x="7384555" y="-908"/>
                  <a:pt x="7502733" y="-13689"/>
                  <a:pt x="7599878" y="0"/>
                </a:cubicBezTo>
                <a:cubicBezTo>
                  <a:pt x="7697023" y="13689"/>
                  <a:pt x="7839769" y="-7553"/>
                  <a:pt x="8053705" y="0"/>
                </a:cubicBezTo>
                <a:cubicBezTo>
                  <a:pt x="8267641" y="7553"/>
                  <a:pt x="8595138" y="-36465"/>
                  <a:pt x="8827881" y="0"/>
                </a:cubicBezTo>
                <a:cubicBezTo>
                  <a:pt x="9060624" y="36465"/>
                  <a:pt x="9462667" y="10235"/>
                  <a:pt x="9708840" y="0"/>
                </a:cubicBezTo>
                <a:cubicBezTo>
                  <a:pt x="9955013" y="-10235"/>
                  <a:pt x="10684377" y="-40622"/>
                  <a:pt x="11016930" y="0"/>
                </a:cubicBezTo>
                <a:cubicBezTo>
                  <a:pt x="11200448" y="-46483"/>
                  <a:pt x="11390121" y="132845"/>
                  <a:pt x="11355572" y="338642"/>
                </a:cubicBezTo>
                <a:cubicBezTo>
                  <a:pt x="11345232" y="486365"/>
                  <a:pt x="11374707" y="609158"/>
                  <a:pt x="11355572" y="765803"/>
                </a:cubicBezTo>
                <a:cubicBezTo>
                  <a:pt x="11336437" y="922448"/>
                  <a:pt x="11354307" y="1033419"/>
                  <a:pt x="11355572" y="1160105"/>
                </a:cubicBezTo>
                <a:cubicBezTo>
                  <a:pt x="11361029" y="1343782"/>
                  <a:pt x="11209864" y="1500343"/>
                  <a:pt x="11016930" y="1498747"/>
                </a:cubicBezTo>
                <a:cubicBezTo>
                  <a:pt x="10877449" y="1480200"/>
                  <a:pt x="10648804" y="1473178"/>
                  <a:pt x="10456320" y="1498747"/>
                </a:cubicBezTo>
                <a:cubicBezTo>
                  <a:pt x="10263836" y="1524317"/>
                  <a:pt x="10062890" y="1521199"/>
                  <a:pt x="9788927" y="1498747"/>
                </a:cubicBezTo>
                <a:cubicBezTo>
                  <a:pt x="9514964" y="1476295"/>
                  <a:pt x="9156408" y="1486103"/>
                  <a:pt x="8907968" y="1498747"/>
                </a:cubicBezTo>
                <a:cubicBezTo>
                  <a:pt x="8659528" y="1511391"/>
                  <a:pt x="8468468" y="1503435"/>
                  <a:pt x="8240575" y="1498747"/>
                </a:cubicBezTo>
                <a:cubicBezTo>
                  <a:pt x="8012682" y="1494059"/>
                  <a:pt x="7896830" y="1509016"/>
                  <a:pt x="7573182" y="1498747"/>
                </a:cubicBezTo>
                <a:cubicBezTo>
                  <a:pt x="7249534" y="1488478"/>
                  <a:pt x="7272670" y="1517249"/>
                  <a:pt x="7012572" y="1498747"/>
                </a:cubicBezTo>
                <a:cubicBezTo>
                  <a:pt x="6752474" y="1480246"/>
                  <a:pt x="6516053" y="1485389"/>
                  <a:pt x="6238396" y="1498747"/>
                </a:cubicBezTo>
                <a:cubicBezTo>
                  <a:pt x="5960739" y="1512105"/>
                  <a:pt x="5842330" y="1501493"/>
                  <a:pt x="5464220" y="1498747"/>
                </a:cubicBezTo>
                <a:cubicBezTo>
                  <a:pt x="5086110" y="1496001"/>
                  <a:pt x="5052477" y="1466100"/>
                  <a:pt x="4690044" y="1498747"/>
                </a:cubicBezTo>
                <a:cubicBezTo>
                  <a:pt x="4327611" y="1531394"/>
                  <a:pt x="4437705" y="1513434"/>
                  <a:pt x="4343000" y="1498747"/>
                </a:cubicBezTo>
                <a:cubicBezTo>
                  <a:pt x="4248295" y="1484060"/>
                  <a:pt x="4068950" y="1499327"/>
                  <a:pt x="3995956" y="1498747"/>
                </a:cubicBezTo>
                <a:cubicBezTo>
                  <a:pt x="3922962" y="1498167"/>
                  <a:pt x="3636154" y="1511079"/>
                  <a:pt x="3542128" y="1498747"/>
                </a:cubicBezTo>
                <a:cubicBezTo>
                  <a:pt x="3448102" y="1486415"/>
                  <a:pt x="2922858" y="1484560"/>
                  <a:pt x="2767953" y="1498747"/>
                </a:cubicBezTo>
                <a:cubicBezTo>
                  <a:pt x="2613048" y="1512934"/>
                  <a:pt x="2237435" y="1521534"/>
                  <a:pt x="1993777" y="1498747"/>
                </a:cubicBezTo>
                <a:cubicBezTo>
                  <a:pt x="1750119" y="1475960"/>
                  <a:pt x="1673620" y="1493557"/>
                  <a:pt x="1539949" y="1498747"/>
                </a:cubicBezTo>
                <a:cubicBezTo>
                  <a:pt x="1406278" y="1503937"/>
                  <a:pt x="592783" y="1446865"/>
                  <a:pt x="338642" y="1498747"/>
                </a:cubicBezTo>
                <a:cubicBezTo>
                  <a:pt x="170780" y="1492447"/>
                  <a:pt x="28906" y="1342504"/>
                  <a:pt x="0" y="1160105"/>
                </a:cubicBezTo>
                <a:cubicBezTo>
                  <a:pt x="-8424" y="987358"/>
                  <a:pt x="1865" y="919834"/>
                  <a:pt x="0" y="757588"/>
                </a:cubicBezTo>
                <a:cubicBezTo>
                  <a:pt x="-1865" y="595342"/>
                  <a:pt x="18281" y="534659"/>
                  <a:pt x="0" y="338642"/>
                </a:cubicBezTo>
                <a:close/>
              </a:path>
              <a:path w="11355572" h="1498747" stroke="0" extrusionOk="0">
                <a:moveTo>
                  <a:pt x="0" y="338642"/>
                </a:moveTo>
                <a:cubicBezTo>
                  <a:pt x="-13079" y="165342"/>
                  <a:pt x="155893" y="18096"/>
                  <a:pt x="338642" y="0"/>
                </a:cubicBezTo>
                <a:cubicBezTo>
                  <a:pt x="539007" y="17697"/>
                  <a:pt x="613823" y="-18760"/>
                  <a:pt x="792469" y="0"/>
                </a:cubicBezTo>
                <a:cubicBezTo>
                  <a:pt x="971115" y="18760"/>
                  <a:pt x="1132908" y="17144"/>
                  <a:pt x="1353079" y="0"/>
                </a:cubicBezTo>
                <a:cubicBezTo>
                  <a:pt x="1573250" y="-17144"/>
                  <a:pt x="1566995" y="5818"/>
                  <a:pt x="1700124" y="0"/>
                </a:cubicBezTo>
                <a:cubicBezTo>
                  <a:pt x="1833253" y="-5818"/>
                  <a:pt x="2092440" y="17629"/>
                  <a:pt x="2474300" y="0"/>
                </a:cubicBezTo>
                <a:cubicBezTo>
                  <a:pt x="2856160" y="-17629"/>
                  <a:pt x="2667609" y="16085"/>
                  <a:pt x="2821344" y="0"/>
                </a:cubicBezTo>
                <a:cubicBezTo>
                  <a:pt x="2975079" y="-16085"/>
                  <a:pt x="3191286" y="-29391"/>
                  <a:pt x="3488737" y="0"/>
                </a:cubicBezTo>
                <a:cubicBezTo>
                  <a:pt x="3786188" y="29391"/>
                  <a:pt x="3834296" y="-20149"/>
                  <a:pt x="3942564" y="0"/>
                </a:cubicBezTo>
                <a:cubicBezTo>
                  <a:pt x="4050832" y="20149"/>
                  <a:pt x="4255888" y="-16804"/>
                  <a:pt x="4396391" y="0"/>
                </a:cubicBezTo>
                <a:cubicBezTo>
                  <a:pt x="4536894" y="16804"/>
                  <a:pt x="4656543" y="-8846"/>
                  <a:pt x="4743436" y="0"/>
                </a:cubicBezTo>
                <a:cubicBezTo>
                  <a:pt x="4830330" y="8846"/>
                  <a:pt x="5004535" y="-4081"/>
                  <a:pt x="5090480" y="0"/>
                </a:cubicBezTo>
                <a:cubicBezTo>
                  <a:pt x="5176425" y="4081"/>
                  <a:pt x="5451462" y="-7924"/>
                  <a:pt x="5544307" y="0"/>
                </a:cubicBezTo>
                <a:cubicBezTo>
                  <a:pt x="5637152" y="7924"/>
                  <a:pt x="5863823" y="-22340"/>
                  <a:pt x="6104918" y="0"/>
                </a:cubicBezTo>
                <a:cubicBezTo>
                  <a:pt x="6346013" y="22340"/>
                  <a:pt x="6624972" y="32461"/>
                  <a:pt x="6879093" y="0"/>
                </a:cubicBezTo>
                <a:cubicBezTo>
                  <a:pt x="7133214" y="-32461"/>
                  <a:pt x="7277849" y="22436"/>
                  <a:pt x="7546486" y="0"/>
                </a:cubicBezTo>
                <a:cubicBezTo>
                  <a:pt x="7815123" y="-22436"/>
                  <a:pt x="7949187" y="-20942"/>
                  <a:pt x="8107097" y="0"/>
                </a:cubicBezTo>
                <a:cubicBezTo>
                  <a:pt x="8265007" y="20942"/>
                  <a:pt x="8421181" y="-931"/>
                  <a:pt x="8667707" y="0"/>
                </a:cubicBezTo>
                <a:cubicBezTo>
                  <a:pt x="8914233" y="931"/>
                  <a:pt x="8909838" y="935"/>
                  <a:pt x="9121534" y="0"/>
                </a:cubicBezTo>
                <a:cubicBezTo>
                  <a:pt x="9333230" y="-935"/>
                  <a:pt x="9560180" y="-21063"/>
                  <a:pt x="9682144" y="0"/>
                </a:cubicBezTo>
                <a:cubicBezTo>
                  <a:pt x="9804108" y="21063"/>
                  <a:pt x="10650125" y="-32116"/>
                  <a:pt x="11016930" y="0"/>
                </a:cubicBezTo>
                <a:cubicBezTo>
                  <a:pt x="11241080" y="14462"/>
                  <a:pt x="11347283" y="189147"/>
                  <a:pt x="11355572" y="338642"/>
                </a:cubicBezTo>
                <a:cubicBezTo>
                  <a:pt x="11353670" y="525020"/>
                  <a:pt x="11355557" y="549438"/>
                  <a:pt x="11355572" y="757588"/>
                </a:cubicBezTo>
                <a:cubicBezTo>
                  <a:pt x="11355587" y="965738"/>
                  <a:pt x="11370171" y="1060771"/>
                  <a:pt x="11355572" y="1160105"/>
                </a:cubicBezTo>
                <a:cubicBezTo>
                  <a:pt x="11344660" y="1371813"/>
                  <a:pt x="11200791" y="1523128"/>
                  <a:pt x="11016930" y="1498747"/>
                </a:cubicBezTo>
                <a:cubicBezTo>
                  <a:pt x="10904211" y="1485762"/>
                  <a:pt x="10688109" y="1498877"/>
                  <a:pt x="10563103" y="1498747"/>
                </a:cubicBezTo>
                <a:cubicBezTo>
                  <a:pt x="10438097" y="1498617"/>
                  <a:pt x="10205172" y="1508208"/>
                  <a:pt x="10002493" y="1498747"/>
                </a:cubicBezTo>
                <a:cubicBezTo>
                  <a:pt x="9799814" y="1489287"/>
                  <a:pt x="9645486" y="1518624"/>
                  <a:pt x="9548665" y="1498747"/>
                </a:cubicBezTo>
                <a:cubicBezTo>
                  <a:pt x="9451844" y="1478870"/>
                  <a:pt x="9372168" y="1510027"/>
                  <a:pt x="9201621" y="1498747"/>
                </a:cubicBezTo>
                <a:cubicBezTo>
                  <a:pt x="9031074" y="1487467"/>
                  <a:pt x="8937977" y="1507774"/>
                  <a:pt x="8747794" y="1498747"/>
                </a:cubicBezTo>
                <a:cubicBezTo>
                  <a:pt x="8557611" y="1489720"/>
                  <a:pt x="8296138" y="1494313"/>
                  <a:pt x="8080401" y="1498747"/>
                </a:cubicBezTo>
                <a:cubicBezTo>
                  <a:pt x="7864664" y="1503181"/>
                  <a:pt x="7832449" y="1506391"/>
                  <a:pt x="7733356" y="1498747"/>
                </a:cubicBezTo>
                <a:cubicBezTo>
                  <a:pt x="7634264" y="1491103"/>
                  <a:pt x="7528054" y="1500361"/>
                  <a:pt x="7386312" y="1498747"/>
                </a:cubicBezTo>
                <a:cubicBezTo>
                  <a:pt x="7244570" y="1497133"/>
                  <a:pt x="7034881" y="1510349"/>
                  <a:pt x="6932485" y="1498747"/>
                </a:cubicBezTo>
                <a:cubicBezTo>
                  <a:pt x="6830089" y="1487145"/>
                  <a:pt x="6464556" y="1500481"/>
                  <a:pt x="6265092" y="1498747"/>
                </a:cubicBezTo>
                <a:cubicBezTo>
                  <a:pt x="6065628" y="1497013"/>
                  <a:pt x="5819099" y="1514745"/>
                  <a:pt x="5704482" y="1498747"/>
                </a:cubicBezTo>
                <a:cubicBezTo>
                  <a:pt x="5589865" y="1482750"/>
                  <a:pt x="5352000" y="1493798"/>
                  <a:pt x="5143872" y="1498747"/>
                </a:cubicBezTo>
                <a:cubicBezTo>
                  <a:pt x="4935744" y="1503697"/>
                  <a:pt x="4732794" y="1503547"/>
                  <a:pt x="4583261" y="1498747"/>
                </a:cubicBezTo>
                <a:cubicBezTo>
                  <a:pt x="4433728" y="1493947"/>
                  <a:pt x="4072912" y="1525619"/>
                  <a:pt x="3915868" y="1498747"/>
                </a:cubicBezTo>
                <a:cubicBezTo>
                  <a:pt x="3758824" y="1471875"/>
                  <a:pt x="3328549" y="1461445"/>
                  <a:pt x="3034910" y="1498747"/>
                </a:cubicBezTo>
                <a:cubicBezTo>
                  <a:pt x="2741271" y="1536049"/>
                  <a:pt x="2682680" y="1517436"/>
                  <a:pt x="2581082" y="1498747"/>
                </a:cubicBezTo>
                <a:cubicBezTo>
                  <a:pt x="2479484" y="1480058"/>
                  <a:pt x="1882077" y="1472347"/>
                  <a:pt x="1700124" y="1498747"/>
                </a:cubicBezTo>
                <a:cubicBezTo>
                  <a:pt x="1518171" y="1525147"/>
                  <a:pt x="1349474" y="1517522"/>
                  <a:pt x="1032731" y="1498747"/>
                </a:cubicBezTo>
                <a:cubicBezTo>
                  <a:pt x="715988" y="1479972"/>
                  <a:pt x="622997" y="1471852"/>
                  <a:pt x="338642" y="1498747"/>
                </a:cubicBezTo>
                <a:cubicBezTo>
                  <a:pt x="186231" y="1508602"/>
                  <a:pt x="8170" y="1333781"/>
                  <a:pt x="0" y="1160105"/>
                </a:cubicBezTo>
                <a:cubicBezTo>
                  <a:pt x="-19070" y="948485"/>
                  <a:pt x="-6409" y="841449"/>
                  <a:pt x="0" y="732944"/>
                </a:cubicBezTo>
                <a:cubicBezTo>
                  <a:pt x="6409" y="624439"/>
                  <a:pt x="5555" y="441592"/>
                  <a:pt x="0" y="338642"/>
                </a:cubicBezTo>
                <a:close/>
              </a:path>
            </a:pathLst>
          </a:custGeom>
          <a:solidFill>
            <a:schemeClr val="bg1"/>
          </a:solidFill>
          <a:ln w="38100">
            <a:solidFill>
              <a:srgbClr val="FF8F0D"/>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defTabSz="1219170">
              <a:buClr>
                <a:srgbClr val="000000"/>
              </a:buClr>
            </a:pP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1.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Tìm</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trong</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bài</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đọc</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Nhà</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phát</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minh</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6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tuổi</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những</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từ</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có</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chứa</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tiếng</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gia</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nêu</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nghĩa</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của</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những</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từ</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 </a:t>
            </a:r>
            <a:r>
              <a:rPr lang="en-US" sz="3600" dirty="0" err="1">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đó</a:t>
            </a:r>
            <a:r>
              <a:rPr lang="en-US" sz="3600" dirty="0">
                <a:ln w="0"/>
                <a:solidFill>
                  <a:schemeClr val="tx1"/>
                </a:solidFill>
                <a:effectLst>
                  <a:outerShdw blurRad="38100" dist="19050" dir="2700000" algn="tl" rotWithShape="0">
                    <a:schemeClr val="dk1">
                      <a:alpha val="40000"/>
                    </a:schemeClr>
                  </a:outerShdw>
                </a:effectLst>
                <a:latin typeface="Cambria" panose="02040503050406030204" pitchFamily="18" charset="0"/>
                <a:ea typeface="Cambria" panose="02040503050406030204" pitchFamily="18" charset="0"/>
                <a:cs typeface="Calibri" panose="020F0502020204030204" pitchFamily="34" charset="0"/>
                <a:sym typeface="Arial"/>
              </a:rPr>
              <a:t>.</a:t>
            </a:r>
          </a:p>
        </p:txBody>
      </p:sp>
      <p:pic>
        <p:nvPicPr>
          <p:cNvPr id="21508" name="Picture 4" descr="Cute woman teacher in government uniform greeting with hand character cartoon art illustration">
            <a:extLst>
              <a:ext uri="{FF2B5EF4-FFF2-40B4-BE49-F238E27FC236}">
                <a16:creationId xmlns:a16="http://schemas.microsoft.com/office/drawing/2014/main" id="{DF84C092-97F4-4F65-8DF8-837200C25040}"/>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80" b="95010" l="9904" r="89936">
                        <a14:foregroundMark x1="45847" y1="89022" x2="58466" y2="88623"/>
                        <a14:foregroundMark x1="46805" y1="95010" x2="52236" y2="95010"/>
                      </a14:backgroundRemoval>
                    </a14:imgEffect>
                  </a14:imgLayer>
                </a14:imgProps>
              </a:ext>
              <a:ext uri="{28A0092B-C50C-407E-A947-70E740481C1C}">
                <a14:useLocalDpi xmlns:a14="http://schemas.microsoft.com/office/drawing/2010/main" val="0"/>
              </a:ext>
            </a:extLst>
          </a:blip>
          <a:srcRect/>
          <a:stretch>
            <a:fillRect/>
          </a:stretch>
        </p:blipFill>
        <p:spPr bwMode="auto">
          <a:xfrm>
            <a:off x="9080205" y="3621316"/>
            <a:ext cx="4044240" cy="3236684"/>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01FFF3A-D20F-0D95-CFA0-E9F8A7BCC4F1}"/>
              </a:ext>
            </a:extLst>
          </p:cNvPr>
          <p:cNvPicPr>
            <a:picLocks noChangeAspect="1"/>
          </p:cNvPicPr>
          <p:nvPr/>
        </p:nvPicPr>
        <p:blipFill>
          <a:blip r:embed="rId6"/>
          <a:stretch>
            <a:fillRect/>
          </a:stretch>
        </p:blipFill>
        <p:spPr>
          <a:xfrm>
            <a:off x="201787" y="1991849"/>
            <a:ext cx="9825236" cy="4196300"/>
          </a:xfrm>
          <a:prstGeom prst="rect">
            <a:avLst/>
          </a:prstGeom>
        </p:spPr>
      </p:pic>
      <p:sp>
        <p:nvSpPr>
          <p:cNvPr id="4" name="Rectangle: Rounded Corners 3">
            <a:extLst>
              <a:ext uri="{FF2B5EF4-FFF2-40B4-BE49-F238E27FC236}">
                <a16:creationId xmlns:a16="http://schemas.microsoft.com/office/drawing/2014/main" id="{B84C1BE3-5654-1920-074E-8FBE9ADBAF36}"/>
              </a:ext>
            </a:extLst>
          </p:cNvPr>
          <p:cNvSpPr/>
          <p:nvPr/>
        </p:nvSpPr>
        <p:spPr>
          <a:xfrm>
            <a:off x="3168503" y="2115878"/>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5" name="Rectangle: Rounded Corners 4">
            <a:extLst>
              <a:ext uri="{FF2B5EF4-FFF2-40B4-BE49-F238E27FC236}">
                <a16:creationId xmlns:a16="http://schemas.microsoft.com/office/drawing/2014/main" id="{C3791707-10FD-B1F5-0B3A-E95CFFF47091}"/>
              </a:ext>
            </a:extLst>
          </p:cNvPr>
          <p:cNvSpPr/>
          <p:nvPr/>
        </p:nvSpPr>
        <p:spPr>
          <a:xfrm>
            <a:off x="9526773" y="2402957"/>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
        <p:nvSpPr>
          <p:cNvPr id="6" name="Rectangle: Rounded Corners 5">
            <a:extLst>
              <a:ext uri="{FF2B5EF4-FFF2-40B4-BE49-F238E27FC236}">
                <a16:creationId xmlns:a16="http://schemas.microsoft.com/office/drawing/2014/main" id="{FE739E8F-F8E1-E60B-0FDA-B42A48025354}"/>
              </a:ext>
            </a:extLst>
          </p:cNvPr>
          <p:cNvSpPr/>
          <p:nvPr/>
        </p:nvSpPr>
        <p:spPr>
          <a:xfrm>
            <a:off x="3285461" y="4837813"/>
            <a:ext cx="404037" cy="265816"/>
          </a:xfrm>
          <a:prstGeom prst="roundRect">
            <a:avLst/>
          </a:prstGeom>
          <a:solidFill>
            <a:srgbClr val="0070C0">
              <a:alpha val="50000"/>
            </a:srgbClr>
          </a:solidFill>
          <a:ln>
            <a:noFill/>
          </a:ln>
        </p:spPr>
        <p:style>
          <a:lnRef idx="0">
            <a:scrgbClr r="0" g="0" b="0"/>
          </a:lnRef>
          <a:fillRef idx="0">
            <a:scrgbClr r="0" g="0" b="0"/>
          </a:fillRef>
          <a:effectRef idx="0">
            <a:scrgbClr r="0" g="0" b="0"/>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latin typeface="Arial"/>
              <a:ea typeface="微软雅黑"/>
              <a:cs typeface="+mn-cs"/>
            </a:endParaRPr>
          </a:p>
        </p:txBody>
      </p:sp>
    </p:spTree>
    <p:extLst>
      <p:ext uri="{BB962C8B-B14F-4D97-AF65-F5344CB8AC3E}">
        <p14:creationId xmlns:p14="http://schemas.microsoft.com/office/powerpoint/2010/main" val="42707264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750"/>
                                        <p:tgtEl>
                                          <p:spTgt spid="4"/>
                                        </p:tgtEl>
                                      </p:cBhvr>
                                    </p:animEffect>
                                  </p:childTnLst>
                                  <p:subTnLst>
                                    <p:audio>
                                      <p:cMediaNode>
                                        <p:cTn display="0" masterRel="sameClick">
                                          <p:stCondLst>
                                            <p:cond evt="begin" delay="0">
                                              <p:tn val="10"/>
                                            </p:cond>
                                          </p:stCondLst>
                                          <p:endCondLst>
                                            <p:cond evt="onStopAudio" delay="0">
                                              <p:tgtEl>
                                                <p:sldTgt/>
                                              </p:tgtEl>
                                            </p:cond>
                                          </p:endCondLst>
                                        </p:cTn>
                                        <p:tgtEl>
                                          <p:sndTgt r:embed="rId3" name="tiếng-flash-trò-chơi.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750"/>
                                        <p:tgtEl>
                                          <p:spTgt spid="5"/>
                                        </p:tgtEl>
                                      </p:cBhvr>
                                    </p:animEffect>
                                  </p:childTnLst>
                                  <p:subTnLst>
                                    <p:audio>
                                      <p:cMediaNode>
                                        <p:cTn display="0" masterRel="sameClick">
                                          <p:stCondLst>
                                            <p:cond evt="begin" delay="0">
                                              <p:tn val="15"/>
                                            </p:cond>
                                          </p:stCondLst>
                                          <p:endCondLst>
                                            <p:cond evt="onStopAudio" delay="0">
                                              <p:tgtEl>
                                                <p:sldTgt/>
                                              </p:tgtEl>
                                            </p:cond>
                                          </p:endCondLst>
                                        </p:cTn>
                                        <p:tgtEl>
                                          <p:sndTgt r:embed="rId3" name="tiếng-flash-trò-chơi.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left)">
                                      <p:cBhvr>
                                        <p:cTn id="22" dur="750"/>
                                        <p:tgtEl>
                                          <p:spTgt spid="6"/>
                                        </p:tgtEl>
                                      </p:cBhvr>
                                    </p:animEffect>
                                  </p:childTnLst>
                                  <p:subTnLst>
                                    <p:audio>
                                      <p:cMediaNode>
                                        <p:cTn display="0" masterRel="sameClick">
                                          <p:stCondLst>
                                            <p:cond evt="begin" delay="0">
                                              <p:tn val="20"/>
                                            </p:cond>
                                          </p:stCondLst>
                                          <p:endCondLst>
                                            <p:cond evt="onStopAudio" delay="0">
                                              <p:tgtEl>
                                                <p:sldTgt/>
                                              </p:tgtEl>
                                            </p:cond>
                                          </p:endCondLst>
                                        </p:cTn>
                                        <p:tgtEl>
                                          <p:sndTgt r:embed="rId3" name="tiếng-flash-trò-chơi.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292454" y="4558620"/>
            <a:ext cx="9573481" cy="1969770"/>
          </a:xfrm>
          <a:prstGeom prst="rect">
            <a:avLst/>
          </a:prstGeom>
          <a:noFill/>
        </p:spPr>
        <p:txBody>
          <a:bodyPr wrap="square" lIns="121920" tIns="60960" rIns="121920" bIns="60960">
            <a:spAutoFit/>
          </a:bodyPr>
          <a:lstStyle/>
          <a:p>
            <a:pPr lvl="0" algn="just" defTabSz="1219170">
              <a:spcAft>
                <a:spcPts val="1600"/>
              </a:spcAft>
              <a:buClr>
                <a:srgbClr val="000000"/>
              </a:buClr>
            </a:pP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Gia </a:t>
            </a:r>
            <a:r>
              <a:rPr kumimoji="0" lang="en-US" sz="4000" b="1"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đình</a:t>
            </a:r>
            <a:r>
              <a:rPr kumimoji="0" lang="vi-VN"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a:t>
            </a: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lang="vi-VN" sz="4000" kern="0" dirty="0">
                <a:ln w="0"/>
                <a:solidFill>
                  <a:srgbClr val="17253A"/>
                </a:solidFill>
                <a:effectLst>
                  <a:outerShdw blurRad="38100" dist="19050" dir="2700000" algn="tl" rotWithShape="0">
                    <a:srgbClr val="17253A">
                      <a:alpha val="40000"/>
                    </a:srgbClr>
                  </a:outerShdw>
                </a:effectLst>
                <a:latin typeface="Cambria" panose="02040503050406030204" pitchFamily="18" charset="0"/>
                <a:ea typeface="Cambria" panose="02040503050406030204" pitchFamily="18" charset="0"/>
                <a:cs typeface="Calibri" panose="020F0502020204030204" pitchFamily="34" charset="0"/>
                <a:sym typeface="Arial"/>
              </a:rPr>
              <a:t>là tập hợp người sống chung và gắn bó với nhau bằng quan hệ hôn nhân, quan hệ huyết thống.</a:t>
            </a:r>
            <a:endParaRPr kumimoji="0" lang="en-US"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Arial"/>
              <a:sym typeface="Arial"/>
            </a:endParaRPr>
          </a:p>
        </p:txBody>
      </p:sp>
      <p:pic>
        <p:nvPicPr>
          <p:cNvPr id="7170" name="Picture 2" descr="Ý NGHĨA NGÀY GIA ĐÌNH VIỆT NAM – CDC An Giang">
            <a:extLst>
              <a:ext uri="{FF2B5EF4-FFF2-40B4-BE49-F238E27FC236}">
                <a16:creationId xmlns:a16="http://schemas.microsoft.com/office/drawing/2014/main" id="{20F045DE-1F05-D838-45FC-714B1DAE69D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28062" y="564743"/>
            <a:ext cx="7732085" cy="405382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208316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170"/>
                                        </p:tgtEl>
                                        <p:attrNameLst>
                                          <p:attrName>style.visibility</p:attrName>
                                        </p:attrNameLst>
                                      </p:cBhvr>
                                      <p:to>
                                        <p:strVal val="visible"/>
                                      </p:to>
                                    </p:set>
                                    <p:animEffect transition="in" filter="fade">
                                      <p:cBhvr>
                                        <p:cTn id="15" dur="500"/>
                                        <p:tgtEl>
                                          <p:spTgt spid="717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sp>
        <p:nvSpPr>
          <p:cNvPr id="1186" name="Google Shape;1186;p49"/>
          <p:cNvSpPr/>
          <p:nvPr/>
        </p:nvSpPr>
        <p:spPr>
          <a:xfrm>
            <a:off x="8775567" y="5708100"/>
            <a:ext cx="1212800" cy="2704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Cambria" panose="02040503050406030204" pitchFamily="18" charset="0"/>
              <a:ea typeface="Cambria" panose="02040503050406030204" pitchFamily="18" charset="0"/>
              <a:cs typeface="Arial"/>
              <a:sym typeface="Arial"/>
            </a:endParaRPr>
          </a:p>
        </p:txBody>
      </p:sp>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218026" y="5255731"/>
            <a:ext cx="9275769" cy="1354217"/>
          </a:xfrm>
          <a:prstGeom prst="rect">
            <a:avLst/>
          </a:prstGeom>
          <a:noFill/>
        </p:spPr>
        <p:txBody>
          <a:bodyPr wrap="square" lIns="121920" tIns="60960" rIns="121920" bIns="60960">
            <a:spAutoFit/>
          </a:bodyPr>
          <a:lstStyle/>
          <a:p>
            <a:pPr marL="0" marR="0" lvl="0" indent="0" algn="just" defTabSz="1219170" rtl="0" eaLnBrk="1" fontAlgn="auto" latinLnBrk="0" hangingPunct="1">
              <a:lnSpc>
                <a:spcPct val="100000"/>
              </a:lnSpc>
              <a:spcBef>
                <a:spcPts val="0"/>
              </a:spcBef>
              <a:spcAft>
                <a:spcPts val="1600"/>
              </a:spcAft>
              <a:buClr>
                <a:srgbClr val="000000"/>
              </a:buClr>
              <a:buSzTx/>
              <a:buFontTx/>
              <a:buNone/>
              <a:tabLst/>
              <a:defRPr/>
            </a:pPr>
            <a:r>
              <a:rPr kumimoji="0" lang="vi-VN"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Gia nhân:</a:t>
            </a:r>
            <a:r>
              <a:rPr kumimoji="0" lang="en-US" sz="40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vi-VN"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Người giúp việc theo cách gọi ngày xưa. </a:t>
            </a:r>
            <a:endParaRPr kumimoji="0" lang="en-US" sz="40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Arial"/>
              <a:sym typeface="Arial"/>
            </a:endParaRPr>
          </a:p>
        </p:txBody>
      </p:sp>
      <p:pic>
        <p:nvPicPr>
          <p:cNvPr id="5122" name="Picture 2" descr="Gia đình thuê giúp việc với mức lương 470 triệu/tháng, phải quỳ gối, phục  vụ chủ như người hầu thời xưa">
            <a:extLst>
              <a:ext uri="{FF2B5EF4-FFF2-40B4-BE49-F238E27FC236}">
                <a16:creationId xmlns:a16="http://schemas.microsoft.com/office/drawing/2014/main" id="{FF7369C0-72BD-6220-2A09-FFF0EE4CBD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35670" y="1294182"/>
            <a:ext cx="5962650" cy="3971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3246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122"/>
                                        </p:tgtEl>
                                        <p:attrNameLst>
                                          <p:attrName>style.visibility</p:attrName>
                                        </p:attrNameLst>
                                      </p:cBhvr>
                                      <p:to>
                                        <p:strVal val="visible"/>
                                      </p:to>
                                    </p:set>
                                    <p:animEffect transition="in" filter="fade">
                                      <p:cBhvr>
                                        <p:cTn id="15" dur="500"/>
                                        <p:tgtEl>
                                          <p:spTgt spid="51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85"/>
        <p:cNvGrpSpPr/>
        <p:nvPr/>
      </p:nvGrpSpPr>
      <p:grpSpPr>
        <a:xfrm>
          <a:off x="0" y="0"/>
          <a:ext cx="0" cy="0"/>
          <a:chOff x="0" y="0"/>
          <a:chExt cx="0" cy="0"/>
        </a:xfrm>
      </p:grpSpPr>
      <p:pic>
        <p:nvPicPr>
          <p:cNvPr id="11268" name="Picture 4" descr="Cute couple cartoon of teachers.">
            <a:extLst>
              <a:ext uri="{FF2B5EF4-FFF2-40B4-BE49-F238E27FC236}">
                <a16:creationId xmlns:a16="http://schemas.microsoft.com/office/drawing/2014/main" id="{6282B5E5-6EEF-4CF1-A8D6-996FC25EAF12}"/>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89936" l="8626" r="89936">
                        <a14:foregroundMark x1="8786" y1="21406" x2="8626" y2="30671"/>
                        <a14:foregroundMark x1="9744" y1="33546" x2="10703" y2="37220"/>
                        <a14:foregroundMark x1="24760" y1="40735" x2="24281" y2="41693"/>
                        <a14:foregroundMark x1="45208" y1="39936" x2="46965" y2="36901"/>
                        <a14:foregroundMark x1="46645" y1="35623" x2="47125" y2="35144"/>
                        <a14:foregroundMark x1="19329" y1="88658" x2="19968" y2="89617"/>
                        <a14:foregroundMark x1="27636" y1="88818" x2="29393" y2="89617"/>
                      </a14:backgroundRemoval>
                    </a14:imgEffect>
                  </a14:imgLayer>
                </a14:imgProps>
              </a:ext>
              <a:ext uri="{28A0092B-C50C-407E-A947-70E740481C1C}">
                <a14:useLocalDpi xmlns:a14="http://schemas.microsoft.com/office/drawing/2010/main" val="0"/>
              </a:ext>
            </a:extLst>
          </a:blip>
          <a:srcRect r="49785"/>
          <a:stretch/>
        </p:blipFill>
        <p:spPr bwMode="auto">
          <a:xfrm>
            <a:off x="0" y="1269625"/>
            <a:ext cx="3006891" cy="5988071"/>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076BCE56-6F40-4D30-AC1F-975811A9ECF7}"/>
              </a:ext>
            </a:extLst>
          </p:cNvPr>
          <p:cNvSpPr/>
          <p:nvPr/>
        </p:nvSpPr>
        <p:spPr>
          <a:xfrm>
            <a:off x="2218026" y="4830429"/>
            <a:ext cx="8769165" cy="1600438"/>
          </a:xfrm>
          <a:prstGeom prst="rect">
            <a:avLst/>
          </a:prstGeom>
          <a:noFill/>
        </p:spPr>
        <p:txBody>
          <a:bodyPr wrap="square" lIns="121920" tIns="60960" rIns="121920" bIns="60960">
            <a:spAutoFit/>
          </a:bodyPr>
          <a:lstStyle/>
          <a:p>
            <a:pPr marL="0" marR="0" lvl="0" indent="0" algn="just" defTabSz="1219170" rtl="0" eaLnBrk="1" fontAlgn="auto" latinLnBrk="0" hangingPunct="1">
              <a:lnSpc>
                <a:spcPct val="100000"/>
              </a:lnSpc>
              <a:spcBef>
                <a:spcPts val="0"/>
              </a:spcBef>
              <a:spcAft>
                <a:spcPts val="1600"/>
              </a:spcAft>
              <a:buClr>
                <a:srgbClr val="000000"/>
              </a:buClr>
              <a:buSzTx/>
              <a:buFontTx/>
              <a:buNone/>
              <a:tabLst/>
              <a:defRPr/>
            </a:pPr>
            <a:r>
              <a:rPr kumimoji="0" lang="en-US" sz="48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Gia </a:t>
            </a:r>
            <a:r>
              <a:rPr kumimoji="0" lang="en-US" sz="4800" b="1"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tộc</a:t>
            </a:r>
            <a:r>
              <a:rPr kumimoji="0" lang="en-US" sz="4800" b="1"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tập</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hợp</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gồm</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nhiều</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gia</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đình</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có</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cùng</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huyết</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800" b="0" i="0" u="none" strike="noStrike" kern="0" cap="none" spc="0" normalizeH="0" baseline="0" noProof="0" dirty="0" err="1">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thống</a:t>
            </a:r>
            <a:r>
              <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a:t>
            </a:r>
            <a:endParaRPr kumimoji="0" lang="en-US" sz="4800" b="0" i="0" u="none" strike="noStrike" kern="0" cap="none" spc="0" normalizeH="0" baseline="0" noProof="0" dirty="0">
              <a:ln w="0"/>
              <a:solidFill>
                <a:srgbClr val="17253A"/>
              </a:solidFill>
              <a:effectLst>
                <a:outerShdw blurRad="38100" dist="19050" dir="2700000" algn="tl" rotWithShape="0">
                  <a:srgbClr val="17253A">
                    <a:alpha val="40000"/>
                  </a:srgbClr>
                </a:outerShdw>
              </a:effectLst>
              <a:uLnTx/>
              <a:uFillTx/>
              <a:latin typeface="Cambria" panose="02040503050406030204" pitchFamily="18" charset="0"/>
              <a:ea typeface="Cambria" panose="02040503050406030204" pitchFamily="18" charset="0"/>
              <a:cs typeface="Arial"/>
              <a:sym typeface="Arial"/>
            </a:endParaRPr>
          </a:p>
        </p:txBody>
      </p:sp>
      <p:pic>
        <p:nvPicPr>
          <p:cNvPr id="1026" name="Picture 2" descr="5 gia tộc quyền lực nhất đang âm thầm kiểm soát cả thế giới">
            <a:extLst>
              <a:ext uri="{FF2B5EF4-FFF2-40B4-BE49-F238E27FC236}">
                <a16:creationId xmlns:a16="http://schemas.microsoft.com/office/drawing/2014/main" id="{7A349B4D-D6DB-E9A1-A04A-01893A79A71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15216" y="1192287"/>
            <a:ext cx="6437128" cy="35296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063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268"/>
                                        </p:tgtEl>
                                        <p:attrNameLst>
                                          <p:attrName>style.visibility</p:attrName>
                                        </p:attrNameLst>
                                      </p:cBhvr>
                                      <p:to>
                                        <p:strVal val="visible"/>
                                      </p:to>
                                    </p:set>
                                    <p:animEffect transition="in" filter="fade">
                                      <p:cBhvr>
                                        <p:cTn id="7" dur="500"/>
                                        <p:tgtEl>
                                          <p:spTgt spid="1126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26"/>
                                        </p:tgtEl>
                                        <p:attrNameLst>
                                          <p:attrName>style.visibility</p:attrName>
                                        </p:attrNameLst>
                                      </p:cBhvr>
                                      <p:to>
                                        <p:strVal val="visible"/>
                                      </p:to>
                                    </p:set>
                                    <p:animEffect transition="in" filter="fade">
                                      <p:cBhvr>
                                        <p:cTn id="15"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5">
            <a:lum/>
          </a:blip>
          <a:srcRect/>
          <a:stretch>
            <a:fillRect t="-19000" b="-19000"/>
          </a:stretch>
        </a:blipFill>
        <a:effectLst/>
      </p:bgPr>
    </p:bg>
    <p:spTree>
      <p:nvGrpSpPr>
        <p:cNvPr id="1" name=""/>
        <p:cNvGrpSpPr/>
        <p:nvPr/>
      </p:nvGrpSpPr>
      <p:grpSpPr>
        <a:xfrm>
          <a:off x="0" y="0"/>
          <a:ext cx="0" cy="0"/>
          <a:chOff x="0" y="0"/>
          <a:chExt cx="0" cy="0"/>
        </a:xfrm>
      </p:grpSpPr>
      <p:pic>
        <p:nvPicPr>
          <p:cNvPr id="4" name="Picture 6"/>
          <p:cNvPicPr>
            <a:picLocks noChangeAspect="1" noChangeArrowheads="1"/>
          </p:cNvPicPr>
          <p:nvPr/>
        </p:nvPicPr>
        <p:blipFill rotWithShape="1">
          <a:blip r:embed="rId6" cstate="print">
            <a:extLst>
              <a:ext uri="{BEBA8EAE-BF5A-486C-A8C5-ECC9F3942E4B}">
                <a14:imgProps xmlns:a14="http://schemas.microsoft.com/office/drawing/2010/main">
                  <a14:imgLayer r:embed="rId7">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6684452" y="2135677"/>
            <a:ext cx="1045018" cy="2195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p:cNvPicPr>
            <a:picLocks noChangeAspect="1" noChangeArrowheads="1"/>
          </p:cNvPicPr>
          <p:nvPr/>
        </p:nvPicPr>
        <p:blipFill rotWithShape="1">
          <a:blip r:embed="rId8" cstate="print">
            <a:extLst>
              <a:ext uri="{BEBA8EAE-BF5A-486C-A8C5-ECC9F3942E4B}">
                <a14:imgProps xmlns:a14="http://schemas.microsoft.com/office/drawing/2010/main">
                  <a14:imgLayer r:embed="rId9">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390468" y="3924852"/>
            <a:ext cx="1591732" cy="2887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10" cstate="print">
            <a:extLst>
              <a:ext uri="{BEBA8EAE-BF5A-486C-A8C5-ECC9F3942E4B}">
                <a14:imgProps xmlns:a14="http://schemas.microsoft.com/office/drawing/2010/main">
                  <a14:imgLayer r:embed="rId11">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6442580" y="4060748"/>
            <a:ext cx="1761068" cy="2802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8"/>
          <p:cNvPicPr>
            <a:picLocks noChangeAspect="1" noChangeArrowheads="1"/>
          </p:cNvPicPr>
          <p:nvPr/>
        </p:nvPicPr>
        <p:blipFill rotWithShape="1">
          <a:blip r:embed="rId12" cstate="print">
            <a:extLst>
              <a:ext uri="{BEBA8EAE-BF5A-486C-A8C5-ECC9F3942E4B}">
                <a14:imgProps xmlns:a14="http://schemas.microsoft.com/office/drawing/2010/main">
                  <a14:imgLayer r:embed="rId13">
                    <a14:imgEffect>
                      <a14:backgroundRemoval t="10185" b="84167" l="14200" r="52000">
                        <a14:foregroundMark x1="24400" y1="14444" x2="39500" y2="15093"/>
                        <a14:foregroundMark x1="25100" y1="13333" x2="38400" y2="13333"/>
                        <a14:foregroundMark x1="30800" y1="19630" x2="41000" y2="20000"/>
                        <a14:foregroundMark x1="27000" y1="12685" x2="35400" y2="11944"/>
                        <a14:foregroundMark x1="24000" y1="12685" x2="22900" y2="14074"/>
                      </a14:backgroundRemoval>
                    </a14:imgEffect>
                  </a14:imgLayer>
                </a14:imgProps>
              </a:ext>
              <a:ext uri="{28A0092B-C50C-407E-A947-70E740481C1C}">
                <a14:useLocalDpi xmlns:a14="http://schemas.microsoft.com/office/drawing/2010/main" val="0"/>
              </a:ext>
            </a:extLst>
          </a:blip>
          <a:srcRect l="13151" t="10074" r="47610" b="16560"/>
          <a:stretch/>
        </p:blipFill>
        <p:spPr bwMode="auto">
          <a:xfrm>
            <a:off x="7607309" y="2550244"/>
            <a:ext cx="1308091" cy="2641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3581401"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Picture 3"/>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947864" y="4953000"/>
            <a:ext cx="1633537" cy="1377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13"/>
          <p:cNvPicPr>
            <a:picLocks noChangeAspect="1"/>
          </p:cNvPicPr>
          <p:nvPr/>
        </p:nvPicPr>
        <p:blipFill>
          <a:blip r:embed="rId15">
            <a:extLst>
              <a:ext uri="{BEBA8EAE-BF5A-486C-A8C5-ECC9F3942E4B}">
                <a14:imgProps xmlns:a14="http://schemas.microsoft.com/office/drawing/2010/main">
                  <a14:imgLayer r:embed="rId16">
                    <a14:imgEffect>
                      <a14:backgroundRemoval t="0" b="100000" l="0" r="100000">
                        <a14:foregroundMark x1="48209" y1="20359" x2="63912" y2="27345"/>
                        <a14:foregroundMark x1="75482" y1="19361" x2="77135" y2="30739"/>
                        <a14:foregroundMark x1="52617" y1="25349" x2="57025" y2="28743"/>
                        <a14:foregroundMark x1="73003" y1="25150" x2="78788" y2="28343"/>
                        <a14:backgroundMark x1="20110" y1="78044" x2="29752" y2="90020"/>
                      </a14:backgroundRemoval>
                    </a14:imgEffect>
                  </a14:imgLayer>
                </a14:imgProps>
              </a:ext>
              <a:ext uri="{28A0092B-C50C-407E-A947-70E740481C1C}">
                <a14:useLocalDpi xmlns:a14="http://schemas.microsoft.com/office/drawing/2010/main" val="0"/>
              </a:ext>
            </a:extLst>
          </a:blip>
          <a:stretch>
            <a:fillRect/>
          </a:stretch>
        </p:blipFill>
        <p:spPr>
          <a:xfrm>
            <a:off x="2099648" y="3366831"/>
            <a:ext cx="2298520" cy="3172338"/>
          </a:xfrm>
          <a:prstGeom prst="rect">
            <a:avLst/>
          </a:prstGeom>
        </p:spPr>
      </p:pic>
      <p:sp>
        <p:nvSpPr>
          <p:cNvPr id="15" name="Cloud Callout 14"/>
          <p:cNvSpPr/>
          <p:nvPr/>
        </p:nvSpPr>
        <p:spPr>
          <a:xfrm>
            <a:off x="1371600" y="-152400"/>
            <a:ext cx="8001000" cy="2360275"/>
          </a:xfrm>
          <a:prstGeom prst="cloudCallout">
            <a:avLst>
              <a:gd name="adj1" fmla="val -21979"/>
              <a:gd name="adj2" fmla="val 112856"/>
            </a:avLst>
          </a:prstGeom>
          <a:solidFill>
            <a:srgbClr val="00206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err="1">
                <a:solidFill>
                  <a:prstClr val="white"/>
                </a:solidFill>
                <a:latin typeface="Times New Roman" pitchFamily="18" charset="0"/>
                <a:cs typeface="Times New Roman" pitchFamily="18" charset="0"/>
              </a:rPr>
              <a:t>Hằng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ngày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sinh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vùng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cao</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phải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bộ</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tiếng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đồng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hồ</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mới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điểm</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trường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đến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được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với</a:t>
            </a:r>
            <a:r>
              <a:rPr lang="en-US" sz="2000" dirty="0">
                <a:solidFill>
                  <a:prstClr val="white"/>
                </a:solidFill>
                <a:latin typeface="Times New Roman" pitchFamily="18" charset="0"/>
                <a:cs typeface="Times New Roman" pitchFamily="18" charset="0"/>
              </a:rPr>
              <a:t> con </a:t>
            </a:r>
            <a:r>
              <a:rPr lang="en-US" sz="2000" dirty="0" err="1">
                <a:solidFill>
                  <a:prstClr val="white"/>
                </a:solidFill>
                <a:latin typeface="Times New Roman" pitchFamily="18" charset="0"/>
                <a:cs typeface="Times New Roman" pitchFamily="18" charset="0"/>
              </a:rPr>
              <a:t>chữ</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Bây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giờ</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miền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xuôi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ơi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hãy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giúp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bạn</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ấy</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có</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xe</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đạp</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học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nhé</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bằng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cách</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là</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trả</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lời</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đúng</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các</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câu</a:t>
            </a:r>
            <a:r>
              <a:rPr lang="en-US" sz="2000" dirty="0">
                <a:solidFill>
                  <a:prstClr val="white"/>
                </a:solidFill>
                <a:latin typeface="Times New Roman" pitchFamily="18" charset="0"/>
                <a:cs typeface="Times New Roman" pitchFamily="18" charset="0"/>
              </a:rPr>
              <a:t> </a:t>
            </a:r>
            <a:r>
              <a:rPr lang="en-US" sz="2000" dirty="0" err="1">
                <a:solidFill>
                  <a:prstClr val="white"/>
                </a:solidFill>
                <a:latin typeface="Times New Roman" pitchFamily="18" charset="0"/>
                <a:cs typeface="Times New Roman" pitchFamily="18" charset="0"/>
              </a:rPr>
              <a:t>hỏi</a:t>
            </a:r>
            <a:r>
              <a:rPr lang="en-US" sz="2000" dirty="0">
                <a:solidFill>
                  <a:prstClr val="white"/>
                </a:solidFill>
                <a:latin typeface="Times New Roman" pitchFamily="18" charset="0"/>
                <a:cs typeface="Times New Roman" pitchFamily="18" charset="0"/>
              </a:rPr>
              <a:t>!</a:t>
            </a:r>
          </a:p>
        </p:txBody>
      </p:sp>
      <p:pic>
        <p:nvPicPr>
          <p:cNvPr id="2" name="tải xuống (1)">
            <a:hlinkClick r:id="" action="ppaction://media"/>
            <a:extLst>
              <a:ext uri="{FF2B5EF4-FFF2-40B4-BE49-F238E27FC236}">
                <a16:creationId xmlns:a16="http://schemas.microsoft.com/office/drawing/2014/main" id="{08C4F147-3A7C-63B6-C50F-ADEE8BC59A57}"/>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050260" y="184888"/>
            <a:ext cx="406400" cy="406400"/>
          </a:xfrm>
          <a:prstGeom prst="rect">
            <a:avLst/>
          </a:prstGeom>
        </p:spPr>
      </p:pic>
    </p:spTree>
    <p:extLst>
      <p:ext uri="{BB962C8B-B14F-4D97-AF65-F5344CB8AC3E}">
        <p14:creationId xmlns:p14="http://schemas.microsoft.com/office/powerpoint/2010/main" val="19147618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par>
                                <p:cTn id="17" presetID="32" presetClass="emph" presetSubtype="0" repeatCount="indefinite" fill="hold" nodeType="withEffect">
                                  <p:stCondLst>
                                    <p:cond delay="300"/>
                                  </p:stCondLst>
                                  <p:childTnLst>
                                    <p:animRot by="120000">
                                      <p:cBhvr>
                                        <p:cTn id="18" dur="300" fill="hold">
                                          <p:stCondLst>
                                            <p:cond delay="0"/>
                                          </p:stCondLst>
                                        </p:cTn>
                                        <p:tgtEl>
                                          <p:spTgt spid="7"/>
                                        </p:tgtEl>
                                        <p:attrNameLst>
                                          <p:attrName>r</p:attrName>
                                        </p:attrNameLst>
                                      </p:cBhvr>
                                    </p:animRot>
                                    <p:animRot by="-240000">
                                      <p:cBhvr>
                                        <p:cTn id="19" dur="600" fill="hold">
                                          <p:stCondLst>
                                            <p:cond delay="600"/>
                                          </p:stCondLst>
                                        </p:cTn>
                                        <p:tgtEl>
                                          <p:spTgt spid="7"/>
                                        </p:tgtEl>
                                        <p:attrNameLst>
                                          <p:attrName>r</p:attrName>
                                        </p:attrNameLst>
                                      </p:cBhvr>
                                    </p:animRot>
                                    <p:animRot by="240000">
                                      <p:cBhvr>
                                        <p:cTn id="20" dur="600" fill="hold">
                                          <p:stCondLst>
                                            <p:cond delay="1200"/>
                                          </p:stCondLst>
                                        </p:cTn>
                                        <p:tgtEl>
                                          <p:spTgt spid="7"/>
                                        </p:tgtEl>
                                        <p:attrNameLst>
                                          <p:attrName>r</p:attrName>
                                        </p:attrNameLst>
                                      </p:cBhvr>
                                    </p:animRot>
                                    <p:animRot by="-240000">
                                      <p:cBhvr>
                                        <p:cTn id="21" dur="600" fill="hold">
                                          <p:stCondLst>
                                            <p:cond delay="1800"/>
                                          </p:stCondLst>
                                        </p:cTn>
                                        <p:tgtEl>
                                          <p:spTgt spid="7"/>
                                        </p:tgtEl>
                                        <p:attrNameLst>
                                          <p:attrName>r</p:attrName>
                                        </p:attrNameLst>
                                      </p:cBhvr>
                                    </p:animRot>
                                    <p:animRot by="120000">
                                      <p:cBhvr>
                                        <p:cTn id="22" dur="600" fill="hold">
                                          <p:stCondLst>
                                            <p:cond delay="2400"/>
                                          </p:stCondLst>
                                        </p:cTn>
                                        <p:tgtEl>
                                          <p:spTgt spid="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4"/>
                                        </p:tgtEl>
                                        <p:attrNameLst>
                                          <p:attrName>r</p:attrName>
                                        </p:attrNameLst>
                                      </p:cBhvr>
                                    </p:animRot>
                                    <p:animRot by="-240000">
                                      <p:cBhvr>
                                        <p:cTn id="25" dur="600" fill="hold">
                                          <p:stCondLst>
                                            <p:cond delay="600"/>
                                          </p:stCondLst>
                                        </p:cTn>
                                        <p:tgtEl>
                                          <p:spTgt spid="4"/>
                                        </p:tgtEl>
                                        <p:attrNameLst>
                                          <p:attrName>r</p:attrName>
                                        </p:attrNameLst>
                                      </p:cBhvr>
                                    </p:animRot>
                                    <p:animRot by="240000">
                                      <p:cBhvr>
                                        <p:cTn id="26" dur="600" fill="hold">
                                          <p:stCondLst>
                                            <p:cond delay="1200"/>
                                          </p:stCondLst>
                                        </p:cTn>
                                        <p:tgtEl>
                                          <p:spTgt spid="4"/>
                                        </p:tgtEl>
                                        <p:attrNameLst>
                                          <p:attrName>r</p:attrName>
                                        </p:attrNameLst>
                                      </p:cBhvr>
                                    </p:animRot>
                                    <p:animRot by="-240000">
                                      <p:cBhvr>
                                        <p:cTn id="27" dur="600" fill="hold">
                                          <p:stCondLst>
                                            <p:cond delay="1800"/>
                                          </p:stCondLst>
                                        </p:cTn>
                                        <p:tgtEl>
                                          <p:spTgt spid="4"/>
                                        </p:tgtEl>
                                        <p:attrNameLst>
                                          <p:attrName>r</p:attrName>
                                        </p:attrNameLst>
                                      </p:cBhvr>
                                    </p:animRot>
                                    <p:animRot by="120000">
                                      <p:cBhvr>
                                        <p:cTn id="28" dur="600" fill="hold">
                                          <p:stCondLst>
                                            <p:cond delay="2400"/>
                                          </p:stCondLst>
                                        </p:cTn>
                                        <p:tgtEl>
                                          <p:spTgt spid="4"/>
                                        </p:tgtEl>
                                        <p:attrNameLst>
                                          <p:attrName>r</p:attrName>
                                        </p:attrNameLst>
                                      </p:cBhvr>
                                    </p:animRot>
                                  </p:childTnLst>
                                </p:cTn>
                              </p:par>
                            </p:childTnLst>
                          </p:cTn>
                        </p:par>
                      </p:childTnLst>
                    </p:cTn>
                  </p:par>
                  <p:par>
                    <p:cTn id="29" fill="hold">
                      <p:stCondLst>
                        <p:cond delay="indefinite"/>
                      </p:stCondLst>
                      <p:childTnLst>
                        <p:par>
                          <p:cTn id="30" fill="hold">
                            <p:stCondLst>
                              <p:cond delay="0"/>
                            </p:stCondLst>
                            <p:childTnLst>
                              <p:par>
                                <p:cTn id="31" presetID="53" presetClass="entr" presetSubtype="16" fill="hold" nodeType="click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p:cTn id="33" dur="500" fill="hold"/>
                                        <p:tgtEl>
                                          <p:spTgt spid="14"/>
                                        </p:tgtEl>
                                        <p:attrNameLst>
                                          <p:attrName>ppt_w</p:attrName>
                                        </p:attrNameLst>
                                      </p:cBhvr>
                                      <p:tavLst>
                                        <p:tav tm="0">
                                          <p:val>
                                            <p:fltVal val="0"/>
                                          </p:val>
                                        </p:tav>
                                        <p:tav tm="100000">
                                          <p:val>
                                            <p:strVal val="#ppt_w"/>
                                          </p:val>
                                        </p:tav>
                                      </p:tavLst>
                                    </p:anim>
                                    <p:anim calcmode="lin" valueType="num">
                                      <p:cBhvr>
                                        <p:cTn id="34" dur="500" fill="hold"/>
                                        <p:tgtEl>
                                          <p:spTgt spid="14"/>
                                        </p:tgtEl>
                                        <p:attrNameLst>
                                          <p:attrName>ppt_h</p:attrName>
                                        </p:attrNameLst>
                                      </p:cBhvr>
                                      <p:tavLst>
                                        <p:tav tm="0">
                                          <p:val>
                                            <p:fltVal val="0"/>
                                          </p:val>
                                        </p:tav>
                                        <p:tav tm="100000">
                                          <p:val>
                                            <p:strVal val="#ppt_h"/>
                                          </p:val>
                                        </p:tav>
                                      </p:tavLst>
                                    </p:anim>
                                    <p:animEffect transition="in" filter="fade">
                                      <p:cBhvr>
                                        <p:cTn id="35" dur="500"/>
                                        <p:tgtEl>
                                          <p:spTgt spid="14"/>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ipe(down)">
                                      <p:cBhvr>
                                        <p:cTn id="40" dur="500"/>
                                        <p:tgtEl>
                                          <p:spTgt spid="15"/>
                                        </p:tgtEl>
                                      </p:cBhvr>
                                    </p:animEffect>
                                  </p:childTnLst>
                                </p:cTn>
                              </p:par>
                              <p:par>
                                <p:cTn id="41" presetID="1" presetClass="mediacall" presetSubtype="0" fill="hold" nodeType="withEffect">
                                  <p:stCondLst>
                                    <p:cond delay="0"/>
                                  </p:stCondLst>
                                  <p:childTnLst>
                                    <p:cmd type="call" cmd="playFrom(0.0)">
                                      <p:cBhvr>
                                        <p:cTn id="42" dur="13890" fill="hold"/>
                                        <p:tgtEl>
                                          <p:spTgt spid="2"/>
                                        </p:tgtEl>
                                      </p:cBhvr>
                                    </p:cmd>
                                  </p:childTnLst>
                                </p:cTn>
                              </p:par>
                            </p:childTnLst>
                          </p:cTn>
                        </p:par>
                      </p:childTnLst>
                    </p:cTn>
                  </p:par>
                  <p:par>
                    <p:cTn id="43" fill="hold">
                      <p:stCondLst>
                        <p:cond delay="indefinite"/>
                      </p:stCondLst>
                      <p:childTnLst>
                        <p:par>
                          <p:cTn id="44" fill="hold">
                            <p:stCondLst>
                              <p:cond delay="0"/>
                            </p:stCondLst>
                            <p:childTnLst>
                              <p:par>
                                <p:cTn id="45" presetID="42" presetClass="path" presetSubtype="0" accel="50000" decel="50000" fill="hold" nodeType="clickEffect">
                                  <p:stCondLst>
                                    <p:cond delay="0"/>
                                  </p:stCondLst>
                                  <p:childTnLst>
                                    <p:animMotion origin="layout" path="M -0.01267 -0.07523 L -0.0052 0.4838 " pathEditMode="relative" rAng="0" ptsTypes="AA">
                                      <p:cBhvr>
                                        <p:cTn id="46" dur="11000" fill="hold"/>
                                        <p:tgtEl>
                                          <p:spTgt spid="6"/>
                                        </p:tgtEl>
                                        <p:attrNameLst>
                                          <p:attrName>ppt_x</p:attrName>
                                          <p:attrName>ppt_y</p:attrName>
                                        </p:attrNameLst>
                                      </p:cBhvr>
                                      <p:rCtr x="365" y="27940"/>
                                    </p:animMotion>
                                  </p:childTnLst>
                                </p:cTn>
                              </p:par>
                              <p:par>
                                <p:cTn id="47" presetID="42" presetClass="path" presetSubtype="0" accel="50000" decel="50000" fill="hold" nodeType="withEffect">
                                  <p:stCondLst>
                                    <p:cond delay="0"/>
                                  </p:stCondLst>
                                  <p:childTnLst>
                                    <p:animMotion origin="layout" path="M 2.77778E-6 -3.7037E-7 L 0.00382 0.55046 " pathEditMode="relative" rAng="0" ptsTypes="AA">
                                      <p:cBhvr>
                                        <p:cTn id="48" dur="9500" fill="hold"/>
                                        <p:tgtEl>
                                          <p:spTgt spid="5"/>
                                        </p:tgtEl>
                                        <p:attrNameLst>
                                          <p:attrName>ppt_x</p:attrName>
                                          <p:attrName>ppt_y</p:attrName>
                                        </p:attrNameLst>
                                      </p:cBhvr>
                                      <p:rCtr x="191" y="27523"/>
                                    </p:animMotion>
                                  </p:childTnLst>
                                </p:cTn>
                              </p:par>
                              <p:par>
                                <p:cTn id="49" presetID="42" presetClass="path" presetSubtype="0" accel="50000" decel="50000" fill="hold" nodeType="withEffect">
                                  <p:stCondLst>
                                    <p:cond delay="0"/>
                                  </p:stCondLst>
                                  <p:childTnLst>
                                    <p:animMotion origin="layout" path="M 4.44444E-6 -1.85185E-6 L 0.00486 0.69121 " pathEditMode="relative" rAng="0" ptsTypes="AA">
                                      <p:cBhvr>
                                        <p:cTn id="50" dur="11000" fill="hold"/>
                                        <p:tgtEl>
                                          <p:spTgt spid="7"/>
                                        </p:tgtEl>
                                        <p:attrNameLst>
                                          <p:attrName>ppt_x</p:attrName>
                                          <p:attrName>ppt_y</p:attrName>
                                        </p:attrNameLst>
                                      </p:cBhvr>
                                      <p:rCtr x="243" y="34560"/>
                                    </p:animMotion>
                                  </p:childTnLst>
                                </p:cTn>
                              </p:par>
                              <p:par>
                                <p:cTn id="51" presetID="42" presetClass="path" presetSubtype="0" accel="50000" decel="50000" fill="hold" nodeType="withEffect">
                                  <p:stCondLst>
                                    <p:cond delay="0"/>
                                  </p:stCondLst>
                                  <p:childTnLst>
                                    <p:animMotion origin="layout" path="M 2.22222E-6 3.7037E-6 L -0.00486 0.69537 " pathEditMode="relative" rAng="0" ptsTypes="AA">
                                      <p:cBhvr>
                                        <p:cTn id="52" dur="10750" fill="hold"/>
                                        <p:tgtEl>
                                          <p:spTgt spid="4"/>
                                        </p:tgtEl>
                                        <p:attrNameLst>
                                          <p:attrName>ppt_x</p:attrName>
                                          <p:attrName>ppt_y</p:attrName>
                                        </p:attrNameLst>
                                      </p:cBhvr>
                                      <p:rCtr x="-243" y="34769"/>
                                    </p:animMotion>
                                  </p:childTnLst>
                                </p:cTn>
                              </p:par>
                            </p:childTnLst>
                          </p:cTn>
                        </p:par>
                      </p:childTnLst>
                    </p:cTn>
                  </p:par>
                </p:childTnLst>
              </p:cTn>
              <p:prevCondLst>
                <p:cond evt="onPrev" delay="0">
                  <p:tgtEl>
                    <p:sldTgt/>
                  </p:tgtEl>
                </p:cond>
              </p:prevCondLst>
              <p:nextCondLst>
                <p:cond evt="onNext" delay="0">
                  <p:tgtEl>
                    <p:sldTgt/>
                  </p:tgtEl>
                </p:cond>
              </p:nextCondLst>
            </p:seq>
            <p:audio>
              <p:cMediaNode vol="80000">
                <p:cTn id="53" fill="hold" display="0">
                  <p:stCondLst>
                    <p:cond delay="indefinite"/>
                  </p:stCondLst>
                  <p:endCondLst>
                    <p:cond evt="onStopAudio" delay="0">
                      <p:tgtEl>
                        <p:sldTgt/>
                      </p:tgtEl>
                    </p:cond>
                  </p:endCondLst>
                </p:cTn>
                <p:tgtEl>
                  <p:spTgt spid="2"/>
                </p:tgtEl>
              </p:cMediaNode>
            </p:audio>
          </p:childTnLst>
        </p:cTn>
      </p:par>
    </p:tnLst>
    <p:bldLst>
      <p:bldP spid="1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407"/>
        <p:cNvGrpSpPr/>
        <p:nvPr/>
      </p:nvGrpSpPr>
      <p:grpSpPr>
        <a:xfrm>
          <a:off x="0" y="0"/>
          <a:ext cx="0" cy="0"/>
          <a:chOff x="0" y="0"/>
          <a:chExt cx="0" cy="0"/>
        </a:xfrm>
      </p:grpSpPr>
      <p:sp>
        <p:nvSpPr>
          <p:cNvPr id="1408" name="Google Shape;1408;p55"/>
          <p:cNvSpPr txBox="1">
            <a:spLocks noGrp="1"/>
          </p:cNvSpPr>
          <p:nvPr>
            <p:ph type="title" idx="4294967295"/>
          </p:nvPr>
        </p:nvSpPr>
        <p:spPr>
          <a:xfrm>
            <a:off x="960000" y="593367"/>
            <a:ext cx="10272000" cy="763600"/>
          </a:xfrm>
          <a:prstGeom prst="rect">
            <a:avLst/>
          </a:prstGeom>
        </p:spPr>
        <p:txBody>
          <a:bodyPr spcFirstLastPara="1" wrap="square" lIns="121900" tIns="121900" rIns="121900" bIns="121900" anchor="b" anchorCtr="0">
            <a:noAutofit/>
          </a:bodyPr>
          <a:lstStyle/>
          <a:p>
            <a:r>
              <a:rPr lang="en-US" dirty="0">
                <a:solidFill>
                  <a:schemeClr val="bg1"/>
                </a:solidFill>
                <a:latin typeface="Cambria" panose="02040503050406030204" pitchFamily="18" charset="0"/>
                <a:ea typeface="Cambria" panose="02040503050406030204" pitchFamily="18" charset="0"/>
              </a:rPr>
              <a:t>Tin </a:t>
            </a:r>
            <a:r>
              <a:rPr lang="en-US" dirty="0" err="1">
                <a:solidFill>
                  <a:schemeClr val="bg1"/>
                </a:solidFill>
                <a:latin typeface="Cambria" panose="02040503050406030204" pitchFamily="18" charset="0"/>
                <a:ea typeface="Cambria" panose="02040503050406030204" pitchFamily="18" charset="0"/>
              </a:rPr>
              <a:t>thể</a:t>
            </a:r>
            <a:r>
              <a:rPr lang="en-US" dirty="0">
                <a:solidFill>
                  <a:schemeClr val="bg1"/>
                </a:solidFill>
                <a:latin typeface="Cambria" panose="02040503050406030204" pitchFamily="18" charset="0"/>
                <a:ea typeface="Cambria" panose="02040503050406030204" pitchFamily="18" charset="0"/>
              </a:rPr>
              <a:t> </a:t>
            </a:r>
            <a:r>
              <a:rPr lang="en-US" dirty="0" err="1">
                <a:solidFill>
                  <a:schemeClr val="bg1"/>
                </a:solidFill>
                <a:latin typeface="Cambria" panose="02040503050406030204" pitchFamily="18" charset="0"/>
                <a:ea typeface="Cambria" panose="02040503050406030204" pitchFamily="18" charset="0"/>
              </a:rPr>
              <a:t>thao</a:t>
            </a:r>
            <a:endParaRPr dirty="0">
              <a:solidFill>
                <a:schemeClr val="bg1"/>
              </a:solidFill>
              <a:latin typeface="Cambria" panose="02040503050406030204" pitchFamily="18" charset="0"/>
              <a:ea typeface="Cambria" panose="02040503050406030204" pitchFamily="18" charset="0"/>
            </a:endParaRPr>
          </a:p>
        </p:txBody>
      </p:sp>
      <p:sp>
        <p:nvSpPr>
          <p:cNvPr id="9" name="Rectangle: Rounded Corners 9">
            <a:extLst>
              <a:ext uri="{FF2B5EF4-FFF2-40B4-BE49-F238E27FC236}">
                <a16:creationId xmlns:a16="http://schemas.microsoft.com/office/drawing/2014/main" id="{ECE8873A-0467-4F3D-A87C-7541D314B10E}"/>
              </a:ext>
            </a:extLst>
          </p:cNvPr>
          <p:cNvSpPr/>
          <p:nvPr/>
        </p:nvSpPr>
        <p:spPr>
          <a:xfrm>
            <a:off x="499731" y="266258"/>
            <a:ext cx="11355572" cy="1498747"/>
          </a:xfrm>
          <a:custGeom>
            <a:avLst/>
            <a:gdLst>
              <a:gd name="connsiteX0" fmla="*/ 0 w 11355572"/>
              <a:gd name="connsiteY0" fmla="*/ 338642 h 1498747"/>
              <a:gd name="connsiteX1" fmla="*/ 338642 w 11355572"/>
              <a:gd name="connsiteY1" fmla="*/ 0 h 1498747"/>
              <a:gd name="connsiteX2" fmla="*/ 1112818 w 11355572"/>
              <a:gd name="connsiteY2" fmla="*/ 0 h 1498747"/>
              <a:gd name="connsiteX3" fmla="*/ 1459862 w 11355572"/>
              <a:gd name="connsiteY3" fmla="*/ 0 h 1498747"/>
              <a:gd name="connsiteX4" fmla="*/ 2127255 w 11355572"/>
              <a:gd name="connsiteY4" fmla="*/ 0 h 1498747"/>
              <a:gd name="connsiteX5" fmla="*/ 2794648 w 11355572"/>
              <a:gd name="connsiteY5" fmla="*/ 0 h 1498747"/>
              <a:gd name="connsiteX6" fmla="*/ 3462041 w 11355572"/>
              <a:gd name="connsiteY6" fmla="*/ 0 h 1498747"/>
              <a:gd name="connsiteX7" fmla="*/ 4129434 w 11355572"/>
              <a:gd name="connsiteY7" fmla="*/ 0 h 1498747"/>
              <a:gd name="connsiteX8" fmla="*/ 4903610 w 11355572"/>
              <a:gd name="connsiteY8" fmla="*/ 0 h 1498747"/>
              <a:gd name="connsiteX9" fmla="*/ 5464220 w 11355572"/>
              <a:gd name="connsiteY9" fmla="*/ 0 h 1498747"/>
              <a:gd name="connsiteX10" fmla="*/ 6131613 w 11355572"/>
              <a:gd name="connsiteY10" fmla="*/ 0 h 1498747"/>
              <a:gd name="connsiteX11" fmla="*/ 6585440 w 11355572"/>
              <a:gd name="connsiteY11" fmla="*/ 0 h 1498747"/>
              <a:gd name="connsiteX12" fmla="*/ 7146051 w 11355572"/>
              <a:gd name="connsiteY12" fmla="*/ 0 h 1498747"/>
              <a:gd name="connsiteX13" fmla="*/ 7599878 w 11355572"/>
              <a:gd name="connsiteY13" fmla="*/ 0 h 1498747"/>
              <a:gd name="connsiteX14" fmla="*/ 8053705 w 11355572"/>
              <a:gd name="connsiteY14" fmla="*/ 0 h 1498747"/>
              <a:gd name="connsiteX15" fmla="*/ 8827881 w 11355572"/>
              <a:gd name="connsiteY15" fmla="*/ 0 h 1498747"/>
              <a:gd name="connsiteX16" fmla="*/ 9708840 w 11355572"/>
              <a:gd name="connsiteY16" fmla="*/ 0 h 1498747"/>
              <a:gd name="connsiteX17" fmla="*/ 11016930 w 11355572"/>
              <a:gd name="connsiteY17" fmla="*/ 0 h 1498747"/>
              <a:gd name="connsiteX18" fmla="*/ 11355572 w 11355572"/>
              <a:gd name="connsiteY18" fmla="*/ 338642 h 1498747"/>
              <a:gd name="connsiteX19" fmla="*/ 11355572 w 11355572"/>
              <a:gd name="connsiteY19" fmla="*/ 765803 h 1498747"/>
              <a:gd name="connsiteX20" fmla="*/ 11355572 w 11355572"/>
              <a:gd name="connsiteY20" fmla="*/ 1160105 h 1498747"/>
              <a:gd name="connsiteX21" fmla="*/ 11016930 w 11355572"/>
              <a:gd name="connsiteY21" fmla="*/ 1498747 h 1498747"/>
              <a:gd name="connsiteX22" fmla="*/ 10456320 w 11355572"/>
              <a:gd name="connsiteY22" fmla="*/ 1498747 h 1498747"/>
              <a:gd name="connsiteX23" fmla="*/ 9788927 w 11355572"/>
              <a:gd name="connsiteY23" fmla="*/ 1498747 h 1498747"/>
              <a:gd name="connsiteX24" fmla="*/ 8907968 w 11355572"/>
              <a:gd name="connsiteY24" fmla="*/ 1498747 h 1498747"/>
              <a:gd name="connsiteX25" fmla="*/ 8240575 w 11355572"/>
              <a:gd name="connsiteY25" fmla="*/ 1498747 h 1498747"/>
              <a:gd name="connsiteX26" fmla="*/ 7573182 w 11355572"/>
              <a:gd name="connsiteY26" fmla="*/ 1498747 h 1498747"/>
              <a:gd name="connsiteX27" fmla="*/ 7012572 w 11355572"/>
              <a:gd name="connsiteY27" fmla="*/ 1498747 h 1498747"/>
              <a:gd name="connsiteX28" fmla="*/ 6238396 w 11355572"/>
              <a:gd name="connsiteY28" fmla="*/ 1498747 h 1498747"/>
              <a:gd name="connsiteX29" fmla="*/ 5464220 w 11355572"/>
              <a:gd name="connsiteY29" fmla="*/ 1498747 h 1498747"/>
              <a:gd name="connsiteX30" fmla="*/ 4690044 w 11355572"/>
              <a:gd name="connsiteY30" fmla="*/ 1498747 h 1498747"/>
              <a:gd name="connsiteX31" fmla="*/ 4343000 w 11355572"/>
              <a:gd name="connsiteY31" fmla="*/ 1498747 h 1498747"/>
              <a:gd name="connsiteX32" fmla="*/ 3995956 w 11355572"/>
              <a:gd name="connsiteY32" fmla="*/ 1498747 h 1498747"/>
              <a:gd name="connsiteX33" fmla="*/ 3542128 w 11355572"/>
              <a:gd name="connsiteY33" fmla="*/ 1498747 h 1498747"/>
              <a:gd name="connsiteX34" fmla="*/ 2767953 w 11355572"/>
              <a:gd name="connsiteY34" fmla="*/ 1498747 h 1498747"/>
              <a:gd name="connsiteX35" fmla="*/ 1993777 w 11355572"/>
              <a:gd name="connsiteY35" fmla="*/ 1498747 h 1498747"/>
              <a:gd name="connsiteX36" fmla="*/ 1539949 w 11355572"/>
              <a:gd name="connsiteY36" fmla="*/ 1498747 h 1498747"/>
              <a:gd name="connsiteX37" fmla="*/ 338642 w 11355572"/>
              <a:gd name="connsiteY37" fmla="*/ 1498747 h 1498747"/>
              <a:gd name="connsiteX38" fmla="*/ 0 w 11355572"/>
              <a:gd name="connsiteY38" fmla="*/ 1160105 h 1498747"/>
              <a:gd name="connsiteX39" fmla="*/ 0 w 11355572"/>
              <a:gd name="connsiteY39" fmla="*/ 757588 h 1498747"/>
              <a:gd name="connsiteX40" fmla="*/ 0 w 11355572"/>
              <a:gd name="connsiteY40" fmla="*/ 338642 h 1498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11355572" h="1498747" fill="none" extrusionOk="0">
                <a:moveTo>
                  <a:pt x="0" y="338642"/>
                </a:moveTo>
                <a:cubicBezTo>
                  <a:pt x="9405" y="146015"/>
                  <a:pt x="131818" y="9861"/>
                  <a:pt x="338642" y="0"/>
                </a:cubicBezTo>
                <a:cubicBezTo>
                  <a:pt x="689337" y="-2877"/>
                  <a:pt x="739855" y="-29414"/>
                  <a:pt x="1112818" y="0"/>
                </a:cubicBezTo>
                <a:cubicBezTo>
                  <a:pt x="1485781" y="29414"/>
                  <a:pt x="1315239" y="-14134"/>
                  <a:pt x="1459862" y="0"/>
                </a:cubicBezTo>
                <a:cubicBezTo>
                  <a:pt x="1604485" y="14134"/>
                  <a:pt x="1938357" y="-10300"/>
                  <a:pt x="2127255" y="0"/>
                </a:cubicBezTo>
                <a:cubicBezTo>
                  <a:pt x="2316153" y="10300"/>
                  <a:pt x="2599147" y="-26133"/>
                  <a:pt x="2794648" y="0"/>
                </a:cubicBezTo>
                <a:cubicBezTo>
                  <a:pt x="2990149" y="26133"/>
                  <a:pt x="3241553" y="-16481"/>
                  <a:pt x="3462041" y="0"/>
                </a:cubicBezTo>
                <a:cubicBezTo>
                  <a:pt x="3682529" y="16481"/>
                  <a:pt x="3929823" y="-13779"/>
                  <a:pt x="4129434" y="0"/>
                </a:cubicBezTo>
                <a:cubicBezTo>
                  <a:pt x="4329045" y="13779"/>
                  <a:pt x="4632279" y="10091"/>
                  <a:pt x="4903610" y="0"/>
                </a:cubicBezTo>
                <a:cubicBezTo>
                  <a:pt x="5174941" y="-10091"/>
                  <a:pt x="5271822" y="24151"/>
                  <a:pt x="5464220" y="0"/>
                </a:cubicBezTo>
                <a:cubicBezTo>
                  <a:pt x="5656618" y="-24151"/>
                  <a:pt x="5904693" y="23356"/>
                  <a:pt x="6131613" y="0"/>
                </a:cubicBezTo>
                <a:cubicBezTo>
                  <a:pt x="6358533" y="-23356"/>
                  <a:pt x="6483352" y="13892"/>
                  <a:pt x="6585440" y="0"/>
                </a:cubicBezTo>
                <a:cubicBezTo>
                  <a:pt x="6687528" y="-13892"/>
                  <a:pt x="6907547" y="908"/>
                  <a:pt x="7146051" y="0"/>
                </a:cubicBezTo>
                <a:cubicBezTo>
                  <a:pt x="7384555" y="-908"/>
                  <a:pt x="7502733" y="-13689"/>
                  <a:pt x="7599878" y="0"/>
                </a:cubicBezTo>
                <a:cubicBezTo>
                  <a:pt x="7697023" y="13689"/>
                  <a:pt x="7839769" y="-7553"/>
                  <a:pt x="8053705" y="0"/>
                </a:cubicBezTo>
                <a:cubicBezTo>
                  <a:pt x="8267641" y="7553"/>
                  <a:pt x="8595138" y="-36465"/>
                  <a:pt x="8827881" y="0"/>
                </a:cubicBezTo>
                <a:cubicBezTo>
                  <a:pt x="9060624" y="36465"/>
                  <a:pt x="9462667" y="10235"/>
                  <a:pt x="9708840" y="0"/>
                </a:cubicBezTo>
                <a:cubicBezTo>
                  <a:pt x="9955013" y="-10235"/>
                  <a:pt x="10684377" y="-40622"/>
                  <a:pt x="11016930" y="0"/>
                </a:cubicBezTo>
                <a:cubicBezTo>
                  <a:pt x="11200448" y="-46483"/>
                  <a:pt x="11390121" y="132845"/>
                  <a:pt x="11355572" y="338642"/>
                </a:cubicBezTo>
                <a:cubicBezTo>
                  <a:pt x="11345232" y="486365"/>
                  <a:pt x="11374707" y="609158"/>
                  <a:pt x="11355572" y="765803"/>
                </a:cubicBezTo>
                <a:cubicBezTo>
                  <a:pt x="11336437" y="922448"/>
                  <a:pt x="11354307" y="1033419"/>
                  <a:pt x="11355572" y="1160105"/>
                </a:cubicBezTo>
                <a:cubicBezTo>
                  <a:pt x="11361029" y="1343782"/>
                  <a:pt x="11209864" y="1500343"/>
                  <a:pt x="11016930" y="1498747"/>
                </a:cubicBezTo>
                <a:cubicBezTo>
                  <a:pt x="10877449" y="1480200"/>
                  <a:pt x="10648804" y="1473178"/>
                  <a:pt x="10456320" y="1498747"/>
                </a:cubicBezTo>
                <a:cubicBezTo>
                  <a:pt x="10263836" y="1524317"/>
                  <a:pt x="10062890" y="1521199"/>
                  <a:pt x="9788927" y="1498747"/>
                </a:cubicBezTo>
                <a:cubicBezTo>
                  <a:pt x="9514964" y="1476295"/>
                  <a:pt x="9156408" y="1486103"/>
                  <a:pt x="8907968" y="1498747"/>
                </a:cubicBezTo>
                <a:cubicBezTo>
                  <a:pt x="8659528" y="1511391"/>
                  <a:pt x="8468468" y="1503435"/>
                  <a:pt x="8240575" y="1498747"/>
                </a:cubicBezTo>
                <a:cubicBezTo>
                  <a:pt x="8012682" y="1494059"/>
                  <a:pt x="7896830" y="1509016"/>
                  <a:pt x="7573182" y="1498747"/>
                </a:cubicBezTo>
                <a:cubicBezTo>
                  <a:pt x="7249534" y="1488478"/>
                  <a:pt x="7272670" y="1517249"/>
                  <a:pt x="7012572" y="1498747"/>
                </a:cubicBezTo>
                <a:cubicBezTo>
                  <a:pt x="6752474" y="1480246"/>
                  <a:pt x="6516053" y="1485389"/>
                  <a:pt x="6238396" y="1498747"/>
                </a:cubicBezTo>
                <a:cubicBezTo>
                  <a:pt x="5960739" y="1512105"/>
                  <a:pt x="5842330" y="1501493"/>
                  <a:pt x="5464220" y="1498747"/>
                </a:cubicBezTo>
                <a:cubicBezTo>
                  <a:pt x="5086110" y="1496001"/>
                  <a:pt x="5052477" y="1466100"/>
                  <a:pt x="4690044" y="1498747"/>
                </a:cubicBezTo>
                <a:cubicBezTo>
                  <a:pt x="4327611" y="1531394"/>
                  <a:pt x="4437705" y="1513434"/>
                  <a:pt x="4343000" y="1498747"/>
                </a:cubicBezTo>
                <a:cubicBezTo>
                  <a:pt x="4248295" y="1484060"/>
                  <a:pt x="4068950" y="1499327"/>
                  <a:pt x="3995956" y="1498747"/>
                </a:cubicBezTo>
                <a:cubicBezTo>
                  <a:pt x="3922962" y="1498167"/>
                  <a:pt x="3636154" y="1511079"/>
                  <a:pt x="3542128" y="1498747"/>
                </a:cubicBezTo>
                <a:cubicBezTo>
                  <a:pt x="3448102" y="1486415"/>
                  <a:pt x="2922858" y="1484560"/>
                  <a:pt x="2767953" y="1498747"/>
                </a:cubicBezTo>
                <a:cubicBezTo>
                  <a:pt x="2613048" y="1512934"/>
                  <a:pt x="2237435" y="1521534"/>
                  <a:pt x="1993777" y="1498747"/>
                </a:cubicBezTo>
                <a:cubicBezTo>
                  <a:pt x="1750119" y="1475960"/>
                  <a:pt x="1673620" y="1493557"/>
                  <a:pt x="1539949" y="1498747"/>
                </a:cubicBezTo>
                <a:cubicBezTo>
                  <a:pt x="1406278" y="1503937"/>
                  <a:pt x="592783" y="1446865"/>
                  <a:pt x="338642" y="1498747"/>
                </a:cubicBezTo>
                <a:cubicBezTo>
                  <a:pt x="170780" y="1492447"/>
                  <a:pt x="28906" y="1342504"/>
                  <a:pt x="0" y="1160105"/>
                </a:cubicBezTo>
                <a:cubicBezTo>
                  <a:pt x="-8424" y="987358"/>
                  <a:pt x="1865" y="919834"/>
                  <a:pt x="0" y="757588"/>
                </a:cubicBezTo>
                <a:cubicBezTo>
                  <a:pt x="-1865" y="595342"/>
                  <a:pt x="18281" y="534659"/>
                  <a:pt x="0" y="338642"/>
                </a:cubicBezTo>
                <a:close/>
              </a:path>
              <a:path w="11355572" h="1498747" stroke="0" extrusionOk="0">
                <a:moveTo>
                  <a:pt x="0" y="338642"/>
                </a:moveTo>
                <a:cubicBezTo>
                  <a:pt x="-13079" y="165342"/>
                  <a:pt x="155893" y="18096"/>
                  <a:pt x="338642" y="0"/>
                </a:cubicBezTo>
                <a:cubicBezTo>
                  <a:pt x="539007" y="17697"/>
                  <a:pt x="613823" y="-18760"/>
                  <a:pt x="792469" y="0"/>
                </a:cubicBezTo>
                <a:cubicBezTo>
                  <a:pt x="971115" y="18760"/>
                  <a:pt x="1132908" y="17144"/>
                  <a:pt x="1353079" y="0"/>
                </a:cubicBezTo>
                <a:cubicBezTo>
                  <a:pt x="1573250" y="-17144"/>
                  <a:pt x="1566995" y="5818"/>
                  <a:pt x="1700124" y="0"/>
                </a:cubicBezTo>
                <a:cubicBezTo>
                  <a:pt x="1833253" y="-5818"/>
                  <a:pt x="2092440" y="17629"/>
                  <a:pt x="2474300" y="0"/>
                </a:cubicBezTo>
                <a:cubicBezTo>
                  <a:pt x="2856160" y="-17629"/>
                  <a:pt x="2667609" y="16085"/>
                  <a:pt x="2821344" y="0"/>
                </a:cubicBezTo>
                <a:cubicBezTo>
                  <a:pt x="2975079" y="-16085"/>
                  <a:pt x="3191286" y="-29391"/>
                  <a:pt x="3488737" y="0"/>
                </a:cubicBezTo>
                <a:cubicBezTo>
                  <a:pt x="3786188" y="29391"/>
                  <a:pt x="3834296" y="-20149"/>
                  <a:pt x="3942564" y="0"/>
                </a:cubicBezTo>
                <a:cubicBezTo>
                  <a:pt x="4050832" y="20149"/>
                  <a:pt x="4255888" y="-16804"/>
                  <a:pt x="4396391" y="0"/>
                </a:cubicBezTo>
                <a:cubicBezTo>
                  <a:pt x="4536894" y="16804"/>
                  <a:pt x="4656543" y="-8846"/>
                  <a:pt x="4743436" y="0"/>
                </a:cubicBezTo>
                <a:cubicBezTo>
                  <a:pt x="4830330" y="8846"/>
                  <a:pt x="5004535" y="-4081"/>
                  <a:pt x="5090480" y="0"/>
                </a:cubicBezTo>
                <a:cubicBezTo>
                  <a:pt x="5176425" y="4081"/>
                  <a:pt x="5451462" y="-7924"/>
                  <a:pt x="5544307" y="0"/>
                </a:cubicBezTo>
                <a:cubicBezTo>
                  <a:pt x="5637152" y="7924"/>
                  <a:pt x="5863823" y="-22340"/>
                  <a:pt x="6104918" y="0"/>
                </a:cubicBezTo>
                <a:cubicBezTo>
                  <a:pt x="6346013" y="22340"/>
                  <a:pt x="6624972" y="32461"/>
                  <a:pt x="6879093" y="0"/>
                </a:cubicBezTo>
                <a:cubicBezTo>
                  <a:pt x="7133214" y="-32461"/>
                  <a:pt x="7277849" y="22436"/>
                  <a:pt x="7546486" y="0"/>
                </a:cubicBezTo>
                <a:cubicBezTo>
                  <a:pt x="7815123" y="-22436"/>
                  <a:pt x="7949187" y="-20942"/>
                  <a:pt x="8107097" y="0"/>
                </a:cubicBezTo>
                <a:cubicBezTo>
                  <a:pt x="8265007" y="20942"/>
                  <a:pt x="8421181" y="-931"/>
                  <a:pt x="8667707" y="0"/>
                </a:cubicBezTo>
                <a:cubicBezTo>
                  <a:pt x="8914233" y="931"/>
                  <a:pt x="8909838" y="935"/>
                  <a:pt x="9121534" y="0"/>
                </a:cubicBezTo>
                <a:cubicBezTo>
                  <a:pt x="9333230" y="-935"/>
                  <a:pt x="9560180" y="-21063"/>
                  <a:pt x="9682144" y="0"/>
                </a:cubicBezTo>
                <a:cubicBezTo>
                  <a:pt x="9804108" y="21063"/>
                  <a:pt x="10650125" y="-32116"/>
                  <a:pt x="11016930" y="0"/>
                </a:cubicBezTo>
                <a:cubicBezTo>
                  <a:pt x="11241080" y="14462"/>
                  <a:pt x="11347283" y="189147"/>
                  <a:pt x="11355572" y="338642"/>
                </a:cubicBezTo>
                <a:cubicBezTo>
                  <a:pt x="11353670" y="525020"/>
                  <a:pt x="11355557" y="549438"/>
                  <a:pt x="11355572" y="757588"/>
                </a:cubicBezTo>
                <a:cubicBezTo>
                  <a:pt x="11355587" y="965738"/>
                  <a:pt x="11370171" y="1060771"/>
                  <a:pt x="11355572" y="1160105"/>
                </a:cubicBezTo>
                <a:cubicBezTo>
                  <a:pt x="11344660" y="1371813"/>
                  <a:pt x="11200791" y="1523128"/>
                  <a:pt x="11016930" y="1498747"/>
                </a:cubicBezTo>
                <a:cubicBezTo>
                  <a:pt x="10904211" y="1485762"/>
                  <a:pt x="10688109" y="1498877"/>
                  <a:pt x="10563103" y="1498747"/>
                </a:cubicBezTo>
                <a:cubicBezTo>
                  <a:pt x="10438097" y="1498617"/>
                  <a:pt x="10205172" y="1508208"/>
                  <a:pt x="10002493" y="1498747"/>
                </a:cubicBezTo>
                <a:cubicBezTo>
                  <a:pt x="9799814" y="1489287"/>
                  <a:pt x="9645486" y="1518624"/>
                  <a:pt x="9548665" y="1498747"/>
                </a:cubicBezTo>
                <a:cubicBezTo>
                  <a:pt x="9451844" y="1478870"/>
                  <a:pt x="9372168" y="1510027"/>
                  <a:pt x="9201621" y="1498747"/>
                </a:cubicBezTo>
                <a:cubicBezTo>
                  <a:pt x="9031074" y="1487467"/>
                  <a:pt x="8937977" y="1507774"/>
                  <a:pt x="8747794" y="1498747"/>
                </a:cubicBezTo>
                <a:cubicBezTo>
                  <a:pt x="8557611" y="1489720"/>
                  <a:pt x="8296138" y="1494313"/>
                  <a:pt x="8080401" y="1498747"/>
                </a:cubicBezTo>
                <a:cubicBezTo>
                  <a:pt x="7864664" y="1503181"/>
                  <a:pt x="7832449" y="1506391"/>
                  <a:pt x="7733356" y="1498747"/>
                </a:cubicBezTo>
                <a:cubicBezTo>
                  <a:pt x="7634264" y="1491103"/>
                  <a:pt x="7528054" y="1500361"/>
                  <a:pt x="7386312" y="1498747"/>
                </a:cubicBezTo>
                <a:cubicBezTo>
                  <a:pt x="7244570" y="1497133"/>
                  <a:pt x="7034881" y="1510349"/>
                  <a:pt x="6932485" y="1498747"/>
                </a:cubicBezTo>
                <a:cubicBezTo>
                  <a:pt x="6830089" y="1487145"/>
                  <a:pt x="6464556" y="1500481"/>
                  <a:pt x="6265092" y="1498747"/>
                </a:cubicBezTo>
                <a:cubicBezTo>
                  <a:pt x="6065628" y="1497013"/>
                  <a:pt x="5819099" y="1514745"/>
                  <a:pt x="5704482" y="1498747"/>
                </a:cubicBezTo>
                <a:cubicBezTo>
                  <a:pt x="5589865" y="1482750"/>
                  <a:pt x="5352000" y="1493798"/>
                  <a:pt x="5143872" y="1498747"/>
                </a:cubicBezTo>
                <a:cubicBezTo>
                  <a:pt x="4935744" y="1503697"/>
                  <a:pt x="4732794" y="1503547"/>
                  <a:pt x="4583261" y="1498747"/>
                </a:cubicBezTo>
                <a:cubicBezTo>
                  <a:pt x="4433728" y="1493947"/>
                  <a:pt x="4072912" y="1525619"/>
                  <a:pt x="3915868" y="1498747"/>
                </a:cubicBezTo>
                <a:cubicBezTo>
                  <a:pt x="3758824" y="1471875"/>
                  <a:pt x="3328549" y="1461445"/>
                  <a:pt x="3034910" y="1498747"/>
                </a:cubicBezTo>
                <a:cubicBezTo>
                  <a:pt x="2741271" y="1536049"/>
                  <a:pt x="2682680" y="1517436"/>
                  <a:pt x="2581082" y="1498747"/>
                </a:cubicBezTo>
                <a:cubicBezTo>
                  <a:pt x="2479484" y="1480058"/>
                  <a:pt x="1882077" y="1472347"/>
                  <a:pt x="1700124" y="1498747"/>
                </a:cubicBezTo>
                <a:cubicBezTo>
                  <a:pt x="1518171" y="1525147"/>
                  <a:pt x="1349474" y="1517522"/>
                  <a:pt x="1032731" y="1498747"/>
                </a:cubicBezTo>
                <a:cubicBezTo>
                  <a:pt x="715988" y="1479972"/>
                  <a:pt x="622997" y="1471852"/>
                  <a:pt x="338642" y="1498747"/>
                </a:cubicBezTo>
                <a:cubicBezTo>
                  <a:pt x="186231" y="1508602"/>
                  <a:pt x="8170" y="1333781"/>
                  <a:pt x="0" y="1160105"/>
                </a:cubicBezTo>
                <a:cubicBezTo>
                  <a:pt x="-19070" y="948485"/>
                  <a:pt x="-6409" y="841449"/>
                  <a:pt x="0" y="732944"/>
                </a:cubicBezTo>
                <a:cubicBezTo>
                  <a:pt x="6409" y="624439"/>
                  <a:pt x="5555" y="441592"/>
                  <a:pt x="0" y="338642"/>
                </a:cubicBezTo>
                <a:close/>
              </a:path>
            </a:pathLst>
          </a:custGeom>
          <a:solidFill>
            <a:schemeClr val="bg1"/>
          </a:solidFill>
          <a:ln w="38100">
            <a:solidFill>
              <a:srgbClr val="FF8F0D"/>
            </a:solidFill>
            <a:extLst>
              <a:ext uri="{C807C97D-BFC1-408E-A445-0C87EB9F89A2}">
                <ask:lineSketchStyleProps xmlns:ask="http://schemas.microsoft.com/office/drawing/2018/sketchyshapes" sd="2475911327">
                  <a:prstGeom prst="roundRect">
                    <a:avLst>
                      <a:gd name="adj" fmla="val 22595"/>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2.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Chuyển</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câu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sử</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dụng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dấu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ngoặc</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kép</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thành</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câu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sử</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dụng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dấu</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gạch</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r>
              <a:rPr kumimoji="0" lang="en-US" sz="4000" b="1" i="0" u="none" strike="noStrike" kern="1200" cap="none" spc="0" normalizeH="0" baseline="0" noProof="0" dirty="0" err="1">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ngang</a:t>
            </a:r>
            <a:r>
              <a:rPr kumimoji="0" lang="en-US" sz="4000" b="1" i="0" u="none" strike="noStrike" kern="1200" cap="none" spc="0" normalizeH="0" baseline="0" noProof="0" dirty="0">
                <a:ln w="9525">
                  <a:solidFill>
                    <a:srgbClr val="FFFFFF"/>
                  </a:solidFill>
                  <a:prstDash val="solid"/>
                </a:ln>
                <a:solidFill>
                  <a:srgbClr val="002060"/>
                </a:solidFill>
                <a:effectLst>
                  <a:outerShdw blurRad="12700" dist="38100" dir="2700000" algn="tl" rotWithShape="0">
                    <a:srgbClr val="F3D26B">
                      <a:lumMod val="60000"/>
                      <a:lumOff val="40000"/>
                    </a:srgbClr>
                  </a:outerShdw>
                </a:effectLst>
                <a:uLnTx/>
                <a:uFillTx/>
                <a:latin typeface="Cambria" panose="02040503050406030204" pitchFamily="18" charset="0"/>
                <a:ea typeface="Cambria" panose="02040503050406030204" pitchFamily="18" charset="0"/>
                <a:cs typeface="Calibri" panose="020F0502020204030204" pitchFamily="34" charset="0"/>
                <a:sym typeface="Arial"/>
              </a:rPr>
              <a:t>. </a:t>
            </a:r>
          </a:p>
        </p:txBody>
      </p:sp>
      <p:pic>
        <p:nvPicPr>
          <p:cNvPr id="21508" name="Picture 4" descr="Cute woman teacher in government uniform greeting with hand character cartoon art illustration">
            <a:extLst>
              <a:ext uri="{FF2B5EF4-FFF2-40B4-BE49-F238E27FC236}">
                <a16:creationId xmlns:a16="http://schemas.microsoft.com/office/drawing/2014/main" id="{DF84C092-97F4-4F65-8DF8-837200C25040}"/>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80" b="95010" l="9904" r="89936">
                        <a14:foregroundMark x1="45847" y1="89022" x2="58466" y2="88623"/>
                        <a14:foregroundMark x1="46805" y1="95010" x2="52236" y2="95010"/>
                      </a14:backgroundRemoval>
                    </a14:imgEffect>
                  </a14:imgLayer>
                </a14:imgProps>
              </a:ext>
              <a:ext uri="{28A0092B-C50C-407E-A947-70E740481C1C}">
                <a14:useLocalDpi xmlns:a14="http://schemas.microsoft.com/office/drawing/2010/main" val="0"/>
              </a:ext>
            </a:extLst>
          </a:blip>
          <a:srcRect/>
          <a:stretch>
            <a:fillRect/>
          </a:stretch>
        </p:blipFill>
        <p:spPr bwMode="auto">
          <a:xfrm>
            <a:off x="9080205" y="3621316"/>
            <a:ext cx="4044240" cy="3236684"/>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extLst>
              <a:ext uri="{FF2B5EF4-FFF2-40B4-BE49-F238E27FC236}">
                <a16:creationId xmlns:a16="http://schemas.microsoft.com/office/drawing/2014/main" id="{E948D668-5D6A-4C95-6A68-C070F3C9AC63}"/>
              </a:ext>
            </a:extLst>
          </p:cNvPr>
          <p:cNvSpPr/>
          <p:nvPr/>
        </p:nvSpPr>
        <p:spPr>
          <a:xfrm>
            <a:off x="648586" y="2530549"/>
            <a:ext cx="9154633" cy="2137144"/>
          </a:xfrm>
          <a:prstGeom prst="round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3600" dirty="0">
                <a:solidFill>
                  <a:srgbClr val="FF0000"/>
                </a:solidFill>
                <a:latin typeface="Cambria" panose="02040503050406030204" pitchFamily="18" charset="0"/>
                <a:ea typeface="Cambria" panose="02040503050406030204" pitchFamily="18" charset="0"/>
                <a:cs typeface="Calibri" panose="020F0502020204030204" pitchFamily="34" charset="0"/>
              </a:rPr>
              <a:t>Ông nâng bổng cô con gái nhỏ lên vai, đi thẳng ra phòng khách, hân hoan nói: “Đây sẽ là giáo sư đời thứ bảy của gia tộc tôi!"</a:t>
            </a:r>
            <a:endParaRPr lang="en-US" sz="36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7" name="Group 6">
            <a:extLst>
              <a:ext uri="{FF2B5EF4-FFF2-40B4-BE49-F238E27FC236}">
                <a16:creationId xmlns:a16="http://schemas.microsoft.com/office/drawing/2014/main" id="{03FA4067-742C-5AEC-93FC-DC2A675734B3}"/>
              </a:ext>
            </a:extLst>
          </p:cNvPr>
          <p:cNvGrpSpPr/>
          <p:nvPr/>
        </p:nvGrpSpPr>
        <p:grpSpPr>
          <a:xfrm>
            <a:off x="196833" y="2398906"/>
            <a:ext cx="10106115" cy="2321950"/>
            <a:chOff x="590129" y="871603"/>
            <a:chExt cx="8039100" cy="3946618"/>
          </a:xfrm>
          <a:solidFill>
            <a:schemeClr val="tx2">
              <a:lumMod val="20000"/>
              <a:lumOff val="80000"/>
            </a:schemeClr>
          </a:solidFill>
        </p:grpSpPr>
        <p:sp>
          <p:nvSpPr>
            <p:cNvPr id="8" name="Rectangle 7">
              <a:extLst>
                <a:ext uri="{FF2B5EF4-FFF2-40B4-BE49-F238E27FC236}">
                  <a16:creationId xmlns:a16="http://schemas.microsoft.com/office/drawing/2014/main" id="{EE036E5B-20F9-8DBD-8C83-6734415B6038}"/>
                </a:ext>
              </a:extLst>
            </p:cNvPr>
            <p:cNvSpPr/>
            <p:nvPr/>
          </p:nvSpPr>
          <p:spPr>
            <a:xfrm>
              <a:off x="590129" y="871603"/>
              <a:ext cx="8039100" cy="3946618"/>
            </a:xfrm>
            <a:prstGeom prst="rect">
              <a:avLst/>
            </a:prstGeom>
            <a:grpFill/>
            <a:ln w="38100">
              <a:solidFill>
                <a:srgbClr val="BC6500"/>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srgbClr val="FFFFFF"/>
                </a:solidFill>
                <a:latin typeface="Cambria" panose="02040503050406030204" pitchFamily="18" charset="0"/>
                <a:ea typeface="Cambria" panose="02040503050406030204" pitchFamily="18" charset="0"/>
                <a:sym typeface="Arial"/>
              </a:endParaRPr>
            </a:p>
          </p:txBody>
        </p:sp>
        <p:sp>
          <p:nvSpPr>
            <p:cNvPr id="10" name="TextBox 9">
              <a:extLst>
                <a:ext uri="{FF2B5EF4-FFF2-40B4-BE49-F238E27FC236}">
                  <a16:creationId xmlns:a16="http://schemas.microsoft.com/office/drawing/2014/main" id="{F4788EB8-D1BF-BF15-8AEA-EE7D32EA7838}"/>
                </a:ext>
              </a:extLst>
            </p:cNvPr>
            <p:cNvSpPr txBox="1"/>
            <p:nvPr/>
          </p:nvSpPr>
          <p:spPr>
            <a:xfrm>
              <a:off x="680932" y="1176050"/>
              <a:ext cx="7857495" cy="3103892"/>
            </a:xfrm>
            <a:prstGeom prst="rect">
              <a:avLst/>
            </a:prstGeom>
            <a:noFill/>
            <a:ln w="38100">
              <a:noFill/>
            </a:ln>
          </p:spPr>
          <p:txBody>
            <a:bodyPr wrap="square" rtlCol="0">
              <a:spAutoFit/>
            </a:bodyPr>
            <a:lstStyle/>
            <a:p>
              <a:pPr marR="0" lvl="0" algn="just">
                <a:spcBef>
                  <a:spcPts val="100"/>
                </a:spcBef>
                <a:spcAft>
                  <a:spcPts val="100"/>
                </a:spcAft>
              </a:pPr>
              <a:r>
                <a:rPr lang="vi-VN" sz="37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Ông nâng bổng cô con gái nhỏ lên vai, đi thẳng ra phòng khách, hân hoan nói:</a:t>
              </a:r>
            </a:p>
            <a:p>
              <a:pPr marR="0" lvl="0" algn="just">
                <a:spcBef>
                  <a:spcPts val="100"/>
                </a:spcBef>
                <a:spcAft>
                  <a:spcPts val="100"/>
                </a:spcAft>
              </a:pPr>
              <a:r>
                <a:rPr lang="vi-VN" sz="3700" b="1" i="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Đây sẽ là giáo sư đời thứ bảy của gia tộc tôi!</a:t>
              </a:r>
            </a:p>
          </p:txBody>
        </p:sp>
      </p:grpSp>
    </p:spTree>
    <p:extLst>
      <p:ext uri="{BB962C8B-B14F-4D97-AF65-F5344CB8AC3E}">
        <p14:creationId xmlns:p14="http://schemas.microsoft.com/office/powerpoint/2010/main" val="377554586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41"/>
        <p:cNvGrpSpPr/>
        <p:nvPr/>
      </p:nvGrpSpPr>
      <p:grpSpPr>
        <a:xfrm>
          <a:off x="0" y="0"/>
          <a:ext cx="0" cy="0"/>
          <a:chOff x="0" y="0"/>
          <a:chExt cx="0" cy="0"/>
        </a:xfrm>
      </p:grpSpPr>
      <p:sp>
        <p:nvSpPr>
          <p:cNvPr id="644" name="Google Shape;644;p39"/>
          <p:cNvSpPr/>
          <p:nvPr/>
        </p:nvSpPr>
        <p:spPr>
          <a:xfrm>
            <a:off x="1679833" y="6006600"/>
            <a:ext cx="2412400" cy="262800"/>
          </a:xfrm>
          <a:prstGeom prst="ellipse">
            <a:avLst/>
          </a:prstGeom>
          <a:solidFill>
            <a:srgbClr val="17253A">
              <a:alpha val="2411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a:ea typeface="+mn-ea"/>
              <a:cs typeface="Arial"/>
              <a:sym typeface="Arial"/>
            </a:endParaRPr>
          </a:p>
        </p:txBody>
      </p:sp>
      <p:pic>
        <p:nvPicPr>
          <p:cNvPr id="3" name="Picture 2" descr="A cartoon of a person wearing goggles and a lab coat holding a flask&#10;&#10;Description automatically generated">
            <a:extLst>
              <a:ext uri="{FF2B5EF4-FFF2-40B4-BE49-F238E27FC236}">
                <a16:creationId xmlns:a16="http://schemas.microsoft.com/office/drawing/2014/main" id="{40C85789-D876-4AD1-D3DC-44B6069DB9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1390651"/>
            <a:ext cx="3145806" cy="4882554"/>
          </a:xfrm>
          <a:prstGeom prst="rect">
            <a:avLst/>
          </a:prstGeom>
        </p:spPr>
      </p:pic>
      <p:pic>
        <p:nvPicPr>
          <p:cNvPr id="4" name="Picture 3">
            <a:extLst>
              <a:ext uri="{FF2B5EF4-FFF2-40B4-BE49-F238E27FC236}">
                <a16:creationId xmlns:a16="http://schemas.microsoft.com/office/drawing/2014/main" id="{2EE5AC2A-8F3B-8034-0155-73E21CCFFBD1}"/>
              </a:ext>
            </a:extLst>
          </p:cNvPr>
          <p:cNvPicPr>
            <a:picLocks noChangeAspect="1"/>
          </p:cNvPicPr>
          <p:nvPr/>
        </p:nvPicPr>
        <p:blipFill>
          <a:blip r:embed="rId4"/>
          <a:stretch>
            <a:fillRect/>
          </a:stretch>
        </p:blipFill>
        <p:spPr>
          <a:xfrm>
            <a:off x="4160266" y="898800"/>
            <a:ext cx="7486537" cy="3359187"/>
          </a:xfrm>
          <a:prstGeom prst="rect">
            <a:avLst/>
          </a:prstGeom>
        </p:spPr>
      </p:pic>
    </p:spTree>
    <p:extLst>
      <p:ext uri="{BB962C8B-B14F-4D97-AF65-F5344CB8AC3E}">
        <p14:creationId xmlns:p14="http://schemas.microsoft.com/office/powerpoint/2010/main" val="282953654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BEBA8EAE-BF5A-486C-A8C5-ECC9F3942E4B}">
                <a14:imgProps xmlns:a14="http://schemas.microsoft.com/office/drawing/2010/main">
                  <a14:imgLayer r:embed="rId3">
                    <a14:imgEffect>
                      <a14:backgroundRemoval t="9977" b="99072" l="0" r="100000"/>
                    </a14:imgEffect>
                  </a14:imgLayer>
                </a14:imgProps>
              </a:ext>
              <a:ext uri="{28A0092B-C50C-407E-A947-70E740481C1C}">
                <a14:useLocalDpi xmlns:a14="http://schemas.microsoft.com/office/drawing/2010/main" val="0"/>
              </a:ext>
            </a:extLst>
          </a:blip>
          <a:srcRect/>
          <a:stretch>
            <a:fillRect/>
          </a:stretch>
        </p:blipFill>
        <p:spPr bwMode="auto">
          <a:xfrm>
            <a:off x="-228600" y="-66675"/>
            <a:ext cx="12687300" cy="72273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938336" y="1144695"/>
            <a:ext cx="1821045" cy="1696690"/>
          </a:xfrm>
          <a:prstGeom prst="rect">
            <a:avLst/>
          </a:prstGeom>
        </p:spPr>
      </p:pic>
      <p:pic>
        <p:nvPicPr>
          <p:cNvPr id="6" name="Picture 5"/>
          <p:cNvPicPr>
            <a:picLocks noChangeAspect="1"/>
          </p:cNvPicPr>
          <p:nvPr/>
        </p:nvPicPr>
        <p:blipFill rotWithShape="1">
          <a:blip r:embed="rId4">
            <a:extLst>
              <a:ext uri="{BEBA8EAE-BF5A-486C-A8C5-ECC9F3942E4B}">
                <a14:imgProps xmlns:a14="http://schemas.microsoft.com/office/drawing/2010/main">
                  <a14:imgLayer r:embed="rId5">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038601" y="1575885"/>
            <a:ext cx="1453085" cy="1353858"/>
          </a:xfrm>
          <a:prstGeom prst="rect">
            <a:avLst/>
          </a:prstGeom>
        </p:spPr>
      </p:pic>
      <p:pic>
        <p:nvPicPr>
          <p:cNvPr id="16" name="Picture 7">
            <a:hlinkClick r:id="rId6" action="ppaction://hlinksldjump"/>
          </p:cNvPr>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2312512" y="2887258"/>
            <a:ext cx="1533037" cy="2781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1595311" y="4877237"/>
            <a:ext cx="2245371" cy="1907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 name="Picture 2"/>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4889" b="96000" l="40000" r="99892">
                        <a14:foregroundMark x1="65189" y1="75556" x2="67784" y2="72889"/>
                        <a14:foregroundMark x1="64432" y1="84889" x2="65189" y2="83111"/>
                        <a14:foregroundMark x1="62378" y1="94444" x2="62703" y2="98000"/>
                        <a14:foregroundMark x1="95351" y1="46444" x2="99892" y2="45778"/>
                      </a14:backgroundRemoval>
                    </a14:imgEffect>
                  </a14:imgLayer>
                </a14:imgProps>
              </a:ext>
              <a:ext uri="{28A0092B-C50C-407E-A947-70E740481C1C}">
                <a14:useLocalDpi xmlns:a14="http://schemas.microsoft.com/office/drawing/2010/main" val="0"/>
              </a:ext>
            </a:extLst>
          </a:blip>
          <a:srcRect l="39907" b="2336"/>
          <a:stretch/>
        </p:blipFill>
        <p:spPr bwMode="auto">
          <a:xfrm>
            <a:off x="5848857" y="571777"/>
            <a:ext cx="3208330" cy="2536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 name="Picture 8">
            <a:hlinkClick r:id="rId13" action="ppaction://hlinksldjump"/>
          </p:cNvP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l="50000" t="10431" r="17109" b="15502"/>
          <a:stretch/>
        </p:blipFill>
        <p:spPr bwMode="auto">
          <a:xfrm>
            <a:off x="4485633" y="2585819"/>
            <a:ext cx="1363225" cy="3045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7">
            <a:hlinkClick r:id="rId15" action="ppaction://hlinksldjump"/>
          </p:cNvPr>
          <p:cNvPicPr>
            <a:picLocks noChangeAspect="1" noChangeArrowheads="1"/>
          </p:cNvPicPr>
          <p:nvPr/>
        </p:nvPicPr>
        <p:blipFill rotWithShape="1">
          <a:blip r:embed="rId16" cstate="print">
            <a:extLst>
              <a:ext uri="{28A0092B-C50C-407E-A947-70E740481C1C}">
                <a14:useLocalDpi xmlns:a14="http://schemas.microsoft.com/office/drawing/2010/main" val="0"/>
              </a:ext>
            </a:extLst>
          </a:blip>
          <a:srcRect l="50000" t="6084" b="20229"/>
          <a:stretch/>
        </p:blipFill>
        <p:spPr bwMode="auto">
          <a:xfrm>
            <a:off x="6530879" y="2540359"/>
            <a:ext cx="1941941" cy="3090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5529278" y="877995"/>
            <a:ext cx="3945140" cy="533400"/>
          </a:xfrm>
          <a:prstGeom prst="rect">
            <a:avLst/>
          </a:prstGeom>
          <a:solidFill>
            <a:schemeClr val="accent6">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solidFill>
                  <a:prstClr val="white"/>
                </a:solidFill>
                <a:latin typeface="Times New Roman" pitchFamily="18" charset="0"/>
                <a:cs typeface="Times New Roman" pitchFamily="18" charset="0"/>
              </a:rPr>
              <a:t>TRƯỜNG TIỂU HỌC MÙ CANG CHẢI</a:t>
            </a:r>
          </a:p>
        </p:txBody>
      </p:sp>
      <p:sp>
        <p:nvSpPr>
          <p:cNvPr id="25" name="Cloud Callout 24"/>
          <p:cNvSpPr/>
          <p:nvPr/>
        </p:nvSpPr>
        <p:spPr>
          <a:xfrm>
            <a:off x="1417040" y="737957"/>
            <a:ext cx="5342341" cy="1847863"/>
          </a:xfrm>
          <a:prstGeom prst="cloudCallout">
            <a:avLst>
              <a:gd name="adj1" fmla="val 49865"/>
              <a:gd name="adj2" fmla="val 73559"/>
            </a:avLst>
          </a:prstGeom>
          <a:solidFill>
            <a:schemeClr val="accent2">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prstClr val="white"/>
                </a:solidFill>
                <a:latin typeface="Times New Roman" pitchFamily="18" charset="0"/>
                <a:cs typeface="Times New Roman" pitchFamily="18" charset="0"/>
              </a:rPr>
              <a:t>CẢM ƠN CÁC BẠN NHÉ!</a:t>
            </a:r>
          </a:p>
          <a:p>
            <a:pPr algn="ctr"/>
            <a:r>
              <a:rPr lang="en-US" b="1" dirty="0">
                <a:solidFill>
                  <a:prstClr val="white"/>
                </a:solidFill>
                <a:latin typeface="Times New Roman" pitchFamily="18" charset="0"/>
                <a:cs typeface="Times New Roman" pitchFamily="18" charset="0"/>
              </a:rPr>
              <a:t>CHÚNG MÌNH SẼ  </a:t>
            </a:r>
          </a:p>
          <a:p>
            <a:pPr algn="ctr"/>
            <a:r>
              <a:rPr lang="en-US" b="1" dirty="0">
                <a:solidFill>
                  <a:prstClr val="white"/>
                </a:solidFill>
                <a:latin typeface="Times New Roman" pitchFamily="18" charset="0"/>
                <a:cs typeface="Times New Roman" pitchFamily="18" charset="0"/>
              </a:rPr>
              <a:t>CỐ GẮNG HỌC TỐT, MAI SAU GIÚP NƯỚC NON NHÀ !</a:t>
            </a:r>
          </a:p>
        </p:txBody>
      </p:sp>
      <p:pic>
        <p:nvPicPr>
          <p:cNvPr id="20" name="Picture 6">
            <a:hlinkClick r:id="rId17" action="ppaction://hlinksldjump"/>
          </p:cNvPr>
          <p:cNvPicPr>
            <a:picLocks noChangeAspect="1" noChangeArrowheads="1"/>
          </p:cNvPicPr>
          <p:nvPr/>
        </p:nvPicPr>
        <p:blipFill rotWithShape="1">
          <a:blip r:embed="rId18" cstate="print">
            <a:extLst>
              <a:ext uri="{BEBA8EAE-BF5A-486C-A8C5-ECC9F3942E4B}">
                <a14:imgProps xmlns:a14="http://schemas.microsoft.com/office/drawing/2010/main">
                  <a14:imgLayer r:embed="rId19">
                    <a14:imgEffect>
                      <a14:backgroundRemoval t="11852" b="86204" l="13300" r="52700">
                        <a14:foregroundMark x1="28900" y1="34815" x2="37600" y2="34815"/>
                      </a14:backgroundRemoval>
                    </a14:imgEffect>
                  </a14:imgLayer>
                </a14:imgProps>
              </a:ext>
              <a:ext uri="{28A0092B-C50C-407E-A947-70E740481C1C}">
                <a14:useLocalDpi xmlns:a14="http://schemas.microsoft.com/office/drawing/2010/main" val="0"/>
              </a:ext>
            </a:extLst>
          </a:blip>
          <a:srcRect l="14650" t="12166" r="48160" b="15482"/>
          <a:stretch/>
        </p:blipFill>
        <p:spPr bwMode="auto">
          <a:xfrm>
            <a:off x="8278154" y="2557501"/>
            <a:ext cx="1558067" cy="3273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 name="Picture 4"/>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0" b="100000" l="977" r="98633">
                        <a14:foregroundMark x1="72266" y1="53793" x2="81445" y2="53333"/>
                      </a14:backgroundRemoval>
                    </a14:imgEffect>
                  </a14:imgLayer>
                </a14:imgProps>
              </a:ext>
              <a:ext uri="{28A0092B-C50C-407E-A947-70E740481C1C}">
                <a14:useLocalDpi xmlns:a14="http://schemas.microsoft.com/office/drawing/2010/main" val="0"/>
              </a:ext>
            </a:extLst>
          </a:blip>
          <a:srcRect/>
          <a:stretch>
            <a:fillRect/>
          </a:stretch>
        </p:blipFill>
        <p:spPr bwMode="auto">
          <a:xfrm>
            <a:off x="8371430" y="4855488"/>
            <a:ext cx="2296570" cy="1951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20" cstate="print">
            <a:extLst>
              <a:ext uri="{BEBA8EAE-BF5A-486C-A8C5-ECC9F3942E4B}">
                <a14:imgProps xmlns:a14="http://schemas.microsoft.com/office/drawing/2010/main">
                  <a14:imgLayer r:embed="rId21">
                    <a14:imgEffect>
                      <a14:backgroundRemoval t="9779" b="99069" l="0" r="100000"/>
                    </a14:imgEffect>
                  </a14:imgLayer>
                </a14:imgProps>
              </a:ext>
              <a:ext uri="{28A0092B-C50C-407E-A947-70E740481C1C}">
                <a14:useLocalDpi xmlns:a14="http://schemas.microsoft.com/office/drawing/2010/main" val="0"/>
              </a:ext>
            </a:extLst>
          </a:blip>
          <a:stretch>
            <a:fillRect/>
          </a:stretch>
        </p:blipFill>
        <p:spPr>
          <a:xfrm>
            <a:off x="5974961" y="4724863"/>
            <a:ext cx="2303193" cy="2355289"/>
          </a:xfrm>
          <a:prstGeom prst="rect">
            <a:avLst/>
          </a:prstGeom>
        </p:spPr>
      </p:pic>
      <p:pic>
        <p:nvPicPr>
          <p:cNvPr id="3" name="Picture 2"/>
          <p:cNvPicPr>
            <a:picLocks noChangeAspect="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18171" y1="26852" x2="20122" y2="32037"/>
                        <a14:foregroundMark x1="15366" y1="26481" x2="28293" y2="20741"/>
                        <a14:foregroundMark x1="18902" y1="25370" x2="30366" y2="31296"/>
                        <a14:foregroundMark x1="11951" y1="22963" x2="21585" y2="28333"/>
                        <a14:foregroundMark x1="12927" y1="25741" x2="23049" y2="33704"/>
                        <a14:foregroundMark x1="12683" y1="22222" x2="25122" y2="18889"/>
                        <a14:foregroundMark x1="17073" y1="35926" x2="28049" y2="34815"/>
                        <a14:backgroundMark x1="31098" y1="44630" x2="37805" y2="59444"/>
                        <a14:backgroundMark x1="61463" y1="48333" x2="55244" y2="67593"/>
                        <a14:backgroundMark x1="49024" y1="65741" x2="51951" y2="67222"/>
                        <a14:backgroundMark x1="23293" y1="50370" x2="21341" y2="60556"/>
                        <a14:backgroundMark x1="32561" y1="22222" x2="30122" y2="30185"/>
                        <a14:backgroundMark x1="22805" y1="41667" x2="29024" y2="40741"/>
                        <a14:backgroundMark x1="62439" y1="76296" x2="73171" y2="76296"/>
                        <a14:backgroundMark x1="71463" y1="42778" x2="77439" y2="40000"/>
                        <a14:backgroundMark x1="64390" y1="46111" x2="68415" y2="41296"/>
                        <a14:backgroundMark x1="17561" y1="22222" x2="17317" y2="26111"/>
                        <a14:backgroundMark x1="21341" y1="20370" x2="22317" y2="29444"/>
                        <a14:backgroundMark x1="20122" y1="21852" x2="19634" y2="28704"/>
                        <a14:backgroundMark x1="14146" y1="22222" x2="15854" y2="28333"/>
                        <a14:backgroundMark x1="15854" y1="22963" x2="28537" y2="24630"/>
                        <a14:backgroundMark x1="16098" y1="35185" x2="27805" y2="33333"/>
                        <a14:backgroundMark x1="11951" y1="23333" x2="11951" y2="28333"/>
                      </a14:backgroundRemoval>
                    </a14:imgEffect>
                  </a14:imgLayer>
                </a14:imgProps>
              </a:ext>
              <a:ext uri="{28A0092B-C50C-407E-A947-70E740481C1C}">
                <a14:useLocalDpi xmlns:a14="http://schemas.microsoft.com/office/drawing/2010/main" val="0"/>
              </a:ext>
            </a:extLst>
          </a:blip>
          <a:stretch>
            <a:fillRect/>
          </a:stretch>
        </p:blipFill>
        <p:spPr>
          <a:xfrm>
            <a:off x="3717196" y="5083370"/>
            <a:ext cx="2416905" cy="1591620"/>
          </a:xfrm>
          <a:prstGeom prst="rect">
            <a:avLst/>
          </a:prstGeom>
        </p:spPr>
      </p:pic>
      <p:sp>
        <p:nvSpPr>
          <p:cNvPr id="7" name="Rectangle 6">
            <a:hlinkClick r:id="rId24" action="ppaction://hlinksldjump"/>
            <a:extLst>
              <a:ext uri="{FF2B5EF4-FFF2-40B4-BE49-F238E27FC236}">
                <a16:creationId xmlns:a16="http://schemas.microsoft.com/office/drawing/2014/main" id="{8F30F739-5564-BECC-768A-703361E22C44}"/>
              </a:ext>
            </a:extLst>
          </p:cNvPr>
          <p:cNvSpPr/>
          <p:nvPr/>
        </p:nvSpPr>
        <p:spPr>
          <a:xfrm>
            <a:off x="382771" y="148857"/>
            <a:ext cx="1318437" cy="308344"/>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Học </a:t>
            </a:r>
            <a:r>
              <a:rPr lang="en-US" dirty="0" err="1"/>
              <a:t>tiếp</a:t>
            </a:r>
            <a:endParaRPr lang="en-US" dirty="0"/>
          </a:p>
        </p:txBody>
      </p:sp>
    </p:spTree>
    <p:extLst>
      <p:ext uri="{BB962C8B-B14F-4D97-AF65-F5344CB8AC3E}">
        <p14:creationId xmlns:p14="http://schemas.microsoft.com/office/powerpoint/2010/main" val="1814487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800"/>
                                  </p:stCondLst>
                                  <p:childTnLst>
                                    <p:animRot by="120000">
                                      <p:cBhvr>
                                        <p:cTn id="6" dur="300" fill="hold">
                                          <p:stCondLst>
                                            <p:cond delay="0"/>
                                          </p:stCondLst>
                                        </p:cTn>
                                        <p:tgtEl>
                                          <p:spTgt spid="16"/>
                                        </p:tgtEl>
                                        <p:attrNameLst>
                                          <p:attrName>r</p:attrName>
                                        </p:attrNameLst>
                                      </p:cBhvr>
                                    </p:animRot>
                                    <p:animRot by="-240000">
                                      <p:cBhvr>
                                        <p:cTn id="7" dur="600" fill="hold">
                                          <p:stCondLst>
                                            <p:cond delay="600"/>
                                          </p:stCondLst>
                                        </p:cTn>
                                        <p:tgtEl>
                                          <p:spTgt spid="16"/>
                                        </p:tgtEl>
                                        <p:attrNameLst>
                                          <p:attrName>r</p:attrName>
                                        </p:attrNameLst>
                                      </p:cBhvr>
                                    </p:animRot>
                                    <p:animRot by="240000">
                                      <p:cBhvr>
                                        <p:cTn id="8" dur="600" fill="hold">
                                          <p:stCondLst>
                                            <p:cond delay="1200"/>
                                          </p:stCondLst>
                                        </p:cTn>
                                        <p:tgtEl>
                                          <p:spTgt spid="16"/>
                                        </p:tgtEl>
                                        <p:attrNameLst>
                                          <p:attrName>r</p:attrName>
                                        </p:attrNameLst>
                                      </p:cBhvr>
                                    </p:animRot>
                                    <p:animRot by="-240000">
                                      <p:cBhvr>
                                        <p:cTn id="9" dur="600" fill="hold">
                                          <p:stCondLst>
                                            <p:cond delay="1800"/>
                                          </p:stCondLst>
                                        </p:cTn>
                                        <p:tgtEl>
                                          <p:spTgt spid="16"/>
                                        </p:tgtEl>
                                        <p:attrNameLst>
                                          <p:attrName>r</p:attrName>
                                        </p:attrNameLst>
                                      </p:cBhvr>
                                    </p:animRot>
                                    <p:animRot by="120000">
                                      <p:cBhvr>
                                        <p:cTn id="10" dur="600" fill="hold">
                                          <p:stCondLst>
                                            <p:cond delay="2400"/>
                                          </p:stCondLst>
                                        </p:cTn>
                                        <p:tgtEl>
                                          <p:spTgt spid="16"/>
                                        </p:tgtEl>
                                        <p:attrNameLst>
                                          <p:attrName>r</p:attrName>
                                        </p:attrNameLst>
                                      </p:cBhvr>
                                    </p:animRot>
                                  </p:childTnLst>
                                </p:cTn>
                              </p:par>
                              <p:par>
                                <p:cTn id="11" presetID="32" presetClass="emph" presetSubtype="0" repeatCount="indefinite" fill="hold" nodeType="withEffect">
                                  <p:stCondLst>
                                    <p:cond delay="700"/>
                                  </p:stCondLst>
                                  <p:childTnLst>
                                    <p:animRot by="120000">
                                      <p:cBhvr>
                                        <p:cTn id="12" dur="300" fill="hold">
                                          <p:stCondLst>
                                            <p:cond delay="0"/>
                                          </p:stCondLst>
                                        </p:cTn>
                                        <p:tgtEl>
                                          <p:spTgt spid="19"/>
                                        </p:tgtEl>
                                        <p:attrNameLst>
                                          <p:attrName>r</p:attrName>
                                        </p:attrNameLst>
                                      </p:cBhvr>
                                    </p:animRot>
                                    <p:animRot by="-240000">
                                      <p:cBhvr>
                                        <p:cTn id="13" dur="600" fill="hold">
                                          <p:stCondLst>
                                            <p:cond delay="600"/>
                                          </p:stCondLst>
                                        </p:cTn>
                                        <p:tgtEl>
                                          <p:spTgt spid="19"/>
                                        </p:tgtEl>
                                        <p:attrNameLst>
                                          <p:attrName>r</p:attrName>
                                        </p:attrNameLst>
                                      </p:cBhvr>
                                    </p:animRot>
                                    <p:animRot by="240000">
                                      <p:cBhvr>
                                        <p:cTn id="14" dur="600" fill="hold">
                                          <p:stCondLst>
                                            <p:cond delay="1200"/>
                                          </p:stCondLst>
                                        </p:cTn>
                                        <p:tgtEl>
                                          <p:spTgt spid="19"/>
                                        </p:tgtEl>
                                        <p:attrNameLst>
                                          <p:attrName>r</p:attrName>
                                        </p:attrNameLst>
                                      </p:cBhvr>
                                    </p:animRot>
                                    <p:animRot by="-240000">
                                      <p:cBhvr>
                                        <p:cTn id="15" dur="600" fill="hold">
                                          <p:stCondLst>
                                            <p:cond delay="1800"/>
                                          </p:stCondLst>
                                        </p:cTn>
                                        <p:tgtEl>
                                          <p:spTgt spid="19"/>
                                        </p:tgtEl>
                                        <p:attrNameLst>
                                          <p:attrName>r</p:attrName>
                                        </p:attrNameLst>
                                      </p:cBhvr>
                                    </p:animRot>
                                    <p:animRot by="120000">
                                      <p:cBhvr>
                                        <p:cTn id="16" dur="600" fill="hold">
                                          <p:stCondLst>
                                            <p:cond delay="2400"/>
                                          </p:stCondLst>
                                        </p:cTn>
                                        <p:tgtEl>
                                          <p:spTgt spid="19"/>
                                        </p:tgtEl>
                                        <p:attrNameLst>
                                          <p:attrName>r</p:attrName>
                                        </p:attrNameLst>
                                      </p:cBhvr>
                                    </p:animRot>
                                  </p:childTnLst>
                                </p:cTn>
                              </p:par>
                              <p:par>
                                <p:cTn id="17" presetID="32" presetClass="emph" presetSubtype="0" repeatCount="indefinite" fill="hold" nodeType="withEffect">
                                  <p:stCondLst>
                                    <p:cond delay="700"/>
                                  </p:stCondLst>
                                  <p:childTnLst>
                                    <p:animRot by="120000">
                                      <p:cBhvr>
                                        <p:cTn id="18" dur="300" fill="hold">
                                          <p:stCondLst>
                                            <p:cond delay="0"/>
                                          </p:stCondLst>
                                        </p:cTn>
                                        <p:tgtEl>
                                          <p:spTgt spid="17"/>
                                        </p:tgtEl>
                                        <p:attrNameLst>
                                          <p:attrName>r</p:attrName>
                                        </p:attrNameLst>
                                      </p:cBhvr>
                                    </p:animRot>
                                    <p:animRot by="-240000">
                                      <p:cBhvr>
                                        <p:cTn id="19" dur="600" fill="hold">
                                          <p:stCondLst>
                                            <p:cond delay="600"/>
                                          </p:stCondLst>
                                        </p:cTn>
                                        <p:tgtEl>
                                          <p:spTgt spid="17"/>
                                        </p:tgtEl>
                                        <p:attrNameLst>
                                          <p:attrName>r</p:attrName>
                                        </p:attrNameLst>
                                      </p:cBhvr>
                                    </p:animRot>
                                    <p:animRot by="240000">
                                      <p:cBhvr>
                                        <p:cTn id="20" dur="600" fill="hold">
                                          <p:stCondLst>
                                            <p:cond delay="1200"/>
                                          </p:stCondLst>
                                        </p:cTn>
                                        <p:tgtEl>
                                          <p:spTgt spid="17"/>
                                        </p:tgtEl>
                                        <p:attrNameLst>
                                          <p:attrName>r</p:attrName>
                                        </p:attrNameLst>
                                      </p:cBhvr>
                                    </p:animRot>
                                    <p:animRot by="-240000">
                                      <p:cBhvr>
                                        <p:cTn id="21" dur="600" fill="hold">
                                          <p:stCondLst>
                                            <p:cond delay="1800"/>
                                          </p:stCondLst>
                                        </p:cTn>
                                        <p:tgtEl>
                                          <p:spTgt spid="17"/>
                                        </p:tgtEl>
                                        <p:attrNameLst>
                                          <p:attrName>r</p:attrName>
                                        </p:attrNameLst>
                                      </p:cBhvr>
                                    </p:animRot>
                                    <p:animRot by="120000">
                                      <p:cBhvr>
                                        <p:cTn id="22" dur="600" fill="hold">
                                          <p:stCondLst>
                                            <p:cond delay="2400"/>
                                          </p:stCondLst>
                                        </p:cTn>
                                        <p:tgtEl>
                                          <p:spTgt spid="17"/>
                                        </p:tgtEl>
                                        <p:attrNameLst>
                                          <p:attrName>r</p:attrName>
                                        </p:attrNameLst>
                                      </p:cBhvr>
                                    </p:animRot>
                                  </p:childTnLst>
                                </p:cTn>
                              </p:par>
                              <p:par>
                                <p:cTn id="23" presetID="32" presetClass="emph" presetSubtype="0" repeatCount="indefinite" fill="hold" nodeType="withEffect">
                                  <p:stCondLst>
                                    <p:cond delay="200"/>
                                  </p:stCondLst>
                                  <p:childTnLst>
                                    <p:animRot by="120000">
                                      <p:cBhvr>
                                        <p:cTn id="24" dur="300" fill="hold">
                                          <p:stCondLst>
                                            <p:cond delay="0"/>
                                          </p:stCondLst>
                                        </p:cTn>
                                        <p:tgtEl>
                                          <p:spTgt spid="20"/>
                                        </p:tgtEl>
                                        <p:attrNameLst>
                                          <p:attrName>r</p:attrName>
                                        </p:attrNameLst>
                                      </p:cBhvr>
                                    </p:animRot>
                                    <p:animRot by="-240000">
                                      <p:cBhvr>
                                        <p:cTn id="25" dur="600" fill="hold">
                                          <p:stCondLst>
                                            <p:cond delay="600"/>
                                          </p:stCondLst>
                                        </p:cTn>
                                        <p:tgtEl>
                                          <p:spTgt spid="20"/>
                                        </p:tgtEl>
                                        <p:attrNameLst>
                                          <p:attrName>r</p:attrName>
                                        </p:attrNameLst>
                                      </p:cBhvr>
                                    </p:animRot>
                                    <p:animRot by="240000">
                                      <p:cBhvr>
                                        <p:cTn id="26" dur="600" fill="hold">
                                          <p:stCondLst>
                                            <p:cond delay="1200"/>
                                          </p:stCondLst>
                                        </p:cTn>
                                        <p:tgtEl>
                                          <p:spTgt spid="20"/>
                                        </p:tgtEl>
                                        <p:attrNameLst>
                                          <p:attrName>r</p:attrName>
                                        </p:attrNameLst>
                                      </p:cBhvr>
                                    </p:animRot>
                                    <p:animRot by="-240000">
                                      <p:cBhvr>
                                        <p:cTn id="27" dur="600" fill="hold">
                                          <p:stCondLst>
                                            <p:cond delay="1800"/>
                                          </p:stCondLst>
                                        </p:cTn>
                                        <p:tgtEl>
                                          <p:spTgt spid="20"/>
                                        </p:tgtEl>
                                        <p:attrNameLst>
                                          <p:attrName>r</p:attrName>
                                        </p:attrNameLst>
                                      </p:cBhvr>
                                    </p:animRot>
                                    <p:animRot by="120000">
                                      <p:cBhvr>
                                        <p:cTn id="28" dur="600" fill="hold">
                                          <p:stCondLst>
                                            <p:cond delay="2400"/>
                                          </p:stCondLst>
                                        </p:cTn>
                                        <p:tgtEl>
                                          <p:spTgt spid="2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9" restart="whenNotActive" fill="hold" evtFilter="cancelBubble" nodeType="interactiveSeq">
                <p:stCondLst>
                  <p:cond evt="onClick" delay="0">
                    <p:tgtEl>
                      <p:spTgt spid="16"/>
                    </p:tgtEl>
                  </p:cond>
                </p:stCondLst>
                <p:endSync evt="end" delay="0">
                  <p:rtn val="all"/>
                </p:endSync>
                <p:childTnLst>
                  <p:par>
                    <p:cTn id="30" fill="hold">
                      <p:stCondLst>
                        <p:cond delay="0"/>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barn(inVertical)">
                                      <p:cBhvr>
                                        <p:cTn id="34" dur="500"/>
                                        <p:tgtEl>
                                          <p:spTgt spid="22"/>
                                        </p:tgtEl>
                                      </p:cBhvr>
                                    </p:animEffect>
                                  </p:childTnLst>
                                </p:cTn>
                              </p:par>
                            </p:childTnLst>
                          </p:cTn>
                        </p:par>
                      </p:childTnLst>
                    </p:cTn>
                  </p:par>
                </p:childTnLst>
              </p:cTn>
              <p:nextCondLst>
                <p:cond evt="onClick" delay="0">
                  <p:tgtEl>
                    <p:spTgt spid="16"/>
                  </p:tgtEl>
                </p:cond>
              </p:nextCondLst>
            </p:seq>
            <p:seq concurrent="1" nextAc="seek">
              <p:cTn id="35" restart="whenNotActive" fill="hold" evtFilter="cancelBubble" nodeType="interactiveSeq">
                <p:stCondLst>
                  <p:cond evt="onClick" delay="0">
                    <p:tgtEl>
                      <p:spTgt spid="4"/>
                    </p:tgtEl>
                  </p:cond>
                </p:stCondLst>
                <p:endSync evt="end" delay="0">
                  <p:rtn val="all"/>
                </p:endSync>
                <p:childTnLst>
                  <p:par>
                    <p:cTn id="36" fill="hold">
                      <p:stCondLst>
                        <p:cond delay="0"/>
                      </p:stCondLst>
                      <p:childTnLst>
                        <p:par>
                          <p:cTn id="37" fill="hold">
                            <p:stCondLst>
                              <p:cond delay="0"/>
                            </p:stCondLst>
                            <p:childTnLst>
                              <p:par>
                                <p:cTn id="38" presetID="22" presetClass="entr" presetSubtype="4" fill="hold" grpId="0" nodeType="clickEffect">
                                  <p:stCondLst>
                                    <p:cond delay="0"/>
                                  </p:stCondLst>
                                  <p:childTnLst>
                                    <p:set>
                                      <p:cBhvr>
                                        <p:cTn id="39" dur="1" fill="hold">
                                          <p:stCondLst>
                                            <p:cond delay="0"/>
                                          </p:stCondLst>
                                        </p:cTn>
                                        <p:tgtEl>
                                          <p:spTgt spid="25"/>
                                        </p:tgtEl>
                                        <p:attrNameLst>
                                          <p:attrName>style.visibility</p:attrName>
                                        </p:attrNameLst>
                                      </p:cBhvr>
                                      <p:to>
                                        <p:strVal val="visible"/>
                                      </p:to>
                                    </p:set>
                                    <p:animEffect transition="in" filter="wipe(down)">
                                      <p:cBhvr>
                                        <p:cTn id="40" dur="500"/>
                                        <p:tgtEl>
                                          <p:spTgt spid="25"/>
                                        </p:tgtEl>
                                      </p:cBhvr>
                                    </p:animEffect>
                                  </p:childTnLst>
                                </p:cTn>
                              </p:par>
                            </p:childTnLst>
                          </p:cTn>
                        </p:par>
                      </p:childTnLst>
                    </p:cTn>
                  </p:par>
                </p:childTnLst>
              </p:cTn>
              <p:nextCondLst>
                <p:cond evt="onClick" delay="0">
                  <p:tgtEl>
                    <p:spTgt spid="4"/>
                  </p:tgtEl>
                </p:cond>
              </p:nextCondLst>
            </p:seq>
            <p:seq concurrent="1" nextAc="seek">
              <p:cTn id="41" restart="whenNotActive" fill="hold" evtFilter="cancelBubble" nodeType="interactiveSeq">
                <p:stCondLst>
                  <p:cond evt="onClick" delay="0">
                    <p:tgtEl>
                      <p:spTgt spid="19"/>
                    </p:tgtEl>
                  </p:cond>
                </p:stCondLst>
                <p:endSync evt="end" delay="0">
                  <p:rtn val="all"/>
                </p:endSync>
                <p:childTnLst>
                  <p:par>
                    <p:cTn id="42" fill="hold">
                      <p:stCondLst>
                        <p:cond delay="0"/>
                      </p:stCondLst>
                      <p:childTnLst>
                        <p:par>
                          <p:cTn id="43" fill="hold">
                            <p:stCondLst>
                              <p:cond delay="0"/>
                            </p:stCondLst>
                            <p:childTnLst>
                              <p:par>
                                <p:cTn id="44" presetID="16" presetClass="entr" presetSubtype="21" fill="hold" nodeType="clickEffect">
                                  <p:stCondLst>
                                    <p:cond delay="0"/>
                                  </p:stCondLst>
                                  <p:childTnLst>
                                    <p:set>
                                      <p:cBhvr>
                                        <p:cTn id="45" dur="1" fill="hold">
                                          <p:stCondLst>
                                            <p:cond delay="0"/>
                                          </p:stCondLst>
                                        </p:cTn>
                                        <p:tgtEl>
                                          <p:spTgt spid="3"/>
                                        </p:tgtEl>
                                        <p:attrNameLst>
                                          <p:attrName>style.visibility</p:attrName>
                                        </p:attrNameLst>
                                      </p:cBhvr>
                                      <p:to>
                                        <p:strVal val="visible"/>
                                      </p:to>
                                    </p:set>
                                    <p:animEffect transition="in" filter="barn(inVertical)">
                                      <p:cBhvr>
                                        <p:cTn id="46" dur="500"/>
                                        <p:tgtEl>
                                          <p:spTgt spid="3"/>
                                        </p:tgtEl>
                                      </p:cBhvr>
                                    </p:animEffect>
                                  </p:childTnLst>
                                </p:cTn>
                              </p:par>
                            </p:childTnLst>
                          </p:cTn>
                        </p:par>
                      </p:childTnLst>
                    </p:cTn>
                  </p:par>
                </p:childTnLst>
              </p:cTn>
              <p:nextCondLst>
                <p:cond evt="onClick" delay="0">
                  <p:tgtEl>
                    <p:spTgt spid="19"/>
                  </p:tgtEl>
                </p:cond>
              </p:nextCondLst>
            </p:seq>
            <p:seq concurrent="1" nextAc="seek">
              <p:cTn id="47" restart="whenNotActive" fill="hold" evtFilter="cancelBubble" nodeType="interactiveSeq">
                <p:stCondLst>
                  <p:cond evt="onClick" delay="0">
                    <p:tgtEl>
                      <p:spTgt spid="20"/>
                    </p:tgtEl>
                  </p:cond>
                </p:stCondLst>
                <p:endSync evt="end" delay="0">
                  <p:rtn val="all"/>
                </p:endSync>
                <p:childTnLst>
                  <p:par>
                    <p:cTn id="48" fill="hold">
                      <p:stCondLst>
                        <p:cond delay="0"/>
                      </p:stCondLst>
                      <p:childTnLst>
                        <p:par>
                          <p:cTn id="49" fill="hold">
                            <p:stCondLst>
                              <p:cond delay="0"/>
                            </p:stCondLst>
                            <p:childTnLst>
                              <p:par>
                                <p:cTn id="50" presetID="16" presetClass="entr" presetSubtype="21" fill="hold" nodeType="clickEffect">
                                  <p:stCondLst>
                                    <p:cond delay="0"/>
                                  </p:stCondLst>
                                  <p:childTnLst>
                                    <p:set>
                                      <p:cBhvr>
                                        <p:cTn id="51" dur="1" fill="hold">
                                          <p:stCondLst>
                                            <p:cond delay="0"/>
                                          </p:stCondLst>
                                        </p:cTn>
                                        <p:tgtEl>
                                          <p:spTgt spid="21"/>
                                        </p:tgtEl>
                                        <p:attrNameLst>
                                          <p:attrName>style.visibility</p:attrName>
                                        </p:attrNameLst>
                                      </p:cBhvr>
                                      <p:to>
                                        <p:strVal val="visible"/>
                                      </p:to>
                                    </p:set>
                                    <p:animEffect transition="in" filter="barn(inVertical)">
                                      <p:cBhvr>
                                        <p:cTn id="52" dur="500"/>
                                        <p:tgtEl>
                                          <p:spTgt spid="21"/>
                                        </p:tgtEl>
                                      </p:cBhvr>
                                    </p:animEffect>
                                  </p:childTnLst>
                                </p:cTn>
                              </p:par>
                            </p:childTnLst>
                          </p:cTn>
                        </p:par>
                      </p:childTnLst>
                    </p:cTn>
                  </p:par>
                </p:childTnLst>
              </p:cTn>
              <p:nextCondLst>
                <p:cond evt="onClick" delay="0">
                  <p:tgtEl>
                    <p:spTgt spid="20"/>
                  </p:tgtEl>
                </p:cond>
              </p:nextCondLst>
            </p:seq>
            <p:seq concurrent="1" nextAc="seek">
              <p:cTn id="53" restart="whenNotActive" fill="hold" evtFilter="cancelBubble" nodeType="interactiveSeq">
                <p:stCondLst>
                  <p:cond evt="onClick" delay="0">
                    <p:tgtEl>
                      <p:spTgt spid="17"/>
                    </p:tgtEl>
                  </p:cond>
                </p:stCondLst>
                <p:endSync evt="end" delay="0">
                  <p:rtn val="all"/>
                </p:endSync>
                <p:childTnLst>
                  <p:par>
                    <p:cTn id="54" fill="hold">
                      <p:stCondLst>
                        <p:cond delay="0"/>
                      </p:stCondLst>
                      <p:childTnLst>
                        <p:par>
                          <p:cTn id="55" fill="hold">
                            <p:stCondLst>
                              <p:cond delay="0"/>
                            </p:stCondLst>
                            <p:childTnLst>
                              <p:par>
                                <p:cTn id="56" presetID="16" presetClass="entr" presetSubtype="21" fill="hold" nodeType="clickEffect">
                                  <p:stCondLst>
                                    <p:cond delay="0"/>
                                  </p:stCondLst>
                                  <p:childTnLst>
                                    <p:set>
                                      <p:cBhvr>
                                        <p:cTn id="57" dur="1" fill="hold">
                                          <p:stCondLst>
                                            <p:cond delay="0"/>
                                          </p:stCondLst>
                                        </p:cTn>
                                        <p:tgtEl>
                                          <p:spTgt spid="2"/>
                                        </p:tgtEl>
                                        <p:attrNameLst>
                                          <p:attrName>style.visibility</p:attrName>
                                        </p:attrNameLst>
                                      </p:cBhvr>
                                      <p:to>
                                        <p:strVal val="visible"/>
                                      </p:to>
                                    </p:set>
                                    <p:animEffect transition="in" filter="barn(inVertical)">
                                      <p:cBhvr>
                                        <p:cTn id="58" dur="500"/>
                                        <p:tgtEl>
                                          <p:spTgt spid="2"/>
                                        </p:tgtEl>
                                      </p:cBhvr>
                                    </p:animEffect>
                                  </p:childTnLst>
                                </p:cTn>
                              </p:par>
                            </p:childTnLst>
                          </p:cTn>
                        </p:par>
                      </p:childTnLst>
                    </p:cTn>
                  </p:par>
                </p:childTnLst>
              </p:cTn>
              <p:nextCondLst>
                <p:cond evt="onClick" delay="0">
                  <p:tgtEl>
                    <p:spTgt spid="17"/>
                  </p:tgtEl>
                </p:cond>
              </p:nextCondLst>
            </p:seq>
          </p:childTnLst>
        </p:cTn>
      </p:par>
    </p:tnLst>
    <p:bldLst>
      <p:bldP spid="2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711242" y="3372602"/>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Đề</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bài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văn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của</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bạn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nhỏ</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trong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bài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Tập</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văn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gì</a:t>
            </a:r>
            <a:r>
              <a:rPr lang="en-US" sz="3600" dirty="0">
                <a:solidFill>
                  <a:prstClr val="white"/>
                </a:solidFill>
                <a:latin typeface="Times New Roman" pitchFamily="18" charset="0"/>
                <a:cs typeface="Times New Roman" pitchFamily="18" charset="0"/>
              </a:rPr>
              <a:t>?</a:t>
            </a: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Tả</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cây</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hoa</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em</a:t>
            </a:r>
            <a:endParaRPr lang="en-US" sz="3600" dirty="0">
              <a:solidFill>
                <a:prstClr val="white"/>
              </a:solidFill>
              <a:latin typeface="Times New Roman" pitchFamily="18" charset="0"/>
              <a:cs typeface="Times New Roman" pitchFamily="18" charset="0"/>
            </a:endParaRPr>
          </a:p>
        </p:txBody>
      </p:sp>
      <p:sp>
        <p:nvSpPr>
          <p:cNvPr id="10" name="Right Arrow 9">
            <a:hlinkClick r:id="rId8" action="ppaction://hlinksldjump"/>
          </p:cNvPr>
          <p:cNvSpPr/>
          <p:nvPr/>
        </p:nvSpPr>
        <p:spPr>
          <a:xfrm>
            <a:off x="8077201" y="6062412"/>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4206239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475876"/>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716511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Từ</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mô</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phỏng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tiếng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như</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tiếng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lá</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cây</a:t>
            </a:r>
            <a:r>
              <a:rPr lang="en-US" sz="3600" dirty="0">
                <a:solidFill>
                  <a:prstClr val="white"/>
                </a:solidFill>
                <a:latin typeface="Times New Roman" pitchFamily="18" charset="0"/>
                <a:cs typeface="Times New Roman" pitchFamily="18" charset="0"/>
              </a:rPr>
              <a:t> lay </a:t>
            </a:r>
            <a:r>
              <a:rPr lang="en-US" sz="3600" dirty="0" err="1">
                <a:solidFill>
                  <a:prstClr val="white"/>
                </a:solidFill>
                <a:latin typeface="Times New Roman" pitchFamily="18" charset="0"/>
                <a:cs typeface="Times New Roman" pitchFamily="18" charset="0"/>
              </a:rPr>
              <a:t>động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chạm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nhẹ</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vào</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nhau</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nghĩa</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từ</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nào</a:t>
            </a:r>
            <a:r>
              <a:rPr lang="en-US" sz="3600" dirty="0">
                <a:solidFill>
                  <a:prstClr val="white"/>
                </a:solidFill>
                <a:latin typeface="Times New Roman" pitchFamily="18" charset="0"/>
                <a:cs typeface="Times New Roman" pitchFamily="18" charset="0"/>
              </a:rPr>
              <a:t>?</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Xào</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xạc</a:t>
            </a:r>
            <a:endParaRPr lang="en-US" sz="3600" dirty="0">
              <a:solidFill>
                <a:prstClr val="white"/>
              </a:solidFill>
              <a:latin typeface="Times New Roman" pitchFamily="18" charset="0"/>
              <a:cs typeface="Times New Roman" pitchFamily="18" charset="0"/>
            </a:endParaRPr>
          </a:p>
        </p:txBody>
      </p:sp>
      <p:sp>
        <p:nvSpPr>
          <p:cNvPr id="11" name="Right Arrow 10">
            <a:hlinkClick r:id="rId7" action="ppaction://hlinksldjump"/>
          </p:cNvPr>
          <p:cNvSpPr/>
          <p:nvPr/>
        </p:nvSpPr>
        <p:spPr>
          <a:xfrm>
            <a:off x="9375857" y="6011379"/>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1825191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4648200" y="1676400"/>
            <a:ext cx="2266903" cy="2112102"/>
          </a:xfrm>
          <a:prstGeom prst="rect">
            <a:avLst/>
          </a:prstGeom>
        </p:spPr>
      </p:pic>
      <p:pic>
        <p:nvPicPr>
          <p:cNvPr id="4" name="Picture 3"/>
          <p:cNvPicPr>
            <a:picLocks noChangeAspect="1"/>
          </p:cNvPicPr>
          <p:nvPr/>
        </p:nvPicPr>
        <p:blipFill rotWithShape="1">
          <a:blip r:embed="rId3">
            <a:extLst>
              <a:ext uri="{BEBA8EAE-BF5A-486C-A8C5-ECC9F3942E4B}">
                <a14:imgProps xmlns:a14="http://schemas.microsoft.com/office/drawing/2010/main">
                  <a14:imgLayer r:embed="rId4">
                    <a14:imgEffect>
                      <a14:backgroundRemoval t="34643" b="100000" l="39157" r="73896"/>
                    </a14:imgEffect>
                  </a14:imgLayer>
                </a14:imgProps>
              </a:ext>
              <a:ext uri="{28A0092B-C50C-407E-A947-70E740481C1C}">
                <a14:useLocalDpi xmlns:a14="http://schemas.microsoft.com/office/drawing/2010/main" val="0"/>
              </a:ext>
            </a:extLst>
          </a:blip>
          <a:srcRect l="38554" t="36111" r="22892"/>
          <a:stretch/>
        </p:blipFill>
        <p:spPr>
          <a:xfrm>
            <a:off x="3781448" y="2173376"/>
            <a:ext cx="1733503" cy="1615127"/>
          </a:xfrm>
          <a:prstGeom prst="rect">
            <a:avLst/>
          </a:prstGeom>
        </p:spPr>
      </p:pic>
      <p:pic>
        <p:nvPicPr>
          <p:cNvPr id="6" name="Picture 7"/>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9144000" y="3261238"/>
            <a:ext cx="1956758" cy="3550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rotWithShape="1">
          <a:blip r:embed="rId7">
            <a:extLst>
              <a:ext uri="{BEBA8EAE-BF5A-486C-A8C5-ECC9F3942E4B}">
                <a14:imgProps xmlns:a14="http://schemas.microsoft.com/office/drawing/2010/main">
                  <a14:imgLayer r:embed="rId6">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492435" y="3214744"/>
            <a:ext cx="2289013" cy="36432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loud Callout 2"/>
          <p:cNvSpPr/>
          <p:nvPr/>
        </p:nvSpPr>
        <p:spPr>
          <a:xfrm>
            <a:off x="1918520" y="8382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Bạn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nhỏ</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trong</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bài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Tập</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làm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văn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đã</a:t>
            </a:r>
            <a:r>
              <a:rPr lang="en-US" sz="3600" dirty="0">
                <a:solidFill>
                  <a:prstClr val="white"/>
                </a:solidFill>
                <a:latin typeface="Times New Roman" pitchFamily="18" charset="0"/>
                <a:cs typeface="Times New Roman" pitchFamily="18" charset="0"/>
              </a:rPr>
              <a:t> so </a:t>
            </a:r>
            <a:r>
              <a:rPr lang="en-US" sz="3600" dirty="0" err="1">
                <a:solidFill>
                  <a:prstClr val="white"/>
                </a:solidFill>
                <a:latin typeface="Times New Roman" pitchFamily="18" charset="0"/>
                <a:cs typeface="Times New Roman" pitchFamily="18" charset="0"/>
              </a:rPr>
              <a:t>sánh</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cái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bình</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tưới</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nước</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với</a:t>
            </a:r>
            <a:r>
              <a:rPr lang="en-US" sz="3600" dirty="0">
                <a:solidFill>
                  <a:prstClr val="white"/>
                </a:solidFill>
                <a:latin typeface="Times New Roman" pitchFamily="18" charset="0"/>
                <a:cs typeface="Times New Roman" pitchFamily="18" charset="0"/>
              </a:rPr>
              <a:t> con </a:t>
            </a:r>
            <a:r>
              <a:rPr lang="en-US" sz="3600" dirty="0" err="1">
                <a:solidFill>
                  <a:prstClr val="white"/>
                </a:solidFill>
                <a:latin typeface="Times New Roman" pitchFamily="18" charset="0"/>
                <a:cs typeface="Times New Roman" pitchFamily="18" charset="0"/>
              </a:rPr>
              <a:t>vật</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gì</a:t>
            </a:r>
            <a:r>
              <a:rPr lang="en-US" sz="3600" dirty="0">
                <a:solidFill>
                  <a:prstClr val="white"/>
                </a:solidFill>
                <a:latin typeface="Times New Roman" pitchFamily="18" charset="0"/>
                <a:cs typeface="Times New Roman" pitchFamily="18" charset="0"/>
              </a:rPr>
              <a:t>?</a:t>
            </a:r>
          </a:p>
        </p:txBody>
      </p:sp>
      <p:sp>
        <p:nvSpPr>
          <p:cNvPr id="9" name="Cloud Callout 8"/>
          <p:cNvSpPr/>
          <p:nvPr/>
        </p:nvSpPr>
        <p:spPr>
          <a:xfrm>
            <a:off x="4648199" y="4191000"/>
            <a:ext cx="3657601" cy="1981200"/>
          </a:xfrm>
          <a:prstGeom prst="cloudCallout">
            <a:avLst>
              <a:gd name="adj1" fmla="val 69128"/>
              <a:gd name="adj2" fmla="val -42447"/>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Chú</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voi</a:t>
            </a:r>
            <a:r>
              <a:rPr lang="en-US" sz="3600" dirty="0">
                <a:solidFill>
                  <a:prstClr val="white"/>
                </a:solidFill>
                <a:latin typeface="Times New Roman" pitchFamily="18" charset="0"/>
                <a:cs typeface="Times New Roman" pitchFamily="18" charset="0"/>
              </a:rPr>
              <a:t> con</a:t>
            </a:r>
          </a:p>
        </p:txBody>
      </p:sp>
      <p:sp>
        <p:nvSpPr>
          <p:cNvPr id="8" name="Right Arrow 7">
            <a:hlinkClick r:id="rId8" action="ppaction://hlinksldjump"/>
          </p:cNvPr>
          <p:cNvSpPr/>
          <p:nvPr/>
        </p:nvSpPr>
        <p:spPr>
          <a:xfrm>
            <a:off x="8100650" y="5953394"/>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3417909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400"/>
                                  </p:stCondLst>
                                  <p:childTnLst>
                                    <p:animRot by="120000">
                                      <p:cBhvr>
                                        <p:cTn id="6" dur="300" fill="hold">
                                          <p:stCondLst>
                                            <p:cond delay="0"/>
                                          </p:stCondLst>
                                        </p:cTn>
                                        <p:tgtEl>
                                          <p:spTgt spid="7"/>
                                        </p:tgtEl>
                                        <p:attrNameLst>
                                          <p:attrName>r</p:attrName>
                                        </p:attrNameLst>
                                      </p:cBhvr>
                                    </p:animRot>
                                    <p:animRot by="-240000">
                                      <p:cBhvr>
                                        <p:cTn id="7" dur="600" fill="hold">
                                          <p:stCondLst>
                                            <p:cond delay="600"/>
                                          </p:stCondLst>
                                        </p:cTn>
                                        <p:tgtEl>
                                          <p:spTgt spid="7"/>
                                        </p:tgtEl>
                                        <p:attrNameLst>
                                          <p:attrName>r</p:attrName>
                                        </p:attrNameLst>
                                      </p:cBhvr>
                                    </p:animRot>
                                    <p:animRot by="240000">
                                      <p:cBhvr>
                                        <p:cTn id="8" dur="600" fill="hold">
                                          <p:stCondLst>
                                            <p:cond delay="1200"/>
                                          </p:stCondLst>
                                        </p:cTn>
                                        <p:tgtEl>
                                          <p:spTgt spid="7"/>
                                        </p:tgtEl>
                                        <p:attrNameLst>
                                          <p:attrName>r</p:attrName>
                                        </p:attrNameLst>
                                      </p:cBhvr>
                                    </p:animRot>
                                    <p:animRot by="-240000">
                                      <p:cBhvr>
                                        <p:cTn id="9" dur="600" fill="hold">
                                          <p:stCondLst>
                                            <p:cond delay="1800"/>
                                          </p:stCondLst>
                                        </p:cTn>
                                        <p:tgtEl>
                                          <p:spTgt spid="7"/>
                                        </p:tgtEl>
                                        <p:attrNameLst>
                                          <p:attrName>r</p:attrName>
                                        </p:attrNameLst>
                                      </p:cBhvr>
                                    </p:animRot>
                                    <p:animRot by="120000">
                                      <p:cBhvr>
                                        <p:cTn id="10" dur="600" fill="hold">
                                          <p:stCondLst>
                                            <p:cond delay="2400"/>
                                          </p:stCondLst>
                                        </p:cTn>
                                        <p:tgtEl>
                                          <p:spTgt spid="7"/>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300" fill="hold">
                                          <p:stCondLst>
                                            <p:cond delay="0"/>
                                          </p:stCondLst>
                                        </p:cTn>
                                        <p:tgtEl>
                                          <p:spTgt spid="6"/>
                                        </p:tgtEl>
                                        <p:attrNameLst>
                                          <p:attrName>r</p:attrName>
                                        </p:attrNameLst>
                                      </p:cBhvr>
                                    </p:animRot>
                                    <p:animRot by="-240000">
                                      <p:cBhvr>
                                        <p:cTn id="13" dur="600" fill="hold">
                                          <p:stCondLst>
                                            <p:cond delay="600"/>
                                          </p:stCondLst>
                                        </p:cTn>
                                        <p:tgtEl>
                                          <p:spTgt spid="6"/>
                                        </p:tgtEl>
                                        <p:attrNameLst>
                                          <p:attrName>r</p:attrName>
                                        </p:attrNameLst>
                                      </p:cBhvr>
                                    </p:animRot>
                                    <p:animRot by="240000">
                                      <p:cBhvr>
                                        <p:cTn id="14" dur="600" fill="hold">
                                          <p:stCondLst>
                                            <p:cond delay="1200"/>
                                          </p:stCondLst>
                                        </p:cTn>
                                        <p:tgtEl>
                                          <p:spTgt spid="6"/>
                                        </p:tgtEl>
                                        <p:attrNameLst>
                                          <p:attrName>r</p:attrName>
                                        </p:attrNameLst>
                                      </p:cBhvr>
                                    </p:animRot>
                                    <p:animRot by="-240000">
                                      <p:cBhvr>
                                        <p:cTn id="15" dur="600" fill="hold">
                                          <p:stCondLst>
                                            <p:cond delay="1800"/>
                                          </p:stCondLst>
                                        </p:cTn>
                                        <p:tgtEl>
                                          <p:spTgt spid="6"/>
                                        </p:tgtEl>
                                        <p:attrNameLst>
                                          <p:attrName>r</p:attrName>
                                        </p:attrNameLst>
                                      </p:cBhvr>
                                    </p:animRot>
                                    <p:animRot by="120000">
                                      <p:cBhvr>
                                        <p:cTn id="16" dur="600" fill="hold">
                                          <p:stCondLst>
                                            <p:cond delay="2400"/>
                                          </p:stCondLst>
                                        </p:cTn>
                                        <p:tgtEl>
                                          <p:spTgt spid="6"/>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p:cTn id="21" dur="500" fill="hold"/>
                                        <p:tgtEl>
                                          <p:spTgt spid="3"/>
                                        </p:tgtEl>
                                        <p:attrNameLst>
                                          <p:attrName>ppt_w</p:attrName>
                                        </p:attrNameLst>
                                      </p:cBhvr>
                                      <p:tavLst>
                                        <p:tav tm="0">
                                          <p:val>
                                            <p:fltVal val="0"/>
                                          </p:val>
                                        </p:tav>
                                        <p:tav tm="100000">
                                          <p:val>
                                            <p:strVal val="#ppt_w"/>
                                          </p:val>
                                        </p:tav>
                                      </p:tavLst>
                                    </p:anim>
                                    <p:anim calcmode="lin" valueType="num">
                                      <p:cBhvr>
                                        <p:cTn id="22" dur="500" fill="hold"/>
                                        <p:tgtEl>
                                          <p:spTgt spid="3"/>
                                        </p:tgtEl>
                                        <p:attrNameLst>
                                          <p:attrName>ppt_h</p:attrName>
                                        </p:attrNameLst>
                                      </p:cBhvr>
                                      <p:tavLst>
                                        <p:tav tm="0">
                                          <p:val>
                                            <p:fltVal val="0"/>
                                          </p:val>
                                        </p:tav>
                                        <p:tav tm="100000">
                                          <p:val>
                                            <p:strVal val="#ppt_h"/>
                                          </p:val>
                                        </p:tav>
                                      </p:tavLst>
                                    </p:anim>
                                    <p:animEffect transition="in" filter="fade">
                                      <p:cBhvr>
                                        <p:cTn id="23" dur="500"/>
                                        <p:tgtEl>
                                          <p:spTgt spid="3"/>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500" fill="hold"/>
                                        <p:tgtEl>
                                          <p:spTgt spid="9"/>
                                        </p:tgtEl>
                                        <p:attrNameLst>
                                          <p:attrName>ppt_w</p:attrName>
                                        </p:attrNameLst>
                                      </p:cBhvr>
                                      <p:tavLst>
                                        <p:tav tm="0">
                                          <p:val>
                                            <p:fltVal val="0"/>
                                          </p:val>
                                        </p:tav>
                                        <p:tav tm="100000">
                                          <p:val>
                                            <p:strVal val="#ppt_w"/>
                                          </p:val>
                                        </p:tav>
                                      </p:tavLst>
                                    </p:anim>
                                    <p:anim calcmode="lin" valueType="num">
                                      <p:cBhvr>
                                        <p:cTn id="29" dur="500" fill="hold"/>
                                        <p:tgtEl>
                                          <p:spTgt spid="9"/>
                                        </p:tgtEl>
                                        <p:attrNameLst>
                                          <p:attrName>ppt_h</p:attrName>
                                        </p:attrNameLst>
                                      </p:cBhvr>
                                      <p:tavLst>
                                        <p:tav tm="0">
                                          <p:val>
                                            <p:fltVal val="0"/>
                                          </p:val>
                                        </p:tav>
                                        <p:tav tm="100000">
                                          <p:val>
                                            <p:strVal val="#ppt_h"/>
                                          </p:val>
                                        </p:tav>
                                      </p:tavLst>
                                    </p:anim>
                                    <p:animEffect transition="in" filter="fade">
                                      <p:cBhvr>
                                        <p:cTn id="30"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9"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9000" b="-19000"/>
          </a:stretch>
        </a:blipFill>
        <a:effectLst/>
      </p:bgPr>
    </p:bg>
    <p:spTree>
      <p:nvGrpSpPr>
        <p:cNvPr id="1" name=""/>
        <p:cNvGrpSpPr/>
        <p:nvPr/>
      </p:nvGrpSpPr>
      <p:grpSpPr>
        <a:xfrm>
          <a:off x="0" y="0"/>
          <a:ext cx="0" cy="0"/>
          <a:chOff x="0" y="0"/>
          <a:chExt cx="0" cy="0"/>
        </a:xfrm>
      </p:grpSpPr>
      <p:pic>
        <p:nvPicPr>
          <p:cNvPr id="5" name="Picture 7"/>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167" b="79167" l="11500" r="56200">
                        <a14:foregroundMark x1="32400" y1="33519" x2="29400" y2="66759"/>
                        <a14:foregroundMark x1="42400" y1="43981" x2="47000" y2="48241"/>
                        <a14:foregroundMark x1="20300" y1="42037" x2="12700" y2="49352"/>
                      </a14:backgroundRemoval>
                    </a14:imgEffect>
                  </a14:imgLayer>
                </a14:imgProps>
              </a:ext>
              <a:ext uri="{28A0092B-C50C-407E-A947-70E740481C1C}">
                <a14:useLocalDpi xmlns:a14="http://schemas.microsoft.com/office/drawing/2010/main" val="0"/>
              </a:ext>
            </a:extLst>
          </a:blip>
          <a:srcRect l="11067" t="9162" r="46758" b="19983"/>
          <a:stretch/>
        </p:blipFill>
        <p:spPr bwMode="auto">
          <a:xfrm>
            <a:off x="8077200" y="3510087"/>
            <a:ext cx="1820332" cy="3302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7"/>
          <p:cNvPicPr>
            <a:picLocks noChangeAspect="1" noChangeArrowheads="1"/>
          </p:cNvPicPr>
          <p:nvPr/>
        </p:nvPicPr>
        <p:blipFill rotWithShape="1">
          <a:blip r:embed="rId6">
            <a:extLst>
              <a:ext uri="{BEBA8EAE-BF5A-486C-A8C5-ECC9F3942E4B}">
                <a14:imgProps xmlns:a14="http://schemas.microsoft.com/office/drawing/2010/main">
                  <a14:imgLayer r:embed="rId5">
                    <a14:imgEffect>
                      <a14:backgroundRemoval t="7963" b="84537" l="49500" r="97500"/>
                    </a14:imgEffect>
                  </a14:imgLayer>
                </a14:imgProps>
              </a:ext>
              <a:ext uri="{28A0092B-C50C-407E-A947-70E740481C1C}">
                <a14:useLocalDpi xmlns:a14="http://schemas.microsoft.com/office/drawing/2010/main" val="0"/>
              </a:ext>
            </a:extLst>
          </a:blip>
          <a:srcRect l="50000" t="6084" b="20229"/>
          <a:stretch/>
        </p:blipFill>
        <p:spPr bwMode="auto">
          <a:xfrm>
            <a:off x="1371601" y="2971801"/>
            <a:ext cx="2126443" cy="33845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loud Callout 8"/>
          <p:cNvSpPr/>
          <p:nvPr/>
        </p:nvSpPr>
        <p:spPr>
          <a:xfrm>
            <a:off x="2026515" y="304800"/>
            <a:ext cx="6387280" cy="3124200"/>
          </a:xfrm>
          <a:prstGeom prst="cloudCallout">
            <a:avLst>
              <a:gd name="adj1" fmla="val -32767"/>
              <a:gd name="adj2" fmla="val 620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err="1">
                <a:solidFill>
                  <a:prstClr val="white"/>
                </a:solidFill>
                <a:latin typeface="Times New Roman" pitchFamily="18" charset="0"/>
                <a:cs typeface="Times New Roman" pitchFamily="18" charset="0"/>
              </a:rPr>
              <a:t>Hãy</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kể</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tên</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một</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nhà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bác</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học</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mà</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em</a:t>
            </a:r>
            <a:r>
              <a:rPr lang="en-US" sz="3600" dirty="0">
                <a:solidFill>
                  <a:prstClr val="white"/>
                </a:solidFill>
                <a:latin typeface="Times New Roman" pitchFamily="18" charset="0"/>
                <a:cs typeface="Times New Roman" pitchFamily="18" charset="0"/>
              </a:rPr>
              <a:t> </a:t>
            </a:r>
            <a:r>
              <a:rPr lang="en-US" sz="3600" dirty="0" err="1">
                <a:solidFill>
                  <a:prstClr val="white"/>
                </a:solidFill>
                <a:latin typeface="Times New Roman" pitchFamily="18" charset="0"/>
                <a:cs typeface="Times New Roman" pitchFamily="18" charset="0"/>
              </a:rPr>
              <a:t>biết</a:t>
            </a:r>
            <a:r>
              <a:rPr lang="en-US" sz="3600" dirty="0">
                <a:solidFill>
                  <a:prstClr val="white"/>
                </a:solidFill>
                <a:latin typeface="Times New Roman" pitchFamily="18" charset="0"/>
                <a:cs typeface="Times New Roman" pitchFamily="18" charset="0"/>
              </a:rPr>
              <a:t>?</a:t>
            </a:r>
          </a:p>
        </p:txBody>
      </p:sp>
      <p:sp>
        <p:nvSpPr>
          <p:cNvPr id="10" name="Cloud Callout 9"/>
          <p:cNvSpPr/>
          <p:nvPr/>
        </p:nvSpPr>
        <p:spPr>
          <a:xfrm>
            <a:off x="4191001" y="4250765"/>
            <a:ext cx="3657601" cy="1981200"/>
          </a:xfrm>
          <a:prstGeom prst="cloudCallout">
            <a:avLst>
              <a:gd name="adj1" fmla="val 68618"/>
              <a:gd name="adj2" fmla="val -17015"/>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dirty="0">
                <a:solidFill>
                  <a:prstClr val="white"/>
                </a:solidFill>
                <a:latin typeface="Times New Roman" pitchFamily="18" charset="0"/>
                <a:cs typeface="Times New Roman" pitchFamily="18" charset="0"/>
              </a:rPr>
              <a:t>……</a:t>
            </a:r>
          </a:p>
        </p:txBody>
      </p:sp>
      <p:sp>
        <p:nvSpPr>
          <p:cNvPr id="7" name="Right Arrow 6">
            <a:hlinkClick r:id="rId7" action="ppaction://hlinksldjump"/>
          </p:cNvPr>
          <p:cNvSpPr/>
          <p:nvPr/>
        </p:nvSpPr>
        <p:spPr>
          <a:xfrm>
            <a:off x="9375857" y="5999888"/>
            <a:ext cx="1043351" cy="858113"/>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err="1">
                <a:solidFill>
                  <a:prstClr val="white"/>
                </a:solidFill>
                <a:latin typeface="Times New Roman" pitchFamily="18" charset="0"/>
                <a:cs typeface="Times New Roman" pitchFamily="18" charset="0"/>
              </a:rPr>
              <a:t>Trở</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endParaRPr lang="en-US" b="1" dirty="0">
              <a:solidFill>
                <a:prstClr val="white"/>
              </a:solidFill>
              <a:latin typeface="Times New Roman" pitchFamily="18" charset="0"/>
              <a:cs typeface="Times New Roman" pitchFamily="18" charset="0"/>
            </a:endParaRPr>
          </a:p>
        </p:txBody>
      </p:sp>
    </p:spTree>
    <p:extLst>
      <p:ext uri="{BB962C8B-B14F-4D97-AF65-F5344CB8AC3E}">
        <p14:creationId xmlns:p14="http://schemas.microsoft.com/office/powerpoint/2010/main" val="23025850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6"/>
                                        </p:tgtEl>
                                        <p:attrNameLst>
                                          <p:attrName>r</p:attrName>
                                        </p:attrNameLst>
                                      </p:cBhvr>
                                    </p:animRot>
                                    <p:animRot by="-240000">
                                      <p:cBhvr>
                                        <p:cTn id="7" dur="600" fill="hold">
                                          <p:stCondLst>
                                            <p:cond delay="600"/>
                                          </p:stCondLst>
                                        </p:cTn>
                                        <p:tgtEl>
                                          <p:spTgt spid="6"/>
                                        </p:tgtEl>
                                        <p:attrNameLst>
                                          <p:attrName>r</p:attrName>
                                        </p:attrNameLst>
                                      </p:cBhvr>
                                    </p:animRot>
                                    <p:animRot by="240000">
                                      <p:cBhvr>
                                        <p:cTn id="8" dur="600" fill="hold">
                                          <p:stCondLst>
                                            <p:cond delay="1200"/>
                                          </p:stCondLst>
                                        </p:cTn>
                                        <p:tgtEl>
                                          <p:spTgt spid="6"/>
                                        </p:tgtEl>
                                        <p:attrNameLst>
                                          <p:attrName>r</p:attrName>
                                        </p:attrNameLst>
                                      </p:cBhvr>
                                    </p:animRot>
                                    <p:animRot by="-240000">
                                      <p:cBhvr>
                                        <p:cTn id="9" dur="600" fill="hold">
                                          <p:stCondLst>
                                            <p:cond delay="1800"/>
                                          </p:stCondLst>
                                        </p:cTn>
                                        <p:tgtEl>
                                          <p:spTgt spid="6"/>
                                        </p:tgtEl>
                                        <p:attrNameLst>
                                          <p:attrName>r</p:attrName>
                                        </p:attrNameLst>
                                      </p:cBhvr>
                                    </p:animRot>
                                    <p:animRot by="120000">
                                      <p:cBhvr>
                                        <p:cTn id="10" dur="600" fill="hold">
                                          <p:stCondLst>
                                            <p:cond delay="2400"/>
                                          </p:stCondLst>
                                        </p:cTn>
                                        <p:tgtEl>
                                          <p:spTgt spid="6"/>
                                        </p:tgtEl>
                                        <p:attrNameLst>
                                          <p:attrName>r</p:attrName>
                                        </p:attrNameLst>
                                      </p:cBhvr>
                                    </p:animRot>
                                  </p:childTnLst>
                                </p:cTn>
                              </p:par>
                              <p:par>
                                <p:cTn id="11" presetID="32" presetClass="emph" presetSubtype="0" repeatCount="indefinite" fill="hold" nodeType="withEffect">
                                  <p:stCondLst>
                                    <p:cond delay="200"/>
                                  </p:stCondLst>
                                  <p:childTnLst>
                                    <p:animRot by="120000">
                                      <p:cBhvr>
                                        <p:cTn id="12" dur="300" fill="hold">
                                          <p:stCondLst>
                                            <p:cond delay="0"/>
                                          </p:stCondLst>
                                        </p:cTn>
                                        <p:tgtEl>
                                          <p:spTgt spid="5"/>
                                        </p:tgtEl>
                                        <p:attrNameLst>
                                          <p:attrName>r</p:attrName>
                                        </p:attrNameLst>
                                      </p:cBhvr>
                                    </p:animRot>
                                    <p:animRot by="-240000">
                                      <p:cBhvr>
                                        <p:cTn id="13" dur="600" fill="hold">
                                          <p:stCondLst>
                                            <p:cond delay="600"/>
                                          </p:stCondLst>
                                        </p:cTn>
                                        <p:tgtEl>
                                          <p:spTgt spid="5"/>
                                        </p:tgtEl>
                                        <p:attrNameLst>
                                          <p:attrName>r</p:attrName>
                                        </p:attrNameLst>
                                      </p:cBhvr>
                                    </p:animRot>
                                    <p:animRot by="240000">
                                      <p:cBhvr>
                                        <p:cTn id="14" dur="600" fill="hold">
                                          <p:stCondLst>
                                            <p:cond delay="1200"/>
                                          </p:stCondLst>
                                        </p:cTn>
                                        <p:tgtEl>
                                          <p:spTgt spid="5"/>
                                        </p:tgtEl>
                                        <p:attrNameLst>
                                          <p:attrName>r</p:attrName>
                                        </p:attrNameLst>
                                      </p:cBhvr>
                                    </p:animRot>
                                    <p:animRot by="-240000">
                                      <p:cBhvr>
                                        <p:cTn id="15" dur="600" fill="hold">
                                          <p:stCondLst>
                                            <p:cond delay="1800"/>
                                          </p:stCondLst>
                                        </p:cTn>
                                        <p:tgtEl>
                                          <p:spTgt spid="5"/>
                                        </p:tgtEl>
                                        <p:attrNameLst>
                                          <p:attrName>r</p:attrName>
                                        </p:attrNameLst>
                                      </p:cBhvr>
                                    </p:animRot>
                                    <p:animRot by="120000">
                                      <p:cBhvr>
                                        <p:cTn id="16" dur="600" fill="hold">
                                          <p:stCondLst>
                                            <p:cond delay="24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11BF4F2B-72B6-1F90-496D-6EA44A81189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4D423B62-8214-A195-50DC-D697F09D0966}"/>
              </a:ext>
            </a:extLst>
          </p:cNvPr>
          <p:cNvPicPr>
            <a:picLocks noChangeAspect="1"/>
          </p:cNvPicPr>
          <p:nvPr/>
        </p:nvPicPr>
        <p:blipFill>
          <a:blip r:embed="rId3"/>
          <a:stretch>
            <a:fillRect/>
          </a:stretch>
        </p:blipFill>
        <p:spPr>
          <a:xfrm rot="19797564">
            <a:off x="375031" y="250222"/>
            <a:ext cx="3322608" cy="2389839"/>
          </a:xfrm>
          <a:prstGeom prst="rect">
            <a:avLst/>
          </a:prstGeom>
        </p:spPr>
      </p:pic>
      <p:pic>
        <p:nvPicPr>
          <p:cNvPr id="17" name="Picture 16">
            <a:extLst>
              <a:ext uri="{FF2B5EF4-FFF2-40B4-BE49-F238E27FC236}">
                <a16:creationId xmlns:a16="http://schemas.microsoft.com/office/drawing/2014/main" id="{31766CAB-F6C1-2EFD-1BDD-92A3C027ED86}"/>
              </a:ext>
            </a:extLst>
          </p:cNvPr>
          <p:cNvPicPr>
            <a:picLocks noChangeAspect="1"/>
          </p:cNvPicPr>
          <p:nvPr/>
        </p:nvPicPr>
        <p:blipFill>
          <a:blip r:embed="rId4"/>
          <a:stretch>
            <a:fillRect/>
          </a:stretch>
        </p:blipFill>
        <p:spPr>
          <a:xfrm>
            <a:off x="4582157" y="1870318"/>
            <a:ext cx="7706012" cy="3712786"/>
          </a:xfrm>
          <a:prstGeom prst="rect">
            <a:avLst/>
          </a:prstGeom>
        </p:spPr>
      </p:pic>
    </p:spTree>
    <p:extLst>
      <p:ext uri="{BB962C8B-B14F-4D97-AF65-F5344CB8AC3E}">
        <p14:creationId xmlns:p14="http://schemas.microsoft.com/office/powerpoint/2010/main" val="3421493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53" presetClass="entr" presetSubtype="16" fill="hold" nodeType="with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p:cTn id="12" dur="500" fill="hold"/>
                                        <p:tgtEl>
                                          <p:spTgt spid="17"/>
                                        </p:tgtEl>
                                        <p:attrNameLst>
                                          <p:attrName>ppt_w</p:attrName>
                                        </p:attrNameLst>
                                      </p:cBhvr>
                                      <p:tavLst>
                                        <p:tav tm="0">
                                          <p:val>
                                            <p:fltVal val="0"/>
                                          </p:val>
                                        </p:tav>
                                        <p:tav tm="100000">
                                          <p:val>
                                            <p:strVal val="#ppt_w"/>
                                          </p:val>
                                        </p:tav>
                                      </p:tavLst>
                                    </p:anim>
                                    <p:anim calcmode="lin" valueType="num">
                                      <p:cBhvr>
                                        <p:cTn id="13" dur="500" fill="hold"/>
                                        <p:tgtEl>
                                          <p:spTgt spid="17"/>
                                        </p:tgtEl>
                                        <p:attrNameLst>
                                          <p:attrName>ppt_h</p:attrName>
                                        </p:attrNameLst>
                                      </p:cBhvr>
                                      <p:tavLst>
                                        <p:tav tm="0">
                                          <p:val>
                                            <p:fltVal val="0"/>
                                          </p:val>
                                        </p:tav>
                                        <p:tav tm="100000">
                                          <p:val>
                                            <p:strVal val="#ppt_h"/>
                                          </p:val>
                                        </p:tav>
                                      </p:tavLst>
                                    </p:anim>
                                    <p:animEffect transition="in" filter="fade">
                                      <p:cBhvr>
                                        <p:cTn id="1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Community, Family &amp; Personal Services Major for College: Physical Education by Slidesgo">
  <a:themeElements>
    <a:clrScheme name="Simple Light">
      <a:dk1>
        <a:srgbClr val="17253A"/>
      </a:dk1>
      <a:lt1>
        <a:srgbClr val="FFFFFF"/>
      </a:lt1>
      <a:dk2>
        <a:srgbClr val="3B536E"/>
      </a:dk2>
      <a:lt2>
        <a:srgbClr val="A42C3D"/>
      </a:lt2>
      <a:accent1>
        <a:srgbClr val="D83F56"/>
      </a:accent1>
      <a:accent2>
        <a:srgbClr val="436D79"/>
      </a:accent2>
      <a:accent3>
        <a:srgbClr val="68A0A1"/>
      </a:accent3>
      <a:accent4>
        <a:srgbClr val="EDB95C"/>
      </a:accent4>
      <a:accent5>
        <a:srgbClr val="F3D26B"/>
      </a:accent5>
      <a:accent6>
        <a:srgbClr val="CD6857"/>
      </a:accent6>
      <a:hlink>
        <a:srgbClr val="17253A"/>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415</TotalTime>
  <Words>1825</Words>
  <Application>Microsoft Office PowerPoint</Application>
  <PresentationFormat>Widescreen</PresentationFormat>
  <Paragraphs>90</Paragraphs>
  <Slides>31</Slides>
  <Notes>24</Notes>
  <HiddenSlides>0</HiddenSlides>
  <MMClips>3</MMClips>
  <ScaleCrop>false</ScaleCrop>
  <HeadingPairs>
    <vt:vector size="6" baseType="variant">
      <vt:variant>
        <vt:lpstr>Fonts Used</vt:lpstr>
      </vt:variant>
      <vt:variant>
        <vt:i4>9</vt:i4>
      </vt:variant>
      <vt:variant>
        <vt:lpstr>Theme</vt:lpstr>
      </vt:variant>
      <vt:variant>
        <vt:i4>5</vt:i4>
      </vt:variant>
      <vt:variant>
        <vt:lpstr>Slide Titles</vt:lpstr>
      </vt:variant>
      <vt:variant>
        <vt:i4>31</vt:i4>
      </vt:variant>
    </vt:vector>
  </HeadingPairs>
  <TitlesOfParts>
    <vt:vector size="45" baseType="lpstr">
      <vt:lpstr>#9Slide05 SVNClementine</vt:lpstr>
      <vt:lpstr>Arial</vt:lpstr>
      <vt:lpstr>Arvo</vt:lpstr>
      <vt:lpstr>Calibri</vt:lpstr>
      <vt:lpstr>Calibri Light</vt:lpstr>
      <vt:lpstr>Cambria</vt:lpstr>
      <vt:lpstr>Encode Sans</vt:lpstr>
      <vt:lpstr>Symbol</vt:lpstr>
      <vt:lpstr>Times New Roman</vt:lpstr>
      <vt:lpstr>Community, Family &amp; Personal Services Major for College: Physical Education by Slidesgo</vt:lpstr>
      <vt:lpstr>Office Theme</vt:lpstr>
      <vt:lpstr>1_Office Theme</vt:lpstr>
      <vt:lpstr>2_Office Theme</vt:lpstr>
      <vt:lpstr>Custom Design</vt:lpstr>
      <vt:lpstr>PowerPoint Presentation</vt:lpstr>
      <vt:lpstr>MANG CON CHỮ LÊN VÙNG CAO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Tin thể thao</vt:lpstr>
      <vt:lpstr>PowerPoint Presentation</vt:lpstr>
      <vt:lpstr>PowerPoint Presentation</vt:lpstr>
      <vt:lpstr>PowerPoint Presentation</vt:lpstr>
      <vt:lpstr>Tin thể thao</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Thứ…ngày…tháng…năm…</dc:title>
  <dc:creator>Thao Tran</dc:creator>
  <cp:lastModifiedBy>ASUS</cp:lastModifiedBy>
  <cp:revision>91</cp:revision>
  <dcterms:created xsi:type="dcterms:W3CDTF">2023-08-02T08:26:43Z</dcterms:created>
  <dcterms:modified xsi:type="dcterms:W3CDTF">2025-10-20T15:17:21Z</dcterms:modified>
</cp:coreProperties>
</file>