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53" r:id="rId4"/>
    <p:sldMasterId id="2147483765" r:id="rId5"/>
    <p:sldMasterId id="2147483785" r:id="rId6"/>
  </p:sldMasterIdLst>
  <p:notesMasterIdLst>
    <p:notesMasterId r:id="rId34"/>
  </p:notesMasterIdLst>
  <p:sldIdLst>
    <p:sldId id="311" r:id="rId7"/>
    <p:sldId id="2007577405" r:id="rId8"/>
    <p:sldId id="2007577406" r:id="rId9"/>
    <p:sldId id="2007577382" r:id="rId10"/>
    <p:sldId id="2007577383" r:id="rId11"/>
    <p:sldId id="2007577384" r:id="rId12"/>
    <p:sldId id="2007577402" r:id="rId13"/>
    <p:sldId id="2007577385" r:id="rId14"/>
    <p:sldId id="2007577387" r:id="rId15"/>
    <p:sldId id="2007577394" r:id="rId16"/>
    <p:sldId id="2007577390" r:id="rId17"/>
    <p:sldId id="278" r:id="rId18"/>
    <p:sldId id="2007577212" r:id="rId19"/>
    <p:sldId id="331" r:id="rId20"/>
    <p:sldId id="2007577391" r:id="rId21"/>
    <p:sldId id="332" r:id="rId22"/>
    <p:sldId id="2007577393" r:id="rId23"/>
    <p:sldId id="2007577392" r:id="rId24"/>
    <p:sldId id="2007577395" r:id="rId25"/>
    <p:sldId id="2007577396" r:id="rId26"/>
    <p:sldId id="2007577403" r:id="rId27"/>
    <p:sldId id="257" r:id="rId28"/>
    <p:sldId id="412" r:id="rId29"/>
    <p:sldId id="423" r:id="rId30"/>
    <p:sldId id="424" r:id="rId31"/>
    <p:sldId id="425" r:id="rId32"/>
    <p:sldId id="20075774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92BF4-C828-E34E-5A4F-A16E3BE9F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83F56-CCDA-61B5-969F-DCC732ACA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741AC-D47C-90C1-549B-1C30F437B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80A4A-66C0-2AC5-57A0-7B8A22FAC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9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1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6918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61580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28062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58573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4652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7526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29658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4882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24445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1064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0984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47539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442085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347045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4788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3939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02538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53583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07500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837878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1611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34801"/>
      </p:ext>
    </p:extLst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16995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3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8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7B4AAC-4D67-7951-AAEE-150CE3FBC9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E15015-0F3A-7372-A77C-5186814ABE7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5" r:id="rId3"/>
    <p:sldLayoutId id="2147483699" r:id="rId4"/>
    <p:sldLayoutId id="2147483700" r:id="rId5"/>
    <p:sldLayoutId id="214748370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27B0D0-7742-15AB-8F18-B7C3E45E8A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1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65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7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43.png"/><Relationship Id="rId12" Type="http://schemas.openxmlformats.org/officeDocument/2006/relationships/image" Target="../media/image37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14.png"/><Relationship Id="rId10" Type="http://schemas.openxmlformats.org/officeDocument/2006/relationships/image" Target="../media/image77.png"/><Relationship Id="rId4" Type="http://schemas.openxmlformats.org/officeDocument/2006/relationships/image" Target="../media/image13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14.png"/><Relationship Id="rId10" Type="http://schemas.openxmlformats.org/officeDocument/2006/relationships/image" Target="../media/image77.png"/><Relationship Id="rId4" Type="http://schemas.openxmlformats.org/officeDocument/2006/relationships/image" Target="../media/image13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84.gif"/><Relationship Id="rId3" Type="http://schemas.microsoft.com/office/2007/relationships/media" Target="../media/media3.mp3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71.png"/><Relationship Id="rId21" Type="http://schemas.openxmlformats.org/officeDocument/2006/relationships/image" Target="../media/image100.png"/><Relationship Id="rId7" Type="http://schemas.microsoft.com/office/2007/relationships/hdphoto" Target="../media/hdphoto14.wdp"/><Relationship Id="rId12" Type="http://schemas.openxmlformats.org/officeDocument/2006/relationships/image" Target="../media/image95.png"/><Relationship Id="rId17" Type="http://schemas.openxmlformats.org/officeDocument/2006/relationships/image" Target="../media/image98.png"/><Relationship Id="rId2" Type="http://schemas.openxmlformats.org/officeDocument/2006/relationships/image" Target="../media/image70.png"/><Relationship Id="rId16" Type="http://schemas.openxmlformats.org/officeDocument/2006/relationships/image" Target="../media/image97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png"/><Relationship Id="rId11" Type="http://schemas.microsoft.com/office/2007/relationships/hdphoto" Target="../media/hdphoto16.wdp"/><Relationship Id="rId5" Type="http://schemas.openxmlformats.org/officeDocument/2006/relationships/image" Target="../media/image91.png"/><Relationship Id="rId15" Type="http://schemas.microsoft.com/office/2007/relationships/hdphoto" Target="../media/hdphoto18.wdp"/><Relationship Id="rId10" Type="http://schemas.openxmlformats.org/officeDocument/2006/relationships/image" Target="../media/image94.png"/><Relationship Id="rId19" Type="http://schemas.openxmlformats.org/officeDocument/2006/relationships/image" Target="../media/image99.png"/><Relationship Id="rId4" Type="http://schemas.openxmlformats.org/officeDocument/2006/relationships/image" Target="../media/image72.png"/><Relationship Id="rId9" Type="http://schemas.microsoft.com/office/2007/relationships/hdphoto" Target="../media/hdphoto15.wdp"/><Relationship Id="rId14" Type="http://schemas.openxmlformats.org/officeDocument/2006/relationships/image" Target="../media/image96.png"/><Relationship Id="rId22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5.png"/><Relationship Id="rId18" Type="http://schemas.microsoft.com/office/2007/relationships/hdphoto" Target="../media/hdphoto9.wdp"/><Relationship Id="rId3" Type="http://schemas.openxmlformats.org/officeDocument/2006/relationships/image" Target="../media/image56.png"/><Relationship Id="rId21" Type="http://schemas.openxmlformats.org/officeDocument/2006/relationships/image" Target="../media/image69.png"/><Relationship Id="rId7" Type="http://schemas.openxmlformats.org/officeDocument/2006/relationships/image" Target="../media/image62.png"/><Relationship Id="rId12" Type="http://schemas.microsoft.com/office/2007/relationships/hdphoto" Target="../media/hdphoto6.wdp"/><Relationship Id="rId17" Type="http://schemas.openxmlformats.org/officeDocument/2006/relationships/image" Target="../media/image67.png"/><Relationship Id="rId2" Type="http://schemas.openxmlformats.org/officeDocument/2006/relationships/image" Target="../media/image50.jp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microsoft.com/office/2007/relationships/hdphoto" Target="../media/hdphoto5.wdp"/><Relationship Id="rId19" Type="http://schemas.openxmlformats.org/officeDocument/2006/relationships/image" Target="../media/image68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061C93-AE1A-CBBD-EC15-7EB4291971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66921-12E8-B11B-B051-CDD97E2AE2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9331" y="1868921"/>
            <a:ext cx="8327858" cy="611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9FB90-732D-DBD6-F218-F533AA50BC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2938" y="0"/>
            <a:ext cx="4383404" cy="111566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A655A5-39DD-5813-625A-580A978D5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2"/>
            <a:ext cx="9440708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2382;p68">
            <a:extLst>
              <a:ext uri="{FF2B5EF4-FFF2-40B4-BE49-F238E27FC236}">
                <a16:creationId xmlns:a16="http://schemas.microsoft.com/office/drawing/2014/main" id="{5CBFADDC-A2DC-E6F7-4C5E-242B67F678B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5560" y="3097530"/>
            <a:ext cx="1567955" cy="1371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1309710" y="742255"/>
            <a:ext cx="9571985" cy="1447428"/>
            <a:chOff x="1278541" y="1036534"/>
            <a:chExt cx="7178989" cy="108557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2375;p68">
            <a:extLst>
              <a:ext uri="{FF2B5EF4-FFF2-40B4-BE49-F238E27FC236}">
                <a16:creationId xmlns:a16="http://schemas.microsoft.com/office/drawing/2014/main" id="{13B970A3-2559-F0D2-223C-22D004D0757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35590" y="2903220"/>
            <a:ext cx="1359005" cy="152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06002" y="2611387"/>
            <a:ext cx="1292628" cy="132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4"/>
            <a:ext cx="9440708" cy="1447429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2382;p68">
            <a:extLst>
              <a:ext uri="{FF2B5EF4-FFF2-40B4-BE49-F238E27FC236}">
                <a16:creationId xmlns:a16="http://schemas.microsoft.com/office/drawing/2014/main" id="{5CBFADDC-A2DC-E6F7-4C5E-242B67F678B8}"/>
              </a:ext>
            </a:extLst>
          </p:cNvPr>
          <p:cNvPicPr preferRelativeResize="0"/>
          <p:nvPr/>
        </p:nvPicPr>
        <p:blipFill>
          <a:blip r:embed="rId10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0198756" y="3160467"/>
            <a:ext cx="1488496" cy="147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10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9" name="tải xuống (5)_F_major__bpm_110">
            <a:hlinkClick r:id="" action="ppaction://media"/>
            <a:extLst>
              <a:ext uri="{FF2B5EF4-FFF2-40B4-BE49-F238E27FC236}">
                <a16:creationId xmlns:a16="http://schemas.microsoft.com/office/drawing/2014/main" id="{61000765-7B87-7E32-7D99-A81023D595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85190" y="436880"/>
            <a:ext cx="406400" cy="406400"/>
          </a:xfrm>
          <a:prstGeom prst="rect">
            <a:avLst/>
          </a:prstGeom>
        </p:spPr>
      </p:pic>
      <p:pic>
        <p:nvPicPr>
          <p:cNvPr id="20" name="Picture 1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6B97AFA-E978-9DA6-D59B-DB0A9C4C5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70" y="4874968"/>
            <a:ext cx="480060" cy="279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74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74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10563095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410257" y="1264458"/>
              <a:ext cx="5018143" cy="106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22377" y="1358565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51139-55DE-B6B3-958C-233CFFFEE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53687D07-4703-422D-26DE-1D18D493C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28079EEC-5187-3992-B430-C061961AC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7A3D4CFF-72C0-0FEA-9CC2-867D8A4C34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59E760F-E71A-9856-DF62-9A07DD712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0" y="2849632"/>
            <a:ext cx="9368790" cy="21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EE0680-3E7A-164F-12AC-A708C933F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4221-5830-AEEB-7100-F7A3375F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">
            <a:hlinkClick r:id="" action="ppaction://media"/>
            <a:extLst>
              <a:ext uri="{FF2B5EF4-FFF2-40B4-BE49-F238E27FC236}">
                <a16:creationId xmlns:a16="http://schemas.microsoft.com/office/drawing/2014/main" id="{FBC0BB9E-DF70-90C7-2F3D-286F1B1176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766A27-7894-5C1B-D16A-0B029A17F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E31888-7BE4-B7EB-C2E3-60D2BBF9A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5112134"/>
            <a:ext cx="1250599" cy="125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D6764-CCEF-7584-41AF-3DB8F8EBDD31}"/>
              </a:ext>
            </a:extLst>
          </p:cNvPr>
          <p:cNvSpPr txBox="1"/>
          <p:nvPr/>
        </p:nvSpPr>
        <p:spPr>
          <a:xfrm>
            <a:off x="662704" y="101995"/>
            <a:ext cx="8664176" cy="146423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Tìm từ chỉ hoạt động thích hợp với người và vật trong tranh. 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E8DED1-7E76-DB79-A015-9E03A206C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596526"/>
            <a:chOff x="2006826" y="1120840"/>
            <a:chExt cx="5858631" cy="146689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0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644</Words>
  <Application>Microsoft Office PowerPoint</Application>
  <PresentationFormat>Widescreen</PresentationFormat>
  <Paragraphs>97</Paragraphs>
  <Slides>27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等线</vt:lpstr>
      <vt:lpstr>Arial</vt:lpstr>
      <vt:lpstr>Bebas Neue</vt:lpstr>
      <vt:lpstr>Calibri</vt:lpstr>
      <vt:lpstr>Cambria</vt:lpstr>
      <vt:lpstr>Handlee</vt:lpstr>
      <vt:lpstr>iCiel Cucho Bold</vt:lpstr>
      <vt:lpstr>SVN-Holidays</vt:lpstr>
      <vt:lpstr>SVN-SAF</vt:lpstr>
      <vt:lpstr>Times New Roman</vt:lpstr>
      <vt:lpstr>UTM Duepuntozero</vt:lpstr>
      <vt:lpstr>字魂95号-手刻宋</vt:lpstr>
      <vt:lpstr>1_Office Theme</vt:lpstr>
      <vt:lpstr>Under the Sea Vocabulary for Pre-K by Slidesgo</vt:lpstr>
      <vt:lpstr>Office 主题​​</vt:lpstr>
      <vt:lpstr>2_Office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85</cp:revision>
  <dcterms:created xsi:type="dcterms:W3CDTF">2023-06-05T11:16:01Z</dcterms:created>
  <dcterms:modified xsi:type="dcterms:W3CDTF">2025-10-20T15:23:21Z</dcterms:modified>
</cp:coreProperties>
</file>