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4" r:id="rId2"/>
    <p:sldId id="2007577216" r:id="rId3"/>
    <p:sldId id="256" r:id="rId4"/>
    <p:sldId id="2007577382" r:id="rId5"/>
    <p:sldId id="2007577384" r:id="rId6"/>
    <p:sldId id="2007577420" r:id="rId7"/>
    <p:sldId id="257" r:id="rId8"/>
    <p:sldId id="2007577385" r:id="rId9"/>
    <p:sldId id="2007577386" r:id="rId10"/>
    <p:sldId id="2007577404" r:id="rId11"/>
    <p:sldId id="2007577421" r:id="rId12"/>
    <p:sldId id="258" r:id="rId13"/>
    <p:sldId id="2007577389" r:id="rId14"/>
    <p:sldId id="259" r:id="rId15"/>
    <p:sldId id="2007577405" r:id="rId16"/>
    <p:sldId id="2007577407" r:id="rId17"/>
    <p:sldId id="2007577409" r:id="rId18"/>
    <p:sldId id="2007577415" r:id="rId19"/>
    <p:sldId id="2007577411" r:id="rId20"/>
    <p:sldId id="261" r:id="rId21"/>
    <p:sldId id="2007577393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5A37F-49E4-4F28-8DC4-82794375EDB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F3E1D-7787-40E8-9653-D08F7196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0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4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4C91F-B9FA-BF06-A906-CCA84FF1A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FD197F-FA78-3462-AE19-C1C8A92EA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92C81-5742-61AD-6076-303B2D0D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4EE8F-F944-4B14-3517-7D286228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5E655-0CA6-6C90-4A2E-EBC16473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5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D553-F9ED-057C-D6CD-6259DFE1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509DF-183B-2BD2-A150-90D27FA53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DDCD-78A5-D852-D211-7EE9B62A5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301BC-E0D5-6274-8062-EBF9B72B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53B87-54D1-BA49-0386-AC76CC7D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AE7A2D-1F3C-8ECB-9C4F-76E330B1C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8FFA2-9ABD-7456-A3B5-A2687A36A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F756C-90CD-42A4-7368-DAF96F5A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22F33-16A8-6717-84D0-D5533C3A9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C49A2-3B1E-D8E0-E33B-7D45C758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8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8E430-0410-DAE1-94F7-D2AF808C6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39073-3C76-270E-3A18-98BDC6247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E1499-3154-4465-64E5-963C4CCF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E7DD3-1B59-EC6A-1940-A4F6D7B8B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46F81-0A94-2848-8A8C-564C97BA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5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B5C8-94AF-C701-9837-339A4FA3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655BD-40C8-A2E2-E6C2-4FA12C51B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B5501-83D1-E68B-DF61-37834914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34553-0F0C-AAF9-9DCB-A70D7E77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0514A-CA4E-05BA-F75A-A036DCF3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6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306D-89A6-59C3-AC0A-9CD8CE62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03230-2F77-1954-76F4-DF2CC7C85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7FEBA-9BB8-C7FD-87C3-F7A2B777D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C9870-2F92-51E8-E02F-0CC80B85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47CB6-9F6A-35A4-BDFD-FC93DA27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B8828-9790-4C66-7789-F99135E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4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D610E-5C86-7927-A674-A901F9C2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B6869-1853-9EDC-ED76-F8B9B643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EC232-E860-3B16-F689-3EEE0000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DEF5E-BB74-589B-6010-781D37154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B9B758-2530-F00D-4E11-F01F09186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5C7B4-DAA4-4786-C844-8A7D70F1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0A106B-287A-B213-84FF-C2447AF4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36BAF-AF78-9665-0728-AED9C8D3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7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05894-F1DB-5173-7E06-056891CD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BBD7A-5F84-3AA2-DEB0-D34F228B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1935B-E536-E5B0-D0C7-39F9336F7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6AC68-2A95-4349-2C80-1624C0BB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0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3DD336-69EF-18B3-2656-E972CDDE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7A216B-ED63-C197-4149-2C8FF469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A1119-1A07-CD07-DBD0-08562E012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75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07EE6-56D6-0320-F178-8F0245BC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61748-C1F5-4DD2-97C3-890E8FDC7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8E6A8-6DB0-2DC8-4D61-F27E70D10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7CCB1-8766-F4F3-4F02-41FFF39A6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9251D-3EF7-2D8B-8E0E-3FB20157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9EC20-C3D4-91A1-E87A-87EEA452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3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04310-4DA2-865D-DFEB-BB67E4A63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E87D49-C394-4748-ECCF-E3DEAF08E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34E6CA-F86D-E835-95FF-0E55C5391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9709E-2DD4-2716-6038-3099A3C7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015EE-86C1-BFF8-B710-6AC99B59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41CF9-DEF1-3BBC-8184-E591B091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8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5B7FE6-D892-ACBC-6844-877C8117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A36FC-2082-63D1-68A7-B89B844BA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413E-2435-B246-32CB-75C83EEF0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CF598-3911-4208-820D-C3AB5223026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93E56-1120-B371-5A5C-B928708DF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A578C-AA3E-D753-6124-288B45708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A1F34-6FF6-4EEE-861F-080D570B6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4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4.wmf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4.wmf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4.wmf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openxmlformats.org/officeDocument/2006/relationships/image" Target="../media/image26.png"/><Relationship Id="rId21" Type="http://schemas.openxmlformats.org/officeDocument/2006/relationships/image" Target="../media/image37.png"/><Relationship Id="rId7" Type="http://schemas.microsoft.com/office/2007/relationships/hdphoto" Target="../media/hdphoto11.wdp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4.png"/><Relationship Id="rId20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3.wdp"/><Relationship Id="rId5" Type="http://schemas.openxmlformats.org/officeDocument/2006/relationships/image" Target="../media/image28.png"/><Relationship Id="rId15" Type="http://schemas.microsoft.com/office/2007/relationships/hdphoto" Target="../media/hdphoto15.wdp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microsoft.com/office/2007/relationships/hdphoto" Target="../media/hdphoto12.wdp"/><Relationship Id="rId14" Type="http://schemas.openxmlformats.org/officeDocument/2006/relationships/image" Target="../media/image33.png"/><Relationship Id="rId22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microsoft.com/office/2007/relationships/hdphoto" Target="../media/hdphoto7.wdp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openxmlformats.org/officeDocument/2006/relationships/image" Target="../media/image5.jp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635370" y="345161"/>
            <a:ext cx="8989087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92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 b="1" dirty="0">
                <a:solidFill>
                  <a:srgbClr val="FF0066"/>
                </a:solidFill>
                <a:latin typeface="Times New Roman" pitchFamily="18" charset="0"/>
              </a:rPr>
              <a:t>TRƯỜNG TIỂU HỌC KIẾN THIẾT</a:t>
            </a:r>
            <a:endParaRPr lang="en-US" altLang="en-US" sz="24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257800"/>
            <a:ext cx="1219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390720" y="4638328"/>
            <a:ext cx="9488626" cy="113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92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Minh</a:t>
            </a:r>
          </a:p>
          <a:p>
            <a:pPr defTabSz="684920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Lớp:                     4D3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503816" y="1268165"/>
            <a:ext cx="10651489" cy="320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239619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GIẢNG ĐIỆN TỬ</a:t>
            </a:r>
          </a:p>
          <a:p>
            <a:pPr indent="239619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MÔN T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IẾNG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IỆT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LỚP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  <a:p>
            <a:pPr indent="239619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39619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TỪ VÀ CÂU: ĐỘNG TỪ 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23406" y="-42405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0795" y="2467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4170254" y="773855"/>
            <a:ext cx="375768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477565"/>
            <a:ext cx="2336800" cy="120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3772" y="6087646"/>
            <a:ext cx="31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3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running on the sand&#10;&#10;Description automatically generated with medium confidence">
            <a:extLst>
              <a:ext uri="{FF2B5EF4-FFF2-40B4-BE49-F238E27FC236}">
                <a16:creationId xmlns:a16="http://schemas.microsoft.com/office/drawing/2014/main" id="{6DA194E5-36D1-8E56-AEDF-98CB4C390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320842"/>
            <a:ext cx="11165305" cy="6031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74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32382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bão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</p:spTree>
    <p:extLst>
      <p:ext uri="{BB962C8B-B14F-4D97-AF65-F5344CB8AC3E}">
        <p14:creationId xmlns:p14="http://schemas.microsoft.com/office/powerpoint/2010/main" val="17936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5EC7A-0EC7-33BB-669C-A562AE5F3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04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323827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1796717" y="2750218"/>
            <a:ext cx="7581200" cy="190428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818" y="1499990"/>
            <a:ext cx="4694327" cy="9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A04C4-B59B-C95C-90BC-7F49FD0E7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128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6C439E-DFF7-4BBE-B16F-42743F76C5FF}"/>
              </a:ext>
            </a:extLst>
          </p:cNvPr>
          <p:cNvGrpSpPr/>
          <p:nvPr/>
        </p:nvGrpSpPr>
        <p:grpSpPr>
          <a:xfrm>
            <a:off x="212651" y="281854"/>
            <a:ext cx="11685182" cy="861237"/>
            <a:chOff x="1278541" y="1020574"/>
            <a:chExt cx="7080531" cy="108557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4EA5B3D-B561-F602-1AE8-BD1823AD1714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3B01D9-EFE2-BFFB-9F6E-F1770BCC7E01}"/>
                </a:ext>
              </a:extLst>
            </p:cNvPr>
            <p:cNvSpPr txBox="1"/>
            <p:nvPr/>
          </p:nvSpPr>
          <p:spPr>
            <a:xfrm>
              <a:off x="1385849" y="1086305"/>
              <a:ext cx="6935240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0493B53-DD55-6937-A603-B823305D5C46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40609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57E01677-C4C1-6C87-22B9-40D11BC3A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568" y="1138238"/>
            <a:ext cx="9459432" cy="2062103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động từ trong câu tục ngữ dưới đây:</a:t>
            </a:r>
          </a:p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vi-VN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5956D31-DFD3-8CE5-1FD7-12C08AE79D3A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26C999B-0AEB-41EE-601D-C4DF423E606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660F4C-7FDF-C7D2-420E-BA5B208E09B5}"/>
              </a:ext>
            </a:extLst>
          </p:cNvPr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8" descr="j0234131">
            <a:extLst>
              <a:ext uri="{FF2B5EF4-FFF2-40B4-BE49-F238E27FC236}">
                <a16:creationId xmlns:a16="http://schemas.microsoft.com/office/drawing/2014/main" id="{9F0F0627-B03C-B1DA-D49F-DD6B851D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48975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19">
            <a:extLst>
              <a:ext uri="{FF2B5EF4-FFF2-40B4-BE49-F238E27FC236}">
                <a16:creationId xmlns:a16="http://schemas.microsoft.com/office/drawing/2014/main" id="{7208C593-F3A4-C97E-012B-846DEA4348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22" name="WordArt 20">
            <a:extLst>
              <a:ext uri="{FF2B5EF4-FFF2-40B4-BE49-F238E27FC236}">
                <a16:creationId xmlns:a16="http://schemas.microsoft.com/office/drawing/2014/main" id="{400EFD2A-A5BC-6A67-D87C-808E4AAC29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3" name="WordArt 21">
            <a:extLst>
              <a:ext uri="{FF2B5EF4-FFF2-40B4-BE49-F238E27FC236}">
                <a16:creationId xmlns:a16="http://schemas.microsoft.com/office/drawing/2014/main" id="{B725AC1A-98C8-4845-6F13-2AC038B8C5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4" name="WordArt 22">
            <a:extLst>
              <a:ext uri="{FF2B5EF4-FFF2-40B4-BE49-F238E27FC236}">
                <a16:creationId xmlns:a16="http://schemas.microsoft.com/office/drawing/2014/main" id="{C203804B-838E-67A3-35B5-FD99003730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5" name="WordArt 23">
            <a:extLst>
              <a:ext uri="{FF2B5EF4-FFF2-40B4-BE49-F238E27FC236}">
                <a16:creationId xmlns:a16="http://schemas.microsoft.com/office/drawing/2014/main" id="{36B3EC61-3154-1781-4CBD-96B00C5A8E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6" name="WordArt 24">
            <a:extLst>
              <a:ext uri="{FF2B5EF4-FFF2-40B4-BE49-F238E27FC236}">
                <a16:creationId xmlns:a16="http://schemas.microsoft.com/office/drawing/2014/main" id="{A56D8F89-CC72-2928-F970-A37306D46C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08A575BB-52BF-8410-9C06-810F3A88F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lvl="0"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</a:t>
            </a:r>
            <a:r>
              <a:rPr lang="vi-VN" sz="3200" b="1" dirty="0">
                <a:solidFill>
                  <a:srgbClr val="1E09B7"/>
                </a:solidFill>
                <a:cs typeface="Arial" panose="020B0604020202020204" pitchFamily="34" charset="0"/>
              </a:rPr>
              <a:t> yêu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9766EDFB-EA49-C492-1AA0-1F65F3105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523" y="3354539"/>
            <a:ext cx="3927008" cy="1646952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lvl="0"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</a:t>
            </a:r>
          </a:p>
        </p:txBody>
      </p:sp>
      <p:sp>
        <p:nvSpPr>
          <p:cNvPr id="29" name="AutoShape 6">
            <a:extLst>
              <a:ext uri="{FF2B5EF4-FFF2-40B4-BE49-F238E27FC236}">
                <a16:creationId xmlns:a16="http://schemas.microsoft.com/office/drawing/2014/main" id="{40315C71-4DD2-2121-5074-B15B65F2C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839" y="4067950"/>
            <a:ext cx="7436321" cy="151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   </a:t>
            </a:r>
            <a:r>
              <a:rPr lang="en-US" sz="3200" b="1" dirty="0">
                <a:solidFill>
                  <a:srgbClr val="1E09B7"/>
                </a:solidFill>
                <a:cs typeface="Arial" panose="020B060402020202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  <a:r>
              <a:rPr lang="en-US" sz="3200" b="1" noProof="0" dirty="0" err="1">
                <a:solidFill>
                  <a:srgbClr val="1E09B7"/>
                </a:solidFill>
                <a:cs typeface="Arial" panose="020B0604020202020204" pitchFamily="34" charset="0"/>
              </a:rPr>
              <a:t>cả</a:t>
            </a:r>
            <a:r>
              <a:rPr lang="en-US" sz="3200" b="1" noProof="0" dirty="0">
                <a:solidFill>
                  <a:srgbClr val="1E09B7"/>
                </a:solidFill>
                <a:cs typeface="Arial" panose="020B0604020202020204" pitchFamily="34" charset="0"/>
              </a:rPr>
              <a:t> A </a:t>
            </a:r>
            <a:r>
              <a:rPr lang="en-US" sz="3200" b="1" noProof="0" dirty="0" err="1">
                <a:solidFill>
                  <a:srgbClr val="1E09B7"/>
                </a:solidFill>
                <a:cs typeface="Arial" panose="020B0604020202020204" pitchFamily="34" charset="0"/>
              </a:rPr>
              <a:t>và</a:t>
            </a:r>
            <a:r>
              <a:rPr lang="en-US" sz="3200" b="1" noProof="0" dirty="0">
                <a:solidFill>
                  <a:srgbClr val="1E09B7"/>
                </a:solidFill>
                <a:cs typeface="Arial" panose="020B0604020202020204" pitchFamily="34" charset="0"/>
              </a:rPr>
              <a:t>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82">
            <a:extLst>
              <a:ext uri="{FF2B5EF4-FFF2-40B4-BE49-F238E27FC236}">
                <a16:creationId xmlns:a16="http://schemas.microsoft.com/office/drawing/2014/main" id="{9883BA9F-3522-A88B-4035-52E9AD7EFA4D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D5C481-6772-4387-5ABE-1E0162898AB2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</p:spTree>
    <p:extLst>
      <p:ext uri="{BB962C8B-B14F-4D97-AF65-F5344CB8AC3E}">
        <p14:creationId xmlns:p14="http://schemas.microsoft.com/office/powerpoint/2010/main" val="232415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27" grpId="0"/>
      <p:bldP spid="27" grpId="1"/>
      <p:bldP spid="28" grpId="0" animBg="1"/>
      <p:bldP spid="28" grpId="1" animBg="1"/>
      <p:bldP spid="29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57E01677-C4C1-6C87-22B9-40D11BC3A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688" y="1138238"/>
            <a:ext cx="9459432" cy="1754326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vi-VN" sz="3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Tìm động từ trong câu tục ngữ dưới đây:</a:t>
            </a:r>
          </a:p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vi-VN" sz="3600" b="1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b.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Thương người như thể thương thân</a:t>
            </a:r>
            <a:endParaRPr lang="en-US" sz="3600" b="1" kern="0" dirty="0">
              <a:solidFill>
                <a:srgbClr val="002060"/>
              </a:solidFill>
              <a:latin typeface="+mj-lt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660F4C-7FDF-C7D2-420E-BA5B208E09B5}"/>
              </a:ext>
            </a:extLst>
          </p:cNvPr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8" descr="j0234131">
            <a:extLst>
              <a:ext uri="{FF2B5EF4-FFF2-40B4-BE49-F238E27FC236}">
                <a16:creationId xmlns:a16="http://schemas.microsoft.com/office/drawing/2014/main" id="{9F0F0627-B03C-B1DA-D49F-DD6B851D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19">
            <a:extLst>
              <a:ext uri="{FF2B5EF4-FFF2-40B4-BE49-F238E27FC236}">
                <a16:creationId xmlns:a16="http://schemas.microsoft.com/office/drawing/2014/main" id="{7208C593-F3A4-C97E-012B-846DEA4348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22" name="WordArt 20">
            <a:extLst>
              <a:ext uri="{FF2B5EF4-FFF2-40B4-BE49-F238E27FC236}">
                <a16:creationId xmlns:a16="http://schemas.microsoft.com/office/drawing/2014/main" id="{400EFD2A-A5BC-6A67-D87C-808E4AAC29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3" name="WordArt 21">
            <a:extLst>
              <a:ext uri="{FF2B5EF4-FFF2-40B4-BE49-F238E27FC236}">
                <a16:creationId xmlns:a16="http://schemas.microsoft.com/office/drawing/2014/main" id="{B725AC1A-98C8-4845-6F13-2AC038B8C5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4" name="WordArt 22">
            <a:extLst>
              <a:ext uri="{FF2B5EF4-FFF2-40B4-BE49-F238E27FC236}">
                <a16:creationId xmlns:a16="http://schemas.microsoft.com/office/drawing/2014/main" id="{C203804B-838E-67A3-35B5-FD99003730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5" name="WordArt 23">
            <a:extLst>
              <a:ext uri="{FF2B5EF4-FFF2-40B4-BE49-F238E27FC236}">
                <a16:creationId xmlns:a16="http://schemas.microsoft.com/office/drawing/2014/main" id="{36B3EC61-3154-1781-4CBD-96B00C5A8E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2289" y="748129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6" name="WordArt 24">
            <a:extLst>
              <a:ext uri="{FF2B5EF4-FFF2-40B4-BE49-F238E27FC236}">
                <a16:creationId xmlns:a16="http://schemas.microsoft.com/office/drawing/2014/main" id="{A56D8F89-CC72-2928-F970-A37306D46C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9" name="AutoShape 6">
            <a:extLst>
              <a:ext uri="{FF2B5EF4-FFF2-40B4-BE49-F238E27FC236}">
                <a16:creationId xmlns:a16="http://schemas.microsoft.com/office/drawing/2014/main" id="{40315C71-4DD2-2121-5074-B15B65F2C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118" y="3357797"/>
            <a:ext cx="3072759" cy="7670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1E09B7"/>
                </a:solidFill>
                <a:latin typeface="+mj-lt"/>
                <a:cs typeface="Arial" panose="020B0604020202020204" pitchFamily="34" charset="0"/>
              </a:rPr>
              <a:t>Đáp án: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thương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Rectangle 82">
            <a:extLst>
              <a:ext uri="{FF2B5EF4-FFF2-40B4-BE49-F238E27FC236}">
                <a16:creationId xmlns:a16="http://schemas.microsoft.com/office/drawing/2014/main" id="{9883BA9F-3522-A88B-4035-52E9AD7EFA4D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D5C481-6772-4387-5ABE-1E0162898AB2}"/>
              </a:ext>
            </a:extLst>
          </p:cNvPr>
          <p:cNvSpPr/>
          <p:nvPr/>
        </p:nvSpPr>
        <p:spPr>
          <a:xfrm>
            <a:off x="10019270" y="3850095"/>
            <a:ext cx="1777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</p:spTree>
    <p:extLst>
      <p:ext uri="{BB962C8B-B14F-4D97-AF65-F5344CB8AC3E}">
        <p14:creationId xmlns:p14="http://schemas.microsoft.com/office/powerpoint/2010/main" val="29575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6C45F295-014B-A9C3-57BB-B577D528E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568" y="1138238"/>
            <a:ext cx="9459432" cy="1569660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động từ trong câu tục ngữ dưới đây</a:t>
            </a:r>
          </a:p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vi-VN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 Uống nước nhớ nguồn. </a:t>
            </a:r>
            <a:endParaRPr lang="en-US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9D1A1DA-D246-E85C-DB7D-DFFE259F3F6A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2F83436-F984-8680-27AC-9E6A3FD355B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2CCE0F-F789-8AA3-5BE5-7ACE8B1593C8}"/>
              </a:ext>
            </a:extLst>
          </p:cNvPr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8" descr="j0234131">
            <a:extLst>
              <a:ext uri="{FF2B5EF4-FFF2-40B4-BE49-F238E27FC236}">
                <a16:creationId xmlns:a16="http://schemas.microsoft.com/office/drawing/2014/main" id="{C832FF84-C602-96AC-8EBD-6B2DB53C2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9">
            <a:extLst>
              <a:ext uri="{FF2B5EF4-FFF2-40B4-BE49-F238E27FC236}">
                <a16:creationId xmlns:a16="http://schemas.microsoft.com/office/drawing/2014/main" id="{CDADEC5D-E6FF-6D5F-5065-9DDD166E31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10" name="WordArt 20">
            <a:extLst>
              <a:ext uri="{FF2B5EF4-FFF2-40B4-BE49-F238E27FC236}">
                <a16:creationId xmlns:a16="http://schemas.microsoft.com/office/drawing/2014/main" id="{AB71AFC6-588C-FD01-F5B4-38D659FCF1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WordArt 21">
            <a:extLst>
              <a:ext uri="{FF2B5EF4-FFF2-40B4-BE49-F238E27FC236}">
                <a16:creationId xmlns:a16="http://schemas.microsoft.com/office/drawing/2014/main" id="{47CCD266-58A0-B49E-05BB-1B6D02F4AD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2" name="WordArt 22">
            <a:extLst>
              <a:ext uri="{FF2B5EF4-FFF2-40B4-BE49-F238E27FC236}">
                <a16:creationId xmlns:a16="http://schemas.microsoft.com/office/drawing/2014/main" id="{35528A12-3EF8-4797-3EF3-43B208011C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3" name="WordArt 23">
            <a:extLst>
              <a:ext uri="{FF2B5EF4-FFF2-40B4-BE49-F238E27FC236}">
                <a16:creationId xmlns:a16="http://schemas.microsoft.com/office/drawing/2014/main" id="{B7FE559B-3817-EF04-DCEE-BA274E3FEF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4" name="WordArt 24">
            <a:extLst>
              <a:ext uri="{FF2B5EF4-FFF2-40B4-BE49-F238E27FC236}">
                <a16:creationId xmlns:a16="http://schemas.microsoft.com/office/drawing/2014/main" id="{60DCFCA9-74A1-6612-97A2-7BE6EC0440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AA319A59-016D-C1B4-ED28-6E80050E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A.</a:t>
            </a:r>
            <a:r>
              <a:rPr lang="vi-VN" sz="3200" b="1" dirty="0">
                <a:solidFill>
                  <a:schemeClr val="tx1"/>
                </a:solidFill>
                <a:cs typeface="Arial" panose="020B0604020202020204" pitchFamily="34" charset="0"/>
              </a:rPr>
              <a:t>nhớ nguồn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B8F9FE03-988C-D8E3-C1E3-4CCFF9C68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4685" y="4330915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cs typeface="Arial" panose="020B060402020202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  <a:r>
              <a:rPr lang="vi-VN" sz="3200" b="1" dirty="0">
                <a:solidFill>
                  <a:schemeClr val="tx1"/>
                </a:solidFill>
                <a:cs typeface="Arial" panose="020B0604020202020204" pitchFamily="34" charset="0"/>
              </a:rPr>
              <a:t>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E77E57D9-958B-DA2E-A0D6-EDB117FB2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179" y="3409622"/>
            <a:ext cx="2919972" cy="8412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B. uống, nhớ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D7993871-8DFA-D8EF-1EBF-04A6C2978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974" y="4362138"/>
            <a:ext cx="2935233" cy="8073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C.u</a:t>
            </a:r>
            <a:r>
              <a:rPr lang="vi-VN" sz="3200" b="1" noProof="0" dirty="0">
                <a:solidFill>
                  <a:prstClr val="black"/>
                </a:solidFill>
                <a:cs typeface="Arial" panose="020B0604020202020204" pitchFamily="34" charset="0"/>
              </a:rPr>
              <a:t>ống, nhớ, nguồn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82">
            <a:extLst>
              <a:ext uri="{FF2B5EF4-FFF2-40B4-BE49-F238E27FC236}">
                <a16:creationId xmlns:a16="http://schemas.microsoft.com/office/drawing/2014/main" id="{ADB74290-6E4F-932B-0D11-95C08CA0DE5D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58FE3-94AF-ADF3-4C57-73B61621B0A4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</p:spTree>
    <p:extLst>
      <p:ext uri="{BB962C8B-B14F-4D97-AF65-F5344CB8AC3E}">
        <p14:creationId xmlns:p14="http://schemas.microsoft.com/office/powerpoint/2010/main" val="36487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5" grpId="0"/>
      <p:bldP spid="15" grpId="1"/>
      <p:bldP spid="16" grpId="0" animBg="1"/>
      <p:bldP spid="16" grpId="1" animBg="1"/>
      <p:bldP spid="17" grpId="0"/>
      <p:bldP spid="18" grpId="0"/>
      <p:bldP spid="18" grpId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03E510C0-3AD2-673C-3964-F9AB0B9C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568" y="1138238"/>
            <a:ext cx="9459432" cy="1569660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động từ trong câu tục ngữ dưới đây</a:t>
            </a:r>
          </a:p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vi-VN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</a:t>
            </a:r>
            <a:endParaRPr lang="en-US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94B5223-0C4F-1C41-E8D7-DCA913978F1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1DC1D30-86B3-49F7-B48E-BA23458C2B6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57F766-4381-9C75-7E63-57B89316DF72}"/>
              </a:ext>
            </a:extLst>
          </p:cNvPr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8" descr="j0234131">
            <a:extLst>
              <a:ext uri="{FF2B5EF4-FFF2-40B4-BE49-F238E27FC236}">
                <a16:creationId xmlns:a16="http://schemas.microsoft.com/office/drawing/2014/main" id="{4F3CF642-FBE7-9ECB-16D7-E8DB78D1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9">
            <a:extLst>
              <a:ext uri="{FF2B5EF4-FFF2-40B4-BE49-F238E27FC236}">
                <a16:creationId xmlns:a16="http://schemas.microsoft.com/office/drawing/2014/main" id="{9C24B7FC-7422-98D6-7C8D-D77330A477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10" name="WordArt 20">
            <a:extLst>
              <a:ext uri="{FF2B5EF4-FFF2-40B4-BE49-F238E27FC236}">
                <a16:creationId xmlns:a16="http://schemas.microsoft.com/office/drawing/2014/main" id="{7F6C967F-D14B-43F6-4395-2C73EE9E5C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WordArt 21">
            <a:extLst>
              <a:ext uri="{FF2B5EF4-FFF2-40B4-BE49-F238E27FC236}">
                <a16:creationId xmlns:a16="http://schemas.microsoft.com/office/drawing/2014/main" id="{9C50A273-2B41-30A7-7A57-F515325691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2" name="WordArt 22">
            <a:extLst>
              <a:ext uri="{FF2B5EF4-FFF2-40B4-BE49-F238E27FC236}">
                <a16:creationId xmlns:a16="http://schemas.microsoft.com/office/drawing/2014/main" id="{803BC1E9-AB9C-F1DE-0741-0AA438DC77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3" name="WordArt 23">
            <a:extLst>
              <a:ext uri="{FF2B5EF4-FFF2-40B4-BE49-F238E27FC236}">
                <a16:creationId xmlns:a16="http://schemas.microsoft.com/office/drawing/2014/main" id="{0BC503DA-1FEB-A442-5818-D923E19DEF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4" name="WordArt 24">
            <a:extLst>
              <a:ext uri="{FF2B5EF4-FFF2-40B4-BE49-F238E27FC236}">
                <a16:creationId xmlns:a16="http://schemas.microsoft.com/office/drawing/2014/main" id="{B1F9A1BA-001B-636F-5985-C348770DC1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9A181BFE-EFBD-B91F-D7E9-55236A43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A.</a:t>
            </a:r>
            <a:r>
              <a:rPr lang="vi-VN" sz="3200" b="1" noProof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cs typeface="Arial" panose="020B0604020202020204" pitchFamily="34" charset="0"/>
              </a:rPr>
              <a:t>đ</a:t>
            </a:r>
            <a:r>
              <a:rPr lang="vi-VN" sz="3200" b="1" noProof="0">
                <a:solidFill>
                  <a:schemeClr val="tx1"/>
                </a:solidFill>
                <a:cs typeface="Arial" panose="020B0604020202020204" pitchFamily="34" charset="0"/>
              </a:rPr>
              <a:t>i, </a:t>
            </a:r>
            <a:r>
              <a:rPr lang="vi-VN" sz="3200" b="1" noProof="0" dirty="0">
                <a:solidFill>
                  <a:schemeClr val="tx1"/>
                </a:solidFill>
                <a:cs typeface="Arial" panose="020B0604020202020204" pitchFamily="34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E274366C-6EE1-8D81-285E-FB6FC4123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4685" y="4330915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cs typeface="Arial" panose="020B060402020202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  <a:r>
              <a:rPr lang="vi-VN" sz="3200" b="1" dirty="0">
                <a:solidFill>
                  <a:schemeClr val="tx1"/>
                </a:solidFill>
                <a:cs typeface="Arial" panose="020B0604020202020204" pitchFamily="34" charset="0"/>
              </a:rPr>
              <a:t>ngày, sàng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CC9C88A5-2B75-9C62-0DF3-E7A57D8DC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179" y="3409622"/>
            <a:ext cx="2919972" cy="8412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C. đi,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B9819BD2-7036-3D8D-AF92-F17E0CCA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974" y="4362138"/>
            <a:ext cx="2935233" cy="8073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B. học, sàng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82">
            <a:extLst>
              <a:ext uri="{FF2B5EF4-FFF2-40B4-BE49-F238E27FC236}">
                <a16:creationId xmlns:a16="http://schemas.microsoft.com/office/drawing/2014/main" id="{DF44F7C4-E4E6-2F8E-8A3D-BD3B2F0E114A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A78BCC-9066-897A-BF26-7C6D91EA5CFC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</p:spTree>
    <p:extLst>
      <p:ext uri="{BB962C8B-B14F-4D97-AF65-F5344CB8AC3E}">
        <p14:creationId xmlns:p14="http://schemas.microsoft.com/office/powerpoint/2010/main" val="25980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5" grpId="0"/>
      <p:bldP spid="15" grpId="1"/>
      <p:bldP spid="16" grpId="0" animBg="1"/>
      <p:bldP spid="16" grpId="1" animBg="1"/>
      <p:bldP spid="17" grpId="0"/>
      <p:bldP spid="18" grpId="0"/>
      <p:bldP spid="18" grpId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ạt mưa kể chuyện karaoke II Âm nhạc lớp 4 - Sách kết nối tri thức với cuộc số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B410A51-AE66-8719-4DB2-E5E10716F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E8D72-9A5E-7286-28EE-FA3C1B4C4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FFD84D-1945-CDC3-1D8F-0284908A498B}"/>
              </a:ext>
            </a:extLst>
          </p:cNvPr>
          <p:cNvGrpSpPr/>
          <p:nvPr/>
        </p:nvGrpSpPr>
        <p:grpSpPr>
          <a:xfrm>
            <a:off x="212651" y="281854"/>
            <a:ext cx="12133204" cy="861237"/>
            <a:chOff x="1278541" y="1020574"/>
            <a:chExt cx="7080531" cy="1085571"/>
          </a:xfrm>
        </p:grpSpPr>
        <p:sp>
          <p:nvSpPr>
            <p:cNvPr id="3" name="Rectangle: Rounded Corners 4">
              <a:extLst>
                <a:ext uri="{FF2B5EF4-FFF2-40B4-BE49-F238E27FC236}">
                  <a16:creationId xmlns:a16="http://schemas.microsoft.com/office/drawing/2014/main" id="{65E7D0B6-A0E7-73BE-F774-ECA4BB567AD4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1D5DBC-A298-F85A-A14E-80A0BCE742FC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969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886A5D0-D8E4-13AC-8729-7430414EB466}"/>
              </a:ext>
            </a:extLst>
          </p:cNvPr>
          <p:cNvSpPr txBox="1"/>
          <p:nvPr/>
        </p:nvSpPr>
        <p:spPr>
          <a:xfrm>
            <a:off x="1363578" y="1604211"/>
            <a:ext cx="10507579" cy="440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vi-VN" sz="4800" i="0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 </a:t>
            </a: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trẻ, trẻ </a:t>
            </a:r>
            <a:r>
              <a:rPr lang="vi-VN" sz="48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nhà. </a:t>
            </a:r>
          </a:p>
          <a:p>
            <a:pPr algn="l">
              <a:lnSpc>
                <a:spcPct val="150000"/>
              </a:lnSpc>
            </a:pP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</a:t>
            </a: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 như thể </a:t>
            </a:r>
            <a:r>
              <a:rPr lang="vi-VN" sz="48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thân.</a:t>
            </a:r>
          </a:p>
          <a:p>
            <a:pPr algn="l">
              <a:lnSpc>
                <a:spcPct val="150000"/>
              </a:lnSpc>
            </a:pP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vi-VN" sz="48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nước </a:t>
            </a:r>
            <a:r>
              <a:rPr lang="vi-VN" sz="48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nguồn. </a:t>
            </a:r>
          </a:p>
          <a:p>
            <a:pPr algn="l">
              <a:lnSpc>
                <a:spcPct val="150000"/>
              </a:lnSpc>
            </a:pP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vi-VN" sz="48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một ngày đàng, </a:t>
            </a:r>
            <a:r>
              <a:rPr lang="vi-VN" sz="48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4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4018791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90F85-B81C-6173-F876-BA526BCC4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CA99D29-1742-62D7-EFF4-E529723C95F9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2AEA85-A53B-1698-9123-FC38566A80E5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D5F397-3078-7C56-6C75-3855C2A38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859DBC4-6588-C86D-A5A9-A09DCE40A841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99D2D8-BC38-75F0-0896-F99F90E1A678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A5B1DF-4BD4-6E7E-5D1C-0AC5B515C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1E0B21-B8DE-88B6-97F2-A49E532B8E21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607911-D9CE-E84D-CDE1-71B6C5B0FED8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1B616C-D5F1-7AA0-6467-718CE2421CA8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0E12DA-670D-D07B-1716-034683E93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D69188-E07D-5BAA-8CBC-768F1D699847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2EAB2FE-4C04-EC9C-4FE1-59698E25FE1A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051EA9-F10F-143E-2EFE-C027E8589DC7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D079C1-1369-7115-0F5C-7EB23EB1F55F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66BC49-3916-5B43-2F30-E3F655C22F99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45D23F-3E97-3F47-7D30-73CE953CBB12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56A71D5-C338-5B9A-66B2-CE7C8ED0A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1E9201-ECA1-61F9-04D6-0087E06FFB03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60A2BE7C-2C00-77D2-17F3-FB9CC7786A2F}"/>
              </a:ext>
            </a:extLst>
          </p:cNvPr>
          <p:cNvCxnSpPr>
            <a:cxnSpLocks/>
            <a:stCxn id="15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22B3C2-5A12-3201-3941-E9796AA89368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29A8669-2A35-6BFB-AA24-005AD939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B0FB90-A8D4-01B6-E399-A98C15AB31FA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A7198559-4AD3-7CAA-58E2-1A3B6EF24488}"/>
              </a:ext>
            </a:extLst>
          </p:cNvPr>
          <p:cNvCxnSpPr>
            <a:stCxn id="15" idx="2"/>
            <a:endCxn id="23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0784DA1-C25E-F370-6204-03784076633A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FF6DF15C-6F9D-9FF2-617E-DA7827C4C59B}"/>
              </a:ext>
            </a:extLst>
          </p:cNvPr>
          <p:cNvCxnSpPr>
            <a:cxnSpLocks/>
            <a:stCxn id="18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021204F-DE41-E92C-2440-39F7DB7A3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28" name="Picture 2" descr="Giấc ngủ ngon quan trọng như thế nào? | VTV.VN">
            <a:extLst>
              <a:ext uri="{FF2B5EF4-FFF2-40B4-BE49-F238E27FC236}">
                <a16:creationId xmlns:a16="http://schemas.microsoft.com/office/drawing/2014/main" id="{A031E228-7487-C716-30D7-5DC2A1CD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5C0F879-9FE7-F9D9-E674-4D4A43507374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0F549ECD-3A35-0E9B-7F47-833CD2002BE6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CE99ED1B-4F53-9DBE-A0FD-5C5B0F44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84FC7F0F-1AB3-FD22-13D6-D4AF15AA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DEBB2CE2-FDA0-7B5F-2C52-957C454E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9593F50-2B05-22D9-30D6-C46F94AAD839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852E90A-FFAF-5850-184A-016919009B10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C1A0EA-6E71-CF59-2719-5D8BFEAD69B3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8DB212-99A6-AFF7-A0CA-CB2DBB262713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1F203B2-C4EB-074C-4E77-A1E103626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FDEF938-03DD-FD67-A614-9B400B266241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948EFB3-2F87-A95F-0E0F-B869BE569B06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196BF79C-C137-08C5-76FA-51A09F88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omework Student, homework, child, text png | PNGEgg">
            <a:extLst>
              <a:ext uri="{FF2B5EF4-FFF2-40B4-BE49-F238E27FC236}">
                <a16:creationId xmlns:a16="http://schemas.microsoft.com/office/drawing/2014/main" id="{E9EB4ED6-0289-387A-6391-41C078584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1DFAC5-2F35-CCB2-462C-D54C9FE691F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62E0B2E8-D276-A038-4508-A2C58FBED15A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B04D48F0-5A70-CC4C-39DB-B461E9F27C50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D53AF9-3BA9-3B2E-42FF-26F01D6897E0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E5C90F3-9BB7-0A61-A415-C827CF8573D2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D336BB-4855-DB3A-9329-21F77D40D629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170029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40" grpId="0"/>
      <p:bldP spid="44" grpId="0" animBg="1"/>
      <p:bldP spid="44" grpId="1" animBg="1"/>
      <p:bldP spid="44" grpId="2" animBg="1"/>
      <p:bldP spid="45" grpId="0" animBg="1"/>
      <p:bldP spid="45" grpId="1" animBg="1"/>
      <p:bldP spid="47" grpId="0"/>
      <p:bldP spid="47" grpId="1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63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</a:t>
              </a:r>
              <a:r>
                <a:rPr lang="vi-VN" sz="4000" b="1" i="0" u="sng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 chỉ hoạt động 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33F581-EC9D-12D8-F6E7-0E26711A49D1}"/>
              </a:ext>
            </a:extLst>
          </p:cNvPr>
          <p:cNvSpPr txBox="1"/>
          <p:nvPr/>
        </p:nvSpPr>
        <p:spPr>
          <a:xfrm>
            <a:off x="2310063" y="3090335"/>
            <a:ext cx="583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chỉ hoạt động thích hợp với người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FC513-75E4-8248-4583-F40D47799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03793"/>
            <a:ext cx="10703443" cy="44037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4300DA-9AFF-1B3F-B728-FAA230C20F4E}"/>
              </a:ext>
            </a:extLst>
          </p:cNvPr>
          <p:cNvSpPr/>
          <p:nvPr/>
        </p:nvSpPr>
        <p:spPr>
          <a:xfrm>
            <a:off x="978197" y="2003793"/>
            <a:ext cx="4845088" cy="4348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3C2918-0253-D296-014A-AC9932487B20}"/>
              </a:ext>
            </a:extLst>
          </p:cNvPr>
          <p:cNvSpPr txBox="1"/>
          <p:nvPr/>
        </p:nvSpPr>
        <p:spPr>
          <a:xfrm>
            <a:off x="914028" y="2416564"/>
            <a:ext cx="5390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Từ chỉ hoạt động của người: </a:t>
            </a:r>
            <a:r>
              <a:rPr lang="vi-VN" sz="3200" dirty="0">
                <a:latin typeface="+mj-lt"/>
              </a:rPr>
              <a:t>chạy, đi, cười , nói, vẫy</a:t>
            </a:r>
          </a:p>
          <a:p>
            <a:r>
              <a:rPr lang="vi-VN" sz="3200" b="1" dirty="0">
                <a:latin typeface="+mj-lt"/>
              </a:rPr>
              <a:t>Từ chỉ hoạt động của vật: </a:t>
            </a:r>
          </a:p>
          <a:p>
            <a:r>
              <a:rPr lang="vi-VN" sz="3200" dirty="0">
                <a:latin typeface="+mj-lt"/>
              </a:rPr>
              <a:t>bơi, bay, đậu, hót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60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57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32382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ird standing on a post&#10;&#10;Description automatically generated">
            <a:extLst>
              <a:ext uri="{FF2B5EF4-FFF2-40B4-BE49-F238E27FC236}">
                <a16:creationId xmlns:a16="http://schemas.microsoft.com/office/drawing/2014/main" id="{1C026B85-25A9-D093-BF0D-E71F5BDF4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8967"/>
            <a:ext cx="5117431" cy="581261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 descr="A brown bird with a yellow beak&#10;&#10;Description automatically generated">
            <a:extLst>
              <a:ext uri="{FF2B5EF4-FFF2-40B4-BE49-F238E27FC236}">
                <a16:creationId xmlns:a16="http://schemas.microsoft.com/office/drawing/2014/main" id="{4631456B-DDCC-8CD4-992D-23C3C36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50" y="368966"/>
            <a:ext cx="5518485" cy="581261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D07C81-B8A6-FA92-5ECD-93EA9A1230C9}"/>
              </a:ext>
            </a:extLst>
          </p:cNvPr>
          <p:cNvSpPr txBox="1"/>
          <p:nvPr/>
        </p:nvSpPr>
        <p:spPr>
          <a:xfrm>
            <a:off x="144378" y="5518485"/>
            <a:ext cx="2374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Chim cắt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422762-4E3F-AE22-E827-946658509134}"/>
              </a:ext>
            </a:extLst>
          </p:cNvPr>
          <p:cNvSpPr txBox="1"/>
          <p:nvPr/>
        </p:nvSpPr>
        <p:spPr>
          <a:xfrm>
            <a:off x="5518485" y="5590672"/>
            <a:ext cx="320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+mj-lt"/>
              </a:rPr>
              <a:t>Chim diều hâu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695</Words>
  <Application>Microsoft Office PowerPoint</Application>
  <PresentationFormat>Widescreen</PresentationFormat>
  <Paragraphs>132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iCiel Cucho Bold</vt:lpstr>
      <vt:lpstr>Tahoma</vt:lpstr>
      <vt:lpstr>Times New Roman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PKComputer</dc:creator>
  <cp:lastModifiedBy>PKComputer</cp:lastModifiedBy>
  <cp:revision>2</cp:revision>
  <dcterms:created xsi:type="dcterms:W3CDTF">2025-10-11T07:08:28Z</dcterms:created>
  <dcterms:modified xsi:type="dcterms:W3CDTF">2025-10-11T07:21:12Z</dcterms:modified>
</cp:coreProperties>
</file>