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19"/>
  </p:notesMasterIdLst>
  <p:sldIdLst>
    <p:sldId id="258" r:id="rId4"/>
    <p:sldId id="264" r:id="rId5"/>
    <p:sldId id="265" r:id="rId6"/>
    <p:sldId id="2643" r:id="rId7"/>
    <p:sldId id="266" r:id="rId8"/>
    <p:sldId id="2634" r:id="rId9"/>
    <p:sldId id="2636" r:id="rId10"/>
    <p:sldId id="2635" r:id="rId11"/>
    <p:sldId id="2637" r:id="rId12"/>
    <p:sldId id="274" r:id="rId13"/>
    <p:sldId id="2638" r:id="rId14"/>
    <p:sldId id="2642" r:id="rId15"/>
    <p:sldId id="298" r:id="rId16"/>
    <p:sldId id="297"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1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475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4214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08588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753150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81457944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81261688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5657480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8225614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7028647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602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366228520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283266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4932321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0988852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2083273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400403361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3137156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8916137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180459998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9727428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67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37724526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421036330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505737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459901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0564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89330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2230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25221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9606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55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55968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114548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8174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67963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055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84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2646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696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8465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6735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9530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8" name="Picture 7">
            <a:extLst>
              <a:ext uri="{FF2B5EF4-FFF2-40B4-BE49-F238E27FC236}">
                <a16:creationId xmlns:a16="http://schemas.microsoft.com/office/drawing/2014/main" id="{4E3BB358-7AB7-7079-9E8D-EF2413F9044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pic>
        <p:nvPicPr>
          <p:cNvPr id="9" name="Picture 8">
            <a:extLst>
              <a:ext uri="{FF2B5EF4-FFF2-40B4-BE49-F238E27FC236}">
                <a16:creationId xmlns:a16="http://schemas.microsoft.com/office/drawing/2014/main" id="{8F0A95F1-5852-158C-7504-0A52C3CF002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564866" y="-3314010"/>
            <a:ext cx="1271243" cy="1271243"/>
          </a:xfrm>
          <a:prstGeom prst="rect">
            <a:avLst/>
          </a:prstGeom>
        </p:spPr>
      </p:pic>
    </p:spTree>
    <p:extLst>
      <p:ext uri="{BB962C8B-B14F-4D97-AF65-F5344CB8AC3E}">
        <p14:creationId xmlns:p14="http://schemas.microsoft.com/office/powerpoint/2010/main" val="428454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124269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175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0FD9772-5979-6623-8DB4-A82190436773}"/>
              </a:ext>
            </a:extLst>
          </p:cNvPr>
          <p:cNvPicPr>
            <a:picLocks noChangeAspect="1"/>
          </p:cNvPicPr>
          <p:nvPr/>
        </p:nvPicPr>
        <p:blipFill>
          <a:blip r:embed="rId4"/>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id="{4340F252-9620-2EEC-27A2-2438D93B6FC0}"/>
              </a:ext>
            </a:extLst>
          </p:cNvPr>
          <p:cNvSpPr txBox="1"/>
          <p:nvPr/>
        </p:nvSpPr>
        <p:spPr>
          <a:xfrm>
            <a:off x="1238865" y="2428568"/>
            <a:ext cx="9783096" cy="4031873"/>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r>
              <a:rPr lang="en-US" sz="3200" b="1" dirty="0">
                <a:solidFill>
                  <a:srgbClr val="FF0000"/>
                </a:solidFill>
                <a:latin typeface="Calibri" panose="020F0502020204030204" pitchFamily="34" charset="0"/>
                <a:cs typeface="Calibri" panose="020F0502020204030204" pitchFamily="34" charset="0"/>
              </a:rPr>
              <a:t>:</a:t>
            </a:r>
          </a:p>
          <a:p>
            <a:pPr algn="ctr"/>
            <a:r>
              <a:rPr lang="vi-VN" sz="3200" dirty="0" smtClean="0">
                <a:solidFill>
                  <a:srgbClr val="FF0000"/>
                </a:solidFill>
                <a:latin typeface="Calibri" panose="020F0502020204030204" pitchFamily="34" charset="0"/>
                <a:cs typeface="Calibri" panose="020F0502020204030204" pitchFamily="34" charset="0"/>
              </a:rPr>
              <a:t>6 </a:t>
            </a:r>
            <a:r>
              <a:rPr lang="vi-VN" sz="3200" dirty="0">
                <a:solidFill>
                  <a:srgbClr val="FF0000"/>
                </a:solidFill>
                <a:latin typeface="Calibri" panose="020F0502020204030204" pitchFamily="34" charset="0"/>
                <a:cs typeface="Calibri" panose="020F0502020204030204" pitchFamily="34" charset="0"/>
              </a:rPr>
              <a:t>l</a:t>
            </a:r>
            <a:r>
              <a:rPr lang="en-US" sz="3200" dirty="0">
                <a:solidFill>
                  <a:srgbClr val="FF0000"/>
                </a:solidFill>
                <a:latin typeface="Calibri" panose="020F0502020204030204" pitchFamily="34" charset="0"/>
                <a:cs typeface="Calibri" panose="020F0502020204030204" pitchFamily="34" charset="0"/>
              </a:rPr>
              <a:t>ớ</a:t>
            </a:r>
            <a:r>
              <a:rPr lang="vi-VN" sz="3200" dirty="0">
                <a:solidFill>
                  <a:srgbClr val="FF0000"/>
                </a:solidFill>
                <a:latin typeface="Calibri" panose="020F0502020204030204" pitchFamily="34" charset="0"/>
                <a:cs typeface="Calibri" panose="020F0502020204030204" pitchFamily="34" charset="0"/>
              </a:rPr>
              <a:t>p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34 </a:t>
            </a:r>
            <a:r>
              <a:rPr lang="en-US" sz="3200" dirty="0">
                <a:solidFill>
                  <a:srgbClr val="FF0000"/>
                </a:solidFill>
                <a:latin typeface="Calibri" panose="020F0502020204030204" pitchFamily="34" charset="0"/>
                <a:cs typeface="Calibri" panose="020F0502020204030204" pitchFamily="34" charset="0"/>
              </a:rPr>
              <a:t>x </a:t>
            </a:r>
            <a:r>
              <a:rPr lang="vi-VN" sz="3200" dirty="0">
                <a:solidFill>
                  <a:srgbClr val="FF0000"/>
                </a:solidFill>
                <a:latin typeface="Calibri" panose="020F0502020204030204" pitchFamily="34" charset="0"/>
                <a:cs typeface="Calibri" panose="020F0502020204030204" pitchFamily="34" charset="0"/>
              </a:rPr>
              <a:t>6 = 204 (học sinh)</a:t>
            </a:r>
            <a:endParaRPr lang="en-US" sz="3200" dirty="0">
              <a:solidFill>
                <a:srgbClr val="FF0000"/>
              </a:solidFill>
              <a:latin typeface="Calibri" panose="020F0502020204030204" pitchFamily="34" charset="0"/>
              <a:cs typeface="Calibri" panose="020F0502020204030204" pitchFamily="34" charset="0"/>
            </a:endParaRPr>
          </a:p>
          <a:p>
            <a:pPr algn="ctr"/>
            <a:r>
              <a:rPr lang="en-US" sz="3200" dirty="0">
                <a:solidFill>
                  <a:srgbClr val="FF0000"/>
                </a:solidFill>
                <a:latin typeface="Calibri" panose="020F0502020204030204" pitchFamily="34" charset="0"/>
                <a:cs typeface="Calibri" panose="020F0502020204030204" pitchFamily="34" charset="0"/>
              </a:rPr>
              <a:t>K</a:t>
            </a:r>
            <a:r>
              <a:rPr lang="vi-VN" sz="3200" dirty="0" smtClean="0">
                <a:solidFill>
                  <a:srgbClr val="FF0000"/>
                </a:solidFill>
                <a:latin typeface="Calibri" panose="020F0502020204030204" pitchFamily="34" charset="0"/>
                <a:cs typeface="Calibri" panose="020F0502020204030204" pitchFamily="34" charset="0"/>
              </a:rPr>
              <a:t>hối </a:t>
            </a:r>
            <a:r>
              <a:rPr lang="vi-VN" sz="3200" dirty="0">
                <a:solidFill>
                  <a:srgbClr val="FF0000"/>
                </a:solidFill>
                <a:latin typeface="Calibri" panose="020F0502020204030204" pitchFamily="34" charset="0"/>
                <a:cs typeface="Calibri" panose="020F0502020204030204" pitchFamily="34" charset="0"/>
              </a:rPr>
              <a:t>4 của trường tiểu </a:t>
            </a:r>
            <a:r>
              <a:rPr lang="vi-VN" sz="3200" dirty="0" smtClean="0">
                <a:solidFill>
                  <a:srgbClr val="FF0000"/>
                </a:solidFill>
                <a:latin typeface="Calibri" panose="020F0502020204030204" pitchFamily="34" charset="0"/>
                <a:cs typeface="Calibri" panose="020F0502020204030204" pitchFamily="34" charset="0"/>
              </a:rPr>
              <a:t>học</a:t>
            </a:r>
            <a:r>
              <a:rPr lang="en-US" sz="3200" dirty="0" smtClean="0">
                <a:solidFill>
                  <a:srgbClr val="FF0000"/>
                </a:solidFill>
                <a:latin typeface="Calibri" panose="020F0502020204030204" pitchFamily="34" charset="0"/>
                <a:cs typeface="Calibri" panose="020F0502020204030204" pitchFamily="34" charset="0"/>
              </a:rPr>
              <a:t> </a:t>
            </a:r>
            <a:r>
              <a:rPr lang="en-US" sz="3200" dirty="0" err="1" smtClean="0">
                <a:solidFill>
                  <a:srgbClr val="FF0000"/>
                </a:solidFill>
                <a:latin typeface="Calibri" panose="020F0502020204030204" pitchFamily="34" charset="0"/>
                <a:cs typeface="Calibri" panose="020F0502020204030204" pitchFamily="34" charset="0"/>
              </a:rPr>
              <a:t>có</a:t>
            </a:r>
            <a:r>
              <a:rPr lang="en-US" sz="3200" dirty="0" smtClean="0">
                <a:solidFill>
                  <a:srgbClr val="FF0000"/>
                </a:solidFill>
                <a:latin typeface="Calibri" panose="020F0502020204030204" pitchFamily="34" charset="0"/>
                <a:cs typeface="Calibri" panose="020F0502020204030204" pitchFamily="34" charset="0"/>
              </a:rPr>
              <a:t> </a:t>
            </a:r>
            <a:r>
              <a:rPr lang="en-US" sz="3200" dirty="0" err="1" smtClean="0">
                <a:solidFill>
                  <a:srgbClr val="FF0000"/>
                </a:solidFill>
                <a:latin typeface="Calibri" panose="020F0502020204030204" pitchFamily="34" charset="0"/>
                <a:cs typeface="Calibri" panose="020F0502020204030204" pitchFamily="34" charset="0"/>
              </a:rPr>
              <a:t>tổng</a:t>
            </a:r>
            <a:r>
              <a:rPr lang="en-US" sz="3200" dirty="0" smtClean="0">
                <a:solidFill>
                  <a:srgbClr val="FF0000"/>
                </a:solidFill>
                <a:latin typeface="Calibri" panose="020F0502020204030204" pitchFamily="34" charset="0"/>
                <a:cs typeface="Calibri" panose="020F0502020204030204" pitchFamily="34" charset="0"/>
              </a:rPr>
              <a:t> </a:t>
            </a:r>
            <a:r>
              <a:rPr lang="en-US" sz="3200" dirty="0" err="1" smtClean="0">
                <a:solidFill>
                  <a:srgbClr val="FF0000"/>
                </a:solidFill>
                <a:latin typeface="Calibri" panose="020F0502020204030204" pitchFamily="34" charset="0"/>
                <a:cs typeface="Calibri" panose="020F0502020204030204" pitchFamily="34" charset="0"/>
              </a:rPr>
              <a:t>số</a:t>
            </a:r>
            <a:r>
              <a:rPr lang="en-US" sz="3200" dirty="0" smtClean="0">
                <a:solidFill>
                  <a:srgbClr val="FF0000"/>
                </a:solidFill>
                <a:latin typeface="Calibri" panose="020F0502020204030204" pitchFamily="34" charset="0"/>
                <a:cs typeface="Calibri" panose="020F0502020204030204" pitchFamily="34" charset="0"/>
              </a:rPr>
              <a:t> </a:t>
            </a:r>
            <a:r>
              <a:rPr lang="en-US" sz="3200" smtClean="0">
                <a:solidFill>
                  <a:srgbClr val="FF0000"/>
                </a:solidFill>
                <a:latin typeface="Calibri" panose="020F0502020204030204" pitchFamily="34" charset="0"/>
                <a:cs typeface="Calibri" panose="020F0502020204030204" pitchFamily="34" charset="0"/>
              </a:rPr>
              <a:t>lớp</a:t>
            </a:r>
            <a:r>
              <a:rPr lang="vi-VN" sz="3200" smtClean="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là: 6 + 1 = 7 (lớp)</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Trung bình khối 4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(204 + 27): 7 = 33 (học sinh)</a:t>
            </a:r>
            <a:endParaRPr lang="en-US" sz="3200" dirty="0">
              <a:solidFill>
                <a:srgbClr val="FF0000"/>
              </a:solidFill>
              <a:latin typeface="Calibri" panose="020F0502020204030204" pitchFamily="34" charset="0"/>
              <a:cs typeface="Calibri" panose="020F0502020204030204" pitchFamily="34" charset="0"/>
            </a:endParaRPr>
          </a:p>
          <a:p>
            <a:pPr algn="r"/>
            <a:r>
              <a:rPr lang="vi-VN" sz="3200" dirty="0">
                <a:solidFill>
                  <a:srgbClr val="FF0000"/>
                </a:solidFill>
                <a:latin typeface="Calibri" panose="020F0502020204030204" pitchFamily="34" charset="0"/>
                <a:cs typeface="Calibri" panose="020F0502020204030204" pitchFamily="34" charset="0"/>
              </a:rPr>
              <a:t>Đáp số: 33 học sinh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14063" y="294969"/>
            <a:ext cx="11700030" cy="2324140"/>
            <a:chOff x="214063" y="294969"/>
            <a:chExt cx="11700030" cy="2324140"/>
          </a:xfrm>
        </p:grpSpPr>
        <p:grpSp>
          <p:nvGrpSpPr>
            <p:cNvPr id="2" name="Group 1"/>
            <p:cNvGrpSpPr/>
            <p:nvPr/>
          </p:nvGrpSpPr>
          <p:grpSpPr>
            <a:xfrm>
              <a:off x="214063" y="294969"/>
              <a:ext cx="11700030" cy="2324140"/>
              <a:chOff x="214063" y="294969"/>
              <a:chExt cx="11700030"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14063" y="1186040"/>
                <a:ext cx="4293603" cy="1433069"/>
                <a:chOff x="2215528" y="4129449"/>
                <a:chExt cx="4293603" cy="1433069"/>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15528" y="4129449"/>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123929" y="718662"/>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a:t>
              </a:r>
              <a:r>
                <a:rPr lang="en-US"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020 : 10</a:t>
              </a:r>
              <a:r>
                <a:rPr lang="vi-VN" sz="6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99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8"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200</a:t>
            </a:r>
          </a:p>
        </p:txBody>
      </p:sp>
      <p:sp>
        <p:nvSpPr>
          <p:cNvPr id="19"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2 000</a:t>
            </a:r>
          </a:p>
        </p:txBody>
      </p:sp>
      <p:sp>
        <p:nvSpPr>
          <p:cNvPr id="20"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a:t>
            </a:r>
            <a:r>
              <a:rPr lang="en-US" sz="6000" b="1" dirty="0">
                <a:solidFill>
                  <a:srgbClr val="44546A"/>
                </a:solidFill>
              </a:rPr>
              <a:t>2 002</a:t>
            </a:r>
            <a:endParaRPr kumimoji="0" lang="en-US" sz="6000" b="1" i="0" u="none" strike="noStrike" kern="1200" cap="none" spc="0" normalizeH="0" baseline="0" noProof="0" dirty="0">
              <a:ln>
                <a:noFill/>
              </a:ln>
              <a:solidFill>
                <a:srgbClr val="44546A"/>
              </a:solidFill>
              <a:effectLst/>
              <a:uLnTx/>
              <a:uFillTx/>
              <a:ea typeface="+mn-ea"/>
              <a:cs typeface="+mn-cs"/>
            </a:endParaRPr>
          </a:p>
        </p:txBody>
      </p:sp>
      <p:pic>
        <p:nvPicPr>
          <p:cNvPr id="5" name="Picture 4"/>
          <p:cNvPicPr>
            <a:picLocks noChangeAspect="1"/>
          </p:cNvPicPr>
          <p:nvPr/>
        </p:nvPicPr>
        <p:blipFill>
          <a:blip r:embed="rId7"/>
          <a:stretch>
            <a:fillRect/>
          </a:stretch>
        </p:blipFill>
        <p:spPr>
          <a:xfrm>
            <a:off x="1869428" y="1544914"/>
            <a:ext cx="8381742" cy="5209753"/>
          </a:xfrm>
          <a:prstGeom prst="rect">
            <a:avLst/>
          </a:prstGeom>
        </p:spPr>
      </p:pic>
    </p:spTree>
    <p:extLst>
      <p:ext uri="{BB962C8B-B14F-4D97-AF65-F5344CB8AC3E}">
        <p14:creationId xmlns:p14="http://schemas.microsoft.com/office/powerpoint/2010/main" val="138267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0"/>
                                        </p:tgtEl>
                                        <p:attrNameLst>
                                          <p:attrName>fillcolor</p:attrName>
                                        </p:attrNameLst>
                                      </p:cBhvr>
                                      <p:to>
                                        <a:srgbClr val="FFFF00"/>
                                      </p:to>
                                    </p:animClr>
                                    <p:set>
                                      <p:cBhvr>
                                        <p:cTn id="27" dur="1000" fill="hold"/>
                                        <p:tgtEl>
                                          <p:spTgt spid="20"/>
                                        </p:tgtEl>
                                        <p:attrNameLst>
                                          <p:attrName>fill.type</p:attrName>
                                        </p:attrNameLst>
                                      </p:cBhvr>
                                      <p:to>
                                        <p:strVal val="solid"/>
                                      </p:to>
                                    </p:set>
                                    <p:set>
                                      <p:cBhvr>
                                        <p:cTn id="28" dur="1000" fill="hold"/>
                                        <p:tgtEl>
                                          <p:spTgt spid="2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8" grpId="0" animBg="1"/>
      <p:bldP spid="18" grpId="1" animBg="1"/>
      <p:bldP spid="19" grpId="0" animBg="1"/>
      <p:bldP spid="19" grpId="1"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189855"/>
                <a:ext cx="4280542" cy="1429254"/>
                <a:chOff x="2228589" y="4133264"/>
                <a:chExt cx="4280542" cy="1429254"/>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3326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2996110" y="600674"/>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lumMod val="85000"/>
                      <a:lumOff val="15000"/>
                    </a:prstClr>
                  </a:solidFill>
                  <a:effectLst/>
                  <a:uLnTx/>
                  <a:uFillTx/>
                  <a:ea typeface="+mn-ea"/>
                  <a:cs typeface="+mn-cs"/>
                </a:rPr>
                <a:t>9 000 : 100</a:t>
              </a:r>
            </a:p>
          </p:txBody>
        </p:sp>
      </p:grpSp>
      <p:sp>
        <p:nvSpPr>
          <p:cNvPr id="30"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90</a:t>
            </a:r>
          </a:p>
        </p:txBody>
      </p:sp>
      <p:sp>
        <p:nvSpPr>
          <p:cNvPr id="31"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B. 900</a:t>
            </a:r>
          </a:p>
        </p:txBody>
      </p:sp>
      <p:sp>
        <p:nvSpPr>
          <p:cNvPr id="32"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9</a:t>
            </a:r>
          </a:p>
        </p:txBody>
      </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pic>
        <p:nvPicPr>
          <p:cNvPr id="5" name="Picture 4"/>
          <p:cNvPicPr>
            <a:picLocks noChangeAspect="1"/>
          </p:cNvPicPr>
          <p:nvPr/>
        </p:nvPicPr>
        <p:blipFill>
          <a:blip r:embed="rId7"/>
          <a:stretch>
            <a:fillRect/>
          </a:stretch>
        </p:blipFill>
        <p:spPr>
          <a:xfrm>
            <a:off x="1763620" y="2094901"/>
            <a:ext cx="8381742" cy="5209753"/>
          </a:xfrm>
          <a:prstGeom prst="rect">
            <a:avLst/>
          </a:prstGeom>
        </p:spPr>
      </p:pic>
    </p:spTree>
    <p:extLst>
      <p:ext uri="{BB962C8B-B14F-4D97-AF65-F5344CB8AC3E}">
        <p14:creationId xmlns:p14="http://schemas.microsoft.com/office/powerpoint/2010/main" val="142685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30"/>
                                        </p:tgtEl>
                                        <p:attrNameLst>
                                          <p:attrName>fillcolor</p:attrName>
                                        </p:attrNameLst>
                                      </p:cBhvr>
                                      <p:to>
                                        <a:srgbClr val="FFFF00"/>
                                      </p:to>
                                    </p:animClr>
                                    <p:set>
                                      <p:cBhvr>
                                        <p:cTn id="27" dur="1000" fill="hold"/>
                                        <p:tgtEl>
                                          <p:spTgt spid="30"/>
                                        </p:tgtEl>
                                        <p:attrNameLst>
                                          <p:attrName>fill.type</p:attrName>
                                        </p:attrNameLst>
                                      </p:cBhvr>
                                      <p:to>
                                        <p:strVal val="solid"/>
                                      </p:to>
                                    </p:set>
                                    <p:set>
                                      <p:cBhvr>
                                        <p:cTn id="28" dur="1000" fill="hold"/>
                                        <p:tgtEl>
                                          <p:spTgt spid="3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32"/>
                                        </p:tgtEl>
                                        <p:attrNameLst>
                                          <p:attrName>ppt_w</p:attrName>
                                        </p:attrNameLst>
                                      </p:cBhvr>
                                      <p:tavLst>
                                        <p:tav tm="0">
                                          <p:val>
                                            <p:strVal val="ppt_w"/>
                                          </p:val>
                                        </p:tav>
                                        <p:tav tm="100000">
                                          <p:val>
                                            <p:fltVal val="0"/>
                                          </p:val>
                                        </p:tav>
                                      </p:tavLst>
                                    </p:anim>
                                    <p:anim calcmode="lin" valueType="num">
                                      <p:cBhvr>
                                        <p:cTn id="31" dur="1000"/>
                                        <p:tgtEl>
                                          <p:spTgt spid="32"/>
                                        </p:tgtEl>
                                        <p:attrNameLst>
                                          <p:attrName>ppt_h</p:attrName>
                                        </p:attrNameLst>
                                      </p:cBhvr>
                                      <p:tavLst>
                                        <p:tav tm="0">
                                          <p:val>
                                            <p:strVal val="ppt_h"/>
                                          </p:val>
                                        </p:tav>
                                        <p:tav tm="100000">
                                          <p:val>
                                            <p:fltVal val="0"/>
                                          </p:val>
                                        </p:tav>
                                      </p:tavLst>
                                    </p:anim>
                                    <p:anim calcmode="lin" valueType="num">
                                      <p:cBhvr>
                                        <p:cTn id="32" dur="1000"/>
                                        <p:tgtEl>
                                          <p:spTgt spid="32"/>
                                        </p:tgtEl>
                                        <p:attrNameLst>
                                          <p:attrName>style.rotation</p:attrName>
                                        </p:attrNameLst>
                                      </p:cBhvr>
                                      <p:tavLst>
                                        <p:tav tm="0">
                                          <p:val>
                                            <p:fltVal val="0"/>
                                          </p:val>
                                        </p:tav>
                                        <p:tav tm="100000">
                                          <p:val>
                                            <p:fltVal val="90"/>
                                          </p:val>
                                        </p:tav>
                                      </p:tavLst>
                                    </p:anim>
                                    <p:animEffect transition="out" filter="fade">
                                      <p:cBhvr>
                                        <p:cTn id="33" dur="1000"/>
                                        <p:tgtEl>
                                          <p:spTgt spid="32"/>
                                        </p:tgtEl>
                                      </p:cBhvr>
                                    </p:animEffect>
                                    <p:set>
                                      <p:cBhvr>
                                        <p:cTn id="34" dur="1" fill="hold">
                                          <p:stCondLst>
                                            <p:cond delay="999"/>
                                          </p:stCondLst>
                                        </p:cTn>
                                        <p:tgtEl>
                                          <p:spTgt spid="32"/>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31"/>
                                        </p:tgtEl>
                                        <p:attrNameLst>
                                          <p:attrName>ppt_w</p:attrName>
                                        </p:attrNameLst>
                                      </p:cBhvr>
                                      <p:tavLst>
                                        <p:tav tm="0">
                                          <p:val>
                                            <p:strVal val="ppt_w"/>
                                          </p:val>
                                        </p:tav>
                                        <p:tav tm="100000">
                                          <p:val>
                                            <p:fltVal val="0"/>
                                          </p:val>
                                        </p:tav>
                                      </p:tavLst>
                                    </p:anim>
                                    <p:anim calcmode="lin" valueType="num">
                                      <p:cBhvr>
                                        <p:cTn id="37" dur="1000"/>
                                        <p:tgtEl>
                                          <p:spTgt spid="31"/>
                                        </p:tgtEl>
                                        <p:attrNameLst>
                                          <p:attrName>ppt_h</p:attrName>
                                        </p:attrNameLst>
                                      </p:cBhvr>
                                      <p:tavLst>
                                        <p:tav tm="0">
                                          <p:val>
                                            <p:strVal val="ppt_h"/>
                                          </p:val>
                                        </p:tav>
                                        <p:tav tm="100000">
                                          <p:val>
                                            <p:fltVal val="0"/>
                                          </p:val>
                                        </p:tav>
                                      </p:tavLst>
                                    </p:anim>
                                    <p:anim calcmode="lin" valueType="num">
                                      <p:cBhvr>
                                        <p:cTn id="38" dur="1000"/>
                                        <p:tgtEl>
                                          <p:spTgt spid="31"/>
                                        </p:tgtEl>
                                        <p:attrNameLst>
                                          <p:attrName>style.rotation</p:attrName>
                                        </p:attrNameLst>
                                      </p:cBhvr>
                                      <p:tavLst>
                                        <p:tav tm="0">
                                          <p:val>
                                            <p:fltVal val="0"/>
                                          </p:val>
                                        </p:tav>
                                        <p:tav tm="100000">
                                          <p:val>
                                            <p:fltVal val="90"/>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30" grpId="0" animBg="1"/>
      <p:bldP spid="31" grpId="0" animBg="1"/>
      <p:bldP spid="31" grpId="1" animBg="1"/>
      <p:bldP spid="32" grpId="0" animBg="1"/>
      <p:bldP spid="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205912"/>
                <a:ext cx="4280542" cy="1413197"/>
                <a:chOff x="2228589" y="4149321"/>
                <a:chExt cx="4280542" cy="1413197"/>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4932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367128" y="705719"/>
              <a:ext cx="8330651" cy="1123712"/>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lumMod val="85000"/>
                      <a:lumOff val="15000"/>
                    </a:prstClr>
                  </a:solidFill>
                  <a:effectLst/>
                  <a:uLnTx/>
                  <a:uFillTx/>
                  <a:ea typeface="+mn-ea"/>
                  <a:cs typeface="+mn-cs"/>
                </a:rPr>
                <a:t>200 200 : 100</a:t>
              </a:r>
              <a:endParaRPr kumimoji="0" lang="en-US" sz="6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5" name="Rectangle: Rounded Corners 7">
            <a:extLst>
              <a:ext uri="{FF2B5EF4-FFF2-40B4-BE49-F238E27FC236}">
                <a16:creationId xmlns:a16="http://schemas.microsoft.com/office/drawing/2014/main" id="{B445A835-5C19-95AB-3B7E-70C99DD5A827}"/>
              </a:ext>
            </a:extLst>
          </p:cNvPr>
          <p:cNvSpPr/>
          <p:nvPr/>
        </p:nvSpPr>
        <p:spPr>
          <a:xfrm>
            <a:off x="4618691" y="2740089"/>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B. 2 002</a:t>
            </a:r>
          </a:p>
        </p:txBody>
      </p:sp>
      <p:sp>
        <p:nvSpPr>
          <p:cNvPr id="16" name="Rectangle: Rounded Corners 14">
            <a:extLst>
              <a:ext uri="{FF2B5EF4-FFF2-40B4-BE49-F238E27FC236}">
                <a16:creationId xmlns:a16="http://schemas.microsoft.com/office/drawing/2014/main" id="{C09D7110-0589-5968-30A3-3374BE33C162}"/>
              </a:ext>
            </a:extLst>
          </p:cNvPr>
          <p:cNvSpPr/>
          <p:nvPr/>
        </p:nvSpPr>
        <p:spPr>
          <a:xfrm>
            <a:off x="1017006" y="269713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A. 2 000</a:t>
            </a:r>
          </a:p>
        </p:txBody>
      </p:sp>
      <p:sp>
        <p:nvSpPr>
          <p:cNvPr id="17" name="Rectangle: Rounded Corners 16">
            <a:extLst>
              <a:ext uri="{FF2B5EF4-FFF2-40B4-BE49-F238E27FC236}">
                <a16:creationId xmlns:a16="http://schemas.microsoft.com/office/drawing/2014/main" id="{3AED465A-BBB6-6B94-CE4F-2D78F243AA8F}"/>
              </a:ext>
            </a:extLst>
          </p:cNvPr>
          <p:cNvSpPr/>
          <p:nvPr/>
        </p:nvSpPr>
        <p:spPr>
          <a:xfrm>
            <a:off x="8220376" y="2746841"/>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C. 202</a:t>
            </a:r>
          </a:p>
        </p:txBody>
      </p:sp>
      <p:pic>
        <p:nvPicPr>
          <p:cNvPr id="5" name="Picture 4"/>
          <p:cNvPicPr>
            <a:picLocks noChangeAspect="1"/>
          </p:cNvPicPr>
          <p:nvPr/>
        </p:nvPicPr>
        <p:blipFill>
          <a:blip r:embed="rId7"/>
          <a:stretch>
            <a:fillRect/>
          </a:stretch>
        </p:blipFill>
        <p:spPr>
          <a:xfrm>
            <a:off x="2396960" y="1177205"/>
            <a:ext cx="8381742" cy="5209753"/>
          </a:xfrm>
          <a:prstGeom prst="rect">
            <a:avLst/>
          </a:prstGeom>
        </p:spPr>
      </p:pic>
    </p:spTree>
    <p:extLst>
      <p:ext uri="{BB962C8B-B14F-4D97-AF65-F5344CB8AC3E}">
        <p14:creationId xmlns:p14="http://schemas.microsoft.com/office/powerpoint/2010/main" val="342060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5"/>
                                        </p:tgtEl>
                                        <p:attrNameLst>
                                          <p:attrName>fillcolor</p:attrName>
                                        </p:attrNameLst>
                                      </p:cBhvr>
                                      <p:to>
                                        <a:srgbClr val="FFFF00"/>
                                      </p:to>
                                    </p:animClr>
                                    <p:set>
                                      <p:cBhvr>
                                        <p:cTn id="27" dur="1000" fill="hold"/>
                                        <p:tgtEl>
                                          <p:spTgt spid="15"/>
                                        </p:tgtEl>
                                        <p:attrNameLst>
                                          <p:attrName>fill.type</p:attrName>
                                        </p:attrNameLst>
                                      </p:cBhvr>
                                      <p:to>
                                        <p:strVal val="solid"/>
                                      </p:to>
                                    </p:set>
                                    <p:set>
                                      <p:cBhvr>
                                        <p:cTn id="28" dur="1000" fill="hold"/>
                                        <p:tgtEl>
                                          <p:spTgt spid="1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 calcmode="lin" valueType="num">
                                      <p:cBhvr>
                                        <p:cTn id="32" dur="1000"/>
                                        <p:tgtEl>
                                          <p:spTgt spid="16"/>
                                        </p:tgtEl>
                                        <p:attrNameLst>
                                          <p:attrName>style.rotation</p:attrName>
                                        </p:attrNameLst>
                                      </p:cBhvr>
                                      <p:tavLst>
                                        <p:tav tm="0">
                                          <p:val>
                                            <p:fltVal val="0"/>
                                          </p:val>
                                        </p:tav>
                                        <p:tav tm="100000">
                                          <p:val>
                                            <p:fltVal val="90"/>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7"/>
                                        </p:tgtEl>
                                        <p:attrNameLst>
                                          <p:attrName>ppt_w</p:attrName>
                                        </p:attrNameLst>
                                      </p:cBhvr>
                                      <p:tavLst>
                                        <p:tav tm="0">
                                          <p:val>
                                            <p:strVal val="ppt_w"/>
                                          </p:val>
                                        </p:tav>
                                        <p:tav tm="100000">
                                          <p:val>
                                            <p:fltVal val="0"/>
                                          </p:val>
                                        </p:tav>
                                      </p:tavLst>
                                    </p:anim>
                                    <p:anim calcmode="lin" valueType="num">
                                      <p:cBhvr>
                                        <p:cTn id="37" dur="1000"/>
                                        <p:tgtEl>
                                          <p:spTgt spid="17"/>
                                        </p:tgtEl>
                                        <p:attrNameLst>
                                          <p:attrName>ppt_h</p:attrName>
                                        </p:attrNameLst>
                                      </p:cBhvr>
                                      <p:tavLst>
                                        <p:tav tm="0">
                                          <p:val>
                                            <p:strVal val="ppt_h"/>
                                          </p:val>
                                        </p:tav>
                                        <p:tav tm="100000">
                                          <p:val>
                                            <p:fltVal val="0"/>
                                          </p:val>
                                        </p:tav>
                                      </p:tavLst>
                                    </p:anim>
                                    <p:anim calcmode="lin" valueType="num">
                                      <p:cBhvr>
                                        <p:cTn id="38" dur="1000"/>
                                        <p:tgtEl>
                                          <p:spTgt spid="17"/>
                                        </p:tgtEl>
                                        <p:attrNameLst>
                                          <p:attrName>style.rotation</p:attrName>
                                        </p:attrNameLst>
                                      </p:cBhvr>
                                      <p:tavLst>
                                        <p:tav tm="0">
                                          <p:val>
                                            <p:fltVal val="0"/>
                                          </p:val>
                                        </p:tav>
                                        <p:tav tm="100000">
                                          <p:val>
                                            <p:fltVal val="90"/>
                                          </p:val>
                                        </p:tav>
                                      </p:tavLst>
                                    </p:anim>
                                    <p:animEffect transition="out" filter="fade">
                                      <p:cBhvr>
                                        <p:cTn id="39" dur="1000"/>
                                        <p:tgtEl>
                                          <p:spTgt spid="17"/>
                                        </p:tgtEl>
                                      </p:cBhvr>
                                    </p:animEffect>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5" grpId="0"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906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594</Words>
  <Application>Microsoft Office PowerPoint</Application>
  <PresentationFormat>Widescreen</PresentationFormat>
  <Paragraphs>104</Paragraphs>
  <Slides>15</Slides>
  <Notes>9</Notes>
  <HiddenSlides>0</HiddenSlides>
  <MMClips>3</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微软雅黑</vt:lpstr>
      <vt:lpstr>Arial</vt:lpstr>
      <vt:lpstr>Bebas Neue</vt:lpstr>
      <vt:lpstr>Calibri</vt:lpstr>
      <vt:lpstr>Calibri Light</vt:lpstr>
      <vt:lpstr>Karla</vt:lpstr>
      <vt:lpstr>LNTH-LuoLuoNotangYuanTi 1</vt:lpstr>
      <vt:lpstr>Love Ya Like A Sister</vt:lpstr>
      <vt:lpstr>Times New Roman</vt:lpstr>
      <vt:lpstr>UTM Cookies</vt:lpstr>
      <vt:lpstr>1_Office Theme</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PKComputer</cp:lastModifiedBy>
  <cp:revision>36</cp:revision>
  <dcterms:created xsi:type="dcterms:W3CDTF">2023-12-05T09:02:33Z</dcterms:created>
  <dcterms:modified xsi:type="dcterms:W3CDTF">2025-02-19T12:58:41Z</dcterms:modified>
</cp:coreProperties>
</file>