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p:scale>
          <a:sx n="88" d="100"/>
          <a:sy n="88" d="100"/>
        </p:scale>
        <p:origin x="-1224"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pic>
        <p:nvPicPr>
          <p:cNvPr id="18" name="Picture 17">
            <a:extLst>
              <a:ext uri="{FF2B5EF4-FFF2-40B4-BE49-F238E27FC236}">
                <a16:creationId xmlns=""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x-none" sz="3600" smtClean="0">
                <a:solidFill>
                  <a:srgbClr val="FF0000"/>
                </a:solidFill>
              </a:rPr>
              <a:t>9</a:t>
            </a:r>
            <a:endParaRPr lang="x-none" sz="3600" dirty="0">
              <a:solidFill>
                <a:srgbClr val="FF0000"/>
              </a:solidFill>
            </a:endParaRPr>
          </a:p>
        </p:txBody>
      </p:sp>
      <p:sp>
        <p:nvSpPr>
          <p:cNvPr id="75" name="Oval 74">
            <a:extLst>
              <a:ext uri="{FF2B5EF4-FFF2-40B4-BE49-F238E27FC236}">
                <a16:creationId xmlns=""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x-none" sz="4400" dirty="0"/>
            </a:p>
            <a:p>
              <a:pPr>
                <a:lnSpc>
                  <a:spcPct val="200000"/>
                </a:lnSpc>
              </a:pPr>
              <a:r>
                <a:rPr lang="en-US" sz="4400" dirty="0"/>
                <a:t>c) 50 +        = 70		d) 80 -         = 40</a:t>
              </a:r>
              <a:endParaRPr lang="x-none" sz="4400" dirty="0"/>
            </a:p>
          </p:txBody>
        </p:sp>
        <p:sp>
          <p:nvSpPr>
            <p:cNvPr id="10" name="Rounded Rectangle 9">
              <a:extLst>
                <a:ext uri="{FF2B5EF4-FFF2-40B4-BE49-F238E27FC236}">
                  <a16:creationId xmlns=""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x-none" sz="2400" dirty="0"/>
          </a:p>
        </p:txBody>
      </p:sp>
      <p:grpSp>
        <p:nvGrpSpPr>
          <p:cNvPr id="8" name="Group 7">
            <a:extLst>
              <a:ext uri="{FF2B5EF4-FFF2-40B4-BE49-F238E27FC236}">
                <a16:creationId xmlns=""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96</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63</a:t>
            </a: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pic>
        <p:nvPicPr>
          <p:cNvPr id="18" name="Picture 17">
            <a:extLst>
              <a:ext uri="{FF2B5EF4-FFF2-40B4-BE49-F238E27FC236}">
                <a16:creationId xmlns=""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x-none" sz="2800" dirty="0"/>
              <a:t>60 + 40 = 100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50 + 50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50 + 50 = 100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70 + 30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70 + 30 = 100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20 + 80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x-none" sz="2800" dirty="0"/>
              <a:t>100 - 20 = 80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100 - 30 = 70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100 - 50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100 - 50 = 50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100 - 90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x-none" sz="2800" dirty="0"/>
              <a:t>Đặt tính rồi tính</a:t>
            </a:r>
          </a:p>
        </p:txBody>
      </p:sp>
      <p:sp>
        <p:nvSpPr>
          <p:cNvPr id="48" name="Rectangle 47">
            <a:extLst>
              <a:ext uri="{FF2B5EF4-FFF2-40B4-BE49-F238E27FC236}">
                <a16:creationId xmlns=""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x-none" sz="2800" dirty="0"/>
              <a:t>Hai phép tính nào dưới đây có cùng kết quả?</a:t>
            </a:r>
          </a:p>
        </p:txBody>
      </p:sp>
      <p:grpSp>
        <p:nvGrpSpPr>
          <p:cNvPr id="28" name="Group 27">
            <a:extLst>
              <a:ext uri="{FF2B5EF4-FFF2-40B4-BE49-F238E27FC236}">
                <a16:creationId xmlns=""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x-none" sz="2800" dirty="0"/>
              <a:t>Số?</a:t>
            </a:r>
          </a:p>
        </p:txBody>
      </p:sp>
      <p:grpSp>
        <p:nvGrpSpPr>
          <p:cNvPr id="65" name="Group 64">
            <a:extLst>
              <a:ext uri="{FF2B5EF4-FFF2-40B4-BE49-F238E27FC236}">
                <a16:creationId xmlns=""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t>80</a:t>
            </a:r>
          </a:p>
        </p:txBody>
      </p:sp>
      <p:sp>
        <p:nvSpPr>
          <p:cNvPr id="67" name="TextBox 66">
            <a:extLst>
              <a:ext uri="{FF2B5EF4-FFF2-40B4-BE49-F238E27FC236}">
                <a16:creationId xmlns=""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x-none" sz="2400" dirty="0"/>
              <a:t> </a:t>
            </a:r>
          </a:p>
        </p:txBody>
      </p:sp>
      <p:pic>
        <p:nvPicPr>
          <p:cNvPr id="7" name="Picture 6">
            <a:extLst>
              <a:ext uri="{FF2B5EF4-FFF2-40B4-BE49-F238E27FC236}">
                <a16:creationId xmlns=""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 xmlns:a16="http://schemas.microsoft.com/office/drawing/2014/main" id="{DE2ECBEE-BCA2-ED44-90E7-FD1986A1E7EF}"/>
              </a:ext>
            </a:extLst>
          </p:cNvPr>
          <p:cNvGrpSpPr/>
          <p:nvPr/>
        </p:nvGrpSpPr>
        <p:grpSpPr>
          <a:xfrm>
            <a:off x="5774354"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r>
                <a:rPr lang="en-US" sz="2400" dirty="0" err="1" smtClean="0">
                  <a:latin typeface="Arial" panose="020B0604020202020204" pitchFamily="34" charset="0"/>
                  <a:ea typeface="Calibri" panose="020F0502020204030204" pitchFamily="34" charset="0"/>
                  <a:cs typeface="Times New Roman" panose="02020603050405020304" pitchFamily="18" charset="0"/>
                </a:rPr>
                <a:t>hành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khách</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hành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khách</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3505990"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a:t>
            </a: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124136"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623</Words>
  <Application>Microsoft Office PowerPoint</Application>
  <PresentationFormat>Custom</PresentationFormat>
  <Paragraphs>239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User</cp:lastModifiedBy>
  <cp:revision>182</cp:revision>
  <dcterms:created xsi:type="dcterms:W3CDTF">2021-06-02T01:34:28Z</dcterms:created>
  <dcterms:modified xsi:type="dcterms:W3CDTF">2023-09-20T00:37:35Z</dcterms:modified>
</cp:coreProperties>
</file>