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82" r:id="rId6"/>
    <p:sldId id="268" r:id="rId7"/>
    <p:sldId id="269" r:id="rId8"/>
    <p:sldId id="283" r:id="rId9"/>
    <p:sldId id="259" r:id="rId10"/>
    <p:sldId id="267" r:id="rId11"/>
    <p:sldId id="271" r:id="rId12"/>
    <p:sldId id="272" r:id="rId13"/>
    <p:sldId id="28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4" d="100"/>
          <a:sy n="84" d="100"/>
        </p:scale>
        <p:origin x="-15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964914"/>
            <a:chOff x="779145" y="1840950"/>
            <a:chExt cx="5900624" cy="29649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96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89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x-non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xmlns="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xmlns="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xmlns="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xmlns="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xmlns="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xmlns="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xmlns="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xmlns="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xmlns="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xmlns="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xmlns="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xmlns="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xmlns="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xmlns="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xmlns="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xmlns="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xmlns="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xmlns="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xmlns="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xmlns="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xmlns="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xmlns="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xmlns="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xmlns="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xmlns="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xmlns="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xmlns="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xmlns="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xmlns="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xmlns="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xmlns="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xmlns="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xmlns="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xmlns="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xmlns="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xmlns="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xmlns="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xmlns="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xmlns="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xmlns="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x-none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xmlns="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x-none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xmlns="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the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x-none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2748170-9FE3-AF46-8443-2DB6F8DF8BE1}"/>
              </a:ext>
            </a:extLst>
          </p:cNvPr>
          <p:cNvSpPr txBox="1"/>
          <p:nvPr/>
        </p:nvSpPr>
        <p:spPr>
          <a:xfrm>
            <a:off x="1538335" y="275562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539</Words>
  <Application>Microsoft Office PowerPoint</Application>
  <PresentationFormat>Custom</PresentationFormat>
  <Paragraphs>194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169</cp:revision>
  <dcterms:created xsi:type="dcterms:W3CDTF">2021-06-02T01:34:28Z</dcterms:created>
  <dcterms:modified xsi:type="dcterms:W3CDTF">2023-09-22T00:29:07Z</dcterms:modified>
</cp:coreProperties>
</file>