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86" r:id="rId5"/>
    <p:sldId id="287" r:id="rId6"/>
    <p:sldId id="258" r:id="rId7"/>
    <p:sldId id="264" r:id="rId8"/>
    <p:sldId id="268" r:id="rId9"/>
    <p:sldId id="259" r:id="rId10"/>
    <p:sldId id="270" r:id="rId11"/>
    <p:sldId id="271" r:id="rId12"/>
    <p:sldId id="285" r:id="rId13"/>
    <p:sldId id="288" r:id="rId14"/>
    <p:sldId id="289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868"/>
    <a:srgbClr val="59C030"/>
    <a:srgbClr val="F6B843"/>
    <a:srgbClr val="66E5B9"/>
    <a:srgbClr val="F0C9BF"/>
    <a:srgbClr val="F5A45F"/>
    <a:srgbClr val="FFED8E"/>
    <a:srgbClr val="B2E3FC"/>
    <a:srgbClr val="FFF89A"/>
    <a:srgbClr val="F06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69" autoAdjust="0"/>
    <p:restoredTop sz="94660"/>
  </p:normalViewPr>
  <p:slideViewPr>
    <p:cSldViewPr snapToGrid="0">
      <p:cViewPr varScale="1">
        <p:scale>
          <a:sx n="83" d="100"/>
          <a:sy n="83" d="100"/>
        </p:scale>
        <p:origin x="23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656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92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10.wdp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16.wdp"/><Relationship Id="rId18" Type="http://schemas.microsoft.com/office/2007/relationships/hdphoto" Target="../media/hdphoto19.wdp"/><Relationship Id="rId26" Type="http://schemas.openxmlformats.org/officeDocument/2006/relationships/image" Target="../media/image26.png"/><Relationship Id="rId3" Type="http://schemas.microsoft.com/office/2007/relationships/hdphoto" Target="../media/hdphoto11.wdp"/><Relationship Id="rId21" Type="http://schemas.microsoft.com/office/2007/relationships/hdphoto" Target="../media/hdphoto21.wdp"/><Relationship Id="rId7" Type="http://schemas.microsoft.com/office/2007/relationships/hdphoto" Target="../media/hdphoto13.wdp"/><Relationship Id="rId12" Type="http://schemas.openxmlformats.org/officeDocument/2006/relationships/image" Target="../media/image20.png"/><Relationship Id="rId17" Type="http://schemas.openxmlformats.org/officeDocument/2006/relationships/image" Target="../media/image22.png"/><Relationship Id="rId25" Type="http://schemas.microsoft.com/office/2007/relationships/hdphoto" Target="../media/hdphoto23.wdp"/><Relationship Id="rId2" Type="http://schemas.openxmlformats.org/officeDocument/2006/relationships/image" Target="../media/image15.png"/><Relationship Id="rId16" Type="http://schemas.microsoft.com/office/2007/relationships/hdphoto" Target="../media/hdphoto18.wdp"/><Relationship Id="rId20" Type="http://schemas.microsoft.com/office/2007/relationships/hdphoto" Target="../media/hdphoto20.wdp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11" Type="http://schemas.microsoft.com/office/2007/relationships/hdphoto" Target="../media/hdphoto15.wdp"/><Relationship Id="rId24" Type="http://schemas.openxmlformats.org/officeDocument/2006/relationships/image" Target="../media/image25.png"/><Relationship Id="rId5" Type="http://schemas.microsoft.com/office/2007/relationships/hdphoto" Target="../media/hdphoto12.wdp"/><Relationship Id="rId15" Type="http://schemas.openxmlformats.org/officeDocument/2006/relationships/image" Target="../media/image21.png"/><Relationship Id="rId23" Type="http://schemas.microsoft.com/office/2007/relationships/hdphoto" Target="../media/hdphoto22.wdp"/><Relationship Id="rId10" Type="http://schemas.openxmlformats.org/officeDocument/2006/relationships/image" Target="../media/image19.png"/><Relationship Id="rId19" Type="http://schemas.openxmlformats.org/officeDocument/2006/relationships/image" Target="../media/image23.png"/><Relationship Id="rId4" Type="http://schemas.openxmlformats.org/officeDocument/2006/relationships/image" Target="../media/image16.png"/><Relationship Id="rId9" Type="http://schemas.microsoft.com/office/2007/relationships/hdphoto" Target="../media/hdphoto14.wdp"/><Relationship Id="rId14" Type="http://schemas.microsoft.com/office/2007/relationships/hdphoto" Target="../media/hdphoto17.wdp"/><Relationship Id="rId22" Type="http://schemas.openxmlformats.org/officeDocument/2006/relationships/image" Target="../media/image24.png"/><Relationship Id="rId27" Type="http://schemas.microsoft.com/office/2007/relationships/hdphoto" Target="../media/hdphoto24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microsoft.com/office/2007/relationships/hdphoto" Target="../media/hdphoto32.wdp"/><Relationship Id="rId3" Type="http://schemas.microsoft.com/office/2007/relationships/hdphoto" Target="../media/hdphoto27.wdp"/><Relationship Id="rId7" Type="http://schemas.microsoft.com/office/2007/relationships/hdphoto" Target="../media/hdphoto29.wdp"/><Relationship Id="rId12" Type="http://schemas.microsoft.com/office/2007/relationships/hdphoto" Target="../media/hdphoto3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microsoft.com/office/2007/relationships/hdphoto" Target="../media/hdphoto28.wdp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microsoft.com/office/2007/relationships/hdphoto" Target="../media/hdphoto30.wdp"/><Relationship Id="rId14" Type="http://schemas.microsoft.com/office/2007/relationships/hdphoto" Target="../media/hdphoto33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014165" y="321361"/>
            <a:ext cx="6163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TRONG PHẠM VI 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032504" y="2114120"/>
            <a:ext cx="6126997" cy="262975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7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CỘNG (QUA 10)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TRONG PHẠM VI 20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FDFBFC1-EB09-7443-B29F-D86F517A4ECA}"/>
              </a:ext>
            </a:extLst>
          </p:cNvPr>
          <p:cNvGrpSpPr/>
          <p:nvPr/>
        </p:nvGrpSpPr>
        <p:grpSpPr>
          <a:xfrm>
            <a:off x="884318" y="72879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1064E4-63AB-384A-B8A7-66B409FF15C6}"/>
              </a:ext>
            </a:extLst>
          </p:cNvPr>
          <p:cNvSpPr txBox="1"/>
          <p:nvPr/>
        </p:nvSpPr>
        <p:spPr>
          <a:xfrm>
            <a:off x="1544512" y="953906"/>
            <a:ext cx="9763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3 + 8 </a:t>
            </a:r>
            <a:endParaRPr lang="en-VN" sz="2800" dirty="0"/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62" y="-45894"/>
            <a:ext cx="2237784" cy="863493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DEF1A76-EE40-6C44-96B2-87F3B84C82A4}"/>
              </a:ext>
            </a:extLst>
          </p:cNvPr>
          <p:cNvGrpSpPr/>
          <p:nvPr/>
        </p:nvGrpSpPr>
        <p:grpSpPr>
          <a:xfrm>
            <a:off x="884318" y="1749895"/>
            <a:ext cx="8674592" cy="630790"/>
            <a:chOff x="884318" y="1749895"/>
            <a:chExt cx="8674592" cy="63079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F83B6D7-E2CA-EA4E-903E-CC4030F2647B}"/>
                </a:ext>
              </a:extLst>
            </p:cNvPr>
            <p:cNvSpPr txBox="1"/>
            <p:nvPr/>
          </p:nvSpPr>
          <p:spPr>
            <a:xfrm>
              <a:off x="884318" y="1857465"/>
              <a:ext cx="8674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800" dirty="0" err="1"/>
                <a:t>Cách</a:t>
              </a:r>
              <a:r>
                <a:rPr lang="en-US" sz="2800" dirty="0"/>
                <a:t> 1:    3  +  8  =  10  +  1  = 	</a:t>
              </a:r>
              <a:endParaRPr lang="en-VN" sz="2800" dirty="0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20C0F89F-19C3-344D-9546-C9F521129532}"/>
                </a:ext>
              </a:extLst>
            </p:cNvPr>
            <p:cNvSpPr/>
            <p:nvPr/>
          </p:nvSpPr>
          <p:spPr>
            <a:xfrm>
              <a:off x="6292299" y="1749895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12C307-6C50-8A42-BB86-76BD5B28DDF5}"/>
              </a:ext>
            </a:extLst>
          </p:cNvPr>
          <p:cNvGrpSpPr/>
          <p:nvPr/>
        </p:nvGrpSpPr>
        <p:grpSpPr>
          <a:xfrm>
            <a:off x="3300984" y="2277702"/>
            <a:ext cx="972405" cy="421106"/>
            <a:chOff x="3435485" y="2273968"/>
            <a:chExt cx="636736" cy="4211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EA1C89-CCE2-6547-9D72-6646472385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8A75DC3-6380-474A-AA9F-C32CE7F399AF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9106485-3603-4E47-BCC3-036ECFFB9283}"/>
              </a:ext>
            </a:extLst>
          </p:cNvPr>
          <p:cNvSpPr/>
          <p:nvPr/>
        </p:nvSpPr>
        <p:spPr>
          <a:xfrm>
            <a:off x="2801857" y="266401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9C6A36D-CBCA-7346-8D3D-EDF811E48E29}"/>
              </a:ext>
            </a:extLst>
          </p:cNvPr>
          <p:cNvSpPr/>
          <p:nvPr/>
        </p:nvSpPr>
        <p:spPr>
          <a:xfrm>
            <a:off x="4154794" y="2661680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88336BD-7539-6A47-96DE-E4376A55111B}"/>
              </a:ext>
            </a:extLst>
          </p:cNvPr>
          <p:cNvSpPr/>
          <p:nvPr/>
        </p:nvSpPr>
        <p:spPr>
          <a:xfrm>
            <a:off x="6292299" y="1756180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11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B032921-AF4D-8B47-BE02-4EBC5FA5692C}"/>
              </a:ext>
            </a:extLst>
          </p:cNvPr>
          <p:cNvGrpSpPr/>
          <p:nvPr/>
        </p:nvGrpSpPr>
        <p:grpSpPr>
          <a:xfrm>
            <a:off x="938687" y="3843798"/>
            <a:ext cx="8674592" cy="630790"/>
            <a:chOff x="884318" y="1749895"/>
            <a:chExt cx="8674592" cy="63079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6CE506D-D571-4448-BF29-524C877B3505}"/>
                </a:ext>
              </a:extLst>
            </p:cNvPr>
            <p:cNvSpPr txBox="1"/>
            <p:nvPr/>
          </p:nvSpPr>
          <p:spPr>
            <a:xfrm>
              <a:off x="884318" y="1857465"/>
              <a:ext cx="8674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800" dirty="0" err="1"/>
                <a:t>Cách</a:t>
              </a:r>
              <a:r>
                <a:rPr lang="en-US" sz="2800" dirty="0"/>
                <a:t> 2:    3  +  8  =  1  +  10  = 	</a:t>
              </a:r>
              <a:endParaRPr lang="en-VN" sz="2800" dirty="0"/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37232F27-9FB0-4741-9E64-EA362DC1DF9B}"/>
                </a:ext>
              </a:extLst>
            </p:cNvPr>
            <p:cNvSpPr/>
            <p:nvPr/>
          </p:nvSpPr>
          <p:spPr>
            <a:xfrm>
              <a:off x="6292299" y="1749895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C0FB53E-8AB5-8949-890C-8979B3C315F3}"/>
              </a:ext>
            </a:extLst>
          </p:cNvPr>
          <p:cNvGrpSpPr/>
          <p:nvPr/>
        </p:nvGrpSpPr>
        <p:grpSpPr>
          <a:xfrm>
            <a:off x="2542625" y="4383696"/>
            <a:ext cx="972405" cy="421106"/>
            <a:chOff x="3435485" y="2273968"/>
            <a:chExt cx="636736" cy="421106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6D32616-C24B-DC4B-BCAE-4DF33ADE10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7FDCDD0-479C-E649-8DD3-045D9B7633E1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25E4DEEE-34C9-AB4E-A3FE-C3753D42F341}"/>
              </a:ext>
            </a:extLst>
          </p:cNvPr>
          <p:cNvSpPr/>
          <p:nvPr/>
        </p:nvSpPr>
        <p:spPr>
          <a:xfrm>
            <a:off x="2043498" y="4770012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6991A7C-C845-5441-9599-EBF418A68F50}"/>
              </a:ext>
            </a:extLst>
          </p:cNvPr>
          <p:cNvSpPr/>
          <p:nvPr/>
        </p:nvSpPr>
        <p:spPr>
          <a:xfrm>
            <a:off x="3396435" y="476767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2287119-F653-2B4C-AE3C-8D8D1D52DA3E}"/>
              </a:ext>
            </a:extLst>
          </p:cNvPr>
          <p:cNvSpPr/>
          <p:nvPr/>
        </p:nvSpPr>
        <p:spPr>
          <a:xfrm>
            <a:off x="6346668" y="3850083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0245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 animBg="1"/>
          <p:bldP spid="28" grpId="0" animBg="1"/>
          <p:bldP spid="29" grpId="0" animBg="1"/>
          <p:bldP spid="36" grpId="0" animBg="1"/>
          <p:bldP spid="37" grpId="0" animBg="1"/>
          <p:bldP spid="3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 animBg="1"/>
          <p:bldP spid="28" grpId="0" animBg="1"/>
          <p:bldP spid="29" grpId="0" animBg="1"/>
          <p:bldP spid="36" grpId="0" animBg="1"/>
          <p:bldP spid="37" grpId="0" animBg="1"/>
          <p:bldP spid="38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F47074-F734-4E47-AC49-15ED38B037B8}"/>
              </a:ext>
            </a:extLst>
          </p:cNvPr>
          <p:cNvGrpSpPr/>
          <p:nvPr/>
        </p:nvGrpSpPr>
        <p:grpSpPr>
          <a:xfrm>
            <a:off x="806226" y="177240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EAF8CDE-1D42-3D49-ACB0-B4AC21FD0BE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D080BC5-9EC4-B841-A8ED-CA6CC45457F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603546"/>
              </p:ext>
            </p:extLst>
          </p:nvPr>
        </p:nvGraphicFramePr>
        <p:xfrm>
          <a:off x="1123943" y="1017740"/>
          <a:ext cx="9314017" cy="2336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4425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2056412081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1161771258"/>
                    </a:ext>
                  </a:extLst>
                </a:gridCol>
              </a:tblGrid>
              <a:tr h="743340">
                <a:tc rowSpan="2">
                  <a:txBody>
                    <a:bodyPr/>
                    <a:lstStyle/>
                    <a:p>
                      <a:pPr algn="ctr"/>
                      <a:r>
                        <a:rPr lang="en-VN" sz="4400" b="0" dirty="0">
                          <a:solidFill>
                            <a:schemeClr val="tx1"/>
                          </a:solidFill>
                          <a:latin typeface="+mn-lt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82293">
                <a:tc vMerge="1">
                  <a:txBody>
                    <a:bodyPr/>
                    <a:lstStyle/>
                    <a:p>
                      <a:pPr algn="ctr"/>
                      <a:endParaRPr lang="en-VN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811169">
                <a:tc>
                  <a:txBody>
                    <a:bodyPr/>
                    <a:lstStyle/>
                    <a:p>
                      <a:pPr algn="ctr"/>
                      <a:endParaRPr lang="en-VN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3523098" y="2641089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601706-A114-A540-963F-5DCE24DB7A06}"/>
              </a:ext>
            </a:extLst>
          </p:cNvPr>
          <p:cNvSpPr txBox="1"/>
          <p:nvPr/>
        </p:nvSpPr>
        <p:spPr>
          <a:xfrm>
            <a:off x="4514423" y="264108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526444-BD8D-7A41-99F6-D0D496C419F3}"/>
              </a:ext>
            </a:extLst>
          </p:cNvPr>
          <p:cNvSpPr txBox="1"/>
          <p:nvPr/>
        </p:nvSpPr>
        <p:spPr>
          <a:xfrm>
            <a:off x="5550598" y="264108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55096-F278-BF41-8442-B7AA122EB20C}"/>
              </a:ext>
            </a:extLst>
          </p:cNvPr>
          <p:cNvSpPr txBox="1"/>
          <p:nvPr/>
        </p:nvSpPr>
        <p:spPr>
          <a:xfrm>
            <a:off x="6490821" y="264108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E0515F-A022-4B41-9D6E-EB148E05A436}"/>
              </a:ext>
            </a:extLst>
          </p:cNvPr>
          <p:cNvSpPr txBox="1"/>
          <p:nvPr/>
        </p:nvSpPr>
        <p:spPr>
          <a:xfrm>
            <a:off x="7524167" y="264108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72C0B474-9F27-BD4E-83A0-D9F21D100BC5}"/>
              </a:ext>
            </a:extLst>
          </p:cNvPr>
          <p:cNvSpPr/>
          <p:nvPr/>
        </p:nvSpPr>
        <p:spPr>
          <a:xfrm>
            <a:off x="1631561" y="3585883"/>
            <a:ext cx="1506126" cy="523220"/>
          </a:xfrm>
          <a:prstGeom prst="roundRect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B83614-0EEF-9144-A618-69CF6D356BE7}"/>
              </a:ext>
            </a:extLst>
          </p:cNvPr>
          <p:cNvGrpSpPr/>
          <p:nvPr/>
        </p:nvGrpSpPr>
        <p:grpSpPr>
          <a:xfrm>
            <a:off x="741033" y="3360774"/>
            <a:ext cx="605826" cy="830997"/>
            <a:chOff x="3174278" y="237323"/>
            <a:chExt cx="605826" cy="830997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C6C75C4-6D90-6040-9B38-8F6920E5D21F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E9C45E1-7D16-3540-BEFA-84B59E43775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90D7F09-4890-C946-8BA4-60421F9C3262}"/>
              </a:ext>
            </a:extLst>
          </p:cNvPr>
          <p:cNvSpPr txBox="1"/>
          <p:nvPr/>
        </p:nvSpPr>
        <p:spPr>
          <a:xfrm>
            <a:off x="795402" y="4316380"/>
            <a:ext cx="8797362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3200" dirty="0"/>
              <a:t>9   +    5    +   3 = 		</a:t>
            </a: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3200" dirty="0"/>
              <a:t>6   +    3    +   4 = 	</a:t>
            </a: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3200" dirty="0"/>
              <a:t>10  -    2    +   5 = </a:t>
            </a:r>
            <a:endParaRPr lang="en-VN" sz="3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8D16A49-5AAE-224A-B9A3-7476B477087C}"/>
              </a:ext>
            </a:extLst>
          </p:cNvPr>
          <p:cNvSpPr txBox="1"/>
          <p:nvPr/>
        </p:nvSpPr>
        <p:spPr>
          <a:xfrm>
            <a:off x="1877603" y="3585883"/>
            <a:ext cx="114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Tính:</a:t>
            </a:r>
          </a:p>
        </p:txBody>
      </p:sp>
      <p:sp>
        <p:nvSpPr>
          <p:cNvPr id="36" name="Curved Down Arrow 35">
            <a:extLst>
              <a:ext uri="{FF2B5EF4-FFF2-40B4-BE49-F238E27FC236}">
                <a16:creationId xmlns:a16="http://schemas.microsoft.com/office/drawing/2014/main" id="{82C24E16-0326-EB4D-B458-DFF9A4C6F5D6}"/>
              </a:ext>
            </a:extLst>
          </p:cNvPr>
          <p:cNvSpPr/>
          <p:nvPr/>
        </p:nvSpPr>
        <p:spPr>
          <a:xfrm>
            <a:off x="1631562" y="4198266"/>
            <a:ext cx="1506126" cy="359338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7" name="Curved Down Arrow 36">
            <a:extLst>
              <a:ext uri="{FF2B5EF4-FFF2-40B4-BE49-F238E27FC236}">
                <a16:creationId xmlns:a16="http://schemas.microsoft.com/office/drawing/2014/main" id="{CFD096C9-15AF-9541-9FF5-C676F66B930F}"/>
              </a:ext>
            </a:extLst>
          </p:cNvPr>
          <p:cNvSpPr/>
          <p:nvPr/>
        </p:nvSpPr>
        <p:spPr>
          <a:xfrm>
            <a:off x="3008297" y="4187699"/>
            <a:ext cx="1265778" cy="37411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71ABB9AD-122F-D34B-8897-8EFD95FDC7A2}"/>
              </a:ext>
            </a:extLst>
          </p:cNvPr>
          <p:cNvSpPr/>
          <p:nvPr/>
        </p:nvSpPr>
        <p:spPr>
          <a:xfrm>
            <a:off x="4855178" y="4316380"/>
            <a:ext cx="656292" cy="61730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F225D110-FCCD-964C-A796-E042EF282CB2}"/>
              </a:ext>
            </a:extLst>
          </p:cNvPr>
          <p:cNvSpPr/>
          <p:nvPr/>
        </p:nvSpPr>
        <p:spPr>
          <a:xfrm>
            <a:off x="4863507" y="5134815"/>
            <a:ext cx="656292" cy="61730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265AD143-5B9F-5E41-AA54-4B4A44141828}"/>
              </a:ext>
            </a:extLst>
          </p:cNvPr>
          <p:cNvSpPr/>
          <p:nvPr/>
        </p:nvSpPr>
        <p:spPr>
          <a:xfrm>
            <a:off x="4898356" y="5895524"/>
            <a:ext cx="656292" cy="61730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8057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  <p:bldP spid="15" grpId="0" animBg="1"/>
      <p:bldP spid="16" grpId="0" animBg="1"/>
      <p:bldP spid="17" grpId="0" animBg="1"/>
      <p:bldP spid="18" grpId="0" animBg="1"/>
      <p:bldP spid="30" grpId="0" animBg="1"/>
      <p:bldP spid="34" grpId="0"/>
      <p:bldP spid="35" grpId="0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644E62E-AC8B-5241-8655-377769D50ED6}"/>
              </a:ext>
            </a:extLst>
          </p:cNvPr>
          <p:cNvGrpSpPr/>
          <p:nvPr/>
        </p:nvGrpSpPr>
        <p:grpSpPr>
          <a:xfrm>
            <a:off x="761050" y="20419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2E75710-C9BC-854B-9DBD-258BE7CDC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6EF1E38-3E18-7443-A04C-FF513130278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61CD122-EE3B-394C-B262-21A59707C4C6}"/>
              </a:ext>
            </a:extLst>
          </p:cNvPr>
          <p:cNvSpPr txBox="1"/>
          <p:nvPr/>
        </p:nvSpPr>
        <p:spPr>
          <a:xfrm>
            <a:off x="1421243" y="445109"/>
            <a:ext cx="1041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Tìm cá cho mèo.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A426DB3-952D-FA4F-AE22-50D3A4022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62" y="1555057"/>
            <a:ext cx="10528300" cy="42799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B2D12AD-943E-0142-A3C2-0AD2366EA0BD}"/>
              </a:ext>
            </a:extLst>
          </p:cNvPr>
          <p:cNvCxnSpPr>
            <a:cxnSpLocks/>
          </p:cNvCxnSpPr>
          <p:nvPr/>
        </p:nvCxnSpPr>
        <p:spPr>
          <a:xfrm>
            <a:off x="5004262" y="3275215"/>
            <a:ext cx="2327563" cy="141316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2D14614-88D9-E746-984F-3525E3A5CD36}"/>
              </a:ext>
            </a:extLst>
          </p:cNvPr>
          <p:cNvCxnSpPr>
            <a:cxnSpLocks/>
          </p:cNvCxnSpPr>
          <p:nvPr/>
        </p:nvCxnSpPr>
        <p:spPr>
          <a:xfrm>
            <a:off x="7467600" y="3354185"/>
            <a:ext cx="2327563" cy="1413163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734F05A-9A7F-1540-9389-46E59AAB6635}"/>
              </a:ext>
            </a:extLst>
          </p:cNvPr>
          <p:cNvCxnSpPr>
            <a:cxnSpLocks/>
          </p:cNvCxnSpPr>
          <p:nvPr/>
        </p:nvCxnSpPr>
        <p:spPr>
          <a:xfrm flipH="1">
            <a:off x="2144684" y="3412375"/>
            <a:ext cx="7158090" cy="135497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5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78A3DC7-706E-4940-9278-5EAEA469CE95}"/>
              </a:ext>
            </a:extLst>
          </p:cNvPr>
          <p:cNvGrpSpPr/>
          <p:nvPr/>
        </p:nvGrpSpPr>
        <p:grpSpPr>
          <a:xfrm>
            <a:off x="761050" y="20419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9C9013F-1735-E244-B9FA-2B68DA2FD30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CD0A230-FF45-9F4B-99BC-3E3BDF3DAAE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B5F2BA4-38EE-AC43-8FEA-6670CC4B57B0}"/>
              </a:ext>
            </a:extLst>
          </p:cNvPr>
          <p:cNvSpPr txBox="1"/>
          <p:nvPr/>
        </p:nvSpPr>
        <p:spPr>
          <a:xfrm>
            <a:off x="1421243" y="445109"/>
            <a:ext cx="1041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17541A-A71B-564C-86E5-19E084614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58" y="968329"/>
            <a:ext cx="8654084" cy="397036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5523BE5-2925-3545-90CD-E11E5C56C42A}"/>
              </a:ext>
            </a:extLst>
          </p:cNvPr>
          <p:cNvGrpSpPr/>
          <p:nvPr/>
        </p:nvGrpSpPr>
        <p:grpSpPr>
          <a:xfrm>
            <a:off x="4171680" y="5089452"/>
            <a:ext cx="6804863" cy="1323439"/>
            <a:chOff x="1032454" y="4348202"/>
            <a:chExt cx="7991617" cy="132343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7B4EA6E-DC55-C14B-A674-0E047F5AD4C1}"/>
                </a:ext>
              </a:extLst>
            </p:cNvPr>
            <p:cNvSpPr/>
            <p:nvPr/>
          </p:nvSpPr>
          <p:spPr>
            <a:xfrm>
              <a:off x="1957107" y="4348202"/>
              <a:ext cx="706696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</a:t>
              </a:r>
            </a:p>
            <a:p>
              <a:pPr algn="ctr"/>
              <a:endParaRPr lang="en-V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E6FA3504-C5EF-BF40-860E-7A2E6675895B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287EA5F-417D-F84F-9002-2B9C8D764A0E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DFC0940B-C1EF-114F-964A-222D6C1708FC}"/>
                </a:ext>
              </a:extLst>
            </p:cNvPr>
            <p:cNvSpPr/>
            <p:nvPr/>
          </p:nvSpPr>
          <p:spPr>
            <a:xfrm>
              <a:off x="4106237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792355B-549D-BC4B-BB0C-E938DF73C535}"/>
              </a:ext>
            </a:extLst>
          </p:cNvPr>
          <p:cNvSpPr/>
          <p:nvPr/>
        </p:nvSpPr>
        <p:spPr>
          <a:xfrm>
            <a:off x="4172223" y="531556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5608C0A-1994-5E44-BCBD-BEFC6473EECF}"/>
              </a:ext>
            </a:extLst>
          </p:cNvPr>
          <p:cNvSpPr/>
          <p:nvPr/>
        </p:nvSpPr>
        <p:spPr>
          <a:xfrm>
            <a:off x="5426088" y="5313948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3BF5EB4-1DE1-4740-A995-911930DA2E4B}"/>
              </a:ext>
            </a:extLst>
          </p:cNvPr>
          <p:cNvSpPr/>
          <p:nvPr/>
        </p:nvSpPr>
        <p:spPr>
          <a:xfrm>
            <a:off x="6785579" y="529077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27278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156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3C4972A-7D09-8D47-B64F-8B0EF5D7FF7A}"/>
              </a:ext>
            </a:extLst>
          </p:cNvPr>
          <p:cNvGrpSpPr/>
          <p:nvPr/>
        </p:nvGrpSpPr>
        <p:grpSpPr>
          <a:xfrm>
            <a:off x="1544512" y="1766521"/>
            <a:ext cx="6757052" cy="630790"/>
            <a:chOff x="1544512" y="1766521"/>
            <a:chExt cx="6757052" cy="63079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DEF1A76-EE40-6C44-96B2-87F3B84C82A4}"/>
                </a:ext>
              </a:extLst>
            </p:cNvPr>
            <p:cNvGrpSpPr/>
            <p:nvPr/>
          </p:nvGrpSpPr>
          <p:grpSpPr>
            <a:xfrm>
              <a:off x="1544512" y="1766521"/>
              <a:ext cx="6757052" cy="630790"/>
              <a:chOff x="2801857" y="1749895"/>
              <a:chExt cx="6757052" cy="630790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83B6D7-E2CA-EA4E-903E-CC4030F2647B}"/>
                  </a:ext>
                </a:extLst>
              </p:cNvPr>
              <p:cNvSpPr txBox="1"/>
              <p:nvPr/>
            </p:nvSpPr>
            <p:spPr>
              <a:xfrm>
                <a:off x="2801857" y="1857465"/>
                <a:ext cx="67570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800" dirty="0"/>
                  <a:t>7  +  5  =  10  +           = 	</a:t>
                </a:r>
                <a:endParaRPr lang="en-VN" sz="2800" dirty="0"/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20C0F89F-19C3-344D-9546-C9F521129532}"/>
                  </a:ext>
                </a:extLst>
              </p:cNvPr>
              <p:cNvSpPr/>
              <p:nvPr/>
            </p:nvSpPr>
            <p:spPr>
              <a:xfrm>
                <a:off x="6736456" y="1749895"/>
                <a:ext cx="639268" cy="63079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DD6C7000-A49E-2B4F-976D-780EADC735EF}"/>
                </a:ext>
              </a:extLst>
            </p:cNvPr>
            <p:cNvSpPr/>
            <p:nvPr/>
          </p:nvSpPr>
          <p:spPr>
            <a:xfrm>
              <a:off x="4174183" y="1766521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FDFBFC1-EB09-7443-B29F-D86F517A4ECA}"/>
              </a:ext>
            </a:extLst>
          </p:cNvPr>
          <p:cNvGrpSpPr/>
          <p:nvPr/>
        </p:nvGrpSpPr>
        <p:grpSpPr>
          <a:xfrm>
            <a:off x="884318" y="72879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1064E4-63AB-384A-B8A7-66B409FF15C6}"/>
              </a:ext>
            </a:extLst>
          </p:cNvPr>
          <p:cNvSpPr txBox="1"/>
          <p:nvPr/>
        </p:nvSpPr>
        <p:spPr>
          <a:xfrm>
            <a:off x="1544512" y="953906"/>
            <a:ext cx="9763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Tính</a:t>
            </a:r>
            <a:r>
              <a:rPr lang="en-US" sz="2800" dirty="0"/>
              <a:t> 7 + 5</a:t>
            </a:r>
            <a:endParaRPr lang="en-VN" sz="2800" dirty="0"/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62" y="-45894"/>
            <a:ext cx="2237784" cy="863493"/>
          </a:xfrm>
          <a:prstGeom prst="rect">
            <a:avLst/>
          </a:prstGeom>
          <a:noFill/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B12C307-6C50-8A42-BB86-76BD5B28DDF5}"/>
              </a:ext>
            </a:extLst>
          </p:cNvPr>
          <p:cNvGrpSpPr/>
          <p:nvPr/>
        </p:nvGrpSpPr>
        <p:grpSpPr>
          <a:xfrm>
            <a:off x="2043639" y="2294328"/>
            <a:ext cx="972405" cy="421106"/>
            <a:chOff x="3435485" y="2273968"/>
            <a:chExt cx="636736" cy="4211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EA1C89-CCE2-6547-9D72-6646472385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8A75DC3-6380-474A-AA9F-C32CE7F399AF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9106485-3603-4E47-BCC3-036ECFFB9283}"/>
              </a:ext>
            </a:extLst>
          </p:cNvPr>
          <p:cNvSpPr/>
          <p:nvPr/>
        </p:nvSpPr>
        <p:spPr>
          <a:xfrm>
            <a:off x="1544512" y="268064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9C6A36D-CBCA-7346-8D3D-EDF811E48E29}"/>
              </a:ext>
            </a:extLst>
          </p:cNvPr>
          <p:cNvSpPr/>
          <p:nvPr/>
        </p:nvSpPr>
        <p:spPr>
          <a:xfrm>
            <a:off x="2897449" y="2678306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88336BD-7539-6A47-96DE-E4376A55111B}"/>
              </a:ext>
            </a:extLst>
          </p:cNvPr>
          <p:cNvSpPr/>
          <p:nvPr/>
        </p:nvSpPr>
        <p:spPr>
          <a:xfrm>
            <a:off x="4176572" y="176652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5F1CA7C-11D9-EE47-B2AC-D184405F1705}"/>
              </a:ext>
            </a:extLst>
          </p:cNvPr>
          <p:cNvSpPr/>
          <p:nvPr/>
        </p:nvSpPr>
        <p:spPr>
          <a:xfrm>
            <a:off x="5475894" y="176652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A45709D-96E2-A54D-8BA6-295323F18671}"/>
              </a:ext>
            </a:extLst>
          </p:cNvPr>
          <p:cNvSpPr/>
          <p:nvPr/>
        </p:nvSpPr>
        <p:spPr>
          <a:xfrm>
            <a:off x="2892827" y="2676229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8C0A366-E2A7-BF41-A295-1929F08EE0D3}"/>
              </a:ext>
            </a:extLst>
          </p:cNvPr>
          <p:cNvGrpSpPr/>
          <p:nvPr/>
        </p:nvGrpSpPr>
        <p:grpSpPr>
          <a:xfrm>
            <a:off x="1544512" y="4470401"/>
            <a:ext cx="6757052" cy="630790"/>
            <a:chOff x="1544512" y="1766521"/>
            <a:chExt cx="6757052" cy="63079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F9A9ECC-5641-C049-B667-E1AE346972CA}"/>
                </a:ext>
              </a:extLst>
            </p:cNvPr>
            <p:cNvGrpSpPr/>
            <p:nvPr/>
          </p:nvGrpSpPr>
          <p:grpSpPr>
            <a:xfrm>
              <a:off x="1544512" y="1766521"/>
              <a:ext cx="6757052" cy="630790"/>
              <a:chOff x="2801857" y="1749895"/>
              <a:chExt cx="6757052" cy="630790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DC14DD2-4626-1245-B544-FC7913500CCB}"/>
                  </a:ext>
                </a:extLst>
              </p:cNvPr>
              <p:cNvSpPr txBox="1"/>
              <p:nvPr/>
            </p:nvSpPr>
            <p:spPr>
              <a:xfrm>
                <a:off x="2801857" y="1857465"/>
                <a:ext cx="67570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800" dirty="0"/>
                  <a:t>7  +  6  =  10  +           = 	</a:t>
                </a:r>
                <a:endParaRPr lang="en-VN" sz="2800" dirty="0"/>
              </a:p>
            </p:txBody>
          </p:sp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67452E4B-83D7-7B42-8C4D-3FB54C4F820D}"/>
                  </a:ext>
                </a:extLst>
              </p:cNvPr>
              <p:cNvSpPr/>
              <p:nvPr/>
            </p:nvSpPr>
            <p:spPr>
              <a:xfrm>
                <a:off x="6736456" y="1749895"/>
                <a:ext cx="639268" cy="63079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4CC4C014-4287-D84B-90B4-AD42BD6FBD39}"/>
                </a:ext>
              </a:extLst>
            </p:cNvPr>
            <p:cNvSpPr/>
            <p:nvPr/>
          </p:nvSpPr>
          <p:spPr>
            <a:xfrm>
              <a:off x="4174183" y="1766521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759B5B8-5DB7-EB4C-B504-D009E3DDAE2A}"/>
              </a:ext>
            </a:extLst>
          </p:cNvPr>
          <p:cNvSpPr txBox="1"/>
          <p:nvPr/>
        </p:nvSpPr>
        <p:spPr>
          <a:xfrm>
            <a:off x="1544512" y="3657786"/>
            <a:ext cx="9763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Tính</a:t>
            </a:r>
            <a:r>
              <a:rPr lang="en-US" sz="2800" dirty="0"/>
              <a:t> 7 + 6</a:t>
            </a:r>
            <a:endParaRPr lang="en-VN" sz="28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E3D2DD3-0320-6C4E-A821-D11E48EC7409}"/>
              </a:ext>
            </a:extLst>
          </p:cNvPr>
          <p:cNvGrpSpPr/>
          <p:nvPr/>
        </p:nvGrpSpPr>
        <p:grpSpPr>
          <a:xfrm>
            <a:off x="2043639" y="4998208"/>
            <a:ext cx="972405" cy="421106"/>
            <a:chOff x="3435485" y="2273968"/>
            <a:chExt cx="636736" cy="421106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55462AA-42FB-FA45-980A-4A931A16FA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AE19E6D-DB20-564B-B922-8196C97D31FD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74427476-357B-AE41-AE05-E34E12CBCCFE}"/>
              </a:ext>
            </a:extLst>
          </p:cNvPr>
          <p:cNvSpPr/>
          <p:nvPr/>
        </p:nvSpPr>
        <p:spPr>
          <a:xfrm>
            <a:off x="1544512" y="538452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7360370-F51D-FF42-A8ED-27E6DEB7C8EF}"/>
              </a:ext>
            </a:extLst>
          </p:cNvPr>
          <p:cNvSpPr/>
          <p:nvPr/>
        </p:nvSpPr>
        <p:spPr>
          <a:xfrm>
            <a:off x="2897449" y="5382186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44E42A94-D2CC-A84E-87B6-56AB6CAE6CD1}"/>
              </a:ext>
            </a:extLst>
          </p:cNvPr>
          <p:cNvSpPr/>
          <p:nvPr/>
        </p:nvSpPr>
        <p:spPr>
          <a:xfrm>
            <a:off x="4176572" y="447040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204652D7-5706-BD40-B670-F1326BEE3D4D}"/>
              </a:ext>
            </a:extLst>
          </p:cNvPr>
          <p:cNvSpPr/>
          <p:nvPr/>
        </p:nvSpPr>
        <p:spPr>
          <a:xfrm>
            <a:off x="5475894" y="447040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8BCE5BE-967D-3D4F-A896-CB3D7E8498A5}"/>
              </a:ext>
            </a:extLst>
          </p:cNvPr>
          <p:cNvSpPr/>
          <p:nvPr/>
        </p:nvSpPr>
        <p:spPr>
          <a:xfrm>
            <a:off x="2892827" y="5380109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7228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 animBg="1"/>
          <p:bldP spid="28" grpId="0" animBg="1"/>
          <p:bldP spid="29" grpId="0" animBg="1"/>
          <p:bldP spid="27" grpId="0" animBg="1"/>
          <p:bldP spid="39" grpId="0" animBg="1"/>
          <p:bldP spid="45" grpId="0"/>
          <p:bldP spid="49" grpId="0" animBg="1"/>
          <p:bldP spid="50" grpId="0" animBg="1"/>
          <p:bldP spid="51" grpId="0" animBg="1"/>
          <p:bldP spid="52" grpId="0" animBg="1"/>
          <p:bldP spid="5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 animBg="1"/>
          <p:bldP spid="28" grpId="0" animBg="1"/>
          <p:bldP spid="29" grpId="0" animBg="1"/>
          <p:bldP spid="27" grpId="0" animBg="1"/>
          <p:bldP spid="39" grpId="0" animBg="1"/>
          <p:bldP spid="45" grpId="0"/>
          <p:bldP spid="49" grpId="0" animBg="1"/>
          <p:bldP spid="50" grpId="0" animBg="1"/>
          <p:bldP spid="51" grpId="0" animBg="1"/>
          <p:bldP spid="52" grpId="0" animBg="1"/>
          <p:bldP spid="53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F47074-F734-4E47-AC49-15ED38B037B8}"/>
              </a:ext>
            </a:extLst>
          </p:cNvPr>
          <p:cNvGrpSpPr/>
          <p:nvPr/>
        </p:nvGrpSpPr>
        <p:grpSpPr>
          <a:xfrm>
            <a:off x="806226" y="177240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EAF8CDE-1D42-3D49-ACB0-B4AC21FD0BE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D080BC5-9EC4-B841-A8ED-CA6CC45457F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a) 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947010"/>
              </p:ext>
            </p:extLst>
          </p:nvPr>
        </p:nvGraphicFramePr>
        <p:xfrm>
          <a:off x="1123943" y="1017740"/>
          <a:ext cx="9778519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4803671" y="240007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601706-A114-A540-963F-5DCE24DB7A06}"/>
              </a:ext>
            </a:extLst>
          </p:cNvPr>
          <p:cNvSpPr txBox="1"/>
          <p:nvPr/>
        </p:nvSpPr>
        <p:spPr>
          <a:xfrm>
            <a:off x="6053228" y="239105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526444-BD8D-7A41-99F6-D0D496C419F3}"/>
              </a:ext>
            </a:extLst>
          </p:cNvPr>
          <p:cNvSpPr txBox="1"/>
          <p:nvPr/>
        </p:nvSpPr>
        <p:spPr>
          <a:xfrm>
            <a:off x="7373125" y="2400071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55096-F278-BF41-8442-B7AA122EB20C}"/>
              </a:ext>
            </a:extLst>
          </p:cNvPr>
          <p:cNvSpPr txBox="1"/>
          <p:nvPr/>
        </p:nvSpPr>
        <p:spPr>
          <a:xfrm>
            <a:off x="9909211" y="240294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16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2E4013-93AE-D546-A563-ACFA8EC6C03C}"/>
              </a:ext>
            </a:extLst>
          </p:cNvPr>
          <p:cNvGrpSpPr/>
          <p:nvPr/>
        </p:nvGrpSpPr>
        <p:grpSpPr>
          <a:xfrm>
            <a:off x="8124102" y="3429000"/>
            <a:ext cx="3223348" cy="3026651"/>
            <a:chOff x="3552092" y="1143000"/>
            <a:chExt cx="5052158" cy="4572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B6B3A11-1282-4141-9809-42D428B5F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750" y="1143000"/>
              <a:ext cx="5016500" cy="4572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37C05F4-FB70-584A-A081-81E94FD50A7E}"/>
                </a:ext>
              </a:extLst>
            </p:cNvPr>
            <p:cNvSpPr/>
            <p:nvPr/>
          </p:nvSpPr>
          <p:spPr>
            <a:xfrm>
              <a:off x="3552092" y="1154998"/>
              <a:ext cx="1512277" cy="1500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8D16A49-5AAE-224A-B9A3-7476B477087C}"/>
              </a:ext>
            </a:extLst>
          </p:cNvPr>
          <p:cNvSpPr txBox="1"/>
          <p:nvPr/>
        </p:nvSpPr>
        <p:spPr>
          <a:xfrm>
            <a:off x="1066642" y="3222286"/>
            <a:ext cx="9077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Mai tách 14 que tính thành hai nhóm. Em hãy tìm số que tính ở nhóm 2 trong bảng sau: 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33E8453-5E06-2545-B577-AB33E8371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713229"/>
              </p:ext>
            </p:extLst>
          </p:nvPr>
        </p:nvGraphicFramePr>
        <p:xfrm>
          <a:off x="1162281" y="4205862"/>
          <a:ext cx="5937250" cy="2100255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968625">
                  <a:extLst>
                    <a:ext uri="{9D8B030D-6E8A-4147-A177-3AD203B41FA5}">
                      <a16:colId xmlns:a16="http://schemas.microsoft.com/office/drawing/2014/main" val="4224642784"/>
                    </a:ext>
                  </a:extLst>
                </a:gridCol>
                <a:gridCol w="2968625">
                  <a:extLst>
                    <a:ext uri="{9D8B030D-6E8A-4147-A177-3AD203B41FA5}">
                      <a16:colId xmlns:a16="http://schemas.microsoft.com/office/drawing/2014/main" val="639987107"/>
                    </a:ext>
                  </a:extLst>
                </a:gridCol>
              </a:tblGrid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</a:rPr>
                        <a:t>Nhóm</a:t>
                      </a:r>
                      <a:r>
                        <a:rPr lang="en-US" sz="2400" dirty="0">
                          <a:effectLst/>
                        </a:rPr>
                        <a:t> 1</a:t>
                      </a:r>
                      <a:endParaRPr lang="en-V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Nhóm 2</a:t>
                      </a:r>
                      <a:endParaRPr lang="en-V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230587"/>
                  </a:ext>
                </a:extLst>
              </a:tr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effectLst/>
                        </a:rPr>
                        <a:t>10</a:t>
                      </a:r>
                      <a:endParaRPr lang="en-VN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  <a:endParaRPr lang="en-V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8574775"/>
                  </a:ext>
                </a:extLst>
              </a:tr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effectLst/>
                        </a:rPr>
                        <a:t>9</a:t>
                      </a:r>
                      <a:endParaRPr lang="en-VN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?</a:t>
                      </a:r>
                      <a:endParaRPr lang="en-V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155435"/>
                  </a:ext>
                </a:extLst>
              </a:tr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effectLst/>
                        </a:rPr>
                        <a:t>8</a:t>
                      </a:r>
                      <a:endParaRPr lang="en-VN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?</a:t>
                      </a:r>
                      <a:endParaRPr lang="en-V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1091680"/>
                  </a:ext>
                </a:extLst>
              </a:tr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effectLst/>
                        </a:rPr>
                        <a:t>7</a:t>
                      </a:r>
                      <a:endParaRPr lang="en-VN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?</a:t>
                      </a:r>
                      <a:endParaRPr lang="en-V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888577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6F6C93DF-7408-4847-B0BE-6D03B24FF937}"/>
              </a:ext>
            </a:extLst>
          </p:cNvPr>
          <p:cNvSpPr txBox="1"/>
          <p:nvPr/>
        </p:nvSpPr>
        <p:spPr>
          <a:xfrm>
            <a:off x="5213025" y="5024702"/>
            <a:ext cx="750977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F106A2D-F873-274A-BD99-BAF9E5A8F8F8}"/>
              </a:ext>
            </a:extLst>
          </p:cNvPr>
          <p:cNvSpPr txBox="1"/>
          <p:nvPr/>
        </p:nvSpPr>
        <p:spPr>
          <a:xfrm>
            <a:off x="5223217" y="5434349"/>
            <a:ext cx="75097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C12F665-3816-8945-8F60-E3A51CA37EFC}"/>
              </a:ext>
            </a:extLst>
          </p:cNvPr>
          <p:cNvSpPr txBox="1"/>
          <p:nvPr/>
        </p:nvSpPr>
        <p:spPr>
          <a:xfrm>
            <a:off x="5223217" y="5843996"/>
            <a:ext cx="750977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8061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  <p:bldP spid="15" grpId="0" animBg="1"/>
      <p:bldP spid="16" grpId="0" animBg="1"/>
      <p:bldP spid="17" grpId="0" animBg="1"/>
      <p:bldP spid="35" grpId="0"/>
      <p:bldP spid="41" grpId="0" animBg="1"/>
      <p:bldP spid="42" grpId="0" animBg="1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8549FA-7ECB-B548-AEA1-BEA77103DFEB}"/>
              </a:ext>
            </a:extLst>
          </p:cNvPr>
          <p:cNvGrpSpPr/>
          <p:nvPr/>
        </p:nvGrpSpPr>
        <p:grpSpPr>
          <a:xfrm>
            <a:off x="825699" y="295840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2500BA0-74AB-6341-BC4B-420BF0E97729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EB026E1-0A0E-1642-8532-9B8F2D634D8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6CC93B3-2AF5-7C43-813A-98C2E1FB9FE4}"/>
              </a:ext>
            </a:extLst>
          </p:cNvPr>
          <p:cNvGrpSpPr/>
          <p:nvPr/>
        </p:nvGrpSpPr>
        <p:grpSpPr>
          <a:xfrm>
            <a:off x="1431525" y="1347928"/>
            <a:ext cx="2629671" cy="630790"/>
            <a:chOff x="2801857" y="1764259"/>
            <a:chExt cx="2629671" cy="63079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2E518DA-5AA3-3840-ABD4-CC0E636A6DFE}"/>
                </a:ext>
              </a:extLst>
            </p:cNvPr>
            <p:cNvSpPr txBox="1"/>
            <p:nvPr/>
          </p:nvSpPr>
          <p:spPr>
            <a:xfrm>
              <a:off x="2801857" y="1857465"/>
              <a:ext cx="262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dirty="0"/>
                <a:t>8  +  7  =   	</a:t>
              </a:r>
              <a:endParaRPr lang="en-VN" sz="2800" dirty="0"/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DFA5AFAA-AC94-F045-B466-0B6A58FEB096}"/>
                </a:ext>
              </a:extLst>
            </p:cNvPr>
            <p:cNvSpPr/>
            <p:nvPr/>
          </p:nvSpPr>
          <p:spPr>
            <a:xfrm>
              <a:off x="4598211" y="176425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27447A0D-1CF3-184E-91F1-2B863BBBC58B}"/>
              </a:ext>
            </a:extLst>
          </p:cNvPr>
          <p:cNvSpPr txBox="1"/>
          <p:nvPr/>
        </p:nvSpPr>
        <p:spPr>
          <a:xfrm>
            <a:off x="1431525" y="520949"/>
            <a:ext cx="2629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Tính</a:t>
            </a:r>
            <a:r>
              <a:rPr lang="en-US" sz="2800" dirty="0"/>
              <a:t> 8 + 7</a:t>
            </a:r>
            <a:endParaRPr lang="en-VN" sz="28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CA3DD79-4DFF-5842-B275-B3E90D0E908E}"/>
              </a:ext>
            </a:extLst>
          </p:cNvPr>
          <p:cNvGrpSpPr/>
          <p:nvPr/>
        </p:nvGrpSpPr>
        <p:grpSpPr>
          <a:xfrm>
            <a:off x="1930652" y="1861371"/>
            <a:ext cx="972405" cy="421106"/>
            <a:chOff x="3435485" y="2273968"/>
            <a:chExt cx="636736" cy="421106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43F38A6-8FAE-E243-BC78-5864E84458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C430C28-DEAD-004A-AC6D-30EE6EA738B6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C3E5858B-A8C9-EB49-BF32-A57A5A143CF0}"/>
              </a:ext>
            </a:extLst>
          </p:cNvPr>
          <p:cNvSpPr/>
          <p:nvPr/>
        </p:nvSpPr>
        <p:spPr>
          <a:xfrm>
            <a:off x="1431525" y="2247687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C792119-73F7-1047-9AEB-FC65D4A9A6C0}"/>
              </a:ext>
            </a:extLst>
          </p:cNvPr>
          <p:cNvSpPr/>
          <p:nvPr/>
        </p:nvSpPr>
        <p:spPr>
          <a:xfrm>
            <a:off x="2784462" y="2245349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4FF0FE4-A812-D548-99EF-64AD131B7523}"/>
              </a:ext>
            </a:extLst>
          </p:cNvPr>
          <p:cNvSpPr/>
          <p:nvPr/>
        </p:nvSpPr>
        <p:spPr>
          <a:xfrm>
            <a:off x="3227879" y="135573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99D6E96-C64D-6841-BE97-962F0C43D4F1}"/>
              </a:ext>
            </a:extLst>
          </p:cNvPr>
          <p:cNvSpPr/>
          <p:nvPr/>
        </p:nvSpPr>
        <p:spPr>
          <a:xfrm>
            <a:off x="2779840" y="2243272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BDB8789-1561-B84B-A7D1-B7EF7B86FC16}"/>
              </a:ext>
            </a:extLst>
          </p:cNvPr>
          <p:cNvSpPr txBox="1"/>
          <p:nvPr/>
        </p:nvSpPr>
        <p:spPr>
          <a:xfrm>
            <a:off x="6460725" y="520949"/>
            <a:ext cx="2276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Tính</a:t>
            </a:r>
            <a:r>
              <a:rPr lang="en-US" sz="2800" dirty="0"/>
              <a:t> 8 + 5</a:t>
            </a:r>
            <a:endParaRPr lang="en-VN" sz="2800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57A7902-D545-1E43-BE9C-A07E2AA0FD84}"/>
              </a:ext>
            </a:extLst>
          </p:cNvPr>
          <p:cNvGrpSpPr/>
          <p:nvPr/>
        </p:nvGrpSpPr>
        <p:grpSpPr>
          <a:xfrm>
            <a:off x="6460725" y="1347928"/>
            <a:ext cx="2629671" cy="630790"/>
            <a:chOff x="2801857" y="1764259"/>
            <a:chExt cx="2629671" cy="630790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4DE3925-0D8B-7248-8AFB-414836969ADF}"/>
                </a:ext>
              </a:extLst>
            </p:cNvPr>
            <p:cNvSpPr txBox="1"/>
            <p:nvPr/>
          </p:nvSpPr>
          <p:spPr>
            <a:xfrm>
              <a:off x="2801857" y="1857465"/>
              <a:ext cx="262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dirty="0"/>
                <a:t>8  +  5  =   	</a:t>
              </a:r>
              <a:endParaRPr lang="en-VN" sz="2800" dirty="0"/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2E319838-C05D-754A-8BF8-56A94512F7BF}"/>
                </a:ext>
              </a:extLst>
            </p:cNvPr>
            <p:cNvSpPr/>
            <p:nvPr/>
          </p:nvSpPr>
          <p:spPr>
            <a:xfrm>
              <a:off x="4598211" y="176425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676FBC4-B606-AB46-8EFA-8A8EE0636933}"/>
              </a:ext>
            </a:extLst>
          </p:cNvPr>
          <p:cNvGrpSpPr/>
          <p:nvPr/>
        </p:nvGrpSpPr>
        <p:grpSpPr>
          <a:xfrm>
            <a:off x="6959852" y="1861371"/>
            <a:ext cx="972405" cy="421106"/>
            <a:chOff x="3435485" y="2273968"/>
            <a:chExt cx="636736" cy="421106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C77CCF0-BBE0-6D4F-9FE3-97B483AE98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1710691-649C-184A-857A-68DCB0CBC9C3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E808E744-1AEB-2546-8651-A83B3F0DA8E3}"/>
              </a:ext>
            </a:extLst>
          </p:cNvPr>
          <p:cNvSpPr/>
          <p:nvPr/>
        </p:nvSpPr>
        <p:spPr>
          <a:xfrm>
            <a:off x="6460725" y="2247687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AC8E7B2C-BD41-5043-8F3D-2832F847C281}"/>
              </a:ext>
            </a:extLst>
          </p:cNvPr>
          <p:cNvSpPr/>
          <p:nvPr/>
        </p:nvSpPr>
        <p:spPr>
          <a:xfrm>
            <a:off x="7813662" y="2245349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0D829551-0858-D349-B8D9-FE5699BC0E2F}"/>
              </a:ext>
            </a:extLst>
          </p:cNvPr>
          <p:cNvSpPr/>
          <p:nvPr/>
        </p:nvSpPr>
        <p:spPr>
          <a:xfrm>
            <a:off x="8257079" y="135573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4E0A0C3-1627-7B44-9AB1-048C3D51A47E}"/>
              </a:ext>
            </a:extLst>
          </p:cNvPr>
          <p:cNvSpPr/>
          <p:nvPr/>
        </p:nvSpPr>
        <p:spPr>
          <a:xfrm>
            <a:off x="7809040" y="2243272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1A0A3FA-DB1C-DF4D-BD82-F4F151CD337B}"/>
              </a:ext>
            </a:extLst>
          </p:cNvPr>
          <p:cNvGrpSpPr/>
          <p:nvPr/>
        </p:nvGrpSpPr>
        <p:grpSpPr>
          <a:xfrm>
            <a:off x="1431525" y="4180487"/>
            <a:ext cx="2629671" cy="630790"/>
            <a:chOff x="2801857" y="1764259"/>
            <a:chExt cx="2629671" cy="630790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4DB7B4A-3671-F746-9217-2387A48246AD}"/>
                </a:ext>
              </a:extLst>
            </p:cNvPr>
            <p:cNvSpPr txBox="1"/>
            <p:nvPr/>
          </p:nvSpPr>
          <p:spPr>
            <a:xfrm>
              <a:off x="2801857" y="1857465"/>
              <a:ext cx="262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dirty="0"/>
                <a:t>8  +  8  =   	</a:t>
              </a:r>
              <a:endParaRPr lang="en-VN" sz="2800" dirty="0"/>
            </a:p>
          </p:txBody>
        </p: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7344978F-DF9A-5F4E-AD68-D1FD10BCACD1}"/>
                </a:ext>
              </a:extLst>
            </p:cNvPr>
            <p:cNvSpPr/>
            <p:nvPr/>
          </p:nvSpPr>
          <p:spPr>
            <a:xfrm>
              <a:off x="4598211" y="176425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69FCE7BA-321F-7340-A999-537FEDB4FCA0}"/>
              </a:ext>
            </a:extLst>
          </p:cNvPr>
          <p:cNvSpPr txBox="1"/>
          <p:nvPr/>
        </p:nvSpPr>
        <p:spPr>
          <a:xfrm>
            <a:off x="1431525" y="3353508"/>
            <a:ext cx="2629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c) </a:t>
            </a:r>
            <a:r>
              <a:rPr lang="en-US" sz="2800" dirty="0" err="1"/>
              <a:t>Tính</a:t>
            </a:r>
            <a:r>
              <a:rPr lang="en-US" sz="2800" dirty="0"/>
              <a:t> 8 + 8</a:t>
            </a:r>
            <a:endParaRPr lang="en-VN" sz="2800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540A9BC-67DB-A146-B05A-6FE6773358CC}"/>
              </a:ext>
            </a:extLst>
          </p:cNvPr>
          <p:cNvGrpSpPr/>
          <p:nvPr/>
        </p:nvGrpSpPr>
        <p:grpSpPr>
          <a:xfrm>
            <a:off x="1930652" y="4693930"/>
            <a:ext cx="972405" cy="421106"/>
            <a:chOff x="3435485" y="2273968"/>
            <a:chExt cx="636736" cy="421106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248BF47-989F-7541-95A2-4766061B94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15AF2F0-3210-BB48-9A84-C8EF363B47BD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98A2F7A5-4E85-B248-9068-7AD8BCEE8844}"/>
              </a:ext>
            </a:extLst>
          </p:cNvPr>
          <p:cNvSpPr/>
          <p:nvPr/>
        </p:nvSpPr>
        <p:spPr>
          <a:xfrm>
            <a:off x="1431525" y="5080246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793D1B9-C4E3-4C4B-B7B1-E2DA5F6B7D37}"/>
              </a:ext>
            </a:extLst>
          </p:cNvPr>
          <p:cNvSpPr/>
          <p:nvPr/>
        </p:nvSpPr>
        <p:spPr>
          <a:xfrm>
            <a:off x="2784462" y="507790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6DCC44FD-1604-3747-98EA-098652CF11A2}"/>
              </a:ext>
            </a:extLst>
          </p:cNvPr>
          <p:cNvSpPr/>
          <p:nvPr/>
        </p:nvSpPr>
        <p:spPr>
          <a:xfrm>
            <a:off x="3227879" y="4188290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B731B27-74F8-6A4B-9D40-DB36DCEF55E1}"/>
              </a:ext>
            </a:extLst>
          </p:cNvPr>
          <p:cNvSpPr/>
          <p:nvPr/>
        </p:nvSpPr>
        <p:spPr>
          <a:xfrm>
            <a:off x="2787097" y="508308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C0C89A3-810D-CA41-AE73-02970E5DD8D2}"/>
              </a:ext>
            </a:extLst>
          </p:cNvPr>
          <p:cNvSpPr txBox="1"/>
          <p:nvPr/>
        </p:nvSpPr>
        <p:spPr>
          <a:xfrm>
            <a:off x="6460725" y="3353508"/>
            <a:ext cx="2276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d) </a:t>
            </a:r>
            <a:r>
              <a:rPr lang="en-US" sz="2800" dirty="0" err="1"/>
              <a:t>Tính</a:t>
            </a:r>
            <a:r>
              <a:rPr lang="en-US" sz="2800" dirty="0"/>
              <a:t> 6 + 5</a:t>
            </a:r>
            <a:endParaRPr lang="en-VN" sz="2800" dirty="0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E174451-DC84-3542-A112-E19A3F70D598}"/>
              </a:ext>
            </a:extLst>
          </p:cNvPr>
          <p:cNvGrpSpPr/>
          <p:nvPr/>
        </p:nvGrpSpPr>
        <p:grpSpPr>
          <a:xfrm>
            <a:off x="6460725" y="4180487"/>
            <a:ext cx="2629671" cy="630790"/>
            <a:chOff x="2801857" y="1764259"/>
            <a:chExt cx="2629671" cy="630790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083F59A-DE26-3A40-B4F5-764A59B202F7}"/>
                </a:ext>
              </a:extLst>
            </p:cNvPr>
            <p:cNvSpPr txBox="1"/>
            <p:nvPr/>
          </p:nvSpPr>
          <p:spPr>
            <a:xfrm>
              <a:off x="2801857" y="1857465"/>
              <a:ext cx="262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dirty="0"/>
                <a:t>6  +  5  =   	</a:t>
              </a:r>
              <a:endParaRPr lang="en-VN" sz="2800" dirty="0"/>
            </a:p>
          </p:txBody>
        </p:sp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5D22CF5B-4DC7-1C4C-80F5-55DEB74782DF}"/>
                </a:ext>
              </a:extLst>
            </p:cNvPr>
            <p:cNvSpPr/>
            <p:nvPr/>
          </p:nvSpPr>
          <p:spPr>
            <a:xfrm>
              <a:off x="4598211" y="176425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6C466D2-8CA2-6144-99A0-4E5A0091790F}"/>
              </a:ext>
            </a:extLst>
          </p:cNvPr>
          <p:cNvGrpSpPr/>
          <p:nvPr/>
        </p:nvGrpSpPr>
        <p:grpSpPr>
          <a:xfrm>
            <a:off x="6959852" y="4693930"/>
            <a:ext cx="972405" cy="421106"/>
            <a:chOff x="3435485" y="2273968"/>
            <a:chExt cx="636736" cy="421106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1B475CA-0A42-4641-9309-CDB496D528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B72E9E1-E08F-2543-912F-7BB082BEBE37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Oval 88">
            <a:extLst>
              <a:ext uri="{FF2B5EF4-FFF2-40B4-BE49-F238E27FC236}">
                <a16:creationId xmlns:a16="http://schemas.microsoft.com/office/drawing/2014/main" id="{43388EA9-7995-B046-8A9B-6C148133F4E6}"/>
              </a:ext>
            </a:extLst>
          </p:cNvPr>
          <p:cNvSpPr/>
          <p:nvPr/>
        </p:nvSpPr>
        <p:spPr>
          <a:xfrm>
            <a:off x="6460725" y="5080246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F2F203F3-4B0C-0647-B9B4-550ACF7C553E}"/>
              </a:ext>
            </a:extLst>
          </p:cNvPr>
          <p:cNvSpPr/>
          <p:nvPr/>
        </p:nvSpPr>
        <p:spPr>
          <a:xfrm>
            <a:off x="7813662" y="507790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25784FE7-6AF5-DC47-AF19-C6A3ED16EF17}"/>
              </a:ext>
            </a:extLst>
          </p:cNvPr>
          <p:cNvSpPr/>
          <p:nvPr/>
        </p:nvSpPr>
        <p:spPr>
          <a:xfrm>
            <a:off x="8257079" y="4188290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927EDEC7-4759-F048-BBD9-4922B2744568}"/>
              </a:ext>
            </a:extLst>
          </p:cNvPr>
          <p:cNvSpPr/>
          <p:nvPr/>
        </p:nvSpPr>
        <p:spPr>
          <a:xfrm>
            <a:off x="7814902" y="508382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2C3B38FF-FA11-8D4B-B6DF-C718E55797BF}"/>
              </a:ext>
            </a:extLst>
          </p:cNvPr>
          <p:cNvSpPr/>
          <p:nvPr/>
        </p:nvSpPr>
        <p:spPr>
          <a:xfrm>
            <a:off x="1424733" y="507886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EC465D03-D988-F248-BDCE-2CF610F77515}"/>
              </a:ext>
            </a:extLst>
          </p:cNvPr>
          <p:cNvSpPr/>
          <p:nvPr/>
        </p:nvSpPr>
        <p:spPr>
          <a:xfrm>
            <a:off x="6461461" y="508382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2337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1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1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5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8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8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6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7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2" fill="hold">
                          <p:stCondLst>
                            <p:cond delay="indefinite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6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3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4" fill="hold">
                          <p:stCondLst>
                            <p:cond delay="indefinite"/>
                          </p:stCondLst>
                          <p:childTnLst>
                            <p:par>
                              <p:cTn id="1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8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9" fill="hold">
                          <p:stCondLst>
                            <p:cond delay="indefinite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3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4" fill="hold">
                          <p:stCondLst>
                            <p:cond delay="indefinite"/>
                          </p:stCondLst>
                          <p:childTnLst>
                            <p:par>
                              <p:cTn id="1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42" grpId="0" animBg="1"/>
          <p:bldP spid="43" grpId="0" animBg="1"/>
          <p:bldP spid="45" grpId="0" animBg="1"/>
          <p:bldP spid="46" grpId="0" animBg="1"/>
          <p:bldP spid="52" grpId="0"/>
          <p:bldP spid="67" grpId="0" animBg="1"/>
          <p:bldP spid="68" grpId="0" animBg="1"/>
          <p:bldP spid="69" grpId="0" animBg="1"/>
          <p:bldP spid="70" grpId="0" animBg="1"/>
          <p:bldP spid="74" grpId="0"/>
          <p:bldP spid="78" grpId="0" animBg="1"/>
          <p:bldP spid="79" grpId="0" animBg="1"/>
          <p:bldP spid="80" grpId="0" animBg="1"/>
          <p:bldP spid="81" grpId="0" animBg="1"/>
          <p:bldP spid="82" grpId="0"/>
          <p:bldP spid="89" grpId="0" animBg="1"/>
          <p:bldP spid="90" grpId="0" animBg="1"/>
          <p:bldP spid="91" grpId="0" animBg="1"/>
          <p:bldP spid="92" grpId="0" animBg="1"/>
          <p:bldP spid="93" grpId="0" animBg="1"/>
          <p:bldP spid="9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1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1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5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8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8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2" fill="hold">
                          <p:stCondLst>
                            <p:cond delay="indefinite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6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3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4" fill="hold">
                          <p:stCondLst>
                            <p:cond delay="indefinite"/>
                          </p:stCondLst>
                          <p:childTnLst>
                            <p:par>
                              <p:cTn id="1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8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9" fill="hold">
                          <p:stCondLst>
                            <p:cond delay="indefinite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3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4" fill="hold">
                          <p:stCondLst>
                            <p:cond delay="indefinite"/>
                          </p:stCondLst>
                          <p:childTnLst>
                            <p:par>
                              <p:cTn id="1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42" grpId="0" animBg="1"/>
          <p:bldP spid="43" grpId="0" animBg="1"/>
          <p:bldP spid="45" grpId="0" animBg="1"/>
          <p:bldP spid="46" grpId="0" animBg="1"/>
          <p:bldP spid="52" grpId="0"/>
          <p:bldP spid="67" grpId="0" animBg="1"/>
          <p:bldP spid="68" grpId="0" animBg="1"/>
          <p:bldP spid="69" grpId="0" animBg="1"/>
          <p:bldP spid="70" grpId="0" animBg="1"/>
          <p:bldP spid="74" grpId="0"/>
          <p:bldP spid="78" grpId="0" animBg="1"/>
          <p:bldP spid="79" grpId="0" animBg="1"/>
          <p:bldP spid="80" grpId="0" animBg="1"/>
          <p:bldP spid="81" grpId="0" animBg="1"/>
          <p:bldP spid="82" grpId="0"/>
          <p:bldP spid="89" grpId="0" animBg="1"/>
          <p:bldP spid="90" grpId="0" animBg="1"/>
          <p:bldP spid="91" grpId="0" animBg="1"/>
          <p:bldP spid="92" grpId="0" animBg="1"/>
          <p:bldP spid="93" grpId="0" animBg="1"/>
          <p:bldP spid="94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FB4CC552-1FF8-9C4B-83F1-0EE6B245D57F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84E1B08-E41B-5B41-A7BE-4274E612B44F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0DEC0D-2F01-DC44-9586-E65E35EF879C}"/>
              </a:ext>
            </a:extLst>
          </p:cNvPr>
          <p:cNvGrpSpPr/>
          <p:nvPr/>
        </p:nvGrpSpPr>
        <p:grpSpPr>
          <a:xfrm>
            <a:off x="849631" y="707328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2CC599B-96A4-F544-89B4-8E5AE23DD759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3A99EC-1BB6-8B4B-A122-E2D968FD39CA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190341F-3100-A648-B8A0-023EC8FA58D2}"/>
              </a:ext>
            </a:extLst>
          </p:cNvPr>
          <p:cNvSpPr txBox="1"/>
          <p:nvPr/>
        </p:nvSpPr>
        <p:spPr>
          <a:xfrm>
            <a:off x="1509826" y="932437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5135BC9-2D38-5F4F-BF4D-088A1C2530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881914"/>
              </p:ext>
            </p:extLst>
          </p:nvPr>
        </p:nvGraphicFramePr>
        <p:xfrm>
          <a:off x="1004673" y="2276697"/>
          <a:ext cx="9574535" cy="2336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1117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2056412081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</a:tblGrid>
              <a:tr h="743340">
                <a:tc rowSpan="2">
                  <a:txBody>
                    <a:bodyPr/>
                    <a:lstStyle/>
                    <a:p>
                      <a:pPr algn="ctr"/>
                      <a:r>
                        <a:rPr lang="en-VN" sz="4400" b="0" dirty="0">
                          <a:solidFill>
                            <a:schemeClr val="tx1"/>
                          </a:solidFill>
                          <a:latin typeface="+mn-lt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82293">
                <a:tc vMerge="1">
                  <a:txBody>
                    <a:bodyPr/>
                    <a:lstStyle/>
                    <a:p>
                      <a:pPr algn="ctr"/>
                      <a:endParaRPr lang="en-VN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811169">
                <a:tc>
                  <a:txBody>
                    <a:bodyPr/>
                    <a:lstStyle/>
                    <a:p>
                      <a:pPr algn="ctr"/>
                      <a:endParaRPr lang="en-VN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F0717E7-12D9-064B-BD17-8A6DE853013A}"/>
              </a:ext>
            </a:extLst>
          </p:cNvPr>
          <p:cNvSpPr txBox="1"/>
          <p:nvPr/>
        </p:nvSpPr>
        <p:spPr>
          <a:xfrm>
            <a:off x="3822638" y="390702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3D14F2-D240-874F-8ECF-D5B56667507F}"/>
              </a:ext>
            </a:extLst>
          </p:cNvPr>
          <p:cNvSpPr txBox="1"/>
          <p:nvPr/>
        </p:nvSpPr>
        <p:spPr>
          <a:xfrm>
            <a:off x="4945074" y="390702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85958C-9CCB-9949-8E21-0F44AE79701A}"/>
              </a:ext>
            </a:extLst>
          </p:cNvPr>
          <p:cNvSpPr txBox="1"/>
          <p:nvPr/>
        </p:nvSpPr>
        <p:spPr>
          <a:xfrm>
            <a:off x="6127832" y="390702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767A7A-A69A-434E-9FD5-55884CDE44FD}"/>
              </a:ext>
            </a:extLst>
          </p:cNvPr>
          <p:cNvSpPr txBox="1"/>
          <p:nvPr/>
        </p:nvSpPr>
        <p:spPr>
          <a:xfrm>
            <a:off x="7306586" y="390702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BF9F8C-4485-D947-B754-D76F4F8332FD}"/>
              </a:ext>
            </a:extLst>
          </p:cNvPr>
          <p:cNvSpPr txBox="1"/>
          <p:nvPr/>
        </p:nvSpPr>
        <p:spPr>
          <a:xfrm>
            <a:off x="9638472" y="389565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989E907-CF64-9342-94D4-DEFB680F44A8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F1CBE-11F4-9C4F-ABAB-F5567FA322E1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D5DE747-963E-3145-A3BC-64F920621476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70385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E98C1D-7EDB-7D4A-A68F-8F6924D74B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838" y="2147008"/>
            <a:ext cx="6868323" cy="318827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4CA672B-C45E-7143-B607-947E9D0C213F}"/>
              </a:ext>
            </a:extLst>
          </p:cNvPr>
          <p:cNvGrpSpPr/>
          <p:nvPr/>
        </p:nvGrpSpPr>
        <p:grpSpPr>
          <a:xfrm>
            <a:off x="770113" y="276007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10144A0-629E-AB41-AAF3-EF113EBF4A6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06D3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474789-F062-3F4B-8555-19C34566E68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37DF36B-DC0C-2B42-B409-82D2F5C5C770}"/>
              </a:ext>
            </a:extLst>
          </p:cNvPr>
          <p:cNvSpPr txBox="1"/>
          <p:nvPr/>
        </p:nvSpPr>
        <p:spPr>
          <a:xfrm>
            <a:off x="1430308" y="501116"/>
            <a:ext cx="95492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Để giúp đỡ các bạn học sinh ở vùng khó khăn, lớp em đã quyên góp được 8 thùng quần áo và 5 thùng sách vở. Hỏi cả quần áo và sách vở, lớp em đã quyên góp được bao nhiêu thùng?</a:t>
            </a:r>
            <a:endParaRPr lang="en-VN" sz="28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D92137D-284F-5841-B758-93AE94003277}"/>
              </a:ext>
            </a:extLst>
          </p:cNvPr>
          <p:cNvGrpSpPr/>
          <p:nvPr/>
        </p:nvGrpSpPr>
        <p:grpSpPr>
          <a:xfrm>
            <a:off x="4326955" y="5382750"/>
            <a:ext cx="6804863" cy="1323439"/>
            <a:chOff x="1032454" y="4348202"/>
            <a:chExt cx="7991617" cy="132343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3C874AB-CE37-594A-A620-F03AF3DE6FE6}"/>
                </a:ext>
              </a:extLst>
            </p:cNvPr>
            <p:cNvSpPr/>
            <p:nvPr/>
          </p:nvSpPr>
          <p:spPr>
            <a:xfrm>
              <a:off x="1957107" y="4348202"/>
              <a:ext cx="706696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</a:t>
              </a:r>
            </a:p>
            <a:p>
              <a:pPr algn="ctr"/>
              <a:endParaRPr lang="en-V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E3D886AF-698D-114D-8AF4-A536D91658A1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F40285E1-421F-6F47-A82B-2448A79A2264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670A566C-BECA-C14D-8645-4B11D0A078DD}"/>
                </a:ext>
              </a:extLst>
            </p:cNvPr>
            <p:cNvSpPr/>
            <p:nvPr/>
          </p:nvSpPr>
          <p:spPr>
            <a:xfrm>
              <a:off x="4106237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3DB54B0-E3C7-6E4E-ABB9-EF120BF8E1E1}"/>
              </a:ext>
            </a:extLst>
          </p:cNvPr>
          <p:cNvSpPr/>
          <p:nvPr/>
        </p:nvSpPr>
        <p:spPr>
          <a:xfrm>
            <a:off x="4327498" y="5608865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FABAE26-984F-7642-BD9E-A8939CA19270}"/>
              </a:ext>
            </a:extLst>
          </p:cNvPr>
          <p:cNvSpPr/>
          <p:nvPr/>
        </p:nvSpPr>
        <p:spPr>
          <a:xfrm>
            <a:off x="5581363" y="5607246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A9035BB-39B0-9647-83D7-725AE775C5E4}"/>
              </a:ext>
            </a:extLst>
          </p:cNvPr>
          <p:cNvSpPr/>
          <p:nvPr/>
        </p:nvSpPr>
        <p:spPr>
          <a:xfrm>
            <a:off x="6940854" y="5584075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7584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62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897587"/>
              </p:ext>
            </p:extLst>
          </p:nvPr>
        </p:nvGraphicFramePr>
        <p:xfrm>
          <a:off x="1123943" y="1490180"/>
          <a:ext cx="9778519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4803671" y="287251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601706-A114-A540-963F-5DCE24DB7A06}"/>
              </a:ext>
            </a:extLst>
          </p:cNvPr>
          <p:cNvSpPr txBox="1"/>
          <p:nvPr/>
        </p:nvSpPr>
        <p:spPr>
          <a:xfrm>
            <a:off x="7363868" y="286349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526444-BD8D-7A41-99F6-D0D496C419F3}"/>
              </a:ext>
            </a:extLst>
          </p:cNvPr>
          <p:cNvSpPr txBox="1"/>
          <p:nvPr/>
        </p:nvSpPr>
        <p:spPr>
          <a:xfrm>
            <a:off x="8607565" y="2872511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55096-F278-BF41-8442-B7AA122EB20C}"/>
              </a:ext>
            </a:extLst>
          </p:cNvPr>
          <p:cNvSpPr txBox="1"/>
          <p:nvPr/>
        </p:nvSpPr>
        <p:spPr>
          <a:xfrm>
            <a:off x="9909211" y="287538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8D16A49-5AAE-224A-B9A3-7476B477087C}"/>
              </a:ext>
            </a:extLst>
          </p:cNvPr>
          <p:cNvSpPr txBox="1"/>
          <p:nvPr/>
        </p:nvSpPr>
        <p:spPr>
          <a:xfrm>
            <a:off x="1066642" y="3557566"/>
            <a:ext cx="9077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BD0EE7F-E743-4545-9C55-0238460A2CF5}"/>
              </a:ext>
            </a:extLst>
          </p:cNvPr>
          <p:cNvGrpSpPr/>
          <p:nvPr/>
        </p:nvGrpSpPr>
        <p:grpSpPr>
          <a:xfrm>
            <a:off x="821030" y="167314"/>
            <a:ext cx="605826" cy="830997"/>
            <a:chOff x="3174278" y="237323"/>
            <a:chExt cx="605826" cy="8309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881EE35-0B63-BD49-A179-7AA192F8A60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BA06EB-7260-EF43-843D-2168640B857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9DAEF6C-D763-9E47-833E-73FBAEB282B5}"/>
              </a:ext>
            </a:extLst>
          </p:cNvPr>
          <p:cNvSpPr/>
          <p:nvPr/>
        </p:nvSpPr>
        <p:spPr>
          <a:xfrm>
            <a:off x="1019427" y="867759"/>
            <a:ext cx="60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prstClr val="black"/>
                </a:solidFill>
              </a:rPr>
              <a:t>a) </a:t>
            </a:r>
            <a:endParaRPr lang="en-VN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3E947E-2AA2-A14F-96D3-6D6FF5EFE070}"/>
              </a:ext>
            </a:extLst>
          </p:cNvPr>
          <p:cNvGrpSpPr/>
          <p:nvPr/>
        </p:nvGrpSpPr>
        <p:grpSpPr>
          <a:xfrm>
            <a:off x="2047748" y="4235167"/>
            <a:ext cx="2423160" cy="2218029"/>
            <a:chOff x="2011680" y="4237622"/>
            <a:chExt cx="2423160" cy="2218029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99E121E-8656-2A40-B169-2DC86FB32AD7}"/>
                </a:ext>
              </a:extLst>
            </p:cNvPr>
            <p:cNvSpPr/>
            <p:nvPr/>
          </p:nvSpPr>
          <p:spPr>
            <a:xfrm>
              <a:off x="2011680" y="5647931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C1EA211-661F-FA48-BC17-6F3BF7FF79F6}"/>
                </a:ext>
              </a:extLst>
            </p:cNvPr>
            <p:cNvSpPr/>
            <p:nvPr/>
          </p:nvSpPr>
          <p:spPr>
            <a:xfrm>
              <a:off x="2819400" y="5647931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8F0FFDB-B399-F04A-A4DC-3DA02131F9E2}"/>
                </a:ext>
              </a:extLst>
            </p:cNvPr>
            <p:cNvSpPr/>
            <p:nvPr/>
          </p:nvSpPr>
          <p:spPr>
            <a:xfrm>
              <a:off x="3627120" y="5634888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73FE875-EED4-374C-80B6-8233A780F5E3}"/>
                </a:ext>
              </a:extLst>
            </p:cNvPr>
            <p:cNvSpPr/>
            <p:nvPr/>
          </p:nvSpPr>
          <p:spPr>
            <a:xfrm>
              <a:off x="2415540" y="4947209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CE6DA3D-F067-2546-95F1-62963061F984}"/>
                </a:ext>
              </a:extLst>
            </p:cNvPr>
            <p:cNvSpPr/>
            <p:nvPr/>
          </p:nvSpPr>
          <p:spPr>
            <a:xfrm>
              <a:off x="3223260" y="4941572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8BB9235-D61B-C145-A07A-241D16B16AF7}"/>
                </a:ext>
              </a:extLst>
            </p:cNvPr>
            <p:cNvSpPr/>
            <p:nvPr/>
          </p:nvSpPr>
          <p:spPr>
            <a:xfrm>
              <a:off x="2816352" y="4237622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765CD17-A619-614F-BCD1-D053177D3C36}"/>
              </a:ext>
            </a:extLst>
          </p:cNvPr>
          <p:cNvGrpSpPr/>
          <p:nvPr/>
        </p:nvGrpSpPr>
        <p:grpSpPr>
          <a:xfrm>
            <a:off x="6829917" y="3527812"/>
            <a:ext cx="3230880" cy="2925384"/>
            <a:chOff x="6184405" y="3527812"/>
            <a:chExt cx="3230880" cy="2925384"/>
          </a:xfrm>
          <a:solidFill>
            <a:srgbClr val="F2D6C6"/>
          </a:solidFill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28105D1-D5E6-3241-8221-E742F719EFDB}"/>
                </a:ext>
              </a:extLst>
            </p:cNvPr>
            <p:cNvGrpSpPr/>
            <p:nvPr/>
          </p:nvGrpSpPr>
          <p:grpSpPr>
            <a:xfrm>
              <a:off x="6184405" y="4232712"/>
              <a:ext cx="2423160" cy="2220484"/>
              <a:chOff x="2011680" y="4237622"/>
              <a:chExt cx="2423160" cy="2220484"/>
            </a:xfrm>
            <a:grpFill/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1FB17A0-367B-A341-A2D0-325F56B51B95}"/>
                  </a:ext>
                </a:extLst>
              </p:cNvPr>
              <p:cNvSpPr/>
              <p:nvPr/>
            </p:nvSpPr>
            <p:spPr>
              <a:xfrm>
                <a:off x="2011680" y="5647931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C6472D1C-00C3-D046-92C9-A1C3AABD88A3}"/>
                  </a:ext>
                </a:extLst>
              </p:cNvPr>
              <p:cNvSpPr/>
              <p:nvPr/>
            </p:nvSpPr>
            <p:spPr>
              <a:xfrm>
                <a:off x="2819400" y="5647931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D8DFFDAE-13AF-914C-BADD-35F4AC783C2D}"/>
                  </a:ext>
                </a:extLst>
              </p:cNvPr>
              <p:cNvSpPr/>
              <p:nvPr/>
            </p:nvSpPr>
            <p:spPr>
              <a:xfrm>
                <a:off x="3627120" y="5650386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B3221173-4E0F-CF40-9FD0-7F70B7A0F2C5}"/>
                  </a:ext>
                </a:extLst>
              </p:cNvPr>
              <p:cNvSpPr/>
              <p:nvPr/>
            </p:nvSpPr>
            <p:spPr>
              <a:xfrm>
                <a:off x="2415540" y="4947209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A33580C4-0DEE-224B-B531-3C5FCFDE6EFF}"/>
                  </a:ext>
                </a:extLst>
              </p:cNvPr>
              <p:cNvSpPr/>
              <p:nvPr/>
            </p:nvSpPr>
            <p:spPr>
              <a:xfrm>
                <a:off x="3223260" y="4941572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36458B61-0B2C-7E4C-99EC-F520524EAF03}"/>
                  </a:ext>
                </a:extLst>
              </p:cNvPr>
              <p:cNvSpPr/>
              <p:nvPr/>
            </p:nvSpPr>
            <p:spPr>
              <a:xfrm>
                <a:off x="2816352" y="4237622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8AA7A12-80A1-D146-A10A-A4B047F8EED4}"/>
                </a:ext>
              </a:extLst>
            </p:cNvPr>
            <p:cNvSpPr/>
            <p:nvPr/>
          </p:nvSpPr>
          <p:spPr>
            <a:xfrm>
              <a:off x="8607565" y="5643021"/>
              <a:ext cx="807720" cy="807720"/>
            </a:xfrm>
            <a:prstGeom prst="ellipse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C08846B-AD82-CD45-B457-E446512C4CF3}"/>
                </a:ext>
              </a:extLst>
            </p:cNvPr>
            <p:cNvSpPr/>
            <p:nvPr/>
          </p:nvSpPr>
          <p:spPr>
            <a:xfrm>
              <a:off x="8206753" y="4944754"/>
              <a:ext cx="807720" cy="807720"/>
            </a:xfrm>
            <a:prstGeom prst="ellipse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E27A43C-31A2-4446-B729-C64694124210}"/>
                </a:ext>
              </a:extLst>
            </p:cNvPr>
            <p:cNvSpPr/>
            <p:nvPr/>
          </p:nvSpPr>
          <p:spPr>
            <a:xfrm>
              <a:off x="7815475" y="4244032"/>
              <a:ext cx="807720" cy="807720"/>
            </a:xfrm>
            <a:prstGeom prst="ellipse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1420EA-69BB-684C-AB2E-E265FD44860C}"/>
                </a:ext>
              </a:extLst>
            </p:cNvPr>
            <p:cNvSpPr/>
            <p:nvPr/>
          </p:nvSpPr>
          <p:spPr>
            <a:xfrm>
              <a:off x="7408699" y="3527812"/>
              <a:ext cx="807720" cy="807720"/>
            </a:xfrm>
            <a:prstGeom prst="ellipse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BF7FD715-ABE1-0447-BD11-6664CBFFCFED}"/>
              </a:ext>
            </a:extLst>
          </p:cNvPr>
          <p:cNvSpPr/>
          <p:nvPr/>
        </p:nvSpPr>
        <p:spPr>
          <a:xfrm>
            <a:off x="2854117" y="4228476"/>
            <a:ext cx="807720" cy="80772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11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45D299C-AAE7-604B-8D2A-232960C6B90B}"/>
              </a:ext>
            </a:extLst>
          </p:cNvPr>
          <p:cNvSpPr/>
          <p:nvPr/>
        </p:nvSpPr>
        <p:spPr>
          <a:xfrm>
            <a:off x="8853843" y="4948539"/>
            <a:ext cx="807720" cy="807720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411E1C9-BAED-724A-A1E1-04DDB56A7B32}"/>
              </a:ext>
            </a:extLst>
          </p:cNvPr>
          <p:cNvSpPr/>
          <p:nvPr/>
        </p:nvSpPr>
        <p:spPr>
          <a:xfrm>
            <a:off x="7638841" y="4237354"/>
            <a:ext cx="807720" cy="807720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5ECD4DB-78DE-0347-A081-4E30CC46B487}"/>
              </a:ext>
            </a:extLst>
          </p:cNvPr>
          <p:cNvSpPr/>
          <p:nvPr/>
        </p:nvSpPr>
        <p:spPr>
          <a:xfrm>
            <a:off x="8456867" y="4240010"/>
            <a:ext cx="807720" cy="807720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06AED69-74BF-A741-B87B-C9787EA06C33}"/>
              </a:ext>
            </a:extLst>
          </p:cNvPr>
          <p:cNvSpPr/>
          <p:nvPr/>
        </p:nvSpPr>
        <p:spPr>
          <a:xfrm>
            <a:off x="8052514" y="3513534"/>
            <a:ext cx="807720" cy="807720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19665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35" grpId="0"/>
          <p:bldP spid="45" grpId="0" animBg="1"/>
          <p:bldP spid="46" grpId="0" animBg="1"/>
          <p:bldP spid="48" grpId="0" animBg="1"/>
          <p:bldP spid="49" grpId="0" animBg="1"/>
          <p:bldP spid="5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35" grpId="0"/>
          <p:bldP spid="45" grpId="0" animBg="1"/>
          <p:bldP spid="46" grpId="0" animBg="1"/>
          <p:bldP spid="48" grpId="0" animBg="1"/>
          <p:bldP spid="49" grpId="0" animBg="1"/>
          <p:bldP spid="50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FF8928-A21A-464F-8663-EC01F46CB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85" y="309817"/>
            <a:ext cx="9129288" cy="3633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CC6FC0-F39B-7049-8E73-5D437E51A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99" y="3771672"/>
            <a:ext cx="10285835" cy="25206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8B7129-27B4-CF43-A875-404E2D25F097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C46642-A3B5-EB41-B2BC-E0576BD792D8}"/>
              </a:ext>
            </a:extLst>
          </p:cNvPr>
          <p:cNvGrpSpPr/>
          <p:nvPr/>
        </p:nvGrpSpPr>
        <p:grpSpPr>
          <a:xfrm>
            <a:off x="821030" y="167314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307CAB3-2534-5248-B3EA-ECDE74EDDCB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CFE6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2CB26-3745-5D4B-8313-DD07B7D414D9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AF528A6-5981-4F45-B538-2F8FDFF14CEF}"/>
              </a:ext>
            </a:extLst>
          </p:cNvPr>
          <p:cNvSpPr txBox="1"/>
          <p:nvPr/>
        </p:nvSpPr>
        <p:spPr>
          <a:xfrm>
            <a:off x="5090878" y="2051270"/>
            <a:ext cx="771908" cy="584775"/>
          </a:xfrm>
          <a:prstGeom prst="rect">
            <a:avLst/>
          </a:prstGeom>
          <a:solidFill>
            <a:srgbClr val="F5A36A"/>
          </a:solidFill>
          <a:ln w="38100"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n w="12700">
                  <a:solidFill>
                    <a:schemeClr val="bg1"/>
                  </a:solidFill>
                </a:ln>
              </a:rPr>
              <a:t>11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87FBC4-F316-144E-B6AD-E5774058B88E}"/>
              </a:ext>
            </a:extLst>
          </p:cNvPr>
          <p:cNvSpPr txBox="1"/>
          <p:nvPr/>
        </p:nvSpPr>
        <p:spPr>
          <a:xfrm>
            <a:off x="8823382" y="2082265"/>
            <a:ext cx="771908" cy="584775"/>
          </a:xfrm>
          <a:prstGeom prst="rect">
            <a:avLst/>
          </a:prstGeom>
          <a:solidFill>
            <a:srgbClr val="F5A36A"/>
          </a:solidFill>
          <a:ln w="38100"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n w="12700">
                  <a:solidFill>
                    <a:schemeClr val="bg1"/>
                  </a:solidFill>
                </a:ln>
              </a:rPr>
              <a:t>18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4B9156-64AC-1A43-8980-E90CE2595F34}"/>
              </a:ext>
            </a:extLst>
          </p:cNvPr>
          <p:cNvSpPr txBox="1"/>
          <p:nvPr/>
        </p:nvSpPr>
        <p:spPr>
          <a:xfrm>
            <a:off x="3801937" y="5210342"/>
            <a:ext cx="771908" cy="584775"/>
          </a:xfrm>
          <a:prstGeom prst="rect">
            <a:avLst/>
          </a:prstGeom>
          <a:solidFill>
            <a:srgbClr val="92D050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n w="12700">
                  <a:solidFill>
                    <a:schemeClr val="bg1"/>
                  </a:solidFill>
                </a:ln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23C4FB-EB5F-BA4E-81DD-57F4EDC88E65}"/>
              </a:ext>
            </a:extLst>
          </p:cNvPr>
          <p:cNvSpPr txBox="1"/>
          <p:nvPr/>
        </p:nvSpPr>
        <p:spPr>
          <a:xfrm>
            <a:off x="6663183" y="5132850"/>
            <a:ext cx="771908" cy="584775"/>
          </a:xfrm>
          <a:prstGeom prst="rect">
            <a:avLst/>
          </a:prstGeom>
          <a:solidFill>
            <a:srgbClr val="FFED8E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n w="12700">
                  <a:solidFill>
                    <a:schemeClr val="bg1"/>
                  </a:solidFill>
                </a:ln>
              </a:rPr>
              <a:t>13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7DA1FF-2279-334E-AC7B-D964689D35E2}"/>
              </a:ext>
            </a:extLst>
          </p:cNvPr>
          <p:cNvSpPr txBox="1"/>
          <p:nvPr/>
        </p:nvSpPr>
        <p:spPr>
          <a:xfrm>
            <a:off x="9452917" y="4781101"/>
            <a:ext cx="771908" cy="584775"/>
          </a:xfrm>
          <a:prstGeom prst="rect">
            <a:avLst/>
          </a:prstGeom>
          <a:solidFill>
            <a:srgbClr val="F5A45F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n w="12700">
                  <a:solidFill>
                    <a:schemeClr val="bg1"/>
                  </a:solidFill>
                </a:ln>
              </a:rPr>
              <a:t>17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575428-5656-C246-860E-25D8C9307763}"/>
              </a:ext>
            </a:extLst>
          </p:cNvPr>
          <p:cNvGrpSpPr/>
          <p:nvPr/>
        </p:nvGrpSpPr>
        <p:grpSpPr>
          <a:xfrm>
            <a:off x="1019427" y="867759"/>
            <a:ext cx="651868" cy="3213027"/>
            <a:chOff x="1019427" y="867759"/>
            <a:chExt cx="651868" cy="321302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6A7B80E-5610-8646-8618-8FE4E65D7E84}"/>
                </a:ext>
              </a:extLst>
            </p:cNvPr>
            <p:cNvSpPr txBox="1"/>
            <p:nvPr/>
          </p:nvSpPr>
          <p:spPr>
            <a:xfrm>
              <a:off x="1066642" y="3557566"/>
              <a:ext cx="6046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b)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74B5B6B-8A8A-4745-9629-2773BC18E76A}"/>
                </a:ext>
              </a:extLst>
            </p:cNvPr>
            <p:cNvSpPr/>
            <p:nvPr/>
          </p:nvSpPr>
          <p:spPr>
            <a:xfrm>
              <a:off x="1019427" y="867759"/>
              <a:ext cx="6046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VN" sz="2800" dirty="0">
                  <a:solidFill>
                    <a:prstClr val="black"/>
                  </a:solidFill>
                </a:rPr>
                <a:t>a) </a:t>
              </a:r>
              <a:endParaRPr lang="en-VN" dirty="0"/>
            </a:p>
          </p:txBody>
        </p:sp>
      </p:grpSp>
    </p:spTree>
    <p:extLst>
      <p:ext uri="{BB962C8B-B14F-4D97-AF65-F5344CB8AC3E}">
        <p14:creationId xmlns:p14="http://schemas.microsoft.com/office/powerpoint/2010/main" val="141047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1" grpId="0" animBg="1"/>
          <p:bldP spid="12" grpId="0" animBg="1"/>
          <p:bldP spid="13" grpId="0" animBg="1"/>
          <p:bldP spid="14" grpId="0" animBg="1"/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1" grpId="0" animBg="1"/>
          <p:bldP spid="12" grpId="0" animBg="1"/>
          <p:bldP spid="13" grpId="0" animBg="1"/>
          <p:bldP spid="14" grpId="0" animBg="1"/>
          <p:bldP spid="15" grpId="0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8C718B8-0C2C-7444-BEF6-1AB0773B12E9}"/>
              </a:ext>
            </a:extLst>
          </p:cNvPr>
          <p:cNvGrpSpPr/>
          <p:nvPr/>
        </p:nvGrpSpPr>
        <p:grpSpPr>
          <a:xfrm>
            <a:off x="825699" y="295840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D3B0B1D-5A51-1441-8F3B-B288F4C4CD1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F63E703-FB35-BB4A-B933-770A392A1671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BA18997-8683-BE49-9BC1-0EC526876D49}"/>
              </a:ext>
            </a:extLst>
          </p:cNvPr>
          <p:cNvSpPr txBox="1"/>
          <p:nvPr/>
        </p:nvSpPr>
        <p:spPr>
          <a:xfrm>
            <a:off x="1431525" y="520949"/>
            <a:ext cx="7603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Nối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: </a:t>
            </a:r>
            <a:endParaRPr lang="en-VN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C179FC-7280-DA43-8092-3E9BDCEEB2C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69" y="1406611"/>
            <a:ext cx="1923111" cy="16550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78B8DD-F42D-EC41-B472-452B3AC5BF0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520" y="672059"/>
            <a:ext cx="1875508" cy="14570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4C40A9-F677-164E-A679-B397C213361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91" y="4045059"/>
            <a:ext cx="1830189" cy="16085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FA6A914-DE19-5C40-B148-AE53AD54FB6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208" y="4268085"/>
            <a:ext cx="1661665" cy="17941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38261B1-765B-1E49-AD30-3C71B72E7FF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231" y="2388669"/>
            <a:ext cx="1757882" cy="150209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629C7B35-8BCA-BE43-AC50-BF0215ADE5A9}"/>
              </a:ext>
            </a:extLst>
          </p:cNvPr>
          <p:cNvGrpSpPr/>
          <p:nvPr/>
        </p:nvGrpSpPr>
        <p:grpSpPr>
          <a:xfrm>
            <a:off x="3947504" y="1300504"/>
            <a:ext cx="4447713" cy="5131824"/>
            <a:chOff x="4066772" y="1300504"/>
            <a:chExt cx="4447713" cy="5131824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E19F99A5-641B-C145-9297-231FDB5EDCE4}"/>
                </a:ext>
              </a:extLst>
            </p:cNvPr>
            <p:cNvSpPr/>
            <p:nvPr/>
          </p:nvSpPr>
          <p:spPr>
            <a:xfrm>
              <a:off x="5083444" y="3766088"/>
              <a:ext cx="402956" cy="278970"/>
            </a:xfrm>
            <a:custGeom>
              <a:avLst/>
              <a:gdLst>
                <a:gd name="connsiteX0" fmla="*/ 0 w 402956"/>
                <a:gd name="connsiteY0" fmla="*/ 0 h 278970"/>
                <a:gd name="connsiteX1" fmla="*/ 402956 w 402956"/>
                <a:gd name="connsiteY1" fmla="*/ 278970 h 2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2956" h="278970">
                  <a:moveTo>
                    <a:pt x="0" y="0"/>
                  </a:moveTo>
                  <a:lnTo>
                    <a:pt x="402956" y="278970"/>
                  </a:lnTo>
                </a:path>
              </a:pathLst>
            </a:custGeom>
            <a:noFill/>
            <a:ln w="5715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5EAB4998-30B9-594B-87A4-1EE06266B410}"/>
                </a:ext>
              </a:extLst>
            </p:cNvPr>
            <p:cNvSpPr/>
            <p:nvPr/>
          </p:nvSpPr>
          <p:spPr>
            <a:xfrm rot="5644552">
              <a:off x="6617138" y="3621363"/>
              <a:ext cx="428139" cy="521602"/>
            </a:xfrm>
            <a:custGeom>
              <a:avLst/>
              <a:gdLst>
                <a:gd name="connsiteX0" fmla="*/ 0 w 402956"/>
                <a:gd name="connsiteY0" fmla="*/ 0 h 278970"/>
                <a:gd name="connsiteX1" fmla="*/ 402956 w 402956"/>
                <a:gd name="connsiteY1" fmla="*/ 278970 h 278970"/>
                <a:gd name="connsiteX0" fmla="*/ 0 w 341947"/>
                <a:gd name="connsiteY0" fmla="*/ 0 h 382515"/>
                <a:gd name="connsiteX1" fmla="*/ 341947 w 341947"/>
                <a:gd name="connsiteY1" fmla="*/ 382515 h 382515"/>
                <a:gd name="connsiteX0" fmla="*/ 0 w 341947"/>
                <a:gd name="connsiteY0" fmla="*/ 0 h 382515"/>
                <a:gd name="connsiteX1" fmla="*/ 341947 w 341947"/>
                <a:gd name="connsiteY1" fmla="*/ 382515 h 38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1947" h="382515">
                  <a:moveTo>
                    <a:pt x="0" y="0"/>
                  </a:moveTo>
                  <a:cubicBezTo>
                    <a:pt x="96718" y="208774"/>
                    <a:pt x="207628" y="289525"/>
                    <a:pt x="341947" y="382515"/>
                  </a:cubicBezTo>
                </a:path>
              </a:pathLst>
            </a:custGeom>
            <a:noFill/>
            <a:ln w="5715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37" name="Picture 4" descr="Three Leaves PNG Images | Vector and PSD Files | Free Download on Pngtree">
              <a:extLst>
                <a:ext uri="{FF2B5EF4-FFF2-40B4-BE49-F238E27FC236}">
                  <a16:creationId xmlns:a16="http://schemas.microsoft.com/office/drawing/2014/main" id="{FCE4E60C-653E-294A-961E-85AE4CD9FA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46633">
              <a:off x="5023739" y="1635329"/>
              <a:ext cx="1611388" cy="1611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 descr="Three Leaves PNG Images | Vector and PSD Files | Free Download on Pngtree">
              <a:extLst>
                <a:ext uri="{FF2B5EF4-FFF2-40B4-BE49-F238E27FC236}">
                  <a16:creationId xmlns:a16="http://schemas.microsoft.com/office/drawing/2014/main" id="{AC46A96D-55AD-4641-AAC2-C31DF092FD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31069">
              <a:off x="6165721" y="1300504"/>
              <a:ext cx="2348764" cy="2348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Three Leaves PNG Images | Vector and PSD Files | Free Download on Pngtree">
              <a:extLst>
                <a:ext uri="{FF2B5EF4-FFF2-40B4-BE49-F238E27FC236}">
                  <a16:creationId xmlns:a16="http://schemas.microsoft.com/office/drawing/2014/main" id="{5C1BFC6C-32AF-194D-8978-2BD25A1209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31069">
              <a:off x="5984442" y="2888676"/>
              <a:ext cx="2081782" cy="2081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Three Leaves PNG Images | Vector and PSD Files | Free Download on Pngtree">
              <a:extLst>
                <a:ext uri="{FF2B5EF4-FFF2-40B4-BE49-F238E27FC236}">
                  <a16:creationId xmlns:a16="http://schemas.microsoft.com/office/drawing/2014/main" id="{AD3CC632-3A64-6542-9132-6C41A40DBE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468931" flipH="1">
              <a:off x="4128162" y="2780524"/>
              <a:ext cx="2348764" cy="2348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5EAE8B5-05BB-F540-A0F8-59B1685ED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5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255" y="2817305"/>
              <a:ext cx="1628329" cy="1460408"/>
            </a:xfrm>
            <a:prstGeom prst="rect">
              <a:avLst/>
            </a:prstGeom>
          </p:spPr>
        </p:pic>
        <p:pic>
          <p:nvPicPr>
            <p:cNvPr id="13314" name="Picture 2" descr="Vase Vector PNG Images | Flower vase, Vase flowers, Glass vase Vectors in  .AI .EPS format | Free Download on Pngtree">
              <a:extLst>
                <a:ext uri="{FF2B5EF4-FFF2-40B4-BE49-F238E27FC236}">
                  <a16:creationId xmlns:a16="http://schemas.microsoft.com/office/drawing/2014/main" id="{CE20778B-85A0-A54E-8FFA-57B7473B51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6944" b="94444" l="10000" r="90000">
                          <a14:foregroundMark x1="35556" y1="7778" x2="46667" y2="3611"/>
                          <a14:foregroundMark x1="46667" y1="3611" x2="57222" y2="7778"/>
                          <a14:foregroundMark x1="57222" y1="7778" x2="58056" y2="7222"/>
                          <a14:foregroundMark x1="39722" y1="93889" x2="51389" y2="94444"/>
                          <a14:foregroundMark x1="51389" y1="94444" x2="59444" y2="93333"/>
                        </a14:backgroundRemoval>
                      </a14:imgEffect>
                      <a14:imgEffect>
                        <a14:sharpenSoften amoun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3477" y="4466618"/>
              <a:ext cx="1965710" cy="1965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5F0DBA74-1963-1446-B658-3208B90EED7A}"/>
                </a:ext>
              </a:extLst>
            </p:cNvPr>
            <p:cNvSpPr/>
            <p:nvPr/>
          </p:nvSpPr>
          <p:spPr>
            <a:xfrm>
              <a:off x="5548393" y="2495227"/>
              <a:ext cx="557939" cy="2092271"/>
            </a:xfrm>
            <a:custGeom>
              <a:avLst/>
              <a:gdLst>
                <a:gd name="connsiteX0" fmla="*/ 0 w 557939"/>
                <a:gd name="connsiteY0" fmla="*/ 0 h 2092271"/>
                <a:gd name="connsiteX1" fmla="*/ 185980 w 557939"/>
                <a:gd name="connsiteY1" fmla="*/ 309966 h 2092271"/>
                <a:gd name="connsiteX2" fmla="*/ 278970 w 557939"/>
                <a:gd name="connsiteY2" fmla="*/ 557939 h 2092271"/>
                <a:gd name="connsiteX3" fmla="*/ 464949 w 557939"/>
                <a:gd name="connsiteY3" fmla="*/ 836909 h 2092271"/>
                <a:gd name="connsiteX4" fmla="*/ 557939 w 557939"/>
                <a:gd name="connsiteY4" fmla="*/ 2092271 h 209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939" h="2092271">
                  <a:moveTo>
                    <a:pt x="0" y="0"/>
                  </a:moveTo>
                  <a:cubicBezTo>
                    <a:pt x="69742" y="108488"/>
                    <a:pt x="139485" y="216976"/>
                    <a:pt x="185980" y="309966"/>
                  </a:cubicBezTo>
                  <a:cubicBezTo>
                    <a:pt x="232475" y="402956"/>
                    <a:pt x="232475" y="470115"/>
                    <a:pt x="278970" y="557939"/>
                  </a:cubicBezTo>
                  <a:cubicBezTo>
                    <a:pt x="325465" y="645763"/>
                    <a:pt x="418454" y="581187"/>
                    <a:pt x="464949" y="836909"/>
                  </a:cubicBezTo>
                  <a:cubicBezTo>
                    <a:pt x="511444" y="1092631"/>
                    <a:pt x="534691" y="1592451"/>
                    <a:pt x="557939" y="2092271"/>
                  </a:cubicBezTo>
                </a:path>
              </a:pathLst>
            </a:custGeom>
            <a:noFill/>
            <a:ln w="5715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032F254F-1059-E74A-B178-1818D98383ED}"/>
                </a:ext>
              </a:extLst>
            </p:cNvPr>
            <p:cNvSpPr/>
            <p:nvPr/>
          </p:nvSpPr>
          <p:spPr>
            <a:xfrm rot="4928551">
              <a:off x="6280885" y="2879675"/>
              <a:ext cx="504526" cy="380407"/>
            </a:xfrm>
            <a:custGeom>
              <a:avLst/>
              <a:gdLst>
                <a:gd name="connsiteX0" fmla="*/ 0 w 402956"/>
                <a:gd name="connsiteY0" fmla="*/ 0 h 278970"/>
                <a:gd name="connsiteX1" fmla="*/ 402956 w 402956"/>
                <a:gd name="connsiteY1" fmla="*/ 278970 h 2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2956" h="278970">
                  <a:moveTo>
                    <a:pt x="0" y="0"/>
                  </a:moveTo>
                  <a:lnTo>
                    <a:pt x="402956" y="278970"/>
                  </a:lnTo>
                </a:path>
              </a:pathLst>
            </a:custGeom>
            <a:noFill/>
            <a:ln w="5715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F5A4560-1CC4-6447-9F79-A96FEB576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sharpenSoften amount="6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81321">
              <a:off x="4540410" y="1316198"/>
              <a:ext cx="1811865" cy="1307481"/>
            </a:xfrm>
            <a:prstGeom prst="rect">
              <a:avLst/>
            </a:prstGeom>
          </p:spPr>
        </p:pic>
        <p:pic>
          <p:nvPicPr>
            <p:cNvPr id="38" name="Picture 4" descr="Three Leaves PNG Images | Vector and PSD Files | Free Download on Pngtree">
              <a:extLst>
                <a:ext uri="{FF2B5EF4-FFF2-40B4-BE49-F238E27FC236}">
                  <a16:creationId xmlns:a16="http://schemas.microsoft.com/office/drawing/2014/main" id="{9971E0D5-2474-6C4E-BF20-467B15C6F5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672620" flipH="1">
              <a:off x="4350159" y="1615743"/>
              <a:ext cx="1809508" cy="1809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9CA36B3-2915-6F4C-9447-51C39E316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sharpenSoften amount="4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7828">
              <a:off x="6018700" y="1706088"/>
              <a:ext cx="1677589" cy="135419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46A850C-401E-674D-80B9-6535BAA45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sharpenSoften amount="3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8898" y="3156738"/>
              <a:ext cx="1628328" cy="124912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1EE0B2D-E6E7-0344-B9B9-D549452A5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sharpenSoften amount="4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84663">
              <a:off x="4066772" y="2696977"/>
              <a:ext cx="1683108" cy="1290880"/>
            </a:xfrm>
            <a:prstGeom prst="rect">
              <a:avLst/>
            </a:prstGeom>
          </p:spPr>
        </p:pic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1453B35-F012-2C47-A5A6-D2C453CEBB7A}"/>
              </a:ext>
            </a:extLst>
          </p:cNvPr>
          <p:cNvCxnSpPr>
            <a:cxnSpLocks/>
          </p:cNvCxnSpPr>
          <p:nvPr/>
        </p:nvCxnSpPr>
        <p:spPr>
          <a:xfrm>
            <a:off x="3156889" y="2628037"/>
            <a:ext cx="1201692" cy="942807"/>
          </a:xfrm>
          <a:prstGeom prst="line">
            <a:avLst/>
          </a:prstGeom>
          <a:ln w="57150">
            <a:solidFill>
              <a:srgbClr val="F5A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EA9CF28-6587-C240-9045-77138AA15E9A}"/>
              </a:ext>
            </a:extLst>
          </p:cNvPr>
          <p:cNvCxnSpPr>
            <a:cxnSpLocks/>
          </p:cNvCxnSpPr>
          <p:nvPr/>
        </p:nvCxnSpPr>
        <p:spPr>
          <a:xfrm flipV="1">
            <a:off x="7310151" y="1928318"/>
            <a:ext cx="1049687" cy="26933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F439973-F6F0-374C-8AE8-0268631C4577}"/>
              </a:ext>
            </a:extLst>
          </p:cNvPr>
          <p:cNvCxnSpPr>
            <a:cxnSpLocks/>
          </p:cNvCxnSpPr>
          <p:nvPr/>
        </p:nvCxnSpPr>
        <p:spPr>
          <a:xfrm flipV="1">
            <a:off x="7846803" y="3379097"/>
            <a:ext cx="1816248" cy="16126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29D8223-E550-944D-AA41-C75487E2FEFD}"/>
              </a:ext>
            </a:extLst>
          </p:cNvPr>
          <p:cNvCxnSpPr>
            <a:cxnSpLocks/>
          </p:cNvCxnSpPr>
          <p:nvPr/>
        </p:nvCxnSpPr>
        <p:spPr>
          <a:xfrm>
            <a:off x="6282126" y="4350220"/>
            <a:ext cx="2525795" cy="127447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33050DC-0F67-3D4B-A1CA-FDB0121B111D}"/>
              </a:ext>
            </a:extLst>
          </p:cNvPr>
          <p:cNvCxnSpPr>
            <a:cxnSpLocks/>
          </p:cNvCxnSpPr>
          <p:nvPr/>
        </p:nvCxnSpPr>
        <p:spPr>
          <a:xfrm flipV="1">
            <a:off x="3184926" y="2169204"/>
            <a:ext cx="1505911" cy="3049399"/>
          </a:xfrm>
          <a:prstGeom prst="line">
            <a:avLst/>
          </a:prstGeom>
          <a:ln w="57150">
            <a:solidFill>
              <a:srgbClr val="59C0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37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42" presetClass="pat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70833E-6 3.33333E-6 L 0.01224 0.04004 " pathEditMode="relative" rAng="0" ptsTypes="AA">
                                          <p:cBhvr>
                                            <p:cTn id="37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12" y="199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91667E-6 -3.7037E-7 L -0.00469 0.01875 " pathEditMode="relative" rAng="0" ptsTypes="AA">
                                          <p:cBhvr>
                                            <p:cTn id="39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4" y="9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5E-6 -7.40741E-7 L 0.02813 0.01412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6" y="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5E-6 -7.40741E-7 L 0.02813 0.01412 " pathEditMode="relative" rAng="0" ptsTypes="AA">
                                          <p:cBhvr>
                                            <p:cTn id="43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6" y="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91667E-6 -4.44444E-6 L -0.00248 0.01644 " pathEditMode="relative" rAng="0" ptsTypes="AA">
                                          <p:cBhvr>
                                            <p:cTn id="45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0" y="81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42" presetClass="pat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70833E-6 3.33333E-6 L 0.01224 0.04004 " pathEditMode="relative" rAng="0" ptsTypes="AA">
                                          <p:cBhvr>
                                            <p:cTn id="37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12" y="199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91667E-6 -3.7037E-7 L -0.00469 0.01875 " pathEditMode="relative" rAng="0" ptsTypes="AA">
                                          <p:cBhvr>
                                            <p:cTn id="39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4" y="9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5E-6 -7.40741E-7 L 0.02813 0.01412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6" y="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5E-6 -7.40741E-7 L 0.02813 0.01412 " pathEditMode="relative" rAng="0" ptsTypes="AA">
                                          <p:cBhvr>
                                            <p:cTn id="43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6" y="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91667E-6 -4.44444E-6 L -0.00248 0.01644 " pathEditMode="relative" rAng="0" ptsTypes="AA">
                                          <p:cBhvr>
                                            <p:cTn id="45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0" y="81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CBDFB4-6DB8-7D47-B7F6-FCAB9331F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63" y="1447800"/>
            <a:ext cx="5956060" cy="39624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AC54BEA-D32F-8C44-814B-EE24E3BBD5AB}"/>
              </a:ext>
            </a:extLst>
          </p:cNvPr>
          <p:cNvGrpSpPr/>
          <p:nvPr/>
        </p:nvGrpSpPr>
        <p:grpSpPr>
          <a:xfrm>
            <a:off x="834391" y="282108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2109E47-CC38-624B-AAFB-42A5C1E20B8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5A45F"/>
            </a:solidFill>
            <a:ln>
              <a:solidFill>
                <a:srgbClr val="F5A3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E455A2C-AD4C-C74C-90EC-C58CAEB16E1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18F41A8-7790-3F49-8FF2-A808585D94CF}"/>
              </a:ext>
            </a:extLst>
          </p:cNvPr>
          <p:cNvSpPr txBox="1"/>
          <p:nvPr/>
        </p:nvSpPr>
        <p:spPr>
          <a:xfrm>
            <a:off x="1494585" y="507217"/>
            <a:ext cx="9596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Đoàn tàu chở hàng có 4 toa đã ra khỏi đường hầm, còn 7 toa ở trong đường hầm. Hỏi đoàn tàu đó có tất cả bao nhiêu toa?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9CED7D8-98C6-7C42-9DAA-32043B65DC2F}"/>
              </a:ext>
            </a:extLst>
          </p:cNvPr>
          <p:cNvGrpSpPr/>
          <p:nvPr/>
        </p:nvGrpSpPr>
        <p:grpSpPr>
          <a:xfrm>
            <a:off x="4081739" y="5410200"/>
            <a:ext cx="6804863" cy="1323439"/>
            <a:chOff x="1032454" y="4348202"/>
            <a:chExt cx="7991617" cy="132343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F3B138-7FEE-7C4B-A322-0BC385F62F88}"/>
                </a:ext>
              </a:extLst>
            </p:cNvPr>
            <p:cNvSpPr/>
            <p:nvPr/>
          </p:nvSpPr>
          <p:spPr>
            <a:xfrm>
              <a:off x="1957107" y="4348202"/>
              <a:ext cx="706696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</a:t>
              </a:r>
            </a:p>
            <a:p>
              <a:pPr algn="ctr"/>
              <a:endParaRPr lang="en-V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A12D8FF5-0F13-BC42-B9C7-2273F663C803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75AA565C-6861-CD44-83D0-F76B47E084F2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34051BB6-A626-E349-9073-C75D9BE37431}"/>
                </a:ext>
              </a:extLst>
            </p:cNvPr>
            <p:cNvSpPr/>
            <p:nvPr/>
          </p:nvSpPr>
          <p:spPr>
            <a:xfrm>
              <a:off x="4106237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3C5F862-A72D-C442-9FB3-34891ACE9E16}"/>
              </a:ext>
            </a:extLst>
          </p:cNvPr>
          <p:cNvSpPr/>
          <p:nvPr/>
        </p:nvSpPr>
        <p:spPr>
          <a:xfrm>
            <a:off x="4082282" y="5636315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6A4A6E3-8C40-1442-A3D5-73C4045975F7}"/>
              </a:ext>
            </a:extLst>
          </p:cNvPr>
          <p:cNvSpPr/>
          <p:nvPr/>
        </p:nvSpPr>
        <p:spPr>
          <a:xfrm>
            <a:off x="5336147" y="5634696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27F32E4-9A13-F34D-BC1E-B2EDEFD59E4F}"/>
              </a:ext>
            </a:extLst>
          </p:cNvPr>
          <p:cNvSpPr/>
          <p:nvPr/>
        </p:nvSpPr>
        <p:spPr>
          <a:xfrm>
            <a:off x="6695638" y="5611525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01136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3" grpId="0" animBg="1"/>
          <p:bldP spid="14" grpId="0" animBg="1"/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3" grpId="0" animBg="1"/>
          <p:bldP spid="14" grpId="0" animBg="1"/>
          <p:bldP spid="15" grpId="0" animBg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91024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>
            <a:extLst>
              <a:ext uri="{FF2B5EF4-FFF2-40B4-BE49-F238E27FC236}">
                <a16:creationId xmlns:a16="http://schemas.microsoft.com/office/drawing/2014/main" id="{93745C7E-1CE4-2748-849B-3CE8E1FF3D97}"/>
              </a:ext>
            </a:extLst>
          </p:cNvPr>
          <p:cNvSpPr/>
          <p:nvPr/>
        </p:nvSpPr>
        <p:spPr>
          <a:xfrm>
            <a:off x="2979461" y="3834703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2CEE961-23CE-8944-94CF-CD34CAB64088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36473B6-D303-C949-9C38-F846824C503E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26FADD0-9652-B54D-989A-8C703252CD84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A0BF011-35C9-D940-BF42-A1D634C57138}"/>
              </a:ext>
            </a:extLst>
          </p:cNvPr>
          <p:cNvSpPr/>
          <p:nvPr/>
        </p:nvSpPr>
        <p:spPr>
          <a:xfrm>
            <a:off x="3175963" y="5294595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451431" y="97197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687680"/>
              </p:ext>
            </p:extLst>
          </p:nvPr>
        </p:nvGraphicFramePr>
        <p:xfrm>
          <a:off x="1108953" y="2059806"/>
          <a:ext cx="9778519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4788681" y="3442140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601706-A114-A540-963F-5DCE24DB7A06}"/>
              </a:ext>
            </a:extLst>
          </p:cNvPr>
          <p:cNvSpPr txBox="1"/>
          <p:nvPr/>
        </p:nvSpPr>
        <p:spPr>
          <a:xfrm>
            <a:off x="7348878" y="3433123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526444-BD8D-7A41-99F6-D0D496C419F3}"/>
              </a:ext>
            </a:extLst>
          </p:cNvPr>
          <p:cNvSpPr txBox="1"/>
          <p:nvPr/>
        </p:nvSpPr>
        <p:spPr>
          <a:xfrm>
            <a:off x="8592575" y="344213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55096-F278-BF41-8442-B7AA122EB20C}"/>
              </a:ext>
            </a:extLst>
          </p:cNvPr>
          <p:cNvSpPr txBox="1"/>
          <p:nvPr/>
        </p:nvSpPr>
        <p:spPr>
          <a:xfrm>
            <a:off x="9894221" y="3445010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14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BD0EE7F-E743-4545-9C55-0238460A2CF5}"/>
              </a:ext>
            </a:extLst>
          </p:cNvPr>
          <p:cNvGrpSpPr/>
          <p:nvPr/>
        </p:nvGrpSpPr>
        <p:grpSpPr>
          <a:xfrm>
            <a:off x="806040" y="736940"/>
            <a:ext cx="605826" cy="830997"/>
            <a:chOff x="3174278" y="237323"/>
            <a:chExt cx="605826" cy="8309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881EE35-0B63-BD49-A179-7AA192F8A60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BA06EB-7260-EF43-843D-2168640B857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7DCDDC0E-9DA3-6549-B5CC-AC63D7DF691D}"/>
              </a:ext>
            </a:extLst>
          </p:cNvPr>
          <p:cNvSpPr txBox="1"/>
          <p:nvPr/>
        </p:nvSpPr>
        <p:spPr>
          <a:xfrm>
            <a:off x="6059890" y="3429000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20400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4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41" grpId="0" animBg="1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F43A5A-CA61-1743-B687-B7AAD52B43A2}"/>
              </a:ext>
            </a:extLst>
          </p:cNvPr>
          <p:cNvSpPr txBox="1"/>
          <p:nvPr/>
        </p:nvSpPr>
        <p:spPr>
          <a:xfrm>
            <a:off x="1211591" y="402349"/>
            <a:ext cx="10180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Bạn Sao hái những cây nấm ghi phép tính có kết quả bằng 12. Hỏi bạn Sao hái được bao nhiêu cây nấm?</a:t>
            </a:r>
            <a:endParaRPr lang="en-VN" sz="28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AF79574-4DB3-2D43-A925-9754A78E45C1}"/>
              </a:ext>
            </a:extLst>
          </p:cNvPr>
          <p:cNvGrpSpPr/>
          <p:nvPr/>
        </p:nvGrpSpPr>
        <p:grpSpPr>
          <a:xfrm>
            <a:off x="566200" y="167314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960697E-7A77-8844-952C-EA0AB6F07B7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CFE6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A296582-3326-2744-9871-A956269A4A7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558E4FD-05A3-6D40-9030-2829C1CA6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417" y="1356456"/>
            <a:ext cx="7345180" cy="5080912"/>
          </a:xfrm>
          <a:prstGeom prst="rect">
            <a:avLst/>
          </a:pr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6C0EE869-8E99-BF45-8055-E1BF71451CF6}"/>
              </a:ext>
            </a:extLst>
          </p:cNvPr>
          <p:cNvSpPr/>
          <p:nvPr/>
        </p:nvSpPr>
        <p:spPr>
          <a:xfrm>
            <a:off x="2276841" y="1948721"/>
            <a:ext cx="1485690" cy="2938072"/>
          </a:xfrm>
          <a:custGeom>
            <a:avLst/>
            <a:gdLst>
              <a:gd name="connsiteX0" fmla="*/ 884952 w 1379627"/>
              <a:gd name="connsiteY0" fmla="*/ 0 h 2938072"/>
              <a:gd name="connsiteX1" fmla="*/ 345306 w 1379627"/>
              <a:gd name="connsiteY1" fmla="*/ 164892 h 2938072"/>
              <a:gd name="connsiteX2" fmla="*/ 532 w 1379627"/>
              <a:gd name="connsiteY2" fmla="*/ 794479 h 2938072"/>
              <a:gd name="connsiteX3" fmla="*/ 420257 w 1379627"/>
              <a:gd name="connsiteY3" fmla="*/ 2263515 h 2938072"/>
              <a:gd name="connsiteX4" fmla="*/ 1379627 w 1379627"/>
              <a:gd name="connsiteY4" fmla="*/ 2938072 h 2938072"/>
              <a:gd name="connsiteX0" fmla="*/ 989732 w 1484407"/>
              <a:gd name="connsiteY0" fmla="*/ 0 h 2938072"/>
              <a:gd name="connsiteX1" fmla="*/ 450086 w 1484407"/>
              <a:gd name="connsiteY1" fmla="*/ 164892 h 2938072"/>
              <a:gd name="connsiteX2" fmla="*/ 381 w 1484407"/>
              <a:gd name="connsiteY2" fmla="*/ 1154243 h 2938072"/>
              <a:gd name="connsiteX3" fmla="*/ 525037 w 1484407"/>
              <a:gd name="connsiteY3" fmla="*/ 2263515 h 2938072"/>
              <a:gd name="connsiteX4" fmla="*/ 1484407 w 1484407"/>
              <a:gd name="connsiteY4" fmla="*/ 2938072 h 2938072"/>
              <a:gd name="connsiteX0" fmla="*/ 991051 w 1485726"/>
              <a:gd name="connsiteY0" fmla="*/ 0 h 2938072"/>
              <a:gd name="connsiteX1" fmla="*/ 451405 w 1485726"/>
              <a:gd name="connsiteY1" fmla="*/ 164892 h 2938072"/>
              <a:gd name="connsiteX2" fmla="*/ 1700 w 1485726"/>
              <a:gd name="connsiteY2" fmla="*/ 1154243 h 2938072"/>
              <a:gd name="connsiteX3" fmla="*/ 526356 w 1485726"/>
              <a:gd name="connsiteY3" fmla="*/ 2263515 h 2938072"/>
              <a:gd name="connsiteX4" fmla="*/ 1485726 w 1485726"/>
              <a:gd name="connsiteY4" fmla="*/ 2938072 h 2938072"/>
              <a:gd name="connsiteX0" fmla="*/ 993653 w 1488328"/>
              <a:gd name="connsiteY0" fmla="*/ 0 h 2938072"/>
              <a:gd name="connsiteX1" fmla="*/ 319095 w 1488328"/>
              <a:gd name="connsiteY1" fmla="*/ 224852 h 2938072"/>
              <a:gd name="connsiteX2" fmla="*/ 4302 w 1488328"/>
              <a:gd name="connsiteY2" fmla="*/ 1154243 h 2938072"/>
              <a:gd name="connsiteX3" fmla="*/ 528958 w 1488328"/>
              <a:gd name="connsiteY3" fmla="*/ 2263515 h 2938072"/>
              <a:gd name="connsiteX4" fmla="*/ 1488328 w 1488328"/>
              <a:gd name="connsiteY4" fmla="*/ 2938072 h 2938072"/>
              <a:gd name="connsiteX0" fmla="*/ 989609 w 1484284"/>
              <a:gd name="connsiteY0" fmla="*/ 0 h 2938072"/>
              <a:gd name="connsiteX1" fmla="*/ 315051 w 1484284"/>
              <a:gd name="connsiteY1" fmla="*/ 224852 h 2938072"/>
              <a:gd name="connsiteX2" fmla="*/ 258 w 1484284"/>
              <a:gd name="connsiteY2" fmla="*/ 1154243 h 2938072"/>
              <a:gd name="connsiteX3" fmla="*/ 360022 w 1484284"/>
              <a:gd name="connsiteY3" fmla="*/ 2188565 h 2938072"/>
              <a:gd name="connsiteX4" fmla="*/ 1484284 w 1484284"/>
              <a:gd name="connsiteY4" fmla="*/ 2938072 h 2938072"/>
              <a:gd name="connsiteX0" fmla="*/ 989609 w 1484284"/>
              <a:gd name="connsiteY0" fmla="*/ 0 h 2938072"/>
              <a:gd name="connsiteX1" fmla="*/ 315051 w 1484284"/>
              <a:gd name="connsiteY1" fmla="*/ 224852 h 2938072"/>
              <a:gd name="connsiteX2" fmla="*/ 258 w 1484284"/>
              <a:gd name="connsiteY2" fmla="*/ 1154243 h 2938072"/>
              <a:gd name="connsiteX3" fmla="*/ 360022 w 1484284"/>
              <a:gd name="connsiteY3" fmla="*/ 2188565 h 2938072"/>
              <a:gd name="connsiteX4" fmla="*/ 1484284 w 1484284"/>
              <a:gd name="connsiteY4" fmla="*/ 2938072 h 2938072"/>
              <a:gd name="connsiteX0" fmla="*/ 989609 w 1484284"/>
              <a:gd name="connsiteY0" fmla="*/ 0 h 2938072"/>
              <a:gd name="connsiteX1" fmla="*/ 315051 w 1484284"/>
              <a:gd name="connsiteY1" fmla="*/ 224852 h 2938072"/>
              <a:gd name="connsiteX2" fmla="*/ 258 w 1484284"/>
              <a:gd name="connsiteY2" fmla="*/ 1154243 h 2938072"/>
              <a:gd name="connsiteX3" fmla="*/ 360022 w 1484284"/>
              <a:gd name="connsiteY3" fmla="*/ 2188565 h 2938072"/>
              <a:gd name="connsiteX4" fmla="*/ 1484284 w 1484284"/>
              <a:gd name="connsiteY4" fmla="*/ 2938072 h 2938072"/>
              <a:gd name="connsiteX0" fmla="*/ 991988 w 1486663"/>
              <a:gd name="connsiteY0" fmla="*/ 0 h 2938072"/>
              <a:gd name="connsiteX1" fmla="*/ 242479 w 1486663"/>
              <a:gd name="connsiteY1" fmla="*/ 314793 h 2938072"/>
              <a:gd name="connsiteX2" fmla="*/ 2637 w 1486663"/>
              <a:gd name="connsiteY2" fmla="*/ 1154243 h 2938072"/>
              <a:gd name="connsiteX3" fmla="*/ 362401 w 1486663"/>
              <a:gd name="connsiteY3" fmla="*/ 2188565 h 2938072"/>
              <a:gd name="connsiteX4" fmla="*/ 1486663 w 1486663"/>
              <a:gd name="connsiteY4" fmla="*/ 2938072 h 2938072"/>
              <a:gd name="connsiteX0" fmla="*/ 991988 w 1486663"/>
              <a:gd name="connsiteY0" fmla="*/ 0 h 2938072"/>
              <a:gd name="connsiteX1" fmla="*/ 242479 w 1486663"/>
              <a:gd name="connsiteY1" fmla="*/ 314793 h 2938072"/>
              <a:gd name="connsiteX2" fmla="*/ 2637 w 1486663"/>
              <a:gd name="connsiteY2" fmla="*/ 1154243 h 2938072"/>
              <a:gd name="connsiteX3" fmla="*/ 362401 w 1486663"/>
              <a:gd name="connsiteY3" fmla="*/ 2188565 h 2938072"/>
              <a:gd name="connsiteX4" fmla="*/ 1486663 w 1486663"/>
              <a:gd name="connsiteY4" fmla="*/ 2938072 h 2938072"/>
              <a:gd name="connsiteX0" fmla="*/ 990617 w 1485292"/>
              <a:gd name="connsiteY0" fmla="*/ 0 h 2938072"/>
              <a:gd name="connsiteX1" fmla="*/ 271089 w 1485292"/>
              <a:gd name="connsiteY1" fmla="*/ 344773 h 2938072"/>
              <a:gd name="connsiteX2" fmla="*/ 1266 w 1485292"/>
              <a:gd name="connsiteY2" fmla="*/ 1154243 h 2938072"/>
              <a:gd name="connsiteX3" fmla="*/ 361030 w 1485292"/>
              <a:gd name="connsiteY3" fmla="*/ 2188565 h 2938072"/>
              <a:gd name="connsiteX4" fmla="*/ 1485292 w 1485292"/>
              <a:gd name="connsiteY4" fmla="*/ 2938072 h 2938072"/>
              <a:gd name="connsiteX0" fmla="*/ 991015 w 1485690"/>
              <a:gd name="connsiteY0" fmla="*/ 0 h 2938072"/>
              <a:gd name="connsiteX1" fmla="*/ 271487 w 1485690"/>
              <a:gd name="connsiteY1" fmla="*/ 344773 h 2938072"/>
              <a:gd name="connsiteX2" fmla="*/ 1664 w 1485690"/>
              <a:gd name="connsiteY2" fmla="*/ 1154243 h 2938072"/>
              <a:gd name="connsiteX3" fmla="*/ 376418 w 1485690"/>
              <a:gd name="connsiteY3" fmla="*/ 2143595 h 2938072"/>
              <a:gd name="connsiteX4" fmla="*/ 1485690 w 1485690"/>
              <a:gd name="connsiteY4" fmla="*/ 2938072 h 293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690" h="2938072">
                <a:moveTo>
                  <a:pt x="991015" y="0"/>
                </a:moveTo>
                <a:cubicBezTo>
                  <a:pt x="794893" y="16239"/>
                  <a:pt x="436379" y="122419"/>
                  <a:pt x="271487" y="344773"/>
                </a:cubicBezTo>
                <a:cubicBezTo>
                  <a:pt x="106595" y="567127"/>
                  <a:pt x="-15825" y="854439"/>
                  <a:pt x="1664" y="1154243"/>
                </a:cubicBezTo>
                <a:cubicBezTo>
                  <a:pt x="19153" y="1454047"/>
                  <a:pt x="176549" y="1906252"/>
                  <a:pt x="376418" y="2143595"/>
                </a:cubicBezTo>
                <a:cubicBezTo>
                  <a:pt x="576287" y="2365949"/>
                  <a:pt x="1120929" y="2779426"/>
                  <a:pt x="1485690" y="2938072"/>
                </a:cubicBezTo>
              </a:path>
            </a:pathLst>
          </a:custGeom>
          <a:noFill/>
          <a:ln w="57150">
            <a:solidFill>
              <a:srgbClr val="F06D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E684B57-C95C-4246-BE76-0B58569A09D2}"/>
              </a:ext>
            </a:extLst>
          </p:cNvPr>
          <p:cNvSpPr/>
          <p:nvPr/>
        </p:nvSpPr>
        <p:spPr>
          <a:xfrm>
            <a:off x="2674781" y="2158584"/>
            <a:ext cx="3381245" cy="3013023"/>
          </a:xfrm>
          <a:custGeom>
            <a:avLst/>
            <a:gdLst>
              <a:gd name="connsiteX0" fmla="*/ 544894 w 3408015"/>
              <a:gd name="connsiteY0" fmla="*/ 0 h 3013023"/>
              <a:gd name="connsiteX1" fmla="*/ 50219 w 3408015"/>
              <a:gd name="connsiteY1" fmla="*/ 389744 h 3013023"/>
              <a:gd name="connsiteX2" fmla="*/ 125169 w 3408015"/>
              <a:gd name="connsiteY2" fmla="*/ 1364105 h 3013023"/>
              <a:gd name="connsiteX3" fmla="*/ 1009589 w 3408015"/>
              <a:gd name="connsiteY3" fmla="*/ 1948721 h 3013023"/>
              <a:gd name="connsiteX4" fmla="*/ 2643517 w 3408015"/>
              <a:gd name="connsiteY4" fmla="*/ 2578308 h 3013023"/>
              <a:gd name="connsiteX5" fmla="*/ 3408015 w 3408015"/>
              <a:gd name="connsiteY5" fmla="*/ 3013023 h 3013023"/>
              <a:gd name="connsiteX0" fmla="*/ 518124 w 3381245"/>
              <a:gd name="connsiteY0" fmla="*/ 0 h 3013023"/>
              <a:gd name="connsiteX1" fmla="*/ 23449 w 3381245"/>
              <a:gd name="connsiteY1" fmla="*/ 389744 h 3013023"/>
              <a:gd name="connsiteX2" fmla="*/ 173350 w 3381245"/>
              <a:gd name="connsiteY2" fmla="*/ 1379096 h 3013023"/>
              <a:gd name="connsiteX3" fmla="*/ 982819 w 3381245"/>
              <a:gd name="connsiteY3" fmla="*/ 1948721 h 3013023"/>
              <a:gd name="connsiteX4" fmla="*/ 2616747 w 3381245"/>
              <a:gd name="connsiteY4" fmla="*/ 2578308 h 3013023"/>
              <a:gd name="connsiteX5" fmla="*/ 3381245 w 3381245"/>
              <a:gd name="connsiteY5" fmla="*/ 3013023 h 3013023"/>
              <a:gd name="connsiteX0" fmla="*/ 518124 w 3381245"/>
              <a:gd name="connsiteY0" fmla="*/ 0 h 3013023"/>
              <a:gd name="connsiteX1" fmla="*/ 23449 w 3381245"/>
              <a:gd name="connsiteY1" fmla="*/ 584616 h 3013023"/>
              <a:gd name="connsiteX2" fmla="*/ 173350 w 3381245"/>
              <a:gd name="connsiteY2" fmla="*/ 1379096 h 3013023"/>
              <a:gd name="connsiteX3" fmla="*/ 982819 w 3381245"/>
              <a:gd name="connsiteY3" fmla="*/ 1948721 h 3013023"/>
              <a:gd name="connsiteX4" fmla="*/ 2616747 w 3381245"/>
              <a:gd name="connsiteY4" fmla="*/ 2578308 h 3013023"/>
              <a:gd name="connsiteX5" fmla="*/ 3381245 w 3381245"/>
              <a:gd name="connsiteY5" fmla="*/ 3013023 h 301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1245" h="3013023">
                <a:moveTo>
                  <a:pt x="518124" y="0"/>
                </a:moveTo>
                <a:cubicBezTo>
                  <a:pt x="305763" y="81196"/>
                  <a:pt x="80911" y="354767"/>
                  <a:pt x="23449" y="584616"/>
                </a:cubicBezTo>
                <a:cubicBezTo>
                  <a:pt x="-34013" y="814465"/>
                  <a:pt x="13455" y="1151745"/>
                  <a:pt x="173350" y="1379096"/>
                </a:cubicBezTo>
                <a:cubicBezTo>
                  <a:pt x="333245" y="1606447"/>
                  <a:pt x="575586" y="1748852"/>
                  <a:pt x="982819" y="1948721"/>
                </a:cubicBezTo>
                <a:cubicBezTo>
                  <a:pt x="1390052" y="2148590"/>
                  <a:pt x="2217009" y="2400924"/>
                  <a:pt x="2616747" y="2578308"/>
                </a:cubicBezTo>
                <a:cubicBezTo>
                  <a:pt x="3016485" y="2755692"/>
                  <a:pt x="3198865" y="2884357"/>
                  <a:pt x="3381245" y="301302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7326C5B-9E40-BB4D-BB61-569AADAEC773}"/>
              </a:ext>
            </a:extLst>
          </p:cNvPr>
          <p:cNvSpPr/>
          <p:nvPr/>
        </p:nvSpPr>
        <p:spPr>
          <a:xfrm>
            <a:off x="3102391" y="2308485"/>
            <a:ext cx="4827406" cy="1724763"/>
          </a:xfrm>
          <a:custGeom>
            <a:avLst/>
            <a:gdLst>
              <a:gd name="connsiteX0" fmla="*/ 375327 w 4827406"/>
              <a:gd name="connsiteY0" fmla="*/ 0 h 1724763"/>
              <a:gd name="connsiteX1" fmla="*/ 573 w 4827406"/>
              <a:gd name="connsiteY1" fmla="*/ 389745 h 1724763"/>
              <a:gd name="connsiteX2" fmla="*/ 450278 w 4827406"/>
              <a:gd name="connsiteY2" fmla="*/ 869430 h 1724763"/>
              <a:gd name="connsiteX3" fmla="*/ 2279078 w 4827406"/>
              <a:gd name="connsiteY3" fmla="*/ 1109272 h 1724763"/>
              <a:gd name="connsiteX4" fmla="*/ 3673163 w 4827406"/>
              <a:gd name="connsiteY4" fmla="*/ 1678899 h 1724763"/>
              <a:gd name="connsiteX5" fmla="*/ 4827406 w 4827406"/>
              <a:gd name="connsiteY5" fmla="*/ 1648918 h 172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27406" h="1724763">
                <a:moveTo>
                  <a:pt x="375327" y="0"/>
                </a:moveTo>
                <a:cubicBezTo>
                  <a:pt x="181704" y="122420"/>
                  <a:pt x="-11919" y="244840"/>
                  <a:pt x="573" y="389745"/>
                </a:cubicBezTo>
                <a:cubicBezTo>
                  <a:pt x="13065" y="534650"/>
                  <a:pt x="70527" y="749509"/>
                  <a:pt x="450278" y="869430"/>
                </a:cubicBezTo>
                <a:cubicBezTo>
                  <a:pt x="830029" y="989351"/>
                  <a:pt x="1741931" y="974361"/>
                  <a:pt x="2279078" y="1109272"/>
                </a:cubicBezTo>
                <a:cubicBezTo>
                  <a:pt x="2816226" y="1244184"/>
                  <a:pt x="3248442" y="1588958"/>
                  <a:pt x="3673163" y="1678899"/>
                </a:cubicBezTo>
                <a:cubicBezTo>
                  <a:pt x="4097884" y="1768840"/>
                  <a:pt x="4462645" y="1708879"/>
                  <a:pt x="4827406" y="1648918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5693F1-B3EF-AA40-BB0B-535F266B0B45}"/>
              </a:ext>
            </a:extLst>
          </p:cNvPr>
          <p:cNvSpPr/>
          <p:nvPr/>
        </p:nvSpPr>
        <p:spPr>
          <a:xfrm>
            <a:off x="566200" y="5809320"/>
            <a:ext cx="4624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ym typeface="Wingdings" pitchFamily="2" charset="2"/>
              </a:rPr>
              <a:t> </a:t>
            </a:r>
            <a:r>
              <a:rPr lang="vi-VN" sz="2800" dirty="0"/>
              <a:t>Sao hái được </a:t>
            </a:r>
            <a:r>
              <a:rPr lang="vi-VN" sz="3600" dirty="0">
                <a:solidFill>
                  <a:srgbClr val="FF0000"/>
                </a:solidFill>
              </a:rPr>
              <a:t>4</a:t>
            </a:r>
            <a:r>
              <a:rPr lang="vi-VN" sz="2800" dirty="0"/>
              <a:t> cây nấm</a:t>
            </a:r>
            <a:endParaRPr lang="en-VN" sz="2800" dirty="0"/>
          </a:p>
        </p:txBody>
      </p:sp>
    </p:spTree>
    <p:extLst>
      <p:ext uri="{BB962C8B-B14F-4D97-AF65-F5344CB8AC3E}">
        <p14:creationId xmlns:p14="http://schemas.microsoft.com/office/powerpoint/2010/main" val="87571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9" grpId="0" animBg="1"/>
          <p:bldP spid="10" grpId="0" animBg="1"/>
          <p:bldP spid="11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9" grpId="0" animBg="1"/>
          <p:bldP spid="10" grpId="0" animBg="1"/>
          <p:bldP spid="11" grpId="0" animBg="1"/>
          <p:bldP spid="12" grpId="0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32BC5F9-D383-D342-8628-95ED1DF24149}"/>
              </a:ext>
            </a:extLst>
          </p:cNvPr>
          <p:cNvSpPr/>
          <p:nvPr/>
        </p:nvSpPr>
        <p:spPr>
          <a:xfrm>
            <a:off x="7270229" y="3159177"/>
            <a:ext cx="3597639" cy="719528"/>
          </a:xfrm>
          <a:prstGeom prst="roundRect">
            <a:avLst/>
          </a:prstGeom>
          <a:solidFill>
            <a:srgbClr val="F6B843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B8026C5-3310-4C4C-8F80-B96B2B21D81B}"/>
              </a:ext>
            </a:extLst>
          </p:cNvPr>
          <p:cNvSpPr/>
          <p:nvPr/>
        </p:nvSpPr>
        <p:spPr>
          <a:xfrm>
            <a:off x="7270230" y="1888759"/>
            <a:ext cx="3597639" cy="719528"/>
          </a:xfrm>
          <a:prstGeom prst="roundRect">
            <a:avLst/>
          </a:prstGeom>
          <a:solidFill>
            <a:srgbClr val="F6B843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8AD224-EE29-BB47-A271-335C3CC03A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7" y="1109272"/>
            <a:ext cx="6457844" cy="528852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8A7F685-0A0D-5442-8C75-55C33D7588DB}"/>
              </a:ext>
            </a:extLst>
          </p:cNvPr>
          <p:cNvGrpSpPr/>
          <p:nvPr/>
        </p:nvGrpSpPr>
        <p:grpSpPr>
          <a:xfrm>
            <a:off x="825699" y="340810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EED83C7-6FA5-0D4C-A95E-B8532889BA7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2FC64A3-E735-5F4D-9F6B-839724FE31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60AC134-564D-5847-944C-2D4E10C99CF0}"/>
              </a:ext>
            </a:extLst>
          </p:cNvPr>
          <p:cNvSpPr txBox="1"/>
          <p:nvPr/>
        </p:nvSpPr>
        <p:spPr>
          <a:xfrm>
            <a:off x="1431525" y="520949"/>
            <a:ext cx="904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ở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thang: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651FD4-A295-1647-8FC3-A1104946BE9F}"/>
              </a:ext>
            </a:extLst>
          </p:cNvPr>
          <p:cNvSpPr/>
          <p:nvPr/>
        </p:nvSpPr>
        <p:spPr>
          <a:xfrm>
            <a:off x="7634990" y="1978537"/>
            <a:ext cx="1628931" cy="3110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  +   5</a:t>
            </a:r>
            <a:endParaRPr lang="en-VN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  +   4</a:t>
            </a:r>
            <a:endParaRPr lang="en-VN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  +   6</a:t>
            </a:r>
            <a:endParaRPr lang="en-VN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  +   7</a:t>
            </a:r>
            <a:endParaRPr lang="en-VN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  +   7</a:t>
            </a:r>
            <a:endParaRPr lang="en-VN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731C6E-A244-B041-B85D-1066B46C487B}"/>
              </a:ext>
            </a:extLst>
          </p:cNvPr>
          <p:cNvSpPr/>
          <p:nvPr/>
        </p:nvSpPr>
        <p:spPr>
          <a:xfrm>
            <a:off x="9376347" y="1978537"/>
            <a:ext cx="1628931" cy="3113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endParaRPr lang="en-VN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D8C39B-513F-6D49-9261-479FBBEB202C}"/>
              </a:ext>
            </a:extLst>
          </p:cNvPr>
          <p:cNvSpPr txBox="1"/>
          <p:nvPr/>
        </p:nvSpPr>
        <p:spPr>
          <a:xfrm>
            <a:off x="1432235" y="520949"/>
            <a:ext cx="904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?</a:t>
            </a:r>
            <a:endParaRPr lang="en-VN" sz="2800" dirty="0"/>
          </a:p>
        </p:txBody>
      </p:sp>
    </p:spTree>
    <p:extLst>
      <p:ext uri="{BB962C8B-B14F-4D97-AF65-F5344CB8AC3E}">
        <p14:creationId xmlns:p14="http://schemas.microsoft.com/office/powerpoint/2010/main" val="89196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2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9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2" grpId="0" animBg="1"/>
          <p:bldP spid="12" grpId="1" animBg="1"/>
          <p:bldP spid="7" grpId="0"/>
          <p:bldP spid="7" grpId="1"/>
          <p:bldP spid="9" grpId="0"/>
          <p:bldP spid="10" grpId="0" build="p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2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9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2" grpId="0" animBg="1"/>
          <p:bldP spid="12" grpId="1" animBg="1"/>
          <p:bldP spid="7" grpId="0"/>
          <p:bldP spid="7" grpId="1"/>
          <p:bldP spid="9" grpId="0"/>
          <p:bldP spid="10" grpId="0" build="p"/>
          <p:bldP spid="11" grpId="0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B90E12E-BBB2-BB44-88C1-BA6191AE40A3}"/>
              </a:ext>
            </a:extLst>
          </p:cNvPr>
          <p:cNvGrpSpPr/>
          <p:nvPr/>
        </p:nvGrpSpPr>
        <p:grpSpPr>
          <a:xfrm>
            <a:off x="834391" y="282108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4070F10-AD04-5144-9C82-F6255DC8116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5A45F"/>
            </a:solidFill>
            <a:ln>
              <a:solidFill>
                <a:srgbClr val="F5A3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4FA1493-CBBE-954E-B054-7E46CCC7300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01CE5FE-17A3-1A48-8571-4004A2283018}"/>
              </a:ext>
            </a:extLst>
          </p:cNvPr>
          <p:cNvSpPr txBox="1"/>
          <p:nvPr/>
        </p:nvSpPr>
        <p:spPr>
          <a:xfrm>
            <a:off x="1494586" y="432267"/>
            <a:ext cx="8473874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Hai con xúc xắc nào dưới dây có tổng số chấm ở các mặt trên bằng 11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5C0818B-96AD-F143-9EB8-E622D764C8BC}"/>
              </a:ext>
            </a:extLst>
          </p:cNvPr>
          <p:cNvGrpSpPr/>
          <p:nvPr/>
        </p:nvGrpSpPr>
        <p:grpSpPr>
          <a:xfrm>
            <a:off x="888760" y="2107679"/>
            <a:ext cx="9921403" cy="2088838"/>
            <a:chOff x="888760" y="2107679"/>
            <a:chExt cx="9921403" cy="208883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6B8626B-554D-2D46-A936-0C19CC110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0" y="2151817"/>
              <a:ext cx="1816100" cy="20447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19BF6F8-3106-6147-B50E-A127B720D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2061" y="2177217"/>
              <a:ext cx="1752600" cy="20193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B5E2856-9054-D04A-9C01-91048473C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1862" y="2164517"/>
              <a:ext cx="1866900" cy="19558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805A467-B77B-0741-8A40-445B74A03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4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1663" y="2107679"/>
              <a:ext cx="1968500" cy="207010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247E2E-030F-554D-87CE-EBBA754A544B}"/>
              </a:ext>
            </a:extLst>
          </p:cNvPr>
          <p:cNvGrpSpPr/>
          <p:nvPr/>
        </p:nvGrpSpPr>
        <p:grpSpPr>
          <a:xfrm>
            <a:off x="1190446" y="4964199"/>
            <a:ext cx="8778014" cy="630790"/>
            <a:chOff x="1190446" y="4964199"/>
            <a:chExt cx="8778014" cy="63079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F4D48256-B787-354D-81FA-152555A777B2}"/>
                </a:ext>
              </a:extLst>
            </p:cNvPr>
            <p:cNvSpPr/>
            <p:nvPr/>
          </p:nvSpPr>
          <p:spPr>
            <a:xfrm>
              <a:off x="1190446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81FB7CB7-F320-FF4F-B340-6E7DCC86DE22}"/>
                </a:ext>
              </a:extLst>
            </p:cNvPr>
            <p:cNvSpPr/>
            <p:nvPr/>
          </p:nvSpPr>
          <p:spPr>
            <a:xfrm>
              <a:off x="3945495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AB73E8AE-7327-C04A-B929-B3E4D661E026}"/>
                </a:ext>
              </a:extLst>
            </p:cNvPr>
            <p:cNvSpPr/>
            <p:nvPr/>
          </p:nvSpPr>
          <p:spPr>
            <a:xfrm>
              <a:off x="6700545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235942EB-ABB6-CA47-B528-863DEC781107}"/>
                </a:ext>
              </a:extLst>
            </p:cNvPr>
            <p:cNvSpPr/>
            <p:nvPr/>
          </p:nvSpPr>
          <p:spPr>
            <a:xfrm>
              <a:off x="9329192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9526084-1A00-7C41-8F93-AA992DD11F0F}"/>
              </a:ext>
            </a:extLst>
          </p:cNvPr>
          <p:cNvSpPr txBox="1"/>
          <p:nvPr/>
        </p:nvSpPr>
        <p:spPr>
          <a:xfrm>
            <a:off x="186562" y="4289396"/>
            <a:ext cx="26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6 + 5 = 11</a:t>
            </a:r>
          </a:p>
        </p:txBody>
      </p:sp>
      <p:pic>
        <p:nvPicPr>
          <p:cNvPr id="17410" name="Picture 2" descr="Bright Green Tick clip art - vector clip art online, royalty free ... -  ClipArt Best - ClipArt Best">
            <a:extLst>
              <a:ext uri="{FF2B5EF4-FFF2-40B4-BE49-F238E27FC236}">
                <a16:creationId xmlns:a16="http://schemas.microsoft.com/office/drawing/2014/main" id="{AB38202E-7BAD-C841-80B7-36658E6F2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646" y="4779748"/>
            <a:ext cx="639268" cy="66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CCF43DD-C66A-4D4D-85AC-6C6F70972ADA}"/>
              </a:ext>
            </a:extLst>
          </p:cNvPr>
          <p:cNvSpPr txBox="1"/>
          <p:nvPr/>
        </p:nvSpPr>
        <p:spPr>
          <a:xfrm>
            <a:off x="2940034" y="4289396"/>
            <a:ext cx="26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4 + 5 = 9</a:t>
            </a:r>
          </a:p>
        </p:txBody>
      </p:sp>
      <p:pic>
        <p:nvPicPr>
          <p:cNvPr id="17412" name="Picture 4" descr="Treasure mark, Crossout Christian cross, Cross Cartoon s, logo, cross png |  PNGEgg">
            <a:extLst>
              <a:ext uri="{FF2B5EF4-FFF2-40B4-BE49-F238E27FC236}">
                <a16:creationId xmlns:a16="http://schemas.microsoft.com/office/drawing/2014/main" id="{B6A0EBE3-DC55-5C4C-9A06-BBF97D6A1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000" b="95500" l="10000" r="90000">
                        <a14:foregroundMark x1="31667" y1="3000" x2="39778" y2="19500"/>
                        <a14:foregroundMark x1="39778" y1="19500" x2="46111" y2="25000"/>
                        <a14:foregroundMark x1="46111" y1="25000" x2="49000" y2="26000"/>
                        <a14:foregroundMark x1="49000" y1="25833" x2="69778" y2="19833"/>
                        <a14:foregroundMark x1="69778" y1="19833" x2="74000" y2="15167"/>
                        <a14:foregroundMark x1="74000" y1="15167" x2="74111" y2="14000"/>
                        <a14:foregroundMark x1="74111" y1="13833" x2="68333" y2="9500"/>
                        <a14:foregroundMark x1="68333" y1="9500" x2="68222" y2="7500"/>
                        <a14:foregroundMark x1="68222" y1="7167" x2="58111" y2="21667"/>
                        <a14:foregroundMark x1="58111" y1="21667" x2="55111" y2="23000"/>
                        <a14:foregroundMark x1="80556" y1="30667" x2="72667" y2="35667"/>
                        <a14:foregroundMark x1="72667" y1="35667" x2="67667" y2="45167"/>
                        <a14:foregroundMark x1="65333" y1="49333" x2="80111" y2="74000"/>
                        <a14:foregroundMark x1="80111" y1="74000" x2="77333" y2="74167"/>
                        <a14:foregroundMark x1="74000" y1="90500" x2="58667" y2="64167"/>
                        <a14:foregroundMark x1="58667" y1="64167" x2="54444" y2="51000"/>
                        <a14:foregroundMark x1="54444" y1="51000" x2="49000" y2="66667"/>
                        <a14:foregroundMark x1="49000" y1="66667" x2="34889" y2="75000"/>
                        <a14:foregroundMark x1="34889" y1="75000" x2="27667" y2="72833"/>
                        <a14:foregroundMark x1="27667" y1="72833" x2="28889" y2="65167"/>
                        <a14:foregroundMark x1="28889" y1="65167" x2="35444" y2="52167"/>
                        <a14:foregroundMark x1="35444" y1="52167" x2="34222" y2="42000"/>
                        <a14:foregroundMark x1="34222" y1="42000" x2="25778" y2="24167"/>
                        <a14:foregroundMark x1="25778" y1="24167" x2="24778" y2="15000"/>
                        <a14:foregroundMark x1="24778" y1="15000" x2="27556" y2="10667"/>
                        <a14:foregroundMark x1="27000" y1="87500" x2="31222" y2="93000"/>
                        <a14:foregroundMark x1="31222" y1="93000" x2="36111" y2="91667"/>
                        <a14:foregroundMark x1="36111" y1="91667" x2="40333" y2="82167"/>
                        <a14:foregroundMark x1="52778" y1="73167" x2="66111" y2="83667"/>
                        <a14:foregroundMark x1="69000" y1="95500" x2="69000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724" y="5056812"/>
            <a:ext cx="692635" cy="4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42AF688-9EAB-5042-AB17-013CFE40DE7C}"/>
              </a:ext>
            </a:extLst>
          </p:cNvPr>
          <p:cNvSpPr txBox="1"/>
          <p:nvPr/>
        </p:nvSpPr>
        <p:spPr>
          <a:xfrm>
            <a:off x="5690200" y="4289396"/>
            <a:ext cx="26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5 + 3 = 8</a:t>
            </a:r>
          </a:p>
        </p:txBody>
      </p:sp>
      <p:pic>
        <p:nvPicPr>
          <p:cNvPr id="28" name="Picture 4" descr="Treasure mark, Crossout Christian cross, Cross Cartoon s, logo, cross png |  PNGEgg">
            <a:extLst>
              <a:ext uri="{FF2B5EF4-FFF2-40B4-BE49-F238E27FC236}">
                <a16:creationId xmlns:a16="http://schemas.microsoft.com/office/drawing/2014/main" id="{B414297F-106F-EE44-9AC8-46CFD71B2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000" b="95500" l="10000" r="90000">
                        <a14:foregroundMark x1="31667" y1="3000" x2="39778" y2="19500"/>
                        <a14:foregroundMark x1="39778" y1="19500" x2="46111" y2="25000"/>
                        <a14:foregroundMark x1="46111" y1="25000" x2="49000" y2="26000"/>
                        <a14:foregroundMark x1="49000" y1="25833" x2="69778" y2="19833"/>
                        <a14:foregroundMark x1="69778" y1="19833" x2="74000" y2="15167"/>
                        <a14:foregroundMark x1="74000" y1="15167" x2="74111" y2="14000"/>
                        <a14:foregroundMark x1="74111" y1="13833" x2="68333" y2="9500"/>
                        <a14:foregroundMark x1="68333" y1="9500" x2="68222" y2="7500"/>
                        <a14:foregroundMark x1="68222" y1="7167" x2="58111" y2="21667"/>
                        <a14:foregroundMark x1="58111" y1="21667" x2="55111" y2="23000"/>
                        <a14:foregroundMark x1="80556" y1="30667" x2="72667" y2="35667"/>
                        <a14:foregroundMark x1="72667" y1="35667" x2="67667" y2="45167"/>
                        <a14:foregroundMark x1="65333" y1="49333" x2="80111" y2="74000"/>
                        <a14:foregroundMark x1="80111" y1="74000" x2="77333" y2="74167"/>
                        <a14:foregroundMark x1="74000" y1="90500" x2="58667" y2="64167"/>
                        <a14:foregroundMark x1="58667" y1="64167" x2="54444" y2="51000"/>
                        <a14:foregroundMark x1="54444" y1="51000" x2="49000" y2="66667"/>
                        <a14:foregroundMark x1="49000" y1="66667" x2="34889" y2="75000"/>
                        <a14:foregroundMark x1="34889" y1="75000" x2="27667" y2="72833"/>
                        <a14:foregroundMark x1="27667" y1="72833" x2="28889" y2="65167"/>
                        <a14:foregroundMark x1="28889" y1="65167" x2="35444" y2="52167"/>
                        <a14:foregroundMark x1="35444" y1="52167" x2="34222" y2="42000"/>
                        <a14:foregroundMark x1="34222" y1="42000" x2="25778" y2="24167"/>
                        <a14:foregroundMark x1="25778" y1="24167" x2="24778" y2="15000"/>
                        <a14:foregroundMark x1="24778" y1="15000" x2="27556" y2="10667"/>
                        <a14:foregroundMark x1="27000" y1="87500" x2="31222" y2="93000"/>
                        <a14:foregroundMark x1="31222" y1="93000" x2="36111" y2="91667"/>
                        <a14:foregroundMark x1="36111" y1="91667" x2="40333" y2="82167"/>
                        <a14:foregroundMark x1="52778" y1="73167" x2="66111" y2="83667"/>
                        <a14:foregroundMark x1="69000" y1="95500" x2="69000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380" y="5056812"/>
            <a:ext cx="692635" cy="4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C8C8974-FE4B-FE43-9735-7B4ACD5404F9}"/>
              </a:ext>
            </a:extLst>
          </p:cNvPr>
          <p:cNvSpPr txBox="1"/>
          <p:nvPr/>
        </p:nvSpPr>
        <p:spPr>
          <a:xfrm>
            <a:off x="8337236" y="4353413"/>
            <a:ext cx="26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3 + 5 = 8</a:t>
            </a:r>
          </a:p>
        </p:txBody>
      </p:sp>
      <p:pic>
        <p:nvPicPr>
          <p:cNvPr id="30" name="Picture 4" descr="Treasure mark, Crossout Christian cross, Cross Cartoon s, logo, cross png |  PNGEgg">
            <a:extLst>
              <a:ext uri="{FF2B5EF4-FFF2-40B4-BE49-F238E27FC236}">
                <a16:creationId xmlns:a16="http://schemas.microsoft.com/office/drawing/2014/main" id="{2F0482F3-8FB0-B349-AE7E-50C6B99D5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000" b="95500" l="10000" r="90000">
                        <a14:foregroundMark x1="31667" y1="3000" x2="39778" y2="19500"/>
                        <a14:foregroundMark x1="39778" y1="19500" x2="46111" y2="25000"/>
                        <a14:foregroundMark x1="46111" y1="25000" x2="49000" y2="26000"/>
                        <a14:foregroundMark x1="49000" y1="25833" x2="69778" y2="19833"/>
                        <a14:foregroundMark x1="69778" y1="19833" x2="74000" y2="15167"/>
                        <a14:foregroundMark x1="74000" y1="15167" x2="74111" y2="14000"/>
                        <a14:foregroundMark x1="74111" y1="13833" x2="68333" y2="9500"/>
                        <a14:foregroundMark x1="68333" y1="9500" x2="68222" y2="7500"/>
                        <a14:foregroundMark x1="68222" y1="7167" x2="58111" y2="21667"/>
                        <a14:foregroundMark x1="58111" y1="21667" x2="55111" y2="23000"/>
                        <a14:foregroundMark x1="80556" y1="30667" x2="72667" y2="35667"/>
                        <a14:foregroundMark x1="72667" y1="35667" x2="67667" y2="45167"/>
                        <a14:foregroundMark x1="65333" y1="49333" x2="80111" y2="74000"/>
                        <a14:foregroundMark x1="80111" y1="74000" x2="77333" y2="74167"/>
                        <a14:foregroundMark x1="74000" y1="90500" x2="58667" y2="64167"/>
                        <a14:foregroundMark x1="58667" y1="64167" x2="54444" y2="51000"/>
                        <a14:foregroundMark x1="54444" y1="51000" x2="49000" y2="66667"/>
                        <a14:foregroundMark x1="49000" y1="66667" x2="34889" y2="75000"/>
                        <a14:foregroundMark x1="34889" y1="75000" x2="27667" y2="72833"/>
                        <a14:foregroundMark x1="27667" y1="72833" x2="28889" y2="65167"/>
                        <a14:foregroundMark x1="28889" y1="65167" x2="35444" y2="52167"/>
                        <a14:foregroundMark x1="35444" y1="52167" x2="34222" y2="42000"/>
                        <a14:foregroundMark x1="34222" y1="42000" x2="25778" y2="24167"/>
                        <a14:foregroundMark x1="25778" y1="24167" x2="24778" y2="15000"/>
                        <a14:foregroundMark x1="24778" y1="15000" x2="27556" y2="10667"/>
                        <a14:foregroundMark x1="27000" y1="87500" x2="31222" y2="93000"/>
                        <a14:foregroundMark x1="31222" y1="93000" x2="36111" y2="91667"/>
                        <a14:foregroundMark x1="36111" y1="91667" x2="40333" y2="82167"/>
                        <a14:foregroundMark x1="52778" y1="73167" x2="66111" y2="83667"/>
                        <a14:foregroundMark x1="69000" y1="95500" x2="69000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206" y="5046215"/>
            <a:ext cx="692635" cy="4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77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6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7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9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4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3" grpId="0"/>
          <p:bldP spid="25" grpId="0"/>
          <p:bldP spid="27" grpId="0"/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6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7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9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4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3" grpId="0"/>
          <p:bldP spid="25" grpId="0"/>
          <p:bldP spid="27" grpId="0"/>
          <p:bldP spid="2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8EC0700-EDD9-D14B-8641-7E01BA2D7C1C}"/>
              </a:ext>
            </a:extLst>
          </p:cNvPr>
          <p:cNvGrpSpPr/>
          <p:nvPr/>
        </p:nvGrpSpPr>
        <p:grpSpPr>
          <a:xfrm>
            <a:off x="1344385" y="971398"/>
            <a:ext cx="9503229" cy="4379162"/>
            <a:chOff x="538843" y="989833"/>
            <a:chExt cx="11088007" cy="47950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76C0D39-41C5-2C41-9BAC-4202CBA28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4000"/>
                      </a14:imgEffect>
                      <a14:imgEffect>
                        <a14:brightnessContrast bright="1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150" y="1073150"/>
              <a:ext cx="11061700" cy="47117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E42FB87-319F-634D-87E4-FD7A0AB4F713}"/>
                </a:ext>
              </a:extLst>
            </p:cNvPr>
            <p:cNvSpPr/>
            <p:nvPr/>
          </p:nvSpPr>
          <p:spPr>
            <a:xfrm>
              <a:off x="538843" y="989833"/>
              <a:ext cx="1959428" cy="11492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57247" y="71861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D9A274E-0236-D044-B19D-25B4587D016D}"/>
              </a:ext>
            </a:extLst>
          </p:cNvPr>
          <p:cNvSpPr/>
          <p:nvPr/>
        </p:nvSpPr>
        <p:spPr>
          <a:xfrm>
            <a:off x="3942967" y="5426651"/>
            <a:ext cx="3707509" cy="9235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400" dirty="0">
                <a:solidFill>
                  <a:srgbClr val="FF0000"/>
                </a:solidFill>
              </a:rPr>
              <a:t>9  +  5  =  ?</a:t>
            </a:r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1C253F9-2525-E94B-AF44-219B12158308}"/>
              </a:ext>
            </a:extLst>
          </p:cNvPr>
          <p:cNvGrpSpPr/>
          <p:nvPr/>
        </p:nvGrpSpPr>
        <p:grpSpPr>
          <a:xfrm flipH="1">
            <a:off x="706506" y="1936151"/>
            <a:ext cx="633767" cy="614624"/>
            <a:chOff x="1180524" y="481715"/>
            <a:chExt cx="2317638" cy="2247631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906C2F62-80A6-6B48-AE6C-20F70BEAEA3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1028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399F0B41-DC6F-834D-AA26-2EB6970828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95B3AD4-968F-3346-A456-934D9A9E45F8}"/>
              </a:ext>
            </a:extLst>
          </p:cNvPr>
          <p:cNvGrpSpPr/>
          <p:nvPr/>
        </p:nvGrpSpPr>
        <p:grpSpPr>
          <a:xfrm>
            <a:off x="7576651" y="1962259"/>
            <a:ext cx="618539" cy="611760"/>
            <a:chOff x="1177540" y="481715"/>
            <a:chExt cx="2317638" cy="224763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EE3D81B-BB6F-2A4A-B27A-ADD146B9F42B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10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4105B46E-9B02-6344-9EE2-E13802AF75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A2245F-7579-8846-80C0-5F563FFF7DA3}"/>
              </a:ext>
            </a:extLst>
          </p:cNvPr>
          <p:cNvGrpSpPr/>
          <p:nvPr/>
        </p:nvGrpSpPr>
        <p:grpSpPr>
          <a:xfrm flipH="1">
            <a:off x="2245242" y="1931855"/>
            <a:ext cx="633767" cy="614624"/>
            <a:chOff x="1180524" y="481715"/>
            <a:chExt cx="2317638" cy="2247631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58BF14F-2490-6046-9441-2EF146DBABC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13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0D27E5F2-DD5D-EA44-9F31-D23A1E6DCF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5ED06D2-0C78-374F-87E3-4ABB289E20EC}"/>
              </a:ext>
            </a:extLst>
          </p:cNvPr>
          <p:cNvGrpSpPr/>
          <p:nvPr/>
        </p:nvGrpSpPr>
        <p:grpSpPr>
          <a:xfrm flipH="1">
            <a:off x="1475874" y="1933287"/>
            <a:ext cx="633767" cy="614624"/>
            <a:chOff x="1180524" y="481715"/>
            <a:chExt cx="2317638" cy="224763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566143D-8BE5-D748-BBF5-AE42591D4B38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16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F65D15AC-59AA-5246-A320-188B51728D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319BEB-FE56-8B4E-974B-C9E5820441D8}"/>
              </a:ext>
            </a:extLst>
          </p:cNvPr>
          <p:cNvGrpSpPr/>
          <p:nvPr/>
        </p:nvGrpSpPr>
        <p:grpSpPr>
          <a:xfrm flipH="1">
            <a:off x="2965353" y="1931855"/>
            <a:ext cx="633767" cy="614624"/>
            <a:chOff x="1180524" y="481715"/>
            <a:chExt cx="2317638" cy="2247631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2AF221C7-4C38-FF4C-AB0B-AD9171FEE722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19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B3025F2A-1574-2F41-8150-1EDB4DA1D0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06DD93F-A45A-4E41-AA50-4642B90B366B}"/>
              </a:ext>
            </a:extLst>
          </p:cNvPr>
          <p:cNvGrpSpPr/>
          <p:nvPr/>
        </p:nvGrpSpPr>
        <p:grpSpPr>
          <a:xfrm flipH="1">
            <a:off x="3700692" y="1928991"/>
            <a:ext cx="633767" cy="614624"/>
            <a:chOff x="1180524" y="481715"/>
            <a:chExt cx="2317638" cy="2247631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09AF2623-C08B-2F45-939A-6A2BD971D45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22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CC0C65D0-DBB1-3742-9DDF-77948021E8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A4D3D47-A38D-3E46-83FF-38CFCBB86F5A}"/>
              </a:ext>
            </a:extLst>
          </p:cNvPr>
          <p:cNvGrpSpPr/>
          <p:nvPr/>
        </p:nvGrpSpPr>
        <p:grpSpPr>
          <a:xfrm flipH="1">
            <a:off x="4435116" y="1936151"/>
            <a:ext cx="633767" cy="614624"/>
            <a:chOff x="1180524" y="481715"/>
            <a:chExt cx="2317638" cy="2247631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AB5F984-D23A-314F-81E9-440D16B5870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25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7C09E8BC-36D6-9B41-8938-3BA39A5B6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FB065D0-E49C-E84B-A029-1F02F1ED4C56}"/>
              </a:ext>
            </a:extLst>
          </p:cNvPr>
          <p:cNvGrpSpPr/>
          <p:nvPr/>
        </p:nvGrpSpPr>
        <p:grpSpPr>
          <a:xfrm flipH="1">
            <a:off x="5169540" y="1927545"/>
            <a:ext cx="633767" cy="614624"/>
            <a:chOff x="1180524" y="481715"/>
            <a:chExt cx="2317638" cy="2247631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039E9C1-720B-344E-B2ED-6B4619A1CC40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28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BA66FA16-CEF7-5C48-AB0D-C6B10833A7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6A07840-DF24-1442-8D6B-7ABE2FE3B2AA}"/>
              </a:ext>
            </a:extLst>
          </p:cNvPr>
          <p:cNvGrpSpPr/>
          <p:nvPr/>
        </p:nvGrpSpPr>
        <p:grpSpPr>
          <a:xfrm flipH="1">
            <a:off x="5903964" y="1936151"/>
            <a:ext cx="633767" cy="614624"/>
            <a:chOff x="1180524" y="481715"/>
            <a:chExt cx="2317638" cy="2247631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9178777-F11B-6C4A-91B9-CE9189F0B60A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31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F7CE783A-3D8B-0546-B45B-515E939312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4791707-90F3-6749-8011-8111681F9637}"/>
              </a:ext>
            </a:extLst>
          </p:cNvPr>
          <p:cNvGrpSpPr/>
          <p:nvPr/>
        </p:nvGrpSpPr>
        <p:grpSpPr>
          <a:xfrm flipH="1">
            <a:off x="6617622" y="1924681"/>
            <a:ext cx="633767" cy="614624"/>
            <a:chOff x="1180524" y="481715"/>
            <a:chExt cx="2317638" cy="2247631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6A180593-0D0B-F448-BE51-81C2A8BC2DD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34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168E772C-BA28-5240-A888-B58C76752C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81357E-543F-E043-B29D-6DFBCFDE7A18}"/>
              </a:ext>
            </a:extLst>
          </p:cNvPr>
          <p:cNvGrpSpPr/>
          <p:nvPr/>
        </p:nvGrpSpPr>
        <p:grpSpPr>
          <a:xfrm>
            <a:off x="8274166" y="1947925"/>
            <a:ext cx="618539" cy="611760"/>
            <a:chOff x="1177540" y="481715"/>
            <a:chExt cx="2317638" cy="2247631"/>
          </a:xfrm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D93B1046-7B17-B145-B49B-D80E567DF4E1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37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BE7CED08-0C08-D745-BE27-779CDC4FDE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1A06AA9-C526-074F-9164-D88374A821AC}"/>
              </a:ext>
            </a:extLst>
          </p:cNvPr>
          <p:cNvGrpSpPr/>
          <p:nvPr/>
        </p:nvGrpSpPr>
        <p:grpSpPr>
          <a:xfrm>
            <a:off x="8987667" y="1970126"/>
            <a:ext cx="618539" cy="611760"/>
            <a:chOff x="1177540" y="481715"/>
            <a:chExt cx="2317638" cy="2247631"/>
          </a:xfrm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C6761B14-F2E8-B940-811F-A3096F7CFDC5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40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B27950AE-C6A2-3A41-B8E6-CFFB420C5E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BA17E67-352C-B848-A7F9-7F623B404273}"/>
              </a:ext>
            </a:extLst>
          </p:cNvPr>
          <p:cNvGrpSpPr/>
          <p:nvPr/>
        </p:nvGrpSpPr>
        <p:grpSpPr>
          <a:xfrm>
            <a:off x="9685182" y="1968318"/>
            <a:ext cx="618539" cy="611760"/>
            <a:chOff x="1177540" y="481715"/>
            <a:chExt cx="2317638" cy="2247631"/>
          </a:xfrm>
        </p:grpSpPr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8F5748B6-7B4F-2945-8DD1-1C8C74D34791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43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35A79CDA-0B97-694C-8307-52A109B9DC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BD233BE-33CF-ED47-B8A2-9314CE81E6CD}"/>
              </a:ext>
            </a:extLst>
          </p:cNvPr>
          <p:cNvGrpSpPr/>
          <p:nvPr/>
        </p:nvGrpSpPr>
        <p:grpSpPr>
          <a:xfrm>
            <a:off x="10370271" y="1977993"/>
            <a:ext cx="618539" cy="611760"/>
            <a:chOff x="1177540" y="481715"/>
            <a:chExt cx="2317638" cy="2247631"/>
          </a:xfrm>
        </p:grpSpPr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1CA5193F-56A3-5846-9D59-FE807CB6F7F7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46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316C7835-935B-A148-BF28-C8FEE271AF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Right Brace 46">
            <a:extLst>
              <a:ext uri="{FF2B5EF4-FFF2-40B4-BE49-F238E27FC236}">
                <a16:creationId xmlns:a16="http://schemas.microsoft.com/office/drawing/2014/main" id="{2564A184-FCE6-324D-9D07-F820FC2158E8}"/>
              </a:ext>
            </a:extLst>
          </p:cNvPr>
          <p:cNvSpPr/>
          <p:nvPr/>
        </p:nvSpPr>
        <p:spPr>
          <a:xfrm rot="5400000">
            <a:off x="3820768" y="-481001"/>
            <a:ext cx="301354" cy="6514158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8CA0341-6CDF-3B48-B3A1-F46A05E4C93A}"/>
              </a:ext>
            </a:extLst>
          </p:cNvPr>
          <p:cNvSpPr/>
          <p:nvPr/>
        </p:nvSpPr>
        <p:spPr>
          <a:xfrm>
            <a:off x="3473622" y="2961925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9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AA7176D-21CD-474B-9C74-EA0E1CF3C2AD}"/>
              </a:ext>
            </a:extLst>
          </p:cNvPr>
          <p:cNvSpPr/>
          <p:nvPr/>
        </p:nvSpPr>
        <p:spPr>
          <a:xfrm>
            <a:off x="7362788" y="2814380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10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1135E5A-D5E9-904C-99B9-33E1C573FC02}"/>
              </a:ext>
            </a:extLst>
          </p:cNvPr>
          <p:cNvGrpSpPr/>
          <p:nvPr/>
        </p:nvGrpSpPr>
        <p:grpSpPr>
          <a:xfrm>
            <a:off x="2761627" y="-1192471"/>
            <a:ext cx="5977241" cy="5071218"/>
            <a:chOff x="2837776" y="-1272633"/>
            <a:chExt cx="5592325" cy="5047819"/>
          </a:xfrm>
        </p:grpSpPr>
        <p:sp>
          <p:nvSpPr>
            <p:cNvPr id="7" name="Arc 6">
              <a:extLst>
                <a:ext uri="{FF2B5EF4-FFF2-40B4-BE49-F238E27FC236}">
                  <a16:creationId xmlns:a16="http://schemas.microsoft.com/office/drawing/2014/main" id="{A220D798-4A1B-BB4B-A0BF-4D521F87F738}"/>
                </a:ext>
              </a:extLst>
            </p:cNvPr>
            <p:cNvSpPr/>
            <p:nvPr/>
          </p:nvSpPr>
          <p:spPr>
            <a:xfrm rot="7166863">
              <a:off x="3110029" y="-1544886"/>
              <a:ext cx="5047819" cy="5592325"/>
            </a:xfrm>
            <a:prstGeom prst="arc">
              <a:avLst>
                <a:gd name="adj1" fmla="val 17113640"/>
                <a:gd name="adj2" fmla="val 349325"/>
              </a:avLst>
            </a:pr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9" name="Triangle 48">
              <a:extLst>
                <a:ext uri="{FF2B5EF4-FFF2-40B4-BE49-F238E27FC236}">
                  <a16:creationId xmlns:a16="http://schemas.microsoft.com/office/drawing/2014/main" id="{7F6F60AF-632B-0A44-BE10-35B93C1E57B9}"/>
                </a:ext>
              </a:extLst>
            </p:cNvPr>
            <p:cNvSpPr/>
            <p:nvPr/>
          </p:nvSpPr>
          <p:spPr>
            <a:xfrm rot="3147478">
              <a:off x="7500931" y="3261874"/>
              <a:ext cx="137522" cy="148723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C451C23-3CE2-EE47-81EA-D139C50F49EB}"/>
              </a:ext>
            </a:extLst>
          </p:cNvPr>
          <p:cNvGrpSpPr/>
          <p:nvPr/>
        </p:nvGrpSpPr>
        <p:grpSpPr>
          <a:xfrm>
            <a:off x="7988858" y="3285532"/>
            <a:ext cx="581270" cy="285684"/>
            <a:chOff x="7978370" y="2289237"/>
            <a:chExt cx="581270" cy="285684"/>
          </a:xfrm>
        </p:grpSpPr>
        <p:sp>
          <p:nvSpPr>
            <p:cNvPr id="60" name="Arc 59">
              <a:extLst>
                <a:ext uri="{FF2B5EF4-FFF2-40B4-BE49-F238E27FC236}">
                  <a16:creationId xmlns:a16="http://schemas.microsoft.com/office/drawing/2014/main" id="{DC204EFD-B15F-A541-8EE7-F02C61192FD9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1" name="Triangle 60">
              <a:extLst>
                <a:ext uri="{FF2B5EF4-FFF2-40B4-BE49-F238E27FC236}">
                  <a16:creationId xmlns:a16="http://schemas.microsoft.com/office/drawing/2014/main" id="{1C655CF2-FFF2-5F42-9E5E-081B46E89811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D37A81F6-6AB4-2044-9BCD-60DC12DA3D62}"/>
              </a:ext>
            </a:extLst>
          </p:cNvPr>
          <p:cNvSpPr/>
          <p:nvPr/>
        </p:nvSpPr>
        <p:spPr>
          <a:xfrm>
            <a:off x="8098014" y="280634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11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F31DA04-8DAE-1346-B01E-2C24EB7CB93E}"/>
              </a:ext>
            </a:extLst>
          </p:cNvPr>
          <p:cNvGrpSpPr/>
          <p:nvPr/>
        </p:nvGrpSpPr>
        <p:grpSpPr>
          <a:xfrm>
            <a:off x="8720101" y="3288383"/>
            <a:ext cx="581270" cy="285684"/>
            <a:chOff x="7978370" y="2289237"/>
            <a:chExt cx="581270" cy="285684"/>
          </a:xfrm>
        </p:grpSpPr>
        <p:sp>
          <p:nvSpPr>
            <p:cNvPr id="66" name="Arc 59">
              <a:extLst>
                <a:ext uri="{FF2B5EF4-FFF2-40B4-BE49-F238E27FC236}">
                  <a16:creationId xmlns:a16="http://schemas.microsoft.com/office/drawing/2014/main" id="{214A8F6B-585B-184F-A9CF-FA522F74C6B1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7" name="Triangle 66">
              <a:extLst>
                <a:ext uri="{FF2B5EF4-FFF2-40B4-BE49-F238E27FC236}">
                  <a16:creationId xmlns:a16="http://schemas.microsoft.com/office/drawing/2014/main" id="{AC2CAA1B-DF67-8A41-B2EB-F41281B56DAC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CA41FE2F-5066-C147-8830-C2AB716A54E8}"/>
              </a:ext>
            </a:extLst>
          </p:cNvPr>
          <p:cNvSpPr/>
          <p:nvPr/>
        </p:nvSpPr>
        <p:spPr>
          <a:xfrm>
            <a:off x="8829257" y="2798043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12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8D40C82-1A05-6844-9B28-4BB97E27EC78}"/>
              </a:ext>
            </a:extLst>
          </p:cNvPr>
          <p:cNvGrpSpPr/>
          <p:nvPr/>
        </p:nvGrpSpPr>
        <p:grpSpPr>
          <a:xfrm>
            <a:off x="9420381" y="3326346"/>
            <a:ext cx="581270" cy="285684"/>
            <a:chOff x="7978370" y="2289237"/>
            <a:chExt cx="581270" cy="285684"/>
          </a:xfrm>
        </p:grpSpPr>
        <p:sp>
          <p:nvSpPr>
            <p:cNvPr id="70" name="Arc 59">
              <a:extLst>
                <a:ext uri="{FF2B5EF4-FFF2-40B4-BE49-F238E27FC236}">
                  <a16:creationId xmlns:a16="http://schemas.microsoft.com/office/drawing/2014/main" id="{78F6A182-FBE2-8348-A1B2-2E266F720529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1" name="Triangle 70">
              <a:extLst>
                <a:ext uri="{FF2B5EF4-FFF2-40B4-BE49-F238E27FC236}">
                  <a16:creationId xmlns:a16="http://schemas.microsoft.com/office/drawing/2014/main" id="{38432FF8-3E8B-3A42-BD4E-BB89440EDA97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E22421BC-AD64-3543-A54C-B232FA64006D}"/>
              </a:ext>
            </a:extLst>
          </p:cNvPr>
          <p:cNvSpPr/>
          <p:nvPr/>
        </p:nvSpPr>
        <p:spPr>
          <a:xfrm>
            <a:off x="9529537" y="279697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13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7AE63C2-D3B6-3547-976C-EA503673AF94}"/>
              </a:ext>
            </a:extLst>
          </p:cNvPr>
          <p:cNvGrpSpPr/>
          <p:nvPr/>
        </p:nvGrpSpPr>
        <p:grpSpPr>
          <a:xfrm>
            <a:off x="10108192" y="3326346"/>
            <a:ext cx="581270" cy="285684"/>
            <a:chOff x="7978370" y="2289237"/>
            <a:chExt cx="581270" cy="285684"/>
          </a:xfrm>
        </p:grpSpPr>
        <p:sp>
          <p:nvSpPr>
            <p:cNvPr id="74" name="Arc 59">
              <a:extLst>
                <a:ext uri="{FF2B5EF4-FFF2-40B4-BE49-F238E27FC236}">
                  <a16:creationId xmlns:a16="http://schemas.microsoft.com/office/drawing/2014/main" id="{F6B84C92-AF19-6145-A0A2-C9123B5BB3DE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5" name="Triangle 74">
              <a:extLst>
                <a:ext uri="{FF2B5EF4-FFF2-40B4-BE49-F238E27FC236}">
                  <a16:creationId xmlns:a16="http://schemas.microsoft.com/office/drawing/2014/main" id="{A23C9834-B32C-4142-A0A9-9834141C3606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4BFDA83A-0A8B-BF42-8192-8BF132FC9AE3}"/>
              </a:ext>
            </a:extLst>
          </p:cNvPr>
          <p:cNvSpPr/>
          <p:nvPr/>
        </p:nvSpPr>
        <p:spPr>
          <a:xfrm>
            <a:off x="10166548" y="279697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4EA0583-28CC-2F47-9B29-5E703FDFA824}"/>
              </a:ext>
            </a:extLst>
          </p:cNvPr>
          <p:cNvSpPr txBox="1"/>
          <p:nvPr/>
        </p:nvSpPr>
        <p:spPr>
          <a:xfrm>
            <a:off x="676286" y="554824"/>
            <a:ext cx="333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/>
              <a:t>Cách 1: Đếm tiếp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07398E26-7CD1-0045-B460-3FDEA6AA0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95455" l="694" r="93750">
                        <a14:foregroundMark x1="5556" y1="94805" x2="5556" y2="94805"/>
                        <a14:foregroundMark x1="43750" y1="7792" x2="43750" y2="7792"/>
                        <a14:foregroundMark x1="59028" y1="12338" x2="59028" y2="12338"/>
                        <a14:foregroundMark x1="56944" y1="9091" x2="61806" y2="14286"/>
                        <a14:foregroundMark x1="85417" y1="66883" x2="85417" y2="66883"/>
                        <a14:foregroundMark x1="87500" y1="64935" x2="87500" y2="64935"/>
                        <a14:foregroundMark x1="90972" y1="57792" x2="90972" y2="57792"/>
                        <a14:foregroundMark x1="93750" y1="55844" x2="93750" y2="55844"/>
                        <a14:foregroundMark x1="4861" y1="95455" x2="694" y2="92208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86" y="2958172"/>
            <a:ext cx="1828800" cy="1955800"/>
          </a:xfrm>
          <a:prstGeom prst="rect">
            <a:avLst/>
          </a:prstGeom>
        </p:spPr>
      </p:pic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429A0CB1-2611-D648-9EC3-4A39058BC265}"/>
              </a:ext>
            </a:extLst>
          </p:cNvPr>
          <p:cNvSpPr/>
          <p:nvPr/>
        </p:nvSpPr>
        <p:spPr>
          <a:xfrm>
            <a:off x="3896492" y="4805116"/>
            <a:ext cx="3707509" cy="9235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400" dirty="0">
                <a:solidFill>
                  <a:srgbClr val="FF0000"/>
                </a:solidFill>
              </a:rPr>
              <a:t>9  +  5  =  14</a:t>
            </a:r>
          </a:p>
        </p:txBody>
      </p:sp>
    </p:spTree>
    <p:extLst>
      <p:ext uri="{BB962C8B-B14F-4D97-AF65-F5344CB8AC3E}">
        <p14:creationId xmlns:p14="http://schemas.microsoft.com/office/powerpoint/2010/main" val="339335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52" grpId="0"/>
      <p:bldP spid="64" grpId="0"/>
      <p:bldP spid="68" grpId="0"/>
      <p:bldP spid="72" grpId="0"/>
      <p:bldP spid="76" grpId="0"/>
      <p:bldP spid="53" grpId="0"/>
      <p:bldP spid="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996362E-AC8D-6C44-AE86-CDCDA273B179}"/>
              </a:ext>
            </a:extLst>
          </p:cNvPr>
          <p:cNvSpPr/>
          <p:nvPr/>
        </p:nvSpPr>
        <p:spPr>
          <a:xfrm>
            <a:off x="92628" y="3778780"/>
            <a:ext cx="9013615" cy="2419258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874912E-170F-0D4E-911C-97FE924CAF49}"/>
              </a:ext>
            </a:extLst>
          </p:cNvPr>
          <p:cNvSpPr/>
          <p:nvPr/>
        </p:nvSpPr>
        <p:spPr>
          <a:xfrm>
            <a:off x="92628" y="1178510"/>
            <a:ext cx="9013615" cy="2419258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1C6B4DD-D656-EB46-B845-9F273D02678B}"/>
              </a:ext>
            </a:extLst>
          </p:cNvPr>
          <p:cNvGrpSpPr/>
          <p:nvPr/>
        </p:nvGrpSpPr>
        <p:grpSpPr>
          <a:xfrm>
            <a:off x="5676121" y="1485572"/>
            <a:ext cx="3169029" cy="932544"/>
            <a:chOff x="7920713" y="1483110"/>
            <a:chExt cx="3169029" cy="932544"/>
          </a:xfrm>
        </p:grpSpPr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D088AA45-19A0-5F41-A9D1-1F7DD4A127EC}"/>
                </a:ext>
              </a:extLst>
            </p:cNvPr>
            <p:cNvSpPr/>
            <p:nvPr/>
          </p:nvSpPr>
          <p:spPr>
            <a:xfrm>
              <a:off x="7920713" y="1483110"/>
              <a:ext cx="3169029" cy="932544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5A90950C-7604-2542-861C-B9A59DE3E8C3}"/>
                </a:ext>
              </a:extLst>
            </p:cNvPr>
            <p:cNvGrpSpPr/>
            <p:nvPr/>
          </p:nvGrpSpPr>
          <p:grpSpPr>
            <a:xfrm>
              <a:off x="8062847" y="1625110"/>
              <a:ext cx="618539" cy="611760"/>
              <a:chOff x="1177540" y="481715"/>
              <a:chExt cx="2317638" cy="2247631"/>
            </a:xfrm>
          </p:grpSpPr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CF6B837A-0569-A74E-82E6-0FE9300D01A4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105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2AC445F-646F-C64E-A5CD-A18A37ECC3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DFBBFE51-B376-2F47-9D30-1F40529DDC58}"/>
                </a:ext>
              </a:extLst>
            </p:cNvPr>
            <p:cNvGrpSpPr/>
            <p:nvPr/>
          </p:nvGrpSpPr>
          <p:grpSpPr>
            <a:xfrm>
              <a:off x="8817921" y="1645503"/>
              <a:ext cx="618539" cy="611760"/>
              <a:chOff x="1177540" y="481715"/>
              <a:chExt cx="2317638" cy="2247631"/>
            </a:xfrm>
          </p:grpSpPr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F9C7D608-85F8-EC44-891A-19B802644AD8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103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459592AA-B8E5-D44C-B105-655803CD0E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28F423E4-387D-FD48-A56C-5C4B062B252F}"/>
                </a:ext>
              </a:extLst>
            </p:cNvPr>
            <p:cNvGrpSpPr/>
            <p:nvPr/>
          </p:nvGrpSpPr>
          <p:grpSpPr>
            <a:xfrm>
              <a:off x="9620305" y="1645503"/>
              <a:ext cx="618539" cy="611760"/>
              <a:chOff x="1177540" y="481715"/>
              <a:chExt cx="2317638" cy="2247631"/>
            </a:xfrm>
          </p:grpSpPr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2EBC9EE2-6454-084D-9544-59DE9F57EEED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101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1A049E72-D376-CF49-BAC1-B64446A2A4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ABFA927C-ACBB-E541-819B-9313B2B0C8B5}"/>
                </a:ext>
              </a:extLst>
            </p:cNvPr>
            <p:cNvGrpSpPr/>
            <p:nvPr/>
          </p:nvGrpSpPr>
          <p:grpSpPr>
            <a:xfrm>
              <a:off x="10366787" y="1645503"/>
              <a:ext cx="618539" cy="611760"/>
              <a:chOff x="1177540" y="481715"/>
              <a:chExt cx="2317638" cy="2247631"/>
            </a:xfrm>
          </p:grpSpPr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7BE5FB15-EA2F-4F46-975A-2D4EDF506FA3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99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A0C452E7-622F-C446-B8C4-A5554CA8A7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0AD5548-ADFE-AF40-8125-0830EDDE3FE3}"/>
              </a:ext>
            </a:extLst>
          </p:cNvPr>
          <p:cNvGrpSpPr/>
          <p:nvPr/>
        </p:nvGrpSpPr>
        <p:grpSpPr>
          <a:xfrm>
            <a:off x="454076" y="1483092"/>
            <a:ext cx="3998795" cy="1845860"/>
            <a:chOff x="2702255" y="1483110"/>
            <a:chExt cx="3998795" cy="1845860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C0A1C5BE-3709-294F-BA63-4BEF8532437C}"/>
                </a:ext>
              </a:extLst>
            </p:cNvPr>
            <p:cNvSpPr/>
            <p:nvPr/>
          </p:nvSpPr>
          <p:spPr>
            <a:xfrm>
              <a:off x="2702255" y="1483110"/>
              <a:ext cx="3998795" cy="1845860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59B761E-DBDB-F945-B7AA-A5FA5C2BC673}"/>
                </a:ext>
              </a:extLst>
            </p:cNvPr>
            <p:cNvGrpSpPr/>
            <p:nvPr/>
          </p:nvGrpSpPr>
          <p:grpSpPr>
            <a:xfrm flipH="1">
              <a:off x="2869557" y="2536262"/>
              <a:ext cx="633767" cy="614624"/>
              <a:chOff x="1180524" y="481715"/>
              <a:chExt cx="2317638" cy="2247631"/>
            </a:xfrm>
          </p:grpSpPr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C5CBA81D-DA38-FD4E-885E-C82CBCA69E3B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9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11777AA2-20BE-CC4D-BD8E-4485BD3851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7478EB1B-79F2-6A43-AD6D-50C4E4A6B8C8}"/>
                </a:ext>
              </a:extLst>
            </p:cNvPr>
            <p:cNvGrpSpPr/>
            <p:nvPr/>
          </p:nvGrpSpPr>
          <p:grpSpPr>
            <a:xfrm flipH="1">
              <a:off x="4408293" y="2531966"/>
              <a:ext cx="633767" cy="614624"/>
              <a:chOff x="1180524" y="481715"/>
              <a:chExt cx="2317638" cy="2247631"/>
            </a:xfrm>
          </p:grpSpPr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85AE6FA9-8854-2441-84BF-D8BDDFFFD5D1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88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72EC1C15-A513-E243-B068-45B0641441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F037FE14-EB44-034B-B527-BF22B651B239}"/>
                </a:ext>
              </a:extLst>
            </p:cNvPr>
            <p:cNvGrpSpPr/>
            <p:nvPr/>
          </p:nvGrpSpPr>
          <p:grpSpPr>
            <a:xfrm flipH="1">
              <a:off x="3638925" y="2533398"/>
              <a:ext cx="633767" cy="614624"/>
              <a:chOff x="1180524" y="481715"/>
              <a:chExt cx="2317638" cy="2247631"/>
            </a:xfrm>
          </p:grpSpPr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FF6FA776-273A-C843-8864-713772F06459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86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E7CEFED9-C4BB-0D41-B412-8642682367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6A5C3D1B-3DDC-8B44-8E4D-3A1C002753CD}"/>
                </a:ext>
              </a:extLst>
            </p:cNvPr>
            <p:cNvGrpSpPr/>
            <p:nvPr/>
          </p:nvGrpSpPr>
          <p:grpSpPr>
            <a:xfrm flipH="1">
              <a:off x="5142052" y="2531966"/>
              <a:ext cx="633767" cy="614624"/>
              <a:chOff x="1180524" y="481715"/>
              <a:chExt cx="2317638" cy="2247631"/>
            </a:xfrm>
          </p:grpSpPr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A9D09225-D4EF-0544-8B4E-B0C4C81A34E4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8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4F0C041E-6DAD-6B45-BF20-45382F2832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50B0C11-7FD9-B549-B396-29939077798A}"/>
                </a:ext>
              </a:extLst>
            </p:cNvPr>
            <p:cNvGrpSpPr/>
            <p:nvPr/>
          </p:nvGrpSpPr>
          <p:grpSpPr>
            <a:xfrm flipH="1">
              <a:off x="5877391" y="2529102"/>
              <a:ext cx="633767" cy="614624"/>
              <a:chOff x="1180524" y="481715"/>
              <a:chExt cx="2317638" cy="2247631"/>
            </a:xfrm>
          </p:grpSpPr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8116EBCC-C0A9-8C4F-997B-6A2A7899E019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82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60538549-7628-8A43-B068-A1918D5098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8B7E7757-E40E-CE4A-A2BF-21D1131088A0}"/>
                </a:ext>
              </a:extLst>
            </p:cNvPr>
            <p:cNvGrpSpPr/>
            <p:nvPr/>
          </p:nvGrpSpPr>
          <p:grpSpPr>
            <a:xfrm flipH="1">
              <a:off x="2877417" y="1638666"/>
              <a:ext cx="633767" cy="614624"/>
              <a:chOff x="1180524" y="481715"/>
              <a:chExt cx="2317638" cy="2247630"/>
            </a:xfrm>
          </p:grpSpPr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71B2857E-D4A5-E143-862F-28699FBD4928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8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D128F230-C0E3-7540-BF2F-F30BC8EC11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91BD4341-786B-1243-815E-3D7B2CC65774}"/>
                </a:ext>
              </a:extLst>
            </p:cNvPr>
            <p:cNvGrpSpPr/>
            <p:nvPr/>
          </p:nvGrpSpPr>
          <p:grpSpPr>
            <a:xfrm flipH="1">
              <a:off x="4416153" y="1634370"/>
              <a:ext cx="633767" cy="614624"/>
              <a:chOff x="1180524" y="481715"/>
              <a:chExt cx="2317638" cy="2247630"/>
            </a:xfrm>
          </p:grpSpPr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C200011A-B545-8343-A337-5FF2D5ADD7BC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78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768134B-143A-604E-A159-FFE53F6E3D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48B74B58-FD8A-ED46-AC4E-8429E1B6D69F}"/>
                </a:ext>
              </a:extLst>
            </p:cNvPr>
            <p:cNvGrpSpPr/>
            <p:nvPr/>
          </p:nvGrpSpPr>
          <p:grpSpPr>
            <a:xfrm flipH="1">
              <a:off x="3646785" y="1635802"/>
              <a:ext cx="633767" cy="614624"/>
              <a:chOff x="1180524" y="481715"/>
              <a:chExt cx="2317638" cy="2247630"/>
            </a:xfrm>
          </p:grpSpPr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234D8FBA-7B71-AF44-8E99-B911489568A7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76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0C597DA0-BEF1-C741-8AB9-D705AD63A2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B66567B-3D91-2444-ACF2-9AE047F85C50}"/>
                </a:ext>
              </a:extLst>
            </p:cNvPr>
            <p:cNvGrpSpPr/>
            <p:nvPr/>
          </p:nvGrpSpPr>
          <p:grpSpPr>
            <a:xfrm flipH="1">
              <a:off x="5149912" y="1634370"/>
              <a:ext cx="633767" cy="614624"/>
              <a:chOff x="1180524" y="481715"/>
              <a:chExt cx="2317638" cy="2247630"/>
            </a:xfrm>
          </p:grpSpPr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CE4A045E-BED6-FF48-BE54-8ADCAB94C828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7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F5C6170A-C11C-874F-8163-9EDC446AEF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B2E18A5-6A05-534C-A91A-615041132FCA}"/>
              </a:ext>
            </a:extLst>
          </p:cNvPr>
          <p:cNvSpPr txBox="1"/>
          <p:nvPr/>
        </p:nvSpPr>
        <p:spPr>
          <a:xfrm>
            <a:off x="209358" y="301909"/>
            <a:ext cx="333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/>
              <a:t>Cách 2: Tách số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16DBBC-2AAD-6C4B-8AE2-9DFFA9D15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023" l="9434" r="89623">
                        <a14:foregroundMark x1="9434" y1="20930" x2="67925" y2="0"/>
                        <a14:foregroundMark x1="39623" y1="51163" x2="39623" y2="51163"/>
                        <a14:foregroundMark x1="39623" y1="51744" x2="44340" y2="47093"/>
                        <a14:foregroundMark x1="56604" y1="90698" x2="84906" y2="91860"/>
                        <a14:foregroundMark x1="84906" y1="91279" x2="48113" y2="93023"/>
                        <a14:foregroundMark x1="48113" y1="93023" x2="40566" y2="87209"/>
                      </a14:backgroundRemoval>
                    </a14:imgEffect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56221" y="5057739"/>
            <a:ext cx="1177303" cy="191034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964C18FE-1E28-9A4B-9EBE-6132F84ADB32}"/>
              </a:ext>
            </a:extLst>
          </p:cNvPr>
          <p:cNvGrpSpPr/>
          <p:nvPr/>
        </p:nvGrpSpPr>
        <p:grpSpPr>
          <a:xfrm>
            <a:off x="453561" y="1486292"/>
            <a:ext cx="3998795" cy="1845860"/>
            <a:chOff x="2702255" y="1483110"/>
            <a:chExt cx="3998795" cy="184586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92451C8F-CC56-6349-B2EF-1FD1A312AAF0}"/>
                </a:ext>
              </a:extLst>
            </p:cNvPr>
            <p:cNvSpPr/>
            <p:nvPr/>
          </p:nvSpPr>
          <p:spPr>
            <a:xfrm>
              <a:off x="2702255" y="1483110"/>
              <a:ext cx="3998795" cy="1845860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DDD8D19-8B53-7E41-B60F-1BF80B02828C}"/>
                </a:ext>
              </a:extLst>
            </p:cNvPr>
            <p:cNvGrpSpPr/>
            <p:nvPr/>
          </p:nvGrpSpPr>
          <p:grpSpPr>
            <a:xfrm flipH="1">
              <a:off x="2869557" y="2536262"/>
              <a:ext cx="633767" cy="614624"/>
              <a:chOff x="1180524" y="481715"/>
              <a:chExt cx="2317638" cy="2247631"/>
            </a:xfrm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E9917F3A-CC9A-A745-BFC1-F207013B22FE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11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8BE1905D-F873-5E42-BC5E-CAF50A9A65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8CB0271-70AC-E345-B7B3-ABB47CCCD5ED}"/>
                </a:ext>
              </a:extLst>
            </p:cNvPr>
            <p:cNvGrpSpPr/>
            <p:nvPr/>
          </p:nvGrpSpPr>
          <p:grpSpPr>
            <a:xfrm flipH="1">
              <a:off x="4408293" y="2531966"/>
              <a:ext cx="633767" cy="614624"/>
              <a:chOff x="1180524" y="481715"/>
              <a:chExt cx="2317638" cy="2247631"/>
            </a:xfrm>
          </p:grpSpPr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90128800-999B-0448-947E-8F8418675A87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1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A6500770-3626-F744-8113-C879DA6DAE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027E721-2DA4-B648-B1BD-B617556EF1BB}"/>
                </a:ext>
              </a:extLst>
            </p:cNvPr>
            <p:cNvGrpSpPr/>
            <p:nvPr/>
          </p:nvGrpSpPr>
          <p:grpSpPr>
            <a:xfrm flipH="1">
              <a:off x="3638925" y="2533398"/>
              <a:ext cx="633767" cy="614624"/>
              <a:chOff x="1180524" y="481715"/>
              <a:chExt cx="2317638" cy="2247631"/>
            </a:xfrm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ABA0DE06-364B-8E4C-B29F-DBD32C3B0E10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17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E77F5DA1-EEB2-874F-B87C-699E1A44F9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12CFDDF-5846-CE4C-8DC3-3951337B1BB3}"/>
                </a:ext>
              </a:extLst>
            </p:cNvPr>
            <p:cNvGrpSpPr/>
            <p:nvPr/>
          </p:nvGrpSpPr>
          <p:grpSpPr>
            <a:xfrm flipH="1">
              <a:off x="5142052" y="2531966"/>
              <a:ext cx="633767" cy="614624"/>
              <a:chOff x="1180524" y="481715"/>
              <a:chExt cx="2317638" cy="2247631"/>
            </a:xfrm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624F1751-76B1-784E-94D2-6F8B83D4911E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2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FC866CF-456B-5645-998D-C97F2839C1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570F5FE-8D01-6942-A1DD-94E6D3CDC785}"/>
                </a:ext>
              </a:extLst>
            </p:cNvPr>
            <p:cNvGrpSpPr/>
            <p:nvPr/>
          </p:nvGrpSpPr>
          <p:grpSpPr>
            <a:xfrm flipH="1">
              <a:off x="5877391" y="2529102"/>
              <a:ext cx="633767" cy="614624"/>
              <a:chOff x="1180524" y="481715"/>
              <a:chExt cx="2317638" cy="2247631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5DF96019-2DDE-1D49-8DED-5FE013F02904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23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1F51B60E-BDBC-D340-8D0B-94F11E75B5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02EB4CA-06DC-0749-98EB-62F41CC93D8C}"/>
                </a:ext>
              </a:extLst>
            </p:cNvPr>
            <p:cNvGrpSpPr/>
            <p:nvPr/>
          </p:nvGrpSpPr>
          <p:grpSpPr>
            <a:xfrm flipH="1">
              <a:off x="2877417" y="1638666"/>
              <a:ext cx="633767" cy="614624"/>
              <a:chOff x="1180524" y="481715"/>
              <a:chExt cx="2317638" cy="2247630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49D32573-B77C-2444-AF8C-48E24DF81D7E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26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F6FEBB05-E2EC-C14A-BF68-08E4D17B95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C5185A1-BE72-944D-8270-76E2CF5E206D}"/>
                </a:ext>
              </a:extLst>
            </p:cNvPr>
            <p:cNvGrpSpPr/>
            <p:nvPr/>
          </p:nvGrpSpPr>
          <p:grpSpPr>
            <a:xfrm flipH="1">
              <a:off x="4416153" y="1634370"/>
              <a:ext cx="633767" cy="614624"/>
              <a:chOff x="1180524" y="481715"/>
              <a:chExt cx="2317638" cy="2247630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829E4732-3E6F-D640-A7DD-E53337BA1CDB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29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C54A178A-F256-5348-A864-A577069AAE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B1E702D-9377-D346-969E-AD067E5D94F1}"/>
                </a:ext>
              </a:extLst>
            </p:cNvPr>
            <p:cNvGrpSpPr/>
            <p:nvPr/>
          </p:nvGrpSpPr>
          <p:grpSpPr>
            <a:xfrm flipH="1">
              <a:off x="3646785" y="1635802"/>
              <a:ext cx="633767" cy="614624"/>
              <a:chOff x="1180524" y="481715"/>
              <a:chExt cx="2317638" cy="2247630"/>
            </a:xfrm>
          </p:grpSpPr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7FBE5D0A-9C64-1045-8499-083DAB91B28B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32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02C625EE-880E-3343-A15F-3E0C02D1C8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5920C74-9251-B640-B60A-BE35BC692A5D}"/>
                </a:ext>
              </a:extLst>
            </p:cNvPr>
            <p:cNvGrpSpPr/>
            <p:nvPr/>
          </p:nvGrpSpPr>
          <p:grpSpPr>
            <a:xfrm flipH="1">
              <a:off x="5149912" y="1634370"/>
              <a:ext cx="633767" cy="614624"/>
              <a:chOff x="1180524" y="481715"/>
              <a:chExt cx="2317638" cy="2247630"/>
            </a:xfrm>
          </p:grpSpPr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C312896F-9515-394A-AAE9-46660F6B7F56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35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D661EA33-BCC3-B246-8B30-C208F74B85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83B0413-4103-8D42-91FD-4C201E52E1EB}"/>
              </a:ext>
            </a:extLst>
          </p:cNvPr>
          <p:cNvGrpSpPr/>
          <p:nvPr/>
        </p:nvGrpSpPr>
        <p:grpSpPr>
          <a:xfrm>
            <a:off x="4842253" y="1486292"/>
            <a:ext cx="3998795" cy="932544"/>
            <a:chOff x="7090947" y="1483110"/>
            <a:chExt cx="3998795" cy="932544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A5D10080-4276-5E49-9F36-17E082A8889A}"/>
                </a:ext>
              </a:extLst>
            </p:cNvPr>
            <p:cNvSpPr/>
            <p:nvPr/>
          </p:nvSpPr>
          <p:spPr>
            <a:xfrm>
              <a:off x="7090947" y="1483110"/>
              <a:ext cx="3998795" cy="932544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E720C91-A868-9740-A4E2-F15780C50B85}"/>
                </a:ext>
              </a:extLst>
            </p:cNvPr>
            <p:cNvGrpSpPr/>
            <p:nvPr/>
          </p:nvGrpSpPr>
          <p:grpSpPr>
            <a:xfrm>
              <a:off x="7256148" y="1639444"/>
              <a:ext cx="618539" cy="611760"/>
              <a:chOff x="1177540" y="481715"/>
              <a:chExt cx="2317638" cy="2247631"/>
            </a:xfrm>
          </p:grpSpPr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616CC736-F502-0647-93AB-39D4D678259C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41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7DC6F700-0C16-1B4C-9C20-B07DEB64A7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4DC7D64-DAD8-AA4B-8A12-F9201E801925}"/>
                </a:ext>
              </a:extLst>
            </p:cNvPr>
            <p:cNvGrpSpPr/>
            <p:nvPr/>
          </p:nvGrpSpPr>
          <p:grpSpPr>
            <a:xfrm>
              <a:off x="8062847" y="1625110"/>
              <a:ext cx="618539" cy="611760"/>
              <a:chOff x="1177540" y="481715"/>
              <a:chExt cx="2317638" cy="2247631"/>
            </a:xfrm>
          </p:grpSpPr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9CB18C03-B701-E943-80A5-ED9C11DC0B3A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4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E0B81A6-EA9D-C64C-AE8D-BB1B5AD9C9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E5A0CE7-75C0-9E4D-B60B-2D39814F0327}"/>
                </a:ext>
              </a:extLst>
            </p:cNvPr>
            <p:cNvGrpSpPr/>
            <p:nvPr/>
          </p:nvGrpSpPr>
          <p:grpSpPr>
            <a:xfrm>
              <a:off x="8817921" y="1645503"/>
              <a:ext cx="618539" cy="611760"/>
              <a:chOff x="1177540" y="481715"/>
              <a:chExt cx="2317638" cy="2247631"/>
            </a:xfrm>
          </p:grpSpPr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62DE9272-29BC-C047-BE79-64FED137C6C2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47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D1AD1E92-30D7-104D-9170-8A11349C8F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9D1F0B8-9E10-6E49-8BB5-1B469D546739}"/>
                </a:ext>
              </a:extLst>
            </p:cNvPr>
            <p:cNvGrpSpPr/>
            <p:nvPr/>
          </p:nvGrpSpPr>
          <p:grpSpPr>
            <a:xfrm>
              <a:off x="9620305" y="1645503"/>
              <a:ext cx="618539" cy="611760"/>
              <a:chOff x="1177540" y="481715"/>
              <a:chExt cx="2317638" cy="2247631"/>
            </a:xfrm>
          </p:grpSpPr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786F7168-5310-1F44-848C-617DCF3C179C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5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44724DED-6A98-2449-9D6A-D3E315D405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0B21085-6747-564A-BF04-066D5D1F395D}"/>
                </a:ext>
              </a:extLst>
            </p:cNvPr>
            <p:cNvGrpSpPr/>
            <p:nvPr/>
          </p:nvGrpSpPr>
          <p:grpSpPr>
            <a:xfrm>
              <a:off x="10366787" y="1645503"/>
              <a:ext cx="618539" cy="611760"/>
              <a:chOff x="1177540" y="481715"/>
              <a:chExt cx="2317638" cy="2247631"/>
            </a:xfrm>
          </p:grpSpPr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1D050D9C-9D12-3846-9972-61A1A39F2F45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53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85164AA-7AD3-2A4C-AFAD-63F329DE20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DC5CAE3-6D52-5E4A-9D4B-F2AFCC79005E}"/>
              </a:ext>
            </a:extLst>
          </p:cNvPr>
          <p:cNvCxnSpPr/>
          <p:nvPr/>
        </p:nvCxnSpPr>
        <p:spPr>
          <a:xfrm>
            <a:off x="5707881" y="1486292"/>
            <a:ext cx="0" cy="932544"/>
          </a:xfrm>
          <a:prstGeom prst="line">
            <a:avLst/>
          </a:prstGeom>
          <a:ln w="28575">
            <a:solidFill>
              <a:srgbClr val="59C03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6E6DA4EF-BE53-2D4F-9847-59D17D81A8D3}"/>
              </a:ext>
            </a:extLst>
          </p:cNvPr>
          <p:cNvSpPr/>
          <p:nvPr/>
        </p:nvSpPr>
        <p:spPr>
          <a:xfrm>
            <a:off x="1958860" y="897510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9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421132D-97F3-2846-B70E-BE9B45BB547A}"/>
              </a:ext>
            </a:extLst>
          </p:cNvPr>
          <p:cNvSpPr/>
          <p:nvPr/>
        </p:nvSpPr>
        <p:spPr>
          <a:xfrm>
            <a:off x="6383416" y="891455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5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6EF067C-2C6C-734E-BB37-8A1DBE153306}"/>
              </a:ext>
            </a:extLst>
          </p:cNvPr>
          <p:cNvGrpSpPr/>
          <p:nvPr/>
        </p:nvGrpSpPr>
        <p:grpSpPr>
          <a:xfrm>
            <a:off x="5003250" y="1643648"/>
            <a:ext cx="618539" cy="611760"/>
            <a:chOff x="1177540" y="481715"/>
            <a:chExt cx="2317638" cy="2247631"/>
          </a:xfrm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AF065811-0082-C646-B505-171E17AE47BD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59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40064E44-142B-1E4E-95A4-1AD4027E9A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ABB28386-C5CC-614C-9BEE-D5FACAEA55A8}"/>
              </a:ext>
            </a:extLst>
          </p:cNvPr>
          <p:cNvSpPr/>
          <p:nvPr/>
        </p:nvSpPr>
        <p:spPr>
          <a:xfrm>
            <a:off x="2042606" y="5972909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10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505CCBB4-6CD6-B447-80E4-AF5FA35BD34F}"/>
              </a:ext>
            </a:extLst>
          </p:cNvPr>
          <p:cNvSpPr/>
          <p:nvPr/>
        </p:nvSpPr>
        <p:spPr>
          <a:xfrm>
            <a:off x="6467162" y="596685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4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D021D1BE-F95D-0A4C-868A-D00D6EF0B98C}"/>
              </a:ext>
            </a:extLst>
          </p:cNvPr>
          <p:cNvSpPr/>
          <p:nvPr/>
        </p:nvSpPr>
        <p:spPr>
          <a:xfrm>
            <a:off x="9093784" y="2030961"/>
            <a:ext cx="3383499" cy="1657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5 = 1 + 4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+ 1 = 10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+ 4 = 14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90D8F34F-B198-1948-82C7-91CD9E78EE3F}"/>
              </a:ext>
            </a:extLst>
          </p:cNvPr>
          <p:cNvSpPr/>
          <p:nvPr/>
        </p:nvSpPr>
        <p:spPr>
          <a:xfrm>
            <a:off x="9179005" y="4064663"/>
            <a:ext cx="2935175" cy="92353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9  +  5  =  14</a:t>
            </a:r>
          </a:p>
        </p:txBody>
      </p:sp>
    </p:spTree>
    <p:extLst>
      <p:ext uri="{BB962C8B-B14F-4D97-AF65-F5344CB8AC3E}">
        <p14:creationId xmlns:p14="http://schemas.microsoft.com/office/powerpoint/2010/main" val="407941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-0.00169 0.3796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-0.1138 0.3768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0" y="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2.91667E-6 0.3826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2" grpId="0"/>
      <p:bldP spid="60" grpId="0"/>
      <p:bldP spid="61" grpId="0"/>
      <p:bldP spid="109" grpId="0"/>
      <p:bldP spid="110" grpId="0"/>
      <p:bldP spid="111" grpId="0" build="p"/>
      <p:bldP spid="1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2E81DC2-625F-C340-A3A5-0D79C3E5F1B0}"/>
              </a:ext>
            </a:extLst>
          </p:cNvPr>
          <p:cNvGrpSpPr/>
          <p:nvPr/>
        </p:nvGrpSpPr>
        <p:grpSpPr>
          <a:xfrm>
            <a:off x="721428" y="891698"/>
            <a:ext cx="4986198" cy="2470842"/>
            <a:chOff x="701224" y="1320027"/>
            <a:chExt cx="4986198" cy="2581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EF67FB1-52D6-574D-9BD5-CC847B060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891" y="1339005"/>
              <a:ext cx="4720531" cy="256202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958C564-DBFB-5448-81B2-4D5456FC4CBC}"/>
                </a:ext>
              </a:extLst>
            </p:cNvPr>
            <p:cNvSpPr txBox="1"/>
            <p:nvPr/>
          </p:nvSpPr>
          <p:spPr>
            <a:xfrm>
              <a:off x="701224" y="1320027"/>
              <a:ext cx="9198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a) </a:t>
              </a:r>
            </a:p>
          </p:txBody>
        </p: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439733D-B823-5240-A7FE-AC91711D3E8E}"/>
              </a:ext>
            </a:extLst>
          </p:cNvPr>
          <p:cNvSpPr/>
          <p:nvPr/>
        </p:nvSpPr>
        <p:spPr>
          <a:xfrm>
            <a:off x="1124427" y="3288494"/>
            <a:ext cx="4480597" cy="3161482"/>
          </a:xfrm>
          <a:prstGeom prst="roundRect">
            <a:avLst/>
          </a:prstGeom>
          <a:solidFill>
            <a:srgbClr val="CFE6C6">
              <a:alpha val="55000"/>
            </a:srgbClr>
          </a:solidFill>
          <a:ln>
            <a:solidFill>
              <a:srgbClr val="B2E3FC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B435D2-A48E-7848-8F65-AB0F75941066}"/>
              </a:ext>
            </a:extLst>
          </p:cNvPr>
          <p:cNvSpPr/>
          <p:nvPr/>
        </p:nvSpPr>
        <p:spPr>
          <a:xfrm>
            <a:off x="6484376" y="543967"/>
            <a:ext cx="4480597" cy="3161482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-6208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2554332" y="128469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3214527" y="353578"/>
            <a:ext cx="919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Tính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FF8018D-8492-1442-8DE7-31EF1A0669A0}"/>
              </a:ext>
            </a:extLst>
          </p:cNvPr>
          <p:cNvGrpSpPr/>
          <p:nvPr/>
        </p:nvGrpSpPr>
        <p:grpSpPr>
          <a:xfrm>
            <a:off x="6277225" y="3846129"/>
            <a:ext cx="4829098" cy="2585398"/>
            <a:chOff x="707482" y="3920005"/>
            <a:chExt cx="4829098" cy="244360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6CEDAA4-8D4F-6C42-8A55-9E4C7D6BA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137" y="3920005"/>
              <a:ext cx="4375443" cy="244360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AFC87B-BEB0-8D40-9058-29E1F95D255D}"/>
                </a:ext>
              </a:extLst>
            </p:cNvPr>
            <p:cNvSpPr txBox="1"/>
            <p:nvPr/>
          </p:nvSpPr>
          <p:spPr>
            <a:xfrm>
              <a:off x="707482" y="3920005"/>
              <a:ext cx="9198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b)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E5DFF27-D7DB-304E-8DF3-8F94C12A8D06}"/>
              </a:ext>
            </a:extLst>
          </p:cNvPr>
          <p:cNvGrpSpPr/>
          <p:nvPr/>
        </p:nvGrpSpPr>
        <p:grpSpPr>
          <a:xfrm>
            <a:off x="6734147" y="615188"/>
            <a:ext cx="4480598" cy="2927673"/>
            <a:chOff x="6277225" y="784518"/>
            <a:chExt cx="4480598" cy="292767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50E21DE-79FF-4D4E-B353-CE07E983C8F5}"/>
                </a:ext>
              </a:extLst>
            </p:cNvPr>
            <p:cNvSpPr/>
            <p:nvPr/>
          </p:nvSpPr>
          <p:spPr>
            <a:xfrm>
              <a:off x="6277225" y="784518"/>
              <a:ext cx="4480598" cy="2915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6 = 1 + 5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           =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 +            = 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+ 6 = 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1977F3F1-3040-6F4D-89FA-F6C7791C57E3}"/>
                </a:ext>
              </a:extLst>
            </p:cNvPr>
            <p:cNvSpPr/>
            <p:nvPr/>
          </p:nvSpPr>
          <p:spPr>
            <a:xfrm>
              <a:off x="7489391" y="1486020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91FAD5ED-FB6E-5645-B85D-F0E4EE3AB368}"/>
                </a:ext>
              </a:extLst>
            </p:cNvPr>
            <p:cNvSpPr/>
            <p:nvPr/>
          </p:nvSpPr>
          <p:spPr>
            <a:xfrm>
              <a:off x="8914665" y="1486019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A8080C9E-D833-694E-93FB-D795F9F035C5}"/>
                </a:ext>
              </a:extLst>
            </p:cNvPr>
            <p:cNvSpPr/>
            <p:nvPr/>
          </p:nvSpPr>
          <p:spPr>
            <a:xfrm>
              <a:off x="7784291" y="2339064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EDED4383-1CD2-C34B-85D2-3D694A83E34D}"/>
                </a:ext>
              </a:extLst>
            </p:cNvPr>
            <p:cNvSpPr/>
            <p:nvPr/>
          </p:nvSpPr>
          <p:spPr>
            <a:xfrm>
              <a:off x="9138315" y="2339063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DEFACF9B-CB4A-9345-ACD6-DBEB75AEB3FC}"/>
                </a:ext>
              </a:extLst>
            </p:cNvPr>
            <p:cNvSpPr/>
            <p:nvPr/>
          </p:nvSpPr>
          <p:spPr>
            <a:xfrm>
              <a:off x="8197478" y="3081402"/>
              <a:ext cx="717187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1563470-F28B-B24C-9809-D5E2CDF28396}"/>
              </a:ext>
            </a:extLst>
          </p:cNvPr>
          <p:cNvSpPr/>
          <p:nvPr/>
        </p:nvSpPr>
        <p:spPr>
          <a:xfrm>
            <a:off x="7946313" y="1316690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8FEAC6B-9189-444B-A98C-933DEEFCA419}"/>
              </a:ext>
            </a:extLst>
          </p:cNvPr>
          <p:cNvSpPr/>
          <p:nvPr/>
        </p:nvSpPr>
        <p:spPr>
          <a:xfrm>
            <a:off x="9359712" y="1316689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FA97D5E-C996-4A45-BF50-79835FB500B7}"/>
              </a:ext>
            </a:extLst>
          </p:cNvPr>
          <p:cNvSpPr/>
          <p:nvPr/>
        </p:nvSpPr>
        <p:spPr>
          <a:xfrm>
            <a:off x="8241213" y="2169734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4EF3DEA-F2C7-254C-A45B-791BE36F51FC}"/>
              </a:ext>
            </a:extLst>
          </p:cNvPr>
          <p:cNvSpPr/>
          <p:nvPr/>
        </p:nvSpPr>
        <p:spPr>
          <a:xfrm>
            <a:off x="9595237" y="2169733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B8AEB1CE-29EE-0640-B53F-425FE785859A}"/>
              </a:ext>
            </a:extLst>
          </p:cNvPr>
          <p:cNvSpPr/>
          <p:nvPr/>
        </p:nvSpPr>
        <p:spPr>
          <a:xfrm>
            <a:off x="8654400" y="2912072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15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D774D63-A1F4-364D-ACC3-219EAAC81005}"/>
              </a:ext>
            </a:extLst>
          </p:cNvPr>
          <p:cNvGrpSpPr/>
          <p:nvPr/>
        </p:nvGrpSpPr>
        <p:grpSpPr>
          <a:xfrm>
            <a:off x="1374197" y="3473092"/>
            <a:ext cx="4480598" cy="2927673"/>
            <a:chOff x="1374198" y="3376648"/>
            <a:chExt cx="4480598" cy="2927673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664D2D8-7D8A-DA4A-BCB2-4AEA5BC0061A}"/>
                </a:ext>
              </a:extLst>
            </p:cNvPr>
            <p:cNvGrpSpPr/>
            <p:nvPr/>
          </p:nvGrpSpPr>
          <p:grpSpPr>
            <a:xfrm>
              <a:off x="1374198" y="3376648"/>
              <a:ext cx="4480598" cy="2927673"/>
              <a:chOff x="6277225" y="784518"/>
              <a:chExt cx="4480598" cy="2927673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DE4BFD6-150A-9146-9F9D-E4297DF23FE6}"/>
                  </a:ext>
                </a:extLst>
              </p:cNvPr>
              <p:cNvSpPr/>
              <p:nvPr/>
            </p:nvSpPr>
            <p:spPr>
              <a:xfrm>
                <a:off x="6277225" y="784518"/>
                <a:ext cx="4480598" cy="2915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Tách</a:t>
                </a: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6 = 2 + 4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 +            =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 +            = 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 + 6 = 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0244EE8F-F90C-DA4B-9ACA-FC8B099429E6}"/>
                  </a:ext>
                </a:extLst>
              </p:cNvPr>
              <p:cNvSpPr/>
              <p:nvPr/>
            </p:nvSpPr>
            <p:spPr>
              <a:xfrm>
                <a:off x="7489391" y="1486020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90BAE3CD-1B86-0B4B-89EF-33206DB5F8F8}"/>
                  </a:ext>
                </a:extLst>
              </p:cNvPr>
              <p:cNvSpPr/>
              <p:nvPr/>
            </p:nvSpPr>
            <p:spPr>
              <a:xfrm>
                <a:off x="8914665" y="1486019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2EA610E6-AE49-F148-99A5-61AB8B5BC3A6}"/>
                  </a:ext>
                </a:extLst>
              </p:cNvPr>
              <p:cNvSpPr/>
              <p:nvPr/>
            </p:nvSpPr>
            <p:spPr>
              <a:xfrm>
                <a:off x="7784291" y="2339064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8E74E329-E61D-E941-8D91-7CE763856A25}"/>
                  </a:ext>
                </a:extLst>
              </p:cNvPr>
              <p:cNvSpPr/>
              <p:nvPr/>
            </p:nvSpPr>
            <p:spPr>
              <a:xfrm>
                <a:off x="9138315" y="2339063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577C1017-27D0-994E-AB9B-B5958960A6E1}"/>
                  </a:ext>
                </a:extLst>
              </p:cNvPr>
              <p:cNvSpPr/>
              <p:nvPr/>
            </p:nvSpPr>
            <p:spPr>
              <a:xfrm>
                <a:off x="8197478" y="3081402"/>
                <a:ext cx="717187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4E812417-60A0-CA4E-9FC9-C1914CC77CC3}"/>
                </a:ext>
              </a:extLst>
            </p:cNvPr>
            <p:cNvSpPr/>
            <p:nvPr/>
          </p:nvSpPr>
          <p:spPr>
            <a:xfrm>
              <a:off x="4082301" y="3376648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18EEACBF-F906-0549-A3C2-827F408BEF7E}"/>
              </a:ext>
            </a:extLst>
          </p:cNvPr>
          <p:cNvSpPr/>
          <p:nvPr/>
        </p:nvSpPr>
        <p:spPr>
          <a:xfrm>
            <a:off x="2583221" y="4174594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130F49E0-D940-B64B-81A4-489A57146CC3}"/>
              </a:ext>
            </a:extLst>
          </p:cNvPr>
          <p:cNvSpPr/>
          <p:nvPr/>
        </p:nvSpPr>
        <p:spPr>
          <a:xfrm>
            <a:off x="3996620" y="4174593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E02071ED-345B-CE46-9B1E-71BC19E58763}"/>
              </a:ext>
            </a:extLst>
          </p:cNvPr>
          <p:cNvSpPr/>
          <p:nvPr/>
        </p:nvSpPr>
        <p:spPr>
          <a:xfrm>
            <a:off x="2878121" y="5027638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106DF76-2AFD-AC45-821B-12A34198A462}"/>
              </a:ext>
            </a:extLst>
          </p:cNvPr>
          <p:cNvSpPr/>
          <p:nvPr/>
        </p:nvSpPr>
        <p:spPr>
          <a:xfrm>
            <a:off x="4232145" y="5027637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E203BA87-CB64-8946-91B5-9A16C818028D}"/>
              </a:ext>
            </a:extLst>
          </p:cNvPr>
          <p:cNvSpPr/>
          <p:nvPr/>
        </p:nvSpPr>
        <p:spPr>
          <a:xfrm>
            <a:off x="3291308" y="5769976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0D7B781B-7AFA-0A41-BEC2-E717E6D43406}"/>
              </a:ext>
            </a:extLst>
          </p:cNvPr>
          <p:cNvSpPr/>
          <p:nvPr/>
        </p:nvSpPr>
        <p:spPr>
          <a:xfrm>
            <a:off x="4083418" y="3467843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2" grpId="0" animBg="1"/>
          <p:bldP spid="10" grpId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2" grpId="0" animBg="1"/>
          <p:bldP spid="10" grpId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816102" y="23705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476297" y="4621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a) Tính 9 + 2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92F14E0-17B9-D845-A555-7C22F8CD73E0}"/>
              </a:ext>
            </a:extLst>
          </p:cNvPr>
          <p:cNvGrpSpPr/>
          <p:nvPr/>
        </p:nvGrpSpPr>
        <p:grpSpPr>
          <a:xfrm>
            <a:off x="816102" y="1065936"/>
            <a:ext cx="3586118" cy="693869"/>
            <a:chOff x="816102" y="1234752"/>
            <a:chExt cx="3586118" cy="693869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EEF6048-F3D4-5E4D-90FC-00825A2AB402}"/>
                </a:ext>
              </a:extLst>
            </p:cNvPr>
            <p:cNvSpPr txBox="1"/>
            <p:nvPr/>
          </p:nvSpPr>
          <p:spPr>
            <a:xfrm>
              <a:off x="816102" y="1324387"/>
              <a:ext cx="34886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Đếm tiếp: 9 , 10, </a:t>
              </a:r>
            </a:p>
          </p:txBody>
        </p: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92AF2162-BB9D-B049-BDA9-3B406AF9340F}"/>
                </a:ext>
              </a:extLst>
            </p:cNvPr>
            <p:cNvSpPr/>
            <p:nvPr/>
          </p:nvSpPr>
          <p:spPr>
            <a:xfrm>
              <a:off x="3628705" y="1234752"/>
              <a:ext cx="773515" cy="69386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CBD3E1FB-3FD7-8142-8BC3-6F59A07FEBEB}"/>
              </a:ext>
            </a:extLst>
          </p:cNvPr>
          <p:cNvSpPr/>
          <p:nvPr/>
        </p:nvSpPr>
        <p:spPr>
          <a:xfrm>
            <a:off x="3627737" y="1062542"/>
            <a:ext cx="773515" cy="69386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F886CAEA-9D50-C646-8FC5-CDAE2B5B5A59}"/>
              </a:ext>
            </a:extLst>
          </p:cNvPr>
          <p:cNvSpPr/>
          <p:nvPr/>
        </p:nvSpPr>
        <p:spPr>
          <a:xfrm>
            <a:off x="7116350" y="832872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200" dirty="0">
                <a:solidFill>
                  <a:srgbClr val="FF0000"/>
                </a:solidFill>
              </a:rPr>
              <a:t>9  +  2  =   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DFBB3-5765-9646-8B7C-4F82720D302A}"/>
              </a:ext>
            </a:extLst>
          </p:cNvPr>
          <p:cNvSpPr/>
          <p:nvPr/>
        </p:nvSpPr>
        <p:spPr>
          <a:xfrm>
            <a:off x="8899327" y="1028858"/>
            <a:ext cx="609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11</a:t>
            </a:r>
            <a:endParaRPr lang="en-VN" dirty="0"/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598024E0-66C8-1C41-9AFF-20A181EC0CE3}"/>
              </a:ext>
            </a:extLst>
          </p:cNvPr>
          <p:cNvSpPr/>
          <p:nvPr/>
        </p:nvSpPr>
        <p:spPr>
          <a:xfrm>
            <a:off x="1137667" y="2428133"/>
            <a:ext cx="4480597" cy="3161482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801DF08-5F3C-0A4B-BD44-DC3BC9A6515A}"/>
              </a:ext>
            </a:extLst>
          </p:cNvPr>
          <p:cNvGrpSpPr/>
          <p:nvPr/>
        </p:nvGrpSpPr>
        <p:grpSpPr>
          <a:xfrm>
            <a:off x="1387438" y="2499354"/>
            <a:ext cx="4480598" cy="2927673"/>
            <a:chOff x="6277225" y="784518"/>
            <a:chExt cx="4480598" cy="2927673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BE3F335-3EF3-D748-9ABB-B29DBA79B619}"/>
                </a:ext>
              </a:extLst>
            </p:cNvPr>
            <p:cNvSpPr/>
            <p:nvPr/>
          </p:nvSpPr>
          <p:spPr>
            <a:xfrm>
              <a:off x="6277225" y="784518"/>
              <a:ext cx="4480598" cy="2915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3 = 1 + 2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           =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 +            = 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+ 3 = 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BD737904-A964-E24E-98C7-306E93E6752F}"/>
                </a:ext>
              </a:extLst>
            </p:cNvPr>
            <p:cNvSpPr/>
            <p:nvPr/>
          </p:nvSpPr>
          <p:spPr>
            <a:xfrm>
              <a:off x="7489391" y="1486020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31729F27-FCEC-E145-9AB2-A42B7C4D3466}"/>
                </a:ext>
              </a:extLst>
            </p:cNvPr>
            <p:cNvSpPr/>
            <p:nvPr/>
          </p:nvSpPr>
          <p:spPr>
            <a:xfrm>
              <a:off x="8914665" y="1486019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8B45EBCF-709C-264F-B8D4-CB09597CA682}"/>
                </a:ext>
              </a:extLst>
            </p:cNvPr>
            <p:cNvSpPr/>
            <p:nvPr/>
          </p:nvSpPr>
          <p:spPr>
            <a:xfrm>
              <a:off x="7784291" y="2339064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4E521CCD-B208-9B46-BDE3-9A8531C2D056}"/>
                </a:ext>
              </a:extLst>
            </p:cNvPr>
            <p:cNvSpPr/>
            <p:nvPr/>
          </p:nvSpPr>
          <p:spPr>
            <a:xfrm>
              <a:off x="9138315" y="2339063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83049230-6C1D-144F-82E1-5757061E245A}"/>
                </a:ext>
              </a:extLst>
            </p:cNvPr>
            <p:cNvSpPr/>
            <p:nvPr/>
          </p:nvSpPr>
          <p:spPr>
            <a:xfrm>
              <a:off x="8197478" y="3081402"/>
              <a:ext cx="717187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AE5C3E41-1C2D-7745-A2CD-F552C8E7071C}"/>
              </a:ext>
            </a:extLst>
          </p:cNvPr>
          <p:cNvSpPr/>
          <p:nvPr/>
        </p:nvSpPr>
        <p:spPr>
          <a:xfrm>
            <a:off x="2599604" y="3200856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8FF26C71-48CD-4948-AE1A-C57568483302}"/>
              </a:ext>
            </a:extLst>
          </p:cNvPr>
          <p:cNvSpPr/>
          <p:nvPr/>
        </p:nvSpPr>
        <p:spPr>
          <a:xfrm>
            <a:off x="4013003" y="3200855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id="{B538BC81-885B-0A4E-86BC-42CE38298DD9}"/>
              </a:ext>
            </a:extLst>
          </p:cNvPr>
          <p:cNvSpPr/>
          <p:nvPr/>
        </p:nvSpPr>
        <p:spPr>
          <a:xfrm>
            <a:off x="2894504" y="4053900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3" name="Rounded Rectangle 132">
            <a:extLst>
              <a:ext uri="{FF2B5EF4-FFF2-40B4-BE49-F238E27FC236}">
                <a16:creationId xmlns:a16="http://schemas.microsoft.com/office/drawing/2014/main" id="{244B0FAE-F49D-9844-90FC-51D797F065E1}"/>
              </a:ext>
            </a:extLst>
          </p:cNvPr>
          <p:cNvSpPr/>
          <p:nvPr/>
        </p:nvSpPr>
        <p:spPr>
          <a:xfrm>
            <a:off x="4248528" y="4053899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4" name="Rounded Rectangle 133">
            <a:extLst>
              <a:ext uri="{FF2B5EF4-FFF2-40B4-BE49-F238E27FC236}">
                <a16:creationId xmlns:a16="http://schemas.microsoft.com/office/drawing/2014/main" id="{0432AC74-E78B-6D47-BD50-086EE869E9E7}"/>
              </a:ext>
            </a:extLst>
          </p:cNvPr>
          <p:cNvSpPr/>
          <p:nvPr/>
        </p:nvSpPr>
        <p:spPr>
          <a:xfrm>
            <a:off x="3307691" y="4796238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24F200D6-F4C3-E74B-9B57-2C3DB019AD59}"/>
              </a:ext>
            </a:extLst>
          </p:cNvPr>
          <p:cNvSpPr/>
          <p:nvPr/>
        </p:nvSpPr>
        <p:spPr>
          <a:xfrm>
            <a:off x="6181378" y="2428133"/>
            <a:ext cx="4480597" cy="3161482"/>
          </a:xfrm>
          <a:prstGeom prst="roundRect">
            <a:avLst/>
          </a:prstGeom>
          <a:solidFill>
            <a:srgbClr val="CFE6C6">
              <a:alpha val="55000"/>
            </a:srgbClr>
          </a:solidFill>
          <a:ln>
            <a:solidFill>
              <a:srgbClr val="B2E3FC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292BA1FB-10ED-6B4A-84D1-ED467B5EE873}"/>
              </a:ext>
            </a:extLst>
          </p:cNvPr>
          <p:cNvGrpSpPr/>
          <p:nvPr/>
        </p:nvGrpSpPr>
        <p:grpSpPr>
          <a:xfrm>
            <a:off x="6436082" y="2483373"/>
            <a:ext cx="4480598" cy="2927673"/>
            <a:chOff x="1374198" y="3376648"/>
            <a:chExt cx="4480598" cy="2927673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2AE0C986-E2D3-314D-8665-986F4AB0860B}"/>
                </a:ext>
              </a:extLst>
            </p:cNvPr>
            <p:cNvGrpSpPr/>
            <p:nvPr/>
          </p:nvGrpSpPr>
          <p:grpSpPr>
            <a:xfrm>
              <a:off x="1374198" y="3376648"/>
              <a:ext cx="4480598" cy="2927673"/>
              <a:chOff x="6277225" y="784518"/>
              <a:chExt cx="4480598" cy="2927673"/>
            </a:xfrm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0B6F0671-32E9-EA4F-B67F-9B1F4A6A3D9A}"/>
                  </a:ext>
                </a:extLst>
              </p:cNvPr>
              <p:cNvSpPr/>
              <p:nvPr/>
            </p:nvSpPr>
            <p:spPr>
              <a:xfrm>
                <a:off x="6277225" y="784518"/>
                <a:ext cx="4480598" cy="2915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Tách</a:t>
                </a: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7 = 1 + 4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 +            =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 +            = 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 + 7 = 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Rounded Rectangle 139">
                <a:extLst>
                  <a:ext uri="{FF2B5EF4-FFF2-40B4-BE49-F238E27FC236}">
                    <a16:creationId xmlns:a16="http://schemas.microsoft.com/office/drawing/2014/main" id="{C4E4AA05-A3CD-074C-AD61-8D3A72B6B69A}"/>
                  </a:ext>
                </a:extLst>
              </p:cNvPr>
              <p:cNvSpPr/>
              <p:nvPr/>
            </p:nvSpPr>
            <p:spPr>
              <a:xfrm>
                <a:off x="7489391" y="1486020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41" name="Rounded Rectangle 140">
                <a:extLst>
                  <a:ext uri="{FF2B5EF4-FFF2-40B4-BE49-F238E27FC236}">
                    <a16:creationId xmlns:a16="http://schemas.microsoft.com/office/drawing/2014/main" id="{3AC224AE-587E-D149-9E95-3E0985CE6958}"/>
                  </a:ext>
                </a:extLst>
              </p:cNvPr>
              <p:cNvSpPr/>
              <p:nvPr/>
            </p:nvSpPr>
            <p:spPr>
              <a:xfrm>
                <a:off x="8914665" y="1486019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42" name="Rounded Rectangle 141">
                <a:extLst>
                  <a:ext uri="{FF2B5EF4-FFF2-40B4-BE49-F238E27FC236}">
                    <a16:creationId xmlns:a16="http://schemas.microsoft.com/office/drawing/2014/main" id="{0738553E-FA4D-3F42-9DE5-4FE4AA227F47}"/>
                  </a:ext>
                </a:extLst>
              </p:cNvPr>
              <p:cNvSpPr/>
              <p:nvPr/>
            </p:nvSpPr>
            <p:spPr>
              <a:xfrm>
                <a:off x="7784291" y="2339064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55" name="Rounded Rectangle 154">
                <a:extLst>
                  <a:ext uri="{FF2B5EF4-FFF2-40B4-BE49-F238E27FC236}">
                    <a16:creationId xmlns:a16="http://schemas.microsoft.com/office/drawing/2014/main" id="{EE15840A-F7C2-4142-BD26-731E8CB08128}"/>
                  </a:ext>
                </a:extLst>
              </p:cNvPr>
              <p:cNvSpPr/>
              <p:nvPr/>
            </p:nvSpPr>
            <p:spPr>
              <a:xfrm>
                <a:off x="9138315" y="2339063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56" name="Rounded Rectangle 155">
                <a:extLst>
                  <a:ext uri="{FF2B5EF4-FFF2-40B4-BE49-F238E27FC236}">
                    <a16:creationId xmlns:a16="http://schemas.microsoft.com/office/drawing/2014/main" id="{57AF6BD8-ECDB-E44E-88AD-C3BB5034AEA2}"/>
                  </a:ext>
                </a:extLst>
              </p:cNvPr>
              <p:cNvSpPr/>
              <p:nvPr/>
            </p:nvSpPr>
            <p:spPr>
              <a:xfrm>
                <a:off x="8197478" y="3081402"/>
                <a:ext cx="717187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138" name="Rounded Rectangle 137">
              <a:extLst>
                <a:ext uri="{FF2B5EF4-FFF2-40B4-BE49-F238E27FC236}">
                  <a16:creationId xmlns:a16="http://schemas.microsoft.com/office/drawing/2014/main" id="{392062D4-9E67-B94A-B943-A8460C03430A}"/>
                </a:ext>
              </a:extLst>
            </p:cNvPr>
            <p:cNvSpPr/>
            <p:nvPr/>
          </p:nvSpPr>
          <p:spPr>
            <a:xfrm>
              <a:off x="4082301" y="3376648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57" name="Rounded Rectangle 156">
            <a:extLst>
              <a:ext uri="{FF2B5EF4-FFF2-40B4-BE49-F238E27FC236}">
                <a16:creationId xmlns:a16="http://schemas.microsoft.com/office/drawing/2014/main" id="{EDAF9017-640E-AD41-B56F-1D6D4BB9C7B2}"/>
              </a:ext>
            </a:extLst>
          </p:cNvPr>
          <p:cNvSpPr/>
          <p:nvPr/>
        </p:nvSpPr>
        <p:spPr>
          <a:xfrm>
            <a:off x="7645106" y="3184875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8" name="Rounded Rectangle 157">
            <a:extLst>
              <a:ext uri="{FF2B5EF4-FFF2-40B4-BE49-F238E27FC236}">
                <a16:creationId xmlns:a16="http://schemas.microsoft.com/office/drawing/2014/main" id="{7D6F92F5-AB5B-B249-B30D-8D86761B76FD}"/>
              </a:ext>
            </a:extLst>
          </p:cNvPr>
          <p:cNvSpPr/>
          <p:nvPr/>
        </p:nvSpPr>
        <p:spPr>
          <a:xfrm>
            <a:off x="9058505" y="3184874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59" name="Rounded Rectangle 158">
            <a:extLst>
              <a:ext uri="{FF2B5EF4-FFF2-40B4-BE49-F238E27FC236}">
                <a16:creationId xmlns:a16="http://schemas.microsoft.com/office/drawing/2014/main" id="{05BAA2EC-EC24-FF40-A10A-7B8D731BD05F}"/>
              </a:ext>
            </a:extLst>
          </p:cNvPr>
          <p:cNvSpPr/>
          <p:nvPr/>
        </p:nvSpPr>
        <p:spPr>
          <a:xfrm>
            <a:off x="7940006" y="4037919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0" name="Rounded Rectangle 159">
            <a:extLst>
              <a:ext uri="{FF2B5EF4-FFF2-40B4-BE49-F238E27FC236}">
                <a16:creationId xmlns:a16="http://schemas.microsoft.com/office/drawing/2014/main" id="{721CBB6E-87C8-0B4E-B0B3-C028E1864E24}"/>
              </a:ext>
            </a:extLst>
          </p:cNvPr>
          <p:cNvSpPr/>
          <p:nvPr/>
        </p:nvSpPr>
        <p:spPr>
          <a:xfrm>
            <a:off x="9294030" y="4037918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1" name="Rounded Rectangle 160">
            <a:extLst>
              <a:ext uri="{FF2B5EF4-FFF2-40B4-BE49-F238E27FC236}">
                <a16:creationId xmlns:a16="http://schemas.microsoft.com/office/drawing/2014/main" id="{E74D820C-AAE0-4743-BAD1-EC9B0A7FE811}"/>
              </a:ext>
            </a:extLst>
          </p:cNvPr>
          <p:cNvSpPr/>
          <p:nvPr/>
        </p:nvSpPr>
        <p:spPr>
          <a:xfrm>
            <a:off x="8353193" y="4780257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2" name="Rounded Rectangle 161">
            <a:extLst>
              <a:ext uri="{FF2B5EF4-FFF2-40B4-BE49-F238E27FC236}">
                <a16:creationId xmlns:a16="http://schemas.microsoft.com/office/drawing/2014/main" id="{66DC449A-7186-F94E-B0CD-F2F553849A3F}"/>
              </a:ext>
            </a:extLst>
          </p:cNvPr>
          <p:cNvSpPr/>
          <p:nvPr/>
        </p:nvSpPr>
        <p:spPr>
          <a:xfrm>
            <a:off x="9145303" y="2478124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7D965E81-6A13-E245-8938-467D51BE7C32}"/>
              </a:ext>
            </a:extLst>
          </p:cNvPr>
          <p:cNvSpPr txBox="1"/>
          <p:nvPr/>
        </p:nvSpPr>
        <p:spPr>
          <a:xfrm>
            <a:off x="842560" y="1839274"/>
            <a:ext cx="164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b) Tính:</a:t>
            </a:r>
          </a:p>
        </p:txBody>
      </p:sp>
      <p:sp>
        <p:nvSpPr>
          <p:cNvPr id="164" name="Rounded Rectangle 163">
            <a:extLst>
              <a:ext uri="{FF2B5EF4-FFF2-40B4-BE49-F238E27FC236}">
                <a16:creationId xmlns:a16="http://schemas.microsoft.com/office/drawing/2014/main" id="{700B8905-4659-B545-8EFE-E90C12FE978C}"/>
              </a:ext>
            </a:extLst>
          </p:cNvPr>
          <p:cNvSpPr/>
          <p:nvPr/>
        </p:nvSpPr>
        <p:spPr>
          <a:xfrm>
            <a:off x="2292089" y="1734727"/>
            <a:ext cx="2405155" cy="923539"/>
          </a:xfrm>
          <a:prstGeom prst="roundRect">
            <a:avLst/>
          </a:prstGeom>
          <a:solidFill>
            <a:srgbClr val="FFC000">
              <a:alpha val="53000"/>
            </a:srgb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</a:rPr>
              <a:t>9  +  3     </a:t>
            </a:r>
          </a:p>
        </p:txBody>
      </p:sp>
      <p:sp>
        <p:nvSpPr>
          <p:cNvPr id="165" name="Rounded Rectangle 164">
            <a:extLst>
              <a:ext uri="{FF2B5EF4-FFF2-40B4-BE49-F238E27FC236}">
                <a16:creationId xmlns:a16="http://schemas.microsoft.com/office/drawing/2014/main" id="{971783BF-5682-5E4E-BAC5-9B847E555737}"/>
              </a:ext>
            </a:extLst>
          </p:cNvPr>
          <p:cNvSpPr/>
          <p:nvPr/>
        </p:nvSpPr>
        <p:spPr>
          <a:xfrm>
            <a:off x="7404661" y="1748694"/>
            <a:ext cx="2405155" cy="923539"/>
          </a:xfrm>
          <a:prstGeom prst="roundRect">
            <a:avLst/>
          </a:prstGeom>
          <a:solidFill>
            <a:srgbClr val="92D050">
              <a:alpha val="53000"/>
            </a:srgb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</a:rPr>
              <a:t>9  +  7     </a:t>
            </a:r>
          </a:p>
        </p:txBody>
      </p:sp>
      <p:sp>
        <p:nvSpPr>
          <p:cNvPr id="166" name="Rounded Rectangle 165">
            <a:extLst>
              <a:ext uri="{FF2B5EF4-FFF2-40B4-BE49-F238E27FC236}">
                <a16:creationId xmlns:a16="http://schemas.microsoft.com/office/drawing/2014/main" id="{5C5BB546-2540-1E42-AE87-F5996228E76D}"/>
              </a:ext>
            </a:extLst>
          </p:cNvPr>
          <p:cNvSpPr/>
          <p:nvPr/>
        </p:nvSpPr>
        <p:spPr>
          <a:xfrm>
            <a:off x="2246938" y="5660836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200" dirty="0">
                <a:solidFill>
                  <a:schemeClr val="tx1"/>
                </a:solidFill>
              </a:rPr>
              <a:t>8  +  3  =     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8E6DB105-2352-834D-AD14-12E653F03B74}"/>
              </a:ext>
            </a:extLst>
          </p:cNvPr>
          <p:cNvSpPr/>
          <p:nvPr/>
        </p:nvSpPr>
        <p:spPr>
          <a:xfrm>
            <a:off x="4072445" y="5793027"/>
            <a:ext cx="609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11</a:t>
            </a:r>
            <a:endParaRPr lang="en-VN" dirty="0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D496082D-EE66-2842-8B72-BC02B467A5A6}"/>
              </a:ext>
            </a:extLst>
          </p:cNvPr>
          <p:cNvSpPr txBox="1"/>
          <p:nvPr/>
        </p:nvSpPr>
        <p:spPr>
          <a:xfrm>
            <a:off x="871795" y="5845316"/>
            <a:ext cx="164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c) </a:t>
            </a:r>
          </a:p>
        </p:txBody>
      </p:sp>
      <p:sp>
        <p:nvSpPr>
          <p:cNvPr id="169" name="Rounded Rectangle 168">
            <a:extLst>
              <a:ext uri="{FF2B5EF4-FFF2-40B4-BE49-F238E27FC236}">
                <a16:creationId xmlns:a16="http://schemas.microsoft.com/office/drawing/2014/main" id="{331B015E-334A-CB43-B13C-42E5B35C33E0}"/>
              </a:ext>
            </a:extLst>
          </p:cNvPr>
          <p:cNvSpPr/>
          <p:nvPr/>
        </p:nvSpPr>
        <p:spPr>
          <a:xfrm>
            <a:off x="5422425" y="5660836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200" dirty="0">
                <a:solidFill>
                  <a:schemeClr val="tx1"/>
                </a:solidFill>
              </a:rPr>
              <a:t>8  +  5  =     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F6AE6125-3489-F64D-84A4-66D712DC3FDC}"/>
              </a:ext>
            </a:extLst>
          </p:cNvPr>
          <p:cNvSpPr/>
          <p:nvPr/>
        </p:nvSpPr>
        <p:spPr>
          <a:xfrm>
            <a:off x="7247932" y="5793027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13</a:t>
            </a:r>
            <a:endParaRPr lang="en-VN" dirty="0"/>
          </a:p>
        </p:txBody>
      </p:sp>
      <p:sp>
        <p:nvSpPr>
          <p:cNvPr id="171" name="Rounded Rectangle 170">
            <a:extLst>
              <a:ext uri="{FF2B5EF4-FFF2-40B4-BE49-F238E27FC236}">
                <a16:creationId xmlns:a16="http://schemas.microsoft.com/office/drawing/2014/main" id="{DE9AFB7E-F9F2-504C-94D1-41A39D057DB5}"/>
              </a:ext>
            </a:extLst>
          </p:cNvPr>
          <p:cNvSpPr/>
          <p:nvPr/>
        </p:nvSpPr>
        <p:spPr>
          <a:xfrm>
            <a:off x="8341136" y="5641958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200" dirty="0">
                <a:solidFill>
                  <a:schemeClr val="tx1"/>
                </a:solidFill>
              </a:rPr>
              <a:t>9  +  4  =     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B126AFC0-A83E-8F47-BD20-3BE7C874F402}"/>
              </a:ext>
            </a:extLst>
          </p:cNvPr>
          <p:cNvSpPr/>
          <p:nvPr/>
        </p:nvSpPr>
        <p:spPr>
          <a:xfrm>
            <a:off x="10166643" y="5774149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13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0" grpId="0" animBg="1"/>
      <p:bldP spid="82" grpId="0" animBg="1"/>
      <p:bldP spid="11" grpId="0"/>
      <p:bldP spid="85" grpId="0" animBg="1"/>
      <p:bldP spid="93" grpId="0" animBg="1"/>
      <p:bldP spid="94" grpId="0" animBg="1"/>
      <p:bldP spid="132" grpId="0" animBg="1"/>
      <p:bldP spid="133" grpId="0" animBg="1"/>
      <p:bldP spid="134" grpId="0" animBg="1"/>
      <p:bldP spid="135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/>
      <p:bldP spid="164" grpId="0" animBg="1"/>
      <p:bldP spid="165" grpId="0" animBg="1"/>
      <p:bldP spid="166" grpId="0" animBg="1"/>
      <p:bldP spid="167" grpId="0"/>
      <p:bldP spid="168" grpId="0"/>
      <p:bldP spid="169" grpId="0" animBg="1"/>
      <p:bldP spid="170" grpId="0"/>
      <p:bldP spid="171" grpId="0" animBg="1"/>
      <p:bldP spid="1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2798</TotalTime>
  <Words>900</Words>
  <Application>Microsoft Macintosh PowerPoint</Application>
  <PresentationFormat>Widescreen</PresentationFormat>
  <Paragraphs>416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Le Bao Chau 20146072</cp:lastModifiedBy>
  <cp:revision>274</cp:revision>
  <dcterms:created xsi:type="dcterms:W3CDTF">2021-06-02T01:34:28Z</dcterms:created>
  <dcterms:modified xsi:type="dcterms:W3CDTF">2021-06-07T09:06:38Z</dcterms:modified>
</cp:coreProperties>
</file>