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562" r:id="rId2"/>
    <p:sldId id="563" r:id="rId3"/>
    <p:sldId id="560" r:id="rId4"/>
    <p:sldId id="561" r:id="rId5"/>
    <p:sldId id="564" r:id="rId6"/>
    <p:sldId id="256" r:id="rId7"/>
    <p:sldId id="257" r:id="rId8"/>
    <p:sldId id="258" r:id="rId9"/>
    <p:sldId id="259" r:id="rId10"/>
    <p:sldId id="260" r:id="rId11"/>
    <p:sldId id="261" r:id="rId12"/>
    <p:sldId id="263" r:id="rId13"/>
    <p:sldId id="566" r:id="rId14"/>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87"/>
  </p:normalViewPr>
  <p:slideViewPr>
    <p:cSldViewPr snapToGrid="0" showGuides="1">
      <p:cViewPr varScale="1">
        <p:scale>
          <a:sx n="106" d="100"/>
          <a:sy n="106" d="100"/>
        </p:scale>
        <p:origin x="672"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17829C-8923-F447-8D0C-42B333134EA6}" type="datetimeFigureOut">
              <a:rPr lang="en-VN" smtClean="0"/>
              <a:t>03/13/2025</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B8F4D5-F40F-1F46-8324-19831EA10009}" type="slidenum">
              <a:rPr lang="en-VN" smtClean="0"/>
              <a:t>‹#›</a:t>
            </a:fld>
            <a:endParaRPr lang="en-VN"/>
          </a:p>
        </p:txBody>
      </p:sp>
    </p:spTree>
    <p:extLst>
      <p:ext uri="{BB962C8B-B14F-4D97-AF65-F5344CB8AC3E}">
        <p14:creationId xmlns:p14="http://schemas.microsoft.com/office/powerpoint/2010/main" val="3302150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4499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4097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57550-0071-7344-0BAF-98ADDDE097B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VN"/>
          </a:p>
        </p:txBody>
      </p:sp>
      <p:sp>
        <p:nvSpPr>
          <p:cNvPr id="3" name="Subtitle 2">
            <a:extLst>
              <a:ext uri="{FF2B5EF4-FFF2-40B4-BE49-F238E27FC236}">
                <a16:creationId xmlns:a16="http://schemas.microsoft.com/office/drawing/2014/main" id="{DEF299C2-F2D2-2217-09AB-6910638DF7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VN"/>
          </a:p>
        </p:txBody>
      </p:sp>
      <p:sp>
        <p:nvSpPr>
          <p:cNvPr id="4" name="Date Placeholder 3">
            <a:extLst>
              <a:ext uri="{FF2B5EF4-FFF2-40B4-BE49-F238E27FC236}">
                <a16:creationId xmlns:a16="http://schemas.microsoft.com/office/drawing/2014/main" id="{F3520687-1404-9098-92CB-65799963AA7A}"/>
              </a:ext>
            </a:extLst>
          </p:cNvPr>
          <p:cNvSpPr>
            <a:spLocks noGrp="1"/>
          </p:cNvSpPr>
          <p:nvPr>
            <p:ph type="dt" sz="half" idx="10"/>
          </p:nvPr>
        </p:nvSpPr>
        <p:spPr/>
        <p:txBody>
          <a:bodyPr/>
          <a:lstStyle/>
          <a:p>
            <a:fld id="{5D29BACE-6F20-0C41-B167-A0A99B18713A}" type="datetimeFigureOut">
              <a:rPr lang="en-VN" smtClean="0"/>
              <a:t>03/13/2025</a:t>
            </a:fld>
            <a:endParaRPr lang="en-VN"/>
          </a:p>
        </p:txBody>
      </p:sp>
      <p:sp>
        <p:nvSpPr>
          <p:cNvPr id="5" name="Footer Placeholder 4">
            <a:extLst>
              <a:ext uri="{FF2B5EF4-FFF2-40B4-BE49-F238E27FC236}">
                <a16:creationId xmlns:a16="http://schemas.microsoft.com/office/drawing/2014/main" id="{E29B0548-4056-FDA5-0A00-BCD325CCFFB0}"/>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5D1D260-5847-48E0-0A5C-365C072C84D7}"/>
              </a:ext>
            </a:extLst>
          </p:cNvPr>
          <p:cNvSpPr>
            <a:spLocks noGrp="1"/>
          </p:cNvSpPr>
          <p:nvPr>
            <p:ph type="sldNum" sz="quarter" idx="12"/>
          </p:nvPr>
        </p:nvSpPr>
        <p:spPr/>
        <p:txBody>
          <a:bodyPr/>
          <a:lstStyle/>
          <a:p>
            <a:fld id="{94FA8CD7-3F2E-A940-9E07-37FFC358D961}" type="slidenum">
              <a:rPr lang="en-VN" smtClean="0"/>
              <a:t>‹#›</a:t>
            </a:fld>
            <a:endParaRPr lang="en-VN"/>
          </a:p>
        </p:txBody>
      </p:sp>
    </p:spTree>
    <p:extLst>
      <p:ext uri="{BB962C8B-B14F-4D97-AF65-F5344CB8AC3E}">
        <p14:creationId xmlns:p14="http://schemas.microsoft.com/office/powerpoint/2010/main" val="3049173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F17A9-768A-C136-63B9-F307971FF246}"/>
              </a:ext>
            </a:extLst>
          </p:cNvPr>
          <p:cNvSpPr>
            <a:spLocks noGrp="1"/>
          </p:cNvSpPr>
          <p:nvPr>
            <p:ph type="title"/>
          </p:nvPr>
        </p:nvSpPr>
        <p:spPr/>
        <p:txBody>
          <a:bodyPr/>
          <a:lstStyle/>
          <a:p>
            <a:r>
              <a:rPr lang="en-GB"/>
              <a:t>Click to edit Master title style</a:t>
            </a:r>
            <a:endParaRPr lang="en-VN"/>
          </a:p>
        </p:txBody>
      </p:sp>
      <p:sp>
        <p:nvSpPr>
          <p:cNvPr id="3" name="Vertical Text Placeholder 2">
            <a:extLst>
              <a:ext uri="{FF2B5EF4-FFF2-40B4-BE49-F238E27FC236}">
                <a16:creationId xmlns:a16="http://schemas.microsoft.com/office/drawing/2014/main" id="{28254595-6F95-EFD4-948B-9E8C1755EF5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Date Placeholder 3">
            <a:extLst>
              <a:ext uri="{FF2B5EF4-FFF2-40B4-BE49-F238E27FC236}">
                <a16:creationId xmlns:a16="http://schemas.microsoft.com/office/drawing/2014/main" id="{865AADBB-D695-DB62-FF2C-009F046B7924}"/>
              </a:ext>
            </a:extLst>
          </p:cNvPr>
          <p:cNvSpPr>
            <a:spLocks noGrp="1"/>
          </p:cNvSpPr>
          <p:nvPr>
            <p:ph type="dt" sz="half" idx="10"/>
          </p:nvPr>
        </p:nvSpPr>
        <p:spPr/>
        <p:txBody>
          <a:bodyPr/>
          <a:lstStyle/>
          <a:p>
            <a:fld id="{5D29BACE-6F20-0C41-B167-A0A99B18713A}" type="datetimeFigureOut">
              <a:rPr lang="en-VN" smtClean="0"/>
              <a:t>03/13/2025</a:t>
            </a:fld>
            <a:endParaRPr lang="en-VN"/>
          </a:p>
        </p:txBody>
      </p:sp>
      <p:sp>
        <p:nvSpPr>
          <p:cNvPr id="5" name="Footer Placeholder 4">
            <a:extLst>
              <a:ext uri="{FF2B5EF4-FFF2-40B4-BE49-F238E27FC236}">
                <a16:creationId xmlns:a16="http://schemas.microsoft.com/office/drawing/2014/main" id="{DA73D889-D730-A8BE-872F-E6AD81AB1BAB}"/>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D11E1E50-9A76-020F-6291-6FFE0F003979}"/>
              </a:ext>
            </a:extLst>
          </p:cNvPr>
          <p:cNvSpPr>
            <a:spLocks noGrp="1"/>
          </p:cNvSpPr>
          <p:nvPr>
            <p:ph type="sldNum" sz="quarter" idx="12"/>
          </p:nvPr>
        </p:nvSpPr>
        <p:spPr/>
        <p:txBody>
          <a:bodyPr/>
          <a:lstStyle/>
          <a:p>
            <a:fld id="{94FA8CD7-3F2E-A940-9E07-37FFC358D961}" type="slidenum">
              <a:rPr lang="en-VN" smtClean="0"/>
              <a:t>‹#›</a:t>
            </a:fld>
            <a:endParaRPr lang="en-VN"/>
          </a:p>
        </p:txBody>
      </p:sp>
    </p:spTree>
    <p:extLst>
      <p:ext uri="{BB962C8B-B14F-4D97-AF65-F5344CB8AC3E}">
        <p14:creationId xmlns:p14="http://schemas.microsoft.com/office/powerpoint/2010/main" val="586754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8D4857-00BF-A16B-292C-6CD4A387AC7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VN"/>
          </a:p>
        </p:txBody>
      </p:sp>
      <p:sp>
        <p:nvSpPr>
          <p:cNvPr id="3" name="Vertical Text Placeholder 2">
            <a:extLst>
              <a:ext uri="{FF2B5EF4-FFF2-40B4-BE49-F238E27FC236}">
                <a16:creationId xmlns:a16="http://schemas.microsoft.com/office/drawing/2014/main" id="{EA6A4D25-3C80-25AF-AB83-9665992513A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Date Placeholder 3">
            <a:extLst>
              <a:ext uri="{FF2B5EF4-FFF2-40B4-BE49-F238E27FC236}">
                <a16:creationId xmlns:a16="http://schemas.microsoft.com/office/drawing/2014/main" id="{160C72A8-BBD7-7261-932A-5BE44D8F5D09}"/>
              </a:ext>
            </a:extLst>
          </p:cNvPr>
          <p:cNvSpPr>
            <a:spLocks noGrp="1"/>
          </p:cNvSpPr>
          <p:nvPr>
            <p:ph type="dt" sz="half" idx="10"/>
          </p:nvPr>
        </p:nvSpPr>
        <p:spPr/>
        <p:txBody>
          <a:bodyPr/>
          <a:lstStyle/>
          <a:p>
            <a:fld id="{5D29BACE-6F20-0C41-B167-A0A99B18713A}" type="datetimeFigureOut">
              <a:rPr lang="en-VN" smtClean="0"/>
              <a:t>03/13/2025</a:t>
            </a:fld>
            <a:endParaRPr lang="en-VN"/>
          </a:p>
        </p:txBody>
      </p:sp>
      <p:sp>
        <p:nvSpPr>
          <p:cNvPr id="5" name="Footer Placeholder 4">
            <a:extLst>
              <a:ext uri="{FF2B5EF4-FFF2-40B4-BE49-F238E27FC236}">
                <a16:creationId xmlns:a16="http://schemas.microsoft.com/office/drawing/2014/main" id="{C0227A70-E3B2-48B5-673F-8E39DECE4039}"/>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6EEFD1FB-AC7F-3B29-A633-40F590AD9FC1}"/>
              </a:ext>
            </a:extLst>
          </p:cNvPr>
          <p:cNvSpPr>
            <a:spLocks noGrp="1"/>
          </p:cNvSpPr>
          <p:nvPr>
            <p:ph type="sldNum" sz="quarter" idx="12"/>
          </p:nvPr>
        </p:nvSpPr>
        <p:spPr/>
        <p:txBody>
          <a:bodyPr/>
          <a:lstStyle/>
          <a:p>
            <a:fld id="{94FA8CD7-3F2E-A940-9E07-37FFC358D961}" type="slidenum">
              <a:rPr lang="en-VN" smtClean="0"/>
              <a:t>‹#›</a:t>
            </a:fld>
            <a:endParaRPr lang="en-VN"/>
          </a:p>
        </p:txBody>
      </p:sp>
    </p:spTree>
    <p:extLst>
      <p:ext uri="{BB962C8B-B14F-4D97-AF65-F5344CB8AC3E}">
        <p14:creationId xmlns:p14="http://schemas.microsoft.com/office/powerpoint/2010/main" val="958665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17" name="Google Shape;17;p3"/>
          <p:cNvPicPr preferRelativeResize="0"/>
          <p:nvPr/>
        </p:nvPicPr>
        <p:blipFill>
          <a:blip r:embed="rId3">
            <a:alphaModFix/>
          </a:blip>
          <a:stretch>
            <a:fillRect/>
          </a:stretch>
        </p:blipFill>
        <p:spPr>
          <a:xfrm>
            <a:off x="2498869" y="596936"/>
            <a:ext cx="7194267" cy="5664135"/>
          </a:xfrm>
          <a:prstGeom prst="rect">
            <a:avLst/>
          </a:prstGeom>
          <a:noFill/>
          <a:ln>
            <a:noFill/>
          </a:ln>
          <a:effectLst>
            <a:outerShdw blurRad="57150" dist="19050" dir="5400000" algn="bl" rotWithShape="0">
              <a:srgbClr val="000000">
                <a:alpha val="50000"/>
              </a:srgbClr>
            </a:outerShdw>
          </a:effectLst>
        </p:spPr>
      </p:pic>
      <p:sp>
        <p:nvSpPr>
          <p:cNvPr id="18" name="Google Shape;18;p3"/>
          <p:cNvSpPr txBox="1">
            <a:spLocks noGrp="1"/>
          </p:cNvSpPr>
          <p:nvPr>
            <p:ph type="title"/>
          </p:nvPr>
        </p:nvSpPr>
        <p:spPr>
          <a:xfrm>
            <a:off x="3564000" y="3401200"/>
            <a:ext cx="5064000" cy="10876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sz="5333"/>
            </a:lvl1pPr>
            <a:lvl2pPr lvl="1" algn="ctr">
              <a:spcBef>
                <a:spcPts val="0"/>
              </a:spcBef>
              <a:spcAft>
                <a:spcPts val="0"/>
              </a:spcAft>
              <a:buSzPts val="4000"/>
              <a:buNone/>
              <a:defRPr sz="5333"/>
            </a:lvl2pPr>
            <a:lvl3pPr lvl="2" algn="ctr">
              <a:spcBef>
                <a:spcPts val="0"/>
              </a:spcBef>
              <a:spcAft>
                <a:spcPts val="0"/>
              </a:spcAft>
              <a:buSzPts val="4000"/>
              <a:buNone/>
              <a:defRPr sz="5333"/>
            </a:lvl3pPr>
            <a:lvl4pPr lvl="3" algn="ctr">
              <a:spcBef>
                <a:spcPts val="0"/>
              </a:spcBef>
              <a:spcAft>
                <a:spcPts val="0"/>
              </a:spcAft>
              <a:buSzPts val="4000"/>
              <a:buNone/>
              <a:defRPr sz="5333"/>
            </a:lvl4pPr>
            <a:lvl5pPr lvl="4" algn="ctr">
              <a:spcBef>
                <a:spcPts val="0"/>
              </a:spcBef>
              <a:spcAft>
                <a:spcPts val="0"/>
              </a:spcAft>
              <a:buSzPts val="4000"/>
              <a:buNone/>
              <a:defRPr sz="5333"/>
            </a:lvl5pPr>
            <a:lvl6pPr lvl="5" algn="ctr">
              <a:spcBef>
                <a:spcPts val="0"/>
              </a:spcBef>
              <a:spcAft>
                <a:spcPts val="0"/>
              </a:spcAft>
              <a:buSzPts val="4000"/>
              <a:buNone/>
              <a:defRPr sz="5333"/>
            </a:lvl6pPr>
            <a:lvl7pPr lvl="6" algn="ctr">
              <a:spcBef>
                <a:spcPts val="0"/>
              </a:spcBef>
              <a:spcAft>
                <a:spcPts val="0"/>
              </a:spcAft>
              <a:buSzPts val="4000"/>
              <a:buNone/>
              <a:defRPr sz="5333"/>
            </a:lvl7pPr>
            <a:lvl8pPr lvl="7" algn="ctr">
              <a:spcBef>
                <a:spcPts val="0"/>
              </a:spcBef>
              <a:spcAft>
                <a:spcPts val="0"/>
              </a:spcAft>
              <a:buSzPts val="4000"/>
              <a:buNone/>
              <a:defRPr sz="5333"/>
            </a:lvl8pPr>
            <a:lvl9pPr lvl="8" algn="ctr">
              <a:spcBef>
                <a:spcPts val="0"/>
              </a:spcBef>
              <a:spcAft>
                <a:spcPts val="0"/>
              </a:spcAft>
              <a:buSzPts val="4000"/>
              <a:buNone/>
              <a:defRPr sz="5333"/>
            </a:lvl9pPr>
          </a:lstStyle>
          <a:p>
            <a:endParaRPr/>
          </a:p>
        </p:txBody>
      </p:sp>
      <p:sp>
        <p:nvSpPr>
          <p:cNvPr id="19" name="Google Shape;19;p3"/>
          <p:cNvSpPr txBox="1">
            <a:spLocks noGrp="1"/>
          </p:cNvSpPr>
          <p:nvPr>
            <p:ph type="subTitle" idx="1"/>
          </p:nvPr>
        </p:nvSpPr>
        <p:spPr>
          <a:xfrm>
            <a:off x="3916988" y="4409800"/>
            <a:ext cx="4358000" cy="10568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Clr>
                <a:schemeClr val="dk2"/>
              </a:buClr>
              <a:buSzPts val="1600"/>
              <a:buNone/>
              <a:defRPr sz="2133">
                <a:solidFill>
                  <a:schemeClr val="dk2"/>
                </a:solidFill>
              </a:defRPr>
            </a:lvl1pPr>
            <a:lvl2pPr lvl="1"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2pPr>
            <a:lvl3pPr lvl="2"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3pPr>
            <a:lvl4pPr lvl="3"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4pPr>
            <a:lvl5pPr lvl="4"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5pPr>
            <a:lvl6pPr lvl="5"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6pPr>
            <a:lvl7pPr lvl="6"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7pPr>
            <a:lvl8pPr lvl="7"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8pPr>
            <a:lvl9pPr lvl="8"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9pPr>
          </a:lstStyle>
          <a:p>
            <a:endParaRPr/>
          </a:p>
        </p:txBody>
      </p:sp>
      <p:sp>
        <p:nvSpPr>
          <p:cNvPr id="20" name="Google Shape;20;p3"/>
          <p:cNvSpPr txBox="1">
            <a:spLocks noGrp="1"/>
          </p:cNvSpPr>
          <p:nvPr>
            <p:ph type="title" idx="2" hasCustomPrompt="1"/>
          </p:nvPr>
        </p:nvSpPr>
        <p:spPr>
          <a:xfrm>
            <a:off x="5037600" y="1871733"/>
            <a:ext cx="2116800" cy="13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sz="6400" b="0">
                <a:solidFill>
                  <a:schemeClr val="dk1"/>
                </a:solidFill>
              </a:defRPr>
            </a:lvl1pPr>
            <a:lvl2pPr lvl="1" algn="ctr" rtl="0">
              <a:spcBef>
                <a:spcPts val="0"/>
              </a:spcBef>
              <a:spcAft>
                <a:spcPts val="0"/>
              </a:spcAft>
              <a:buClr>
                <a:schemeClr val="dk2"/>
              </a:buClr>
              <a:buSzPts val="4800"/>
              <a:buNone/>
              <a:defRPr sz="6400">
                <a:solidFill>
                  <a:schemeClr val="dk2"/>
                </a:solidFill>
              </a:defRPr>
            </a:lvl2pPr>
            <a:lvl3pPr lvl="2" algn="ctr" rtl="0">
              <a:spcBef>
                <a:spcPts val="0"/>
              </a:spcBef>
              <a:spcAft>
                <a:spcPts val="0"/>
              </a:spcAft>
              <a:buClr>
                <a:schemeClr val="dk2"/>
              </a:buClr>
              <a:buSzPts val="4800"/>
              <a:buNone/>
              <a:defRPr sz="6400">
                <a:solidFill>
                  <a:schemeClr val="dk2"/>
                </a:solidFill>
              </a:defRPr>
            </a:lvl3pPr>
            <a:lvl4pPr lvl="3" algn="ctr" rtl="0">
              <a:spcBef>
                <a:spcPts val="0"/>
              </a:spcBef>
              <a:spcAft>
                <a:spcPts val="0"/>
              </a:spcAft>
              <a:buClr>
                <a:schemeClr val="dk2"/>
              </a:buClr>
              <a:buSzPts val="4800"/>
              <a:buNone/>
              <a:defRPr sz="6400">
                <a:solidFill>
                  <a:schemeClr val="dk2"/>
                </a:solidFill>
              </a:defRPr>
            </a:lvl4pPr>
            <a:lvl5pPr lvl="4" algn="ctr" rtl="0">
              <a:spcBef>
                <a:spcPts val="0"/>
              </a:spcBef>
              <a:spcAft>
                <a:spcPts val="0"/>
              </a:spcAft>
              <a:buClr>
                <a:schemeClr val="dk2"/>
              </a:buClr>
              <a:buSzPts val="4800"/>
              <a:buNone/>
              <a:defRPr sz="6400">
                <a:solidFill>
                  <a:schemeClr val="dk2"/>
                </a:solidFill>
              </a:defRPr>
            </a:lvl5pPr>
            <a:lvl6pPr lvl="5" algn="ctr" rtl="0">
              <a:spcBef>
                <a:spcPts val="0"/>
              </a:spcBef>
              <a:spcAft>
                <a:spcPts val="0"/>
              </a:spcAft>
              <a:buClr>
                <a:schemeClr val="dk2"/>
              </a:buClr>
              <a:buSzPts val="4800"/>
              <a:buNone/>
              <a:defRPr sz="6400">
                <a:solidFill>
                  <a:schemeClr val="dk2"/>
                </a:solidFill>
              </a:defRPr>
            </a:lvl6pPr>
            <a:lvl7pPr lvl="6" algn="ctr" rtl="0">
              <a:spcBef>
                <a:spcPts val="0"/>
              </a:spcBef>
              <a:spcAft>
                <a:spcPts val="0"/>
              </a:spcAft>
              <a:buClr>
                <a:schemeClr val="dk2"/>
              </a:buClr>
              <a:buSzPts val="4800"/>
              <a:buNone/>
              <a:defRPr sz="6400">
                <a:solidFill>
                  <a:schemeClr val="dk2"/>
                </a:solidFill>
              </a:defRPr>
            </a:lvl7pPr>
            <a:lvl8pPr lvl="7" algn="ctr" rtl="0">
              <a:spcBef>
                <a:spcPts val="0"/>
              </a:spcBef>
              <a:spcAft>
                <a:spcPts val="0"/>
              </a:spcAft>
              <a:buClr>
                <a:schemeClr val="dk2"/>
              </a:buClr>
              <a:buSzPts val="4800"/>
              <a:buNone/>
              <a:defRPr sz="6400">
                <a:solidFill>
                  <a:schemeClr val="dk2"/>
                </a:solidFill>
              </a:defRPr>
            </a:lvl8pPr>
            <a:lvl9pPr lvl="8" algn="ctr" rtl="0">
              <a:spcBef>
                <a:spcPts val="0"/>
              </a:spcBef>
              <a:spcAft>
                <a:spcPts val="0"/>
              </a:spcAft>
              <a:buClr>
                <a:schemeClr val="dk2"/>
              </a:buClr>
              <a:buSzPts val="4800"/>
              <a:buNone/>
              <a:defRPr sz="6400">
                <a:solidFill>
                  <a:schemeClr val="dk2"/>
                </a:solidFill>
              </a:defRPr>
            </a:lvl9pPr>
          </a:lstStyle>
          <a:p>
            <a:r>
              <a:t>xx%</a:t>
            </a:r>
          </a:p>
        </p:txBody>
      </p:sp>
    </p:spTree>
    <p:extLst>
      <p:ext uri="{BB962C8B-B14F-4D97-AF65-F5344CB8AC3E}">
        <p14:creationId xmlns:p14="http://schemas.microsoft.com/office/powerpoint/2010/main" val="2318513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AD044-24FD-5865-081A-905C41C9DB15}"/>
              </a:ext>
            </a:extLst>
          </p:cNvPr>
          <p:cNvSpPr>
            <a:spLocks noGrp="1"/>
          </p:cNvSpPr>
          <p:nvPr>
            <p:ph type="title"/>
          </p:nvPr>
        </p:nvSpPr>
        <p:spPr/>
        <p:txBody>
          <a:bodyPr/>
          <a:lstStyle/>
          <a:p>
            <a:r>
              <a:rPr lang="en-GB"/>
              <a:t>Click to edit Master title style</a:t>
            </a:r>
            <a:endParaRPr lang="en-VN"/>
          </a:p>
        </p:txBody>
      </p:sp>
      <p:sp>
        <p:nvSpPr>
          <p:cNvPr id="3" name="Content Placeholder 2">
            <a:extLst>
              <a:ext uri="{FF2B5EF4-FFF2-40B4-BE49-F238E27FC236}">
                <a16:creationId xmlns:a16="http://schemas.microsoft.com/office/drawing/2014/main" id="{25F6B345-00CC-EB4D-9DBF-B463290E75B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Date Placeholder 3">
            <a:extLst>
              <a:ext uri="{FF2B5EF4-FFF2-40B4-BE49-F238E27FC236}">
                <a16:creationId xmlns:a16="http://schemas.microsoft.com/office/drawing/2014/main" id="{EB963B87-9132-AAA4-D563-AF8378C336BC}"/>
              </a:ext>
            </a:extLst>
          </p:cNvPr>
          <p:cNvSpPr>
            <a:spLocks noGrp="1"/>
          </p:cNvSpPr>
          <p:nvPr>
            <p:ph type="dt" sz="half" idx="10"/>
          </p:nvPr>
        </p:nvSpPr>
        <p:spPr/>
        <p:txBody>
          <a:bodyPr/>
          <a:lstStyle/>
          <a:p>
            <a:fld id="{5D29BACE-6F20-0C41-B167-A0A99B18713A}" type="datetimeFigureOut">
              <a:rPr lang="en-VN" smtClean="0"/>
              <a:t>03/13/2025</a:t>
            </a:fld>
            <a:endParaRPr lang="en-VN"/>
          </a:p>
        </p:txBody>
      </p:sp>
      <p:sp>
        <p:nvSpPr>
          <p:cNvPr id="5" name="Footer Placeholder 4">
            <a:extLst>
              <a:ext uri="{FF2B5EF4-FFF2-40B4-BE49-F238E27FC236}">
                <a16:creationId xmlns:a16="http://schemas.microsoft.com/office/drawing/2014/main" id="{9DD8C73A-051C-9CB3-F59A-1205E0C3078B}"/>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73D92B52-4C73-01AC-86A6-CC83F76B224B}"/>
              </a:ext>
            </a:extLst>
          </p:cNvPr>
          <p:cNvSpPr>
            <a:spLocks noGrp="1"/>
          </p:cNvSpPr>
          <p:nvPr>
            <p:ph type="sldNum" sz="quarter" idx="12"/>
          </p:nvPr>
        </p:nvSpPr>
        <p:spPr/>
        <p:txBody>
          <a:bodyPr/>
          <a:lstStyle/>
          <a:p>
            <a:fld id="{94FA8CD7-3F2E-A940-9E07-37FFC358D961}" type="slidenum">
              <a:rPr lang="en-VN" smtClean="0"/>
              <a:t>‹#›</a:t>
            </a:fld>
            <a:endParaRPr lang="en-VN"/>
          </a:p>
        </p:txBody>
      </p:sp>
    </p:spTree>
    <p:extLst>
      <p:ext uri="{BB962C8B-B14F-4D97-AF65-F5344CB8AC3E}">
        <p14:creationId xmlns:p14="http://schemas.microsoft.com/office/powerpoint/2010/main" val="4044447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566BE-E69F-8130-FDA7-E6BBC251490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VN"/>
          </a:p>
        </p:txBody>
      </p:sp>
      <p:sp>
        <p:nvSpPr>
          <p:cNvPr id="3" name="Text Placeholder 2">
            <a:extLst>
              <a:ext uri="{FF2B5EF4-FFF2-40B4-BE49-F238E27FC236}">
                <a16:creationId xmlns:a16="http://schemas.microsoft.com/office/drawing/2014/main" id="{258E891E-7775-1076-0E18-0C81CE6C22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E921189-CCE2-65A4-532B-FE53CD0D018B}"/>
              </a:ext>
            </a:extLst>
          </p:cNvPr>
          <p:cNvSpPr>
            <a:spLocks noGrp="1"/>
          </p:cNvSpPr>
          <p:nvPr>
            <p:ph type="dt" sz="half" idx="10"/>
          </p:nvPr>
        </p:nvSpPr>
        <p:spPr/>
        <p:txBody>
          <a:bodyPr/>
          <a:lstStyle/>
          <a:p>
            <a:fld id="{5D29BACE-6F20-0C41-B167-A0A99B18713A}" type="datetimeFigureOut">
              <a:rPr lang="en-VN" smtClean="0"/>
              <a:t>03/13/2025</a:t>
            </a:fld>
            <a:endParaRPr lang="en-VN"/>
          </a:p>
        </p:txBody>
      </p:sp>
      <p:sp>
        <p:nvSpPr>
          <p:cNvPr id="5" name="Footer Placeholder 4">
            <a:extLst>
              <a:ext uri="{FF2B5EF4-FFF2-40B4-BE49-F238E27FC236}">
                <a16:creationId xmlns:a16="http://schemas.microsoft.com/office/drawing/2014/main" id="{BE5E2FBB-9180-B799-70BE-0BE7CA5B7CFE}"/>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598B526E-01E4-5BAC-A7CB-D9D208293244}"/>
              </a:ext>
            </a:extLst>
          </p:cNvPr>
          <p:cNvSpPr>
            <a:spLocks noGrp="1"/>
          </p:cNvSpPr>
          <p:nvPr>
            <p:ph type="sldNum" sz="quarter" idx="12"/>
          </p:nvPr>
        </p:nvSpPr>
        <p:spPr/>
        <p:txBody>
          <a:bodyPr/>
          <a:lstStyle/>
          <a:p>
            <a:fld id="{94FA8CD7-3F2E-A940-9E07-37FFC358D961}" type="slidenum">
              <a:rPr lang="en-VN" smtClean="0"/>
              <a:t>‹#›</a:t>
            </a:fld>
            <a:endParaRPr lang="en-VN"/>
          </a:p>
        </p:txBody>
      </p:sp>
    </p:spTree>
    <p:extLst>
      <p:ext uri="{BB962C8B-B14F-4D97-AF65-F5344CB8AC3E}">
        <p14:creationId xmlns:p14="http://schemas.microsoft.com/office/powerpoint/2010/main" val="3822635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773AB-C9E8-DD3E-D7FD-73208E9DF424}"/>
              </a:ext>
            </a:extLst>
          </p:cNvPr>
          <p:cNvSpPr>
            <a:spLocks noGrp="1"/>
          </p:cNvSpPr>
          <p:nvPr>
            <p:ph type="title"/>
          </p:nvPr>
        </p:nvSpPr>
        <p:spPr/>
        <p:txBody>
          <a:bodyPr/>
          <a:lstStyle/>
          <a:p>
            <a:r>
              <a:rPr lang="en-GB"/>
              <a:t>Click to edit Master title style</a:t>
            </a:r>
            <a:endParaRPr lang="en-VN"/>
          </a:p>
        </p:txBody>
      </p:sp>
      <p:sp>
        <p:nvSpPr>
          <p:cNvPr id="3" name="Content Placeholder 2">
            <a:extLst>
              <a:ext uri="{FF2B5EF4-FFF2-40B4-BE49-F238E27FC236}">
                <a16:creationId xmlns:a16="http://schemas.microsoft.com/office/drawing/2014/main" id="{1B25D875-91D6-3C6F-86D3-92FDD976289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Content Placeholder 3">
            <a:extLst>
              <a:ext uri="{FF2B5EF4-FFF2-40B4-BE49-F238E27FC236}">
                <a16:creationId xmlns:a16="http://schemas.microsoft.com/office/drawing/2014/main" id="{58997E4C-EA18-1E6D-111B-837EF509FB8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5" name="Date Placeholder 4">
            <a:extLst>
              <a:ext uri="{FF2B5EF4-FFF2-40B4-BE49-F238E27FC236}">
                <a16:creationId xmlns:a16="http://schemas.microsoft.com/office/drawing/2014/main" id="{F5553449-9238-367B-80EB-826D78E64D4F}"/>
              </a:ext>
            </a:extLst>
          </p:cNvPr>
          <p:cNvSpPr>
            <a:spLocks noGrp="1"/>
          </p:cNvSpPr>
          <p:nvPr>
            <p:ph type="dt" sz="half" idx="10"/>
          </p:nvPr>
        </p:nvSpPr>
        <p:spPr/>
        <p:txBody>
          <a:bodyPr/>
          <a:lstStyle/>
          <a:p>
            <a:fld id="{5D29BACE-6F20-0C41-B167-A0A99B18713A}" type="datetimeFigureOut">
              <a:rPr lang="en-VN" smtClean="0"/>
              <a:t>03/13/2025</a:t>
            </a:fld>
            <a:endParaRPr lang="en-VN"/>
          </a:p>
        </p:txBody>
      </p:sp>
      <p:sp>
        <p:nvSpPr>
          <p:cNvPr id="6" name="Footer Placeholder 5">
            <a:extLst>
              <a:ext uri="{FF2B5EF4-FFF2-40B4-BE49-F238E27FC236}">
                <a16:creationId xmlns:a16="http://schemas.microsoft.com/office/drawing/2014/main" id="{184D8326-06E3-9FBE-8BED-71F8B31CE417}"/>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068AC927-E746-A657-F09D-120877264BB7}"/>
              </a:ext>
            </a:extLst>
          </p:cNvPr>
          <p:cNvSpPr>
            <a:spLocks noGrp="1"/>
          </p:cNvSpPr>
          <p:nvPr>
            <p:ph type="sldNum" sz="quarter" idx="12"/>
          </p:nvPr>
        </p:nvSpPr>
        <p:spPr/>
        <p:txBody>
          <a:bodyPr/>
          <a:lstStyle/>
          <a:p>
            <a:fld id="{94FA8CD7-3F2E-A940-9E07-37FFC358D961}" type="slidenum">
              <a:rPr lang="en-VN" smtClean="0"/>
              <a:t>‹#›</a:t>
            </a:fld>
            <a:endParaRPr lang="en-VN"/>
          </a:p>
        </p:txBody>
      </p:sp>
    </p:spTree>
    <p:extLst>
      <p:ext uri="{BB962C8B-B14F-4D97-AF65-F5344CB8AC3E}">
        <p14:creationId xmlns:p14="http://schemas.microsoft.com/office/powerpoint/2010/main" val="2035183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489D3-02A8-0513-284E-7E5A08C92F84}"/>
              </a:ext>
            </a:extLst>
          </p:cNvPr>
          <p:cNvSpPr>
            <a:spLocks noGrp="1"/>
          </p:cNvSpPr>
          <p:nvPr>
            <p:ph type="title"/>
          </p:nvPr>
        </p:nvSpPr>
        <p:spPr>
          <a:xfrm>
            <a:off x="839788" y="365125"/>
            <a:ext cx="10515600" cy="1325563"/>
          </a:xfrm>
        </p:spPr>
        <p:txBody>
          <a:bodyPr/>
          <a:lstStyle/>
          <a:p>
            <a:r>
              <a:rPr lang="en-GB"/>
              <a:t>Click to edit Master title style</a:t>
            </a:r>
            <a:endParaRPr lang="en-VN"/>
          </a:p>
        </p:txBody>
      </p:sp>
      <p:sp>
        <p:nvSpPr>
          <p:cNvPr id="3" name="Text Placeholder 2">
            <a:extLst>
              <a:ext uri="{FF2B5EF4-FFF2-40B4-BE49-F238E27FC236}">
                <a16:creationId xmlns:a16="http://schemas.microsoft.com/office/drawing/2014/main" id="{D06B60D9-954C-6ADF-ADF0-58332D0893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11981C5-264B-B8AA-6EEE-40CBE947FEF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5" name="Text Placeholder 4">
            <a:extLst>
              <a:ext uri="{FF2B5EF4-FFF2-40B4-BE49-F238E27FC236}">
                <a16:creationId xmlns:a16="http://schemas.microsoft.com/office/drawing/2014/main" id="{3D8BA161-75BF-1989-15E4-F68A55FF2D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4E87216-2A39-5586-ED7E-353EF0C76D3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7" name="Date Placeholder 6">
            <a:extLst>
              <a:ext uri="{FF2B5EF4-FFF2-40B4-BE49-F238E27FC236}">
                <a16:creationId xmlns:a16="http://schemas.microsoft.com/office/drawing/2014/main" id="{64D90ABB-0CBD-D1FD-3995-1A3A8B537578}"/>
              </a:ext>
            </a:extLst>
          </p:cNvPr>
          <p:cNvSpPr>
            <a:spLocks noGrp="1"/>
          </p:cNvSpPr>
          <p:nvPr>
            <p:ph type="dt" sz="half" idx="10"/>
          </p:nvPr>
        </p:nvSpPr>
        <p:spPr/>
        <p:txBody>
          <a:bodyPr/>
          <a:lstStyle/>
          <a:p>
            <a:fld id="{5D29BACE-6F20-0C41-B167-A0A99B18713A}" type="datetimeFigureOut">
              <a:rPr lang="en-VN" smtClean="0"/>
              <a:t>03/13/2025</a:t>
            </a:fld>
            <a:endParaRPr lang="en-VN"/>
          </a:p>
        </p:txBody>
      </p:sp>
      <p:sp>
        <p:nvSpPr>
          <p:cNvPr id="8" name="Footer Placeholder 7">
            <a:extLst>
              <a:ext uri="{FF2B5EF4-FFF2-40B4-BE49-F238E27FC236}">
                <a16:creationId xmlns:a16="http://schemas.microsoft.com/office/drawing/2014/main" id="{AD4FDC51-4BEE-2D47-1A9E-4261BAEAB644}"/>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F21BA552-CFD0-CC70-899F-F8AF4F6787C6}"/>
              </a:ext>
            </a:extLst>
          </p:cNvPr>
          <p:cNvSpPr>
            <a:spLocks noGrp="1"/>
          </p:cNvSpPr>
          <p:nvPr>
            <p:ph type="sldNum" sz="quarter" idx="12"/>
          </p:nvPr>
        </p:nvSpPr>
        <p:spPr/>
        <p:txBody>
          <a:bodyPr/>
          <a:lstStyle/>
          <a:p>
            <a:fld id="{94FA8CD7-3F2E-A940-9E07-37FFC358D961}" type="slidenum">
              <a:rPr lang="en-VN" smtClean="0"/>
              <a:t>‹#›</a:t>
            </a:fld>
            <a:endParaRPr lang="en-VN"/>
          </a:p>
        </p:txBody>
      </p:sp>
    </p:spTree>
    <p:extLst>
      <p:ext uri="{BB962C8B-B14F-4D97-AF65-F5344CB8AC3E}">
        <p14:creationId xmlns:p14="http://schemas.microsoft.com/office/powerpoint/2010/main" val="479625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E69D8-B7F0-B3BE-3191-A039CE60062B}"/>
              </a:ext>
            </a:extLst>
          </p:cNvPr>
          <p:cNvSpPr>
            <a:spLocks noGrp="1"/>
          </p:cNvSpPr>
          <p:nvPr>
            <p:ph type="title"/>
          </p:nvPr>
        </p:nvSpPr>
        <p:spPr/>
        <p:txBody>
          <a:bodyPr/>
          <a:lstStyle/>
          <a:p>
            <a:r>
              <a:rPr lang="en-GB"/>
              <a:t>Click to edit Master title style</a:t>
            </a:r>
            <a:endParaRPr lang="en-VN"/>
          </a:p>
        </p:txBody>
      </p:sp>
      <p:sp>
        <p:nvSpPr>
          <p:cNvPr id="3" name="Date Placeholder 2">
            <a:extLst>
              <a:ext uri="{FF2B5EF4-FFF2-40B4-BE49-F238E27FC236}">
                <a16:creationId xmlns:a16="http://schemas.microsoft.com/office/drawing/2014/main" id="{16B0FB23-C86B-E068-A1DA-AC2A73B7EA06}"/>
              </a:ext>
            </a:extLst>
          </p:cNvPr>
          <p:cNvSpPr>
            <a:spLocks noGrp="1"/>
          </p:cNvSpPr>
          <p:nvPr>
            <p:ph type="dt" sz="half" idx="10"/>
          </p:nvPr>
        </p:nvSpPr>
        <p:spPr/>
        <p:txBody>
          <a:bodyPr/>
          <a:lstStyle/>
          <a:p>
            <a:fld id="{5D29BACE-6F20-0C41-B167-A0A99B18713A}" type="datetimeFigureOut">
              <a:rPr lang="en-VN" smtClean="0"/>
              <a:t>03/13/2025</a:t>
            </a:fld>
            <a:endParaRPr lang="en-VN"/>
          </a:p>
        </p:txBody>
      </p:sp>
      <p:sp>
        <p:nvSpPr>
          <p:cNvPr id="4" name="Footer Placeholder 3">
            <a:extLst>
              <a:ext uri="{FF2B5EF4-FFF2-40B4-BE49-F238E27FC236}">
                <a16:creationId xmlns:a16="http://schemas.microsoft.com/office/drawing/2014/main" id="{B54E99C6-CD9D-CE06-6597-989250D6103C}"/>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DA3D9536-E788-0B71-AF55-FC164E53E3F1}"/>
              </a:ext>
            </a:extLst>
          </p:cNvPr>
          <p:cNvSpPr>
            <a:spLocks noGrp="1"/>
          </p:cNvSpPr>
          <p:nvPr>
            <p:ph type="sldNum" sz="quarter" idx="12"/>
          </p:nvPr>
        </p:nvSpPr>
        <p:spPr/>
        <p:txBody>
          <a:bodyPr/>
          <a:lstStyle/>
          <a:p>
            <a:fld id="{94FA8CD7-3F2E-A940-9E07-37FFC358D961}" type="slidenum">
              <a:rPr lang="en-VN" smtClean="0"/>
              <a:t>‹#›</a:t>
            </a:fld>
            <a:endParaRPr lang="en-VN"/>
          </a:p>
        </p:txBody>
      </p:sp>
    </p:spTree>
    <p:extLst>
      <p:ext uri="{BB962C8B-B14F-4D97-AF65-F5344CB8AC3E}">
        <p14:creationId xmlns:p14="http://schemas.microsoft.com/office/powerpoint/2010/main" val="3188128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1714CC-C34C-B7E6-C953-6D025ADE5A06}"/>
              </a:ext>
            </a:extLst>
          </p:cNvPr>
          <p:cNvSpPr>
            <a:spLocks noGrp="1"/>
          </p:cNvSpPr>
          <p:nvPr>
            <p:ph type="dt" sz="half" idx="10"/>
          </p:nvPr>
        </p:nvSpPr>
        <p:spPr/>
        <p:txBody>
          <a:bodyPr/>
          <a:lstStyle/>
          <a:p>
            <a:fld id="{5D29BACE-6F20-0C41-B167-A0A99B18713A}" type="datetimeFigureOut">
              <a:rPr lang="en-VN" smtClean="0"/>
              <a:t>03/13/2025</a:t>
            </a:fld>
            <a:endParaRPr lang="en-VN"/>
          </a:p>
        </p:txBody>
      </p:sp>
      <p:sp>
        <p:nvSpPr>
          <p:cNvPr id="3" name="Footer Placeholder 2">
            <a:extLst>
              <a:ext uri="{FF2B5EF4-FFF2-40B4-BE49-F238E27FC236}">
                <a16:creationId xmlns:a16="http://schemas.microsoft.com/office/drawing/2014/main" id="{18E6A814-5EFB-9652-002C-0FFC1C24112B}"/>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5F340990-AFE6-210F-5D94-C0C84C5480BF}"/>
              </a:ext>
            </a:extLst>
          </p:cNvPr>
          <p:cNvSpPr>
            <a:spLocks noGrp="1"/>
          </p:cNvSpPr>
          <p:nvPr>
            <p:ph type="sldNum" sz="quarter" idx="12"/>
          </p:nvPr>
        </p:nvSpPr>
        <p:spPr/>
        <p:txBody>
          <a:bodyPr/>
          <a:lstStyle/>
          <a:p>
            <a:fld id="{94FA8CD7-3F2E-A940-9E07-37FFC358D961}" type="slidenum">
              <a:rPr lang="en-VN" smtClean="0"/>
              <a:t>‹#›</a:t>
            </a:fld>
            <a:endParaRPr lang="en-VN"/>
          </a:p>
        </p:txBody>
      </p:sp>
    </p:spTree>
    <p:extLst>
      <p:ext uri="{BB962C8B-B14F-4D97-AF65-F5344CB8AC3E}">
        <p14:creationId xmlns:p14="http://schemas.microsoft.com/office/powerpoint/2010/main" val="222747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9AE6A-41F6-F1DF-5ECB-10004D273D2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VN"/>
          </a:p>
        </p:txBody>
      </p:sp>
      <p:sp>
        <p:nvSpPr>
          <p:cNvPr id="3" name="Content Placeholder 2">
            <a:extLst>
              <a:ext uri="{FF2B5EF4-FFF2-40B4-BE49-F238E27FC236}">
                <a16:creationId xmlns:a16="http://schemas.microsoft.com/office/drawing/2014/main" id="{A5F8771F-EE57-FBDE-7109-83BF0CFA27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Text Placeholder 3">
            <a:extLst>
              <a:ext uri="{FF2B5EF4-FFF2-40B4-BE49-F238E27FC236}">
                <a16:creationId xmlns:a16="http://schemas.microsoft.com/office/drawing/2014/main" id="{880DD440-0CCA-B2AD-5FD0-E543B400E6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FA97D43-5597-6382-CBEE-E2DD3058AB61}"/>
              </a:ext>
            </a:extLst>
          </p:cNvPr>
          <p:cNvSpPr>
            <a:spLocks noGrp="1"/>
          </p:cNvSpPr>
          <p:nvPr>
            <p:ph type="dt" sz="half" idx="10"/>
          </p:nvPr>
        </p:nvSpPr>
        <p:spPr/>
        <p:txBody>
          <a:bodyPr/>
          <a:lstStyle/>
          <a:p>
            <a:fld id="{5D29BACE-6F20-0C41-B167-A0A99B18713A}" type="datetimeFigureOut">
              <a:rPr lang="en-VN" smtClean="0"/>
              <a:t>03/13/2025</a:t>
            </a:fld>
            <a:endParaRPr lang="en-VN"/>
          </a:p>
        </p:txBody>
      </p:sp>
      <p:sp>
        <p:nvSpPr>
          <p:cNvPr id="6" name="Footer Placeholder 5">
            <a:extLst>
              <a:ext uri="{FF2B5EF4-FFF2-40B4-BE49-F238E27FC236}">
                <a16:creationId xmlns:a16="http://schemas.microsoft.com/office/drawing/2014/main" id="{3649C502-2114-CF6E-6398-F5330AB894E8}"/>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DAB60D5D-1F69-C3F9-3BCA-D41E54BD5AE3}"/>
              </a:ext>
            </a:extLst>
          </p:cNvPr>
          <p:cNvSpPr>
            <a:spLocks noGrp="1"/>
          </p:cNvSpPr>
          <p:nvPr>
            <p:ph type="sldNum" sz="quarter" idx="12"/>
          </p:nvPr>
        </p:nvSpPr>
        <p:spPr/>
        <p:txBody>
          <a:bodyPr/>
          <a:lstStyle/>
          <a:p>
            <a:fld id="{94FA8CD7-3F2E-A940-9E07-37FFC358D961}" type="slidenum">
              <a:rPr lang="en-VN" smtClean="0"/>
              <a:t>‹#›</a:t>
            </a:fld>
            <a:endParaRPr lang="en-VN"/>
          </a:p>
        </p:txBody>
      </p:sp>
    </p:spTree>
    <p:extLst>
      <p:ext uri="{BB962C8B-B14F-4D97-AF65-F5344CB8AC3E}">
        <p14:creationId xmlns:p14="http://schemas.microsoft.com/office/powerpoint/2010/main" val="903285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C8BFB-663B-2160-F90D-8F627D330F3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VN"/>
          </a:p>
        </p:txBody>
      </p:sp>
      <p:sp>
        <p:nvSpPr>
          <p:cNvPr id="3" name="Picture Placeholder 2">
            <a:extLst>
              <a:ext uri="{FF2B5EF4-FFF2-40B4-BE49-F238E27FC236}">
                <a16:creationId xmlns:a16="http://schemas.microsoft.com/office/drawing/2014/main" id="{A144E750-B729-914F-5531-57B78F3A33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FE8A5319-0C90-73DA-D0D9-FFBEB38B9F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C6C9BD7-210E-379D-6A31-C2BDAFA03BE5}"/>
              </a:ext>
            </a:extLst>
          </p:cNvPr>
          <p:cNvSpPr>
            <a:spLocks noGrp="1"/>
          </p:cNvSpPr>
          <p:nvPr>
            <p:ph type="dt" sz="half" idx="10"/>
          </p:nvPr>
        </p:nvSpPr>
        <p:spPr/>
        <p:txBody>
          <a:bodyPr/>
          <a:lstStyle/>
          <a:p>
            <a:fld id="{5D29BACE-6F20-0C41-B167-A0A99B18713A}" type="datetimeFigureOut">
              <a:rPr lang="en-VN" smtClean="0"/>
              <a:t>03/13/2025</a:t>
            </a:fld>
            <a:endParaRPr lang="en-VN"/>
          </a:p>
        </p:txBody>
      </p:sp>
      <p:sp>
        <p:nvSpPr>
          <p:cNvPr id="6" name="Footer Placeholder 5">
            <a:extLst>
              <a:ext uri="{FF2B5EF4-FFF2-40B4-BE49-F238E27FC236}">
                <a16:creationId xmlns:a16="http://schemas.microsoft.com/office/drawing/2014/main" id="{3D73226A-79DB-FDB6-3412-F6AA1A3E01B5}"/>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AED66FDA-076F-81AB-2FA9-E49619F799B2}"/>
              </a:ext>
            </a:extLst>
          </p:cNvPr>
          <p:cNvSpPr>
            <a:spLocks noGrp="1"/>
          </p:cNvSpPr>
          <p:nvPr>
            <p:ph type="sldNum" sz="quarter" idx="12"/>
          </p:nvPr>
        </p:nvSpPr>
        <p:spPr/>
        <p:txBody>
          <a:bodyPr/>
          <a:lstStyle/>
          <a:p>
            <a:fld id="{94FA8CD7-3F2E-A940-9E07-37FFC358D961}" type="slidenum">
              <a:rPr lang="en-VN" smtClean="0"/>
              <a:t>‹#›</a:t>
            </a:fld>
            <a:endParaRPr lang="en-VN"/>
          </a:p>
        </p:txBody>
      </p:sp>
    </p:spTree>
    <p:extLst>
      <p:ext uri="{BB962C8B-B14F-4D97-AF65-F5344CB8AC3E}">
        <p14:creationId xmlns:p14="http://schemas.microsoft.com/office/powerpoint/2010/main" val="3712604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8F391-6F28-3988-F5CD-F4CDC12559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VN"/>
          </a:p>
        </p:txBody>
      </p:sp>
      <p:sp>
        <p:nvSpPr>
          <p:cNvPr id="3" name="Text Placeholder 2">
            <a:extLst>
              <a:ext uri="{FF2B5EF4-FFF2-40B4-BE49-F238E27FC236}">
                <a16:creationId xmlns:a16="http://schemas.microsoft.com/office/drawing/2014/main" id="{8553761A-1AEA-9AD6-7E6A-D9DD3CDFC5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Date Placeholder 3">
            <a:extLst>
              <a:ext uri="{FF2B5EF4-FFF2-40B4-BE49-F238E27FC236}">
                <a16:creationId xmlns:a16="http://schemas.microsoft.com/office/drawing/2014/main" id="{95D41049-9B14-73AF-3FBA-101B4A952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29BACE-6F20-0C41-B167-A0A99B18713A}" type="datetimeFigureOut">
              <a:rPr lang="en-VN" smtClean="0"/>
              <a:t>03/13/2025</a:t>
            </a:fld>
            <a:endParaRPr lang="en-VN"/>
          </a:p>
        </p:txBody>
      </p:sp>
      <p:sp>
        <p:nvSpPr>
          <p:cNvPr id="5" name="Footer Placeholder 4">
            <a:extLst>
              <a:ext uri="{FF2B5EF4-FFF2-40B4-BE49-F238E27FC236}">
                <a16:creationId xmlns:a16="http://schemas.microsoft.com/office/drawing/2014/main" id="{23EC1436-E540-DA92-DBBA-24C2EF5B01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4D8D6AEC-D003-3626-02EB-12AB5203EC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FA8CD7-3F2E-A940-9E07-37FFC358D961}" type="slidenum">
              <a:rPr lang="en-VN" smtClean="0"/>
              <a:t>‹#›</a:t>
            </a:fld>
            <a:endParaRPr lang="en-VN"/>
          </a:p>
        </p:txBody>
      </p:sp>
    </p:spTree>
    <p:extLst>
      <p:ext uri="{BB962C8B-B14F-4D97-AF65-F5344CB8AC3E}">
        <p14:creationId xmlns:p14="http://schemas.microsoft.com/office/powerpoint/2010/main" val="2321791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4344C-4F65-A1FB-AD37-D08A6684614D}"/>
              </a:ext>
            </a:extLst>
          </p:cNvPr>
          <p:cNvSpPr>
            <a:spLocks noGrp="1"/>
          </p:cNvSpPr>
          <p:nvPr>
            <p:ph type="title"/>
          </p:nvPr>
        </p:nvSpPr>
        <p:spPr>
          <a:xfrm>
            <a:off x="198974" y="2021185"/>
            <a:ext cx="11748190" cy="1325563"/>
          </a:xfrm>
        </p:spPr>
        <p:txBody>
          <a:bodyPr>
            <a:normAutofit fontScale="90000"/>
          </a:bodyPr>
          <a:lstStyle/>
          <a:p>
            <a:r>
              <a:rPr lang="vi-VN" sz="4900" b="1" u="sng" kern="100" dirty="0">
                <a:effectLst/>
                <a:latin typeface="Times New Roman" panose="02020603050405020304" pitchFamily="18" charset="0"/>
                <a:ea typeface="Calibri" panose="020F0502020204030204" pitchFamily="34" charset="0"/>
                <a:cs typeface="Times New Roman" panose="02020603050405020304" pitchFamily="18" charset="0"/>
              </a:rPr>
              <a:t>YÊU CẦU: </a:t>
            </a:r>
            <a:r>
              <a:rPr lang="vi-VN" sz="4000" b="1" u="sng" kern="100" dirty="0">
                <a:effectLst/>
                <a:latin typeface="Times New Roman" panose="02020603050405020304" pitchFamily="18" charset="0"/>
                <a:ea typeface="Calibri" panose="020F0502020204030204" pitchFamily="34" charset="0"/>
                <a:cs typeface="Times New Roman" panose="02020603050405020304" pitchFamily="18" charset="0"/>
              </a:rPr>
              <a:t/>
            </a:r>
            <a:br>
              <a:rPr lang="vi-VN" sz="4000" b="1" u="sng" kern="100" dirty="0">
                <a:effectLst/>
                <a:latin typeface="Times New Roman" panose="02020603050405020304" pitchFamily="18" charset="0"/>
                <a:ea typeface="Calibri" panose="020F0502020204030204" pitchFamily="34" charset="0"/>
                <a:cs typeface="Times New Roman" panose="02020603050405020304" pitchFamily="18" charset="0"/>
              </a:rPr>
            </a:br>
            <a:r>
              <a:rPr lang="vi-VN" sz="4000" b="1" kern="100" dirty="0">
                <a:effectLst/>
                <a:latin typeface="Times New Roman" panose="02020603050405020304" pitchFamily="18" charset="0"/>
                <a:ea typeface="Calibri" panose="020F0502020204030204" pitchFamily="34" charset="0"/>
                <a:cs typeface="Times New Roman" panose="02020603050405020304" pitchFamily="18" charset="0"/>
              </a:rPr>
              <a:t/>
            </a:r>
            <a:br>
              <a:rPr lang="vi-VN" sz="4000" b="1" kern="100" dirty="0">
                <a:effectLst/>
                <a:latin typeface="Times New Roman" panose="02020603050405020304" pitchFamily="18" charset="0"/>
                <a:ea typeface="Calibri" panose="020F0502020204030204" pitchFamily="34" charset="0"/>
                <a:cs typeface="Times New Roman" panose="02020603050405020304" pitchFamily="18" charset="0"/>
              </a:rPr>
            </a:br>
            <a:r>
              <a:rPr lang="vi-VN" sz="4000" b="1" kern="100" dirty="0">
                <a:effectLst/>
                <a:latin typeface="Times New Roman" panose="02020603050405020304" pitchFamily="18" charset="0"/>
                <a:ea typeface="Calibri" panose="020F0502020204030204" pitchFamily="34" charset="0"/>
                <a:cs typeface="Times New Roman" panose="02020603050405020304" pitchFamily="18" charset="0"/>
              </a:rPr>
              <a:t>Giới thiệu về một địa điểm tham quan, du lịch mà em biết.</a:t>
            </a:r>
            <a:r>
              <a:rPr lang="en-VN" sz="1800" b="1" kern="100" dirty="0">
                <a:effectLst/>
                <a:latin typeface="Calibri" panose="020F0502020204030204" pitchFamily="34" charset="0"/>
                <a:ea typeface="Calibri" panose="020F0502020204030204" pitchFamily="34" charset="0"/>
                <a:cs typeface="Times New Roman" panose="02020603050405020304" pitchFamily="18" charset="0"/>
              </a:rPr>
              <a:t/>
            </a:r>
            <a:br>
              <a:rPr lang="en-VN" sz="1800" b="1" kern="100" dirty="0">
                <a:effectLst/>
                <a:latin typeface="Calibri" panose="020F0502020204030204" pitchFamily="34" charset="0"/>
                <a:ea typeface="Calibri" panose="020F0502020204030204" pitchFamily="34" charset="0"/>
                <a:cs typeface="Times New Roman" panose="02020603050405020304" pitchFamily="18" charset="0"/>
              </a:rPr>
            </a:br>
            <a:endParaRPr lang="en-VN" b="1" dirty="0"/>
          </a:p>
        </p:txBody>
      </p:sp>
      <p:grpSp>
        <p:nvGrpSpPr>
          <p:cNvPr id="4" name="Google Shape;3394;p93">
            <a:extLst>
              <a:ext uri="{FF2B5EF4-FFF2-40B4-BE49-F238E27FC236}">
                <a16:creationId xmlns:a16="http://schemas.microsoft.com/office/drawing/2014/main" id="{F35B48B1-DAF3-95D2-E561-2B335EF65114}"/>
              </a:ext>
            </a:extLst>
          </p:cNvPr>
          <p:cNvGrpSpPr/>
          <p:nvPr/>
        </p:nvGrpSpPr>
        <p:grpSpPr>
          <a:xfrm>
            <a:off x="118721" y="5702380"/>
            <a:ext cx="3064963" cy="1013090"/>
            <a:chOff x="729721" y="2324824"/>
            <a:chExt cx="4162797" cy="2461464"/>
          </a:xfrm>
        </p:grpSpPr>
        <p:grpSp>
          <p:nvGrpSpPr>
            <p:cNvPr id="5" name="Google Shape;3395;p93">
              <a:extLst>
                <a:ext uri="{FF2B5EF4-FFF2-40B4-BE49-F238E27FC236}">
                  <a16:creationId xmlns:a16="http://schemas.microsoft.com/office/drawing/2014/main" id="{0B67E77E-7079-10F1-F026-FF1999EA0ED8}"/>
                </a:ext>
              </a:extLst>
            </p:cNvPr>
            <p:cNvGrpSpPr/>
            <p:nvPr/>
          </p:nvGrpSpPr>
          <p:grpSpPr>
            <a:xfrm>
              <a:off x="3737906" y="2787796"/>
              <a:ext cx="759330" cy="1436335"/>
              <a:chOff x="7784225" y="2854166"/>
              <a:chExt cx="1017459" cy="1924608"/>
            </a:xfrm>
          </p:grpSpPr>
          <p:sp>
            <p:nvSpPr>
              <p:cNvPr id="154" name="Google Shape;3396;p93">
                <a:extLst>
                  <a:ext uri="{FF2B5EF4-FFF2-40B4-BE49-F238E27FC236}">
                    <a16:creationId xmlns:a16="http://schemas.microsoft.com/office/drawing/2014/main" id="{B3AF21C8-784E-0E57-2419-1D2CC2892DC6}"/>
                  </a:ext>
                </a:extLst>
              </p:cNvPr>
              <p:cNvSpPr/>
              <p:nvPr/>
            </p:nvSpPr>
            <p:spPr>
              <a:xfrm>
                <a:off x="8281309" y="4441221"/>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5" name="Google Shape;3397;p93">
                <a:extLst>
                  <a:ext uri="{FF2B5EF4-FFF2-40B4-BE49-F238E27FC236}">
                    <a16:creationId xmlns:a16="http://schemas.microsoft.com/office/drawing/2014/main" id="{C84FD288-D756-737B-D723-7EE9DE6A8886}"/>
                  </a:ext>
                </a:extLst>
              </p:cNvPr>
              <p:cNvSpPr/>
              <p:nvPr/>
            </p:nvSpPr>
            <p:spPr>
              <a:xfrm>
                <a:off x="8266881" y="4287282"/>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6" name="Google Shape;3398;p93">
                <a:extLst>
                  <a:ext uri="{FF2B5EF4-FFF2-40B4-BE49-F238E27FC236}">
                    <a16:creationId xmlns:a16="http://schemas.microsoft.com/office/drawing/2014/main" id="{5033EA7A-B3DE-75CC-0920-909D4F1A09D3}"/>
                  </a:ext>
                </a:extLst>
              </p:cNvPr>
              <p:cNvSpPr/>
              <p:nvPr/>
            </p:nvSpPr>
            <p:spPr>
              <a:xfrm>
                <a:off x="8113733" y="2856936"/>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7" name="Google Shape;3399;p93">
                <a:extLst>
                  <a:ext uri="{FF2B5EF4-FFF2-40B4-BE49-F238E27FC236}">
                    <a16:creationId xmlns:a16="http://schemas.microsoft.com/office/drawing/2014/main" id="{A62AA634-906A-A3C9-1D7C-4E58FB814185}"/>
                  </a:ext>
                </a:extLst>
              </p:cNvPr>
              <p:cNvSpPr/>
              <p:nvPr/>
            </p:nvSpPr>
            <p:spPr>
              <a:xfrm>
                <a:off x="7795436" y="3010875"/>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8" name="Google Shape;3400;p93">
                <a:extLst>
                  <a:ext uri="{FF2B5EF4-FFF2-40B4-BE49-F238E27FC236}">
                    <a16:creationId xmlns:a16="http://schemas.microsoft.com/office/drawing/2014/main" id="{648022A0-6903-15C4-F347-257329CB4985}"/>
                  </a:ext>
                </a:extLst>
              </p:cNvPr>
              <p:cNvSpPr/>
              <p:nvPr/>
            </p:nvSpPr>
            <p:spPr>
              <a:xfrm>
                <a:off x="8314967" y="2854166"/>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9" name="Google Shape;3401;p93">
                <a:extLst>
                  <a:ext uri="{FF2B5EF4-FFF2-40B4-BE49-F238E27FC236}">
                    <a16:creationId xmlns:a16="http://schemas.microsoft.com/office/drawing/2014/main" id="{849C5214-69BD-92F1-1391-334AEE83798A}"/>
                  </a:ext>
                </a:extLst>
              </p:cNvPr>
              <p:cNvSpPr/>
              <p:nvPr/>
            </p:nvSpPr>
            <p:spPr>
              <a:xfrm>
                <a:off x="7784225" y="3353229"/>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0" name="Google Shape;3402;p93">
                <a:extLst>
                  <a:ext uri="{FF2B5EF4-FFF2-40B4-BE49-F238E27FC236}">
                    <a16:creationId xmlns:a16="http://schemas.microsoft.com/office/drawing/2014/main" id="{D1816538-580A-0739-E198-36B083BCAF91}"/>
                  </a:ext>
                </a:extLst>
              </p:cNvPr>
              <p:cNvSpPr/>
              <p:nvPr/>
            </p:nvSpPr>
            <p:spPr>
              <a:xfrm>
                <a:off x="7934155" y="2898613"/>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1" name="Google Shape;3403;p93">
                <a:extLst>
                  <a:ext uri="{FF2B5EF4-FFF2-40B4-BE49-F238E27FC236}">
                    <a16:creationId xmlns:a16="http://schemas.microsoft.com/office/drawing/2014/main" id="{6B15717B-6DB4-035B-A3A6-59E61A710BE4}"/>
                  </a:ext>
                </a:extLst>
              </p:cNvPr>
              <p:cNvSpPr/>
              <p:nvPr/>
            </p:nvSpPr>
            <p:spPr>
              <a:xfrm>
                <a:off x="8355061" y="3649870"/>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2" name="Google Shape;3404;p93">
                <a:extLst>
                  <a:ext uri="{FF2B5EF4-FFF2-40B4-BE49-F238E27FC236}">
                    <a16:creationId xmlns:a16="http://schemas.microsoft.com/office/drawing/2014/main" id="{2CFAA9C5-0814-89FD-034A-B5D01F4F68E4}"/>
                  </a:ext>
                </a:extLst>
              </p:cNvPr>
              <p:cNvSpPr/>
              <p:nvPr/>
            </p:nvSpPr>
            <p:spPr>
              <a:xfrm>
                <a:off x="8375925" y="4021081"/>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3" name="Google Shape;3405;p93">
                <a:extLst>
                  <a:ext uri="{FF2B5EF4-FFF2-40B4-BE49-F238E27FC236}">
                    <a16:creationId xmlns:a16="http://schemas.microsoft.com/office/drawing/2014/main" id="{5CB7D97F-B678-8F80-2681-761F7D5A03CA}"/>
                  </a:ext>
                </a:extLst>
              </p:cNvPr>
              <p:cNvSpPr/>
              <p:nvPr/>
            </p:nvSpPr>
            <p:spPr>
              <a:xfrm>
                <a:off x="8324595" y="3071016"/>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4" name="Google Shape;3406;p93">
                <a:extLst>
                  <a:ext uri="{FF2B5EF4-FFF2-40B4-BE49-F238E27FC236}">
                    <a16:creationId xmlns:a16="http://schemas.microsoft.com/office/drawing/2014/main" id="{46AF19F7-157B-5CCF-4DE5-FE5297C1CBCE}"/>
                  </a:ext>
                </a:extLst>
              </p:cNvPr>
              <p:cNvSpPr/>
              <p:nvPr/>
            </p:nvSpPr>
            <p:spPr>
              <a:xfrm>
                <a:off x="8339023" y="3346001"/>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5" name="Google Shape;3407;p93">
                <a:extLst>
                  <a:ext uri="{FF2B5EF4-FFF2-40B4-BE49-F238E27FC236}">
                    <a16:creationId xmlns:a16="http://schemas.microsoft.com/office/drawing/2014/main" id="{D852E945-1856-CBD3-58C1-B2925D3C3132}"/>
                  </a:ext>
                </a:extLst>
              </p:cNvPr>
              <p:cNvSpPr/>
              <p:nvPr/>
            </p:nvSpPr>
            <p:spPr>
              <a:xfrm>
                <a:off x="8388745" y="4287282"/>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6" name="Google Shape;3408;p93">
                <a:extLst>
                  <a:ext uri="{FF2B5EF4-FFF2-40B4-BE49-F238E27FC236}">
                    <a16:creationId xmlns:a16="http://schemas.microsoft.com/office/drawing/2014/main" id="{DFF53FA0-D322-85E2-1EE0-F58090647B68}"/>
                  </a:ext>
                </a:extLst>
              </p:cNvPr>
              <p:cNvSpPr/>
              <p:nvPr/>
            </p:nvSpPr>
            <p:spPr>
              <a:xfrm>
                <a:off x="7975831" y="4187048"/>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7" name="Google Shape;3409;p93">
                <a:extLst>
                  <a:ext uri="{FF2B5EF4-FFF2-40B4-BE49-F238E27FC236}">
                    <a16:creationId xmlns:a16="http://schemas.microsoft.com/office/drawing/2014/main" id="{51037447-DBD3-8ED8-0F78-E339EB756F6B}"/>
                  </a:ext>
                </a:extLst>
              </p:cNvPr>
              <p:cNvSpPr/>
              <p:nvPr/>
            </p:nvSpPr>
            <p:spPr>
              <a:xfrm>
                <a:off x="7805855" y="3721221"/>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8" name="Google Shape;3410;p93">
                <a:extLst>
                  <a:ext uri="{FF2B5EF4-FFF2-40B4-BE49-F238E27FC236}">
                    <a16:creationId xmlns:a16="http://schemas.microsoft.com/office/drawing/2014/main" id="{770FDD81-F7D2-7507-C2F5-FDF71FEACFF6}"/>
                  </a:ext>
                </a:extLst>
              </p:cNvPr>
              <p:cNvSpPr/>
              <p:nvPr/>
            </p:nvSpPr>
            <p:spPr>
              <a:xfrm>
                <a:off x="8426412" y="2915468"/>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9" name="Google Shape;3411;p93">
                <a:extLst>
                  <a:ext uri="{FF2B5EF4-FFF2-40B4-BE49-F238E27FC236}">
                    <a16:creationId xmlns:a16="http://schemas.microsoft.com/office/drawing/2014/main" id="{1ABD4957-492E-0FCD-41F3-3B88632C801B}"/>
                  </a:ext>
                </a:extLst>
              </p:cNvPr>
              <p:cNvSpPr/>
              <p:nvPr/>
            </p:nvSpPr>
            <p:spPr>
              <a:xfrm>
                <a:off x="8355878" y="2854536"/>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0" name="Google Shape;3412;p93">
                <a:extLst>
                  <a:ext uri="{FF2B5EF4-FFF2-40B4-BE49-F238E27FC236}">
                    <a16:creationId xmlns:a16="http://schemas.microsoft.com/office/drawing/2014/main" id="{9210D25D-C67B-BB03-22BE-316B7851FF95}"/>
                  </a:ext>
                </a:extLst>
              </p:cNvPr>
              <p:cNvSpPr/>
              <p:nvPr/>
            </p:nvSpPr>
            <p:spPr>
              <a:xfrm>
                <a:off x="8449677" y="3710802"/>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1" name="Google Shape;3413;p93">
                <a:extLst>
                  <a:ext uri="{FF2B5EF4-FFF2-40B4-BE49-F238E27FC236}">
                    <a16:creationId xmlns:a16="http://schemas.microsoft.com/office/drawing/2014/main" id="{C0F49953-C63E-1326-5B60-3E8309F7A30D}"/>
                  </a:ext>
                </a:extLst>
              </p:cNvPr>
              <p:cNvSpPr/>
              <p:nvPr/>
            </p:nvSpPr>
            <p:spPr>
              <a:xfrm>
                <a:off x="8484152" y="3106283"/>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2" name="Google Shape;3414;p93">
                <a:extLst>
                  <a:ext uri="{FF2B5EF4-FFF2-40B4-BE49-F238E27FC236}">
                    <a16:creationId xmlns:a16="http://schemas.microsoft.com/office/drawing/2014/main" id="{CA13B8C7-BFC9-8205-F822-07C69D4B312B}"/>
                  </a:ext>
                </a:extLst>
              </p:cNvPr>
              <p:cNvSpPr/>
              <p:nvPr/>
            </p:nvSpPr>
            <p:spPr>
              <a:xfrm>
                <a:off x="8411192" y="4090849"/>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3" name="Google Shape;3415;p93">
                <a:extLst>
                  <a:ext uri="{FF2B5EF4-FFF2-40B4-BE49-F238E27FC236}">
                    <a16:creationId xmlns:a16="http://schemas.microsoft.com/office/drawing/2014/main" id="{DD7DEC0E-0D91-6658-AB2A-7BA7CF147C8E}"/>
                  </a:ext>
                </a:extLst>
              </p:cNvPr>
              <p:cNvSpPr/>
              <p:nvPr/>
            </p:nvSpPr>
            <p:spPr>
              <a:xfrm>
                <a:off x="8496972" y="3434208"/>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4" name="Google Shape;3416;p93">
                <a:extLst>
                  <a:ext uri="{FF2B5EF4-FFF2-40B4-BE49-F238E27FC236}">
                    <a16:creationId xmlns:a16="http://schemas.microsoft.com/office/drawing/2014/main" id="{799D7AD9-6FBB-4262-1759-8CC48A44306C}"/>
                  </a:ext>
                </a:extLst>
              </p:cNvPr>
              <p:cNvSpPr/>
              <p:nvPr/>
            </p:nvSpPr>
            <p:spPr>
              <a:xfrm>
                <a:off x="8328604" y="3729240"/>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5" name="Google Shape;3417;p93">
                <a:extLst>
                  <a:ext uri="{FF2B5EF4-FFF2-40B4-BE49-F238E27FC236}">
                    <a16:creationId xmlns:a16="http://schemas.microsoft.com/office/drawing/2014/main" id="{69F54D68-521C-6C64-62C0-F3657E9B4C4A}"/>
                  </a:ext>
                </a:extLst>
              </p:cNvPr>
              <p:cNvSpPr/>
              <p:nvPr/>
            </p:nvSpPr>
            <p:spPr>
              <a:xfrm>
                <a:off x="8311775" y="3427798"/>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6" name="Google Shape;3418;p93">
                <a:extLst>
                  <a:ext uri="{FF2B5EF4-FFF2-40B4-BE49-F238E27FC236}">
                    <a16:creationId xmlns:a16="http://schemas.microsoft.com/office/drawing/2014/main" id="{18A5458C-6EDB-76D2-77ED-8338D0F8C3AB}"/>
                  </a:ext>
                </a:extLst>
              </p:cNvPr>
              <p:cNvSpPr/>
              <p:nvPr/>
            </p:nvSpPr>
            <p:spPr>
              <a:xfrm>
                <a:off x="8285318" y="2854984"/>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7" name="Google Shape;3419;p93">
                <a:extLst>
                  <a:ext uri="{FF2B5EF4-FFF2-40B4-BE49-F238E27FC236}">
                    <a16:creationId xmlns:a16="http://schemas.microsoft.com/office/drawing/2014/main" id="{95D392C5-FE03-2BF6-1689-7DC961C8826F}"/>
                  </a:ext>
                </a:extLst>
              </p:cNvPr>
              <p:cNvSpPr/>
              <p:nvPr/>
            </p:nvSpPr>
            <p:spPr>
              <a:xfrm>
                <a:off x="8351051" y="4071594"/>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8" name="Google Shape;3420;p93">
                <a:extLst>
                  <a:ext uri="{FF2B5EF4-FFF2-40B4-BE49-F238E27FC236}">
                    <a16:creationId xmlns:a16="http://schemas.microsoft.com/office/drawing/2014/main" id="{1DC51C1B-4DD7-A61C-36B1-4F44ECFA142A}"/>
                  </a:ext>
                </a:extLst>
              </p:cNvPr>
              <p:cNvSpPr/>
              <p:nvPr/>
            </p:nvSpPr>
            <p:spPr>
              <a:xfrm>
                <a:off x="7918117" y="2994046"/>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9" name="Google Shape;3421;p93">
                <a:extLst>
                  <a:ext uri="{FF2B5EF4-FFF2-40B4-BE49-F238E27FC236}">
                    <a16:creationId xmlns:a16="http://schemas.microsoft.com/office/drawing/2014/main" id="{FA818976-3776-C2C0-2468-413163CE8F87}"/>
                  </a:ext>
                </a:extLst>
              </p:cNvPr>
              <p:cNvSpPr/>
              <p:nvPr/>
            </p:nvSpPr>
            <p:spPr>
              <a:xfrm>
                <a:off x="8310984" y="3411760"/>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0" name="Google Shape;3422;p93">
                <a:extLst>
                  <a:ext uri="{FF2B5EF4-FFF2-40B4-BE49-F238E27FC236}">
                    <a16:creationId xmlns:a16="http://schemas.microsoft.com/office/drawing/2014/main" id="{D64A7D29-3E1C-188B-696E-762CC4F12488}"/>
                  </a:ext>
                </a:extLst>
              </p:cNvPr>
              <p:cNvSpPr/>
              <p:nvPr/>
            </p:nvSpPr>
            <p:spPr>
              <a:xfrm>
                <a:off x="7792217" y="3316353"/>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1" name="Google Shape;3423;p93">
                <a:extLst>
                  <a:ext uri="{FF2B5EF4-FFF2-40B4-BE49-F238E27FC236}">
                    <a16:creationId xmlns:a16="http://schemas.microsoft.com/office/drawing/2014/main" id="{03029860-08D1-A5EF-45AE-3A78687F7F17}"/>
                  </a:ext>
                </a:extLst>
              </p:cNvPr>
              <p:cNvSpPr/>
              <p:nvPr/>
            </p:nvSpPr>
            <p:spPr>
              <a:xfrm>
                <a:off x="8328604" y="3732458"/>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2" name="Google Shape;3424;p93">
                <a:extLst>
                  <a:ext uri="{FF2B5EF4-FFF2-40B4-BE49-F238E27FC236}">
                    <a16:creationId xmlns:a16="http://schemas.microsoft.com/office/drawing/2014/main" id="{52BE60D6-1BCF-590E-5BD4-B4114C8390A6}"/>
                  </a:ext>
                </a:extLst>
              </p:cNvPr>
              <p:cNvSpPr/>
              <p:nvPr/>
            </p:nvSpPr>
            <p:spPr>
              <a:xfrm>
                <a:off x="7801054" y="3673926"/>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3" name="Google Shape;3425;p93">
                <a:extLst>
                  <a:ext uri="{FF2B5EF4-FFF2-40B4-BE49-F238E27FC236}">
                    <a16:creationId xmlns:a16="http://schemas.microsoft.com/office/drawing/2014/main" id="{E372C48A-5AF7-AA7A-12F3-769A8A3ED94F}"/>
                  </a:ext>
                </a:extLst>
              </p:cNvPr>
              <p:cNvSpPr/>
              <p:nvPr/>
            </p:nvSpPr>
            <p:spPr>
              <a:xfrm>
                <a:off x="8349469" y="4053973"/>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4" name="Google Shape;3426;p93">
                <a:extLst>
                  <a:ext uri="{FF2B5EF4-FFF2-40B4-BE49-F238E27FC236}">
                    <a16:creationId xmlns:a16="http://schemas.microsoft.com/office/drawing/2014/main" id="{A2894A5E-F1DB-A59D-1840-090507828250}"/>
                  </a:ext>
                </a:extLst>
              </p:cNvPr>
              <p:cNvSpPr/>
              <p:nvPr/>
            </p:nvSpPr>
            <p:spPr>
              <a:xfrm>
                <a:off x="7930937" y="4126116"/>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5" name="Google Shape;3427;p93">
                <a:extLst>
                  <a:ext uri="{FF2B5EF4-FFF2-40B4-BE49-F238E27FC236}">
                    <a16:creationId xmlns:a16="http://schemas.microsoft.com/office/drawing/2014/main" id="{F0699BB6-1E6D-C2BC-CFB4-A70E4E8D4957}"/>
                  </a:ext>
                </a:extLst>
              </p:cNvPr>
              <p:cNvSpPr/>
              <p:nvPr/>
            </p:nvSpPr>
            <p:spPr>
              <a:xfrm>
                <a:off x="8365480" y="4298493"/>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6" name="Google Shape;3428;p93">
                <a:extLst>
                  <a:ext uri="{FF2B5EF4-FFF2-40B4-BE49-F238E27FC236}">
                    <a16:creationId xmlns:a16="http://schemas.microsoft.com/office/drawing/2014/main" id="{469EEB97-CFF9-0184-4B5E-D48232B8C48C}"/>
                  </a:ext>
                </a:extLst>
              </p:cNvPr>
              <p:cNvSpPr/>
              <p:nvPr/>
            </p:nvSpPr>
            <p:spPr>
              <a:xfrm>
                <a:off x="8089677" y="2890620"/>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7" name="Google Shape;3429;p93">
                <a:extLst>
                  <a:ext uri="{FF2B5EF4-FFF2-40B4-BE49-F238E27FC236}">
                    <a16:creationId xmlns:a16="http://schemas.microsoft.com/office/drawing/2014/main" id="{9080BE7C-CD82-A743-57C8-1FA87455EC80}"/>
                  </a:ext>
                </a:extLst>
              </p:cNvPr>
              <p:cNvSpPr/>
              <p:nvPr/>
            </p:nvSpPr>
            <p:spPr>
              <a:xfrm>
                <a:off x="8297347" y="3164814"/>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8" name="Google Shape;3430;p93">
                <a:extLst>
                  <a:ext uri="{FF2B5EF4-FFF2-40B4-BE49-F238E27FC236}">
                    <a16:creationId xmlns:a16="http://schemas.microsoft.com/office/drawing/2014/main" id="{7BCF5F38-371C-15FD-4EFB-3E4095EEDF2A}"/>
                  </a:ext>
                </a:extLst>
              </p:cNvPr>
              <p:cNvSpPr/>
              <p:nvPr/>
            </p:nvSpPr>
            <p:spPr>
              <a:xfrm>
                <a:off x="8323803" y="3037332"/>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9" name="Google Shape;3431;p93">
                <a:extLst>
                  <a:ext uri="{FF2B5EF4-FFF2-40B4-BE49-F238E27FC236}">
                    <a16:creationId xmlns:a16="http://schemas.microsoft.com/office/drawing/2014/main" id="{3ADDB4B6-0512-9F5A-EAE2-6AFC0AC1AB3F}"/>
                  </a:ext>
                </a:extLst>
              </p:cNvPr>
              <p:cNvSpPr/>
              <p:nvPr/>
            </p:nvSpPr>
            <p:spPr>
              <a:xfrm>
                <a:off x="8416810" y="2900222"/>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0" name="Google Shape;3432;p93">
                <a:extLst>
                  <a:ext uri="{FF2B5EF4-FFF2-40B4-BE49-F238E27FC236}">
                    <a16:creationId xmlns:a16="http://schemas.microsoft.com/office/drawing/2014/main" id="{F51AC008-8174-F37D-5317-3F529EFF9F78}"/>
                  </a:ext>
                </a:extLst>
              </p:cNvPr>
              <p:cNvSpPr/>
              <p:nvPr/>
            </p:nvSpPr>
            <p:spPr>
              <a:xfrm>
                <a:off x="8296291" y="3143976"/>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1" name="Google Shape;3433;p93">
                <a:extLst>
                  <a:ext uri="{FF2B5EF4-FFF2-40B4-BE49-F238E27FC236}">
                    <a16:creationId xmlns:a16="http://schemas.microsoft.com/office/drawing/2014/main" id="{3F406796-C70E-F90F-5C21-9C926C010411}"/>
                  </a:ext>
                </a:extLst>
              </p:cNvPr>
              <p:cNvSpPr/>
              <p:nvPr/>
            </p:nvSpPr>
            <p:spPr>
              <a:xfrm>
                <a:off x="8337440" y="3310735"/>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2" name="Google Shape;3434;p93">
                <a:extLst>
                  <a:ext uri="{FF2B5EF4-FFF2-40B4-BE49-F238E27FC236}">
                    <a16:creationId xmlns:a16="http://schemas.microsoft.com/office/drawing/2014/main" id="{48413843-767D-DE0F-82C8-7D618CED01E4}"/>
                  </a:ext>
                </a:extLst>
              </p:cNvPr>
              <p:cNvSpPr/>
              <p:nvPr/>
            </p:nvSpPr>
            <p:spPr>
              <a:xfrm>
                <a:off x="8478534" y="3076608"/>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3" name="Google Shape;3435;p93">
                <a:extLst>
                  <a:ext uri="{FF2B5EF4-FFF2-40B4-BE49-F238E27FC236}">
                    <a16:creationId xmlns:a16="http://schemas.microsoft.com/office/drawing/2014/main" id="{B6BB3859-91A1-F684-BE70-A097C444D3AD}"/>
                  </a:ext>
                </a:extLst>
              </p:cNvPr>
              <p:cNvSpPr/>
              <p:nvPr/>
            </p:nvSpPr>
            <p:spPr>
              <a:xfrm>
                <a:off x="8320585" y="3413343"/>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4" name="Google Shape;3436;p93">
                <a:extLst>
                  <a:ext uri="{FF2B5EF4-FFF2-40B4-BE49-F238E27FC236}">
                    <a16:creationId xmlns:a16="http://schemas.microsoft.com/office/drawing/2014/main" id="{FF3F169D-7468-5682-CA01-6C9C24D1D11D}"/>
                  </a:ext>
                </a:extLst>
              </p:cNvPr>
              <p:cNvSpPr/>
              <p:nvPr/>
            </p:nvSpPr>
            <p:spPr>
              <a:xfrm>
                <a:off x="8319794" y="3419779"/>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5" name="Google Shape;3437;p93">
                <a:extLst>
                  <a:ext uri="{FF2B5EF4-FFF2-40B4-BE49-F238E27FC236}">
                    <a16:creationId xmlns:a16="http://schemas.microsoft.com/office/drawing/2014/main" id="{13E59E25-8AD7-8057-0F22-89F7F9BBCEBD}"/>
                  </a:ext>
                </a:extLst>
              </p:cNvPr>
              <p:cNvSpPr/>
              <p:nvPr/>
            </p:nvSpPr>
            <p:spPr>
              <a:xfrm>
                <a:off x="8326995" y="3721221"/>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6" name="Google Shape;3438;p93">
                <a:extLst>
                  <a:ext uri="{FF2B5EF4-FFF2-40B4-BE49-F238E27FC236}">
                    <a16:creationId xmlns:a16="http://schemas.microsoft.com/office/drawing/2014/main" id="{231D2758-F8FD-4111-8173-A259D5B87D50}"/>
                  </a:ext>
                </a:extLst>
              </p:cNvPr>
              <p:cNvSpPr/>
              <p:nvPr/>
            </p:nvSpPr>
            <p:spPr>
              <a:xfrm>
                <a:off x="8354269" y="3620222"/>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7" name="Google Shape;3439;p93">
                <a:extLst>
                  <a:ext uri="{FF2B5EF4-FFF2-40B4-BE49-F238E27FC236}">
                    <a16:creationId xmlns:a16="http://schemas.microsoft.com/office/drawing/2014/main" id="{2E95DD84-0054-DCE2-6AA8-F3798FD646C2}"/>
                  </a:ext>
                </a:extLst>
              </p:cNvPr>
              <p:cNvSpPr/>
              <p:nvPr/>
            </p:nvSpPr>
            <p:spPr>
              <a:xfrm>
                <a:off x="8510609" y="3395723"/>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8" name="Google Shape;3440;p93">
                <a:extLst>
                  <a:ext uri="{FF2B5EF4-FFF2-40B4-BE49-F238E27FC236}">
                    <a16:creationId xmlns:a16="http://schemas.microsoft.com/office/drawing/2014/main" id="{1E702AC0-9A87-BB38-1787-B616E14D6CC7}"/>
                  </a:ext>
                </a:extLst>
              </p:cNvPr>
              <p:cNvSpPr/>
              <p:nvPr/>
            </p:nvSpPr>
            <p:spPr>
              <a:xfrm>
                <a:off x="8327813" y="3706001"/>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9" name="Google Shape;3441;p93">
                <a:extLst>
                  <a:ext uri="{FF2B5EF4-FFF2-40B4-BE49-F238E27FC236}">
                    <a16:creationId xmlns:a16="http://schemas.microsoft.com/office/drawing/2014/main" id="{9E662184-B64F-F8E9-2906-B83CB6540EE5}"/>
                  </a:ext>
                </a:extLst>
              </p:cNvPr>
              <p:cNvSpPr/>
              <p:nvPr/>
            </p:nvSpPr>
            <p:spPr>
              <a:xfrm>
                <a:off x="8344641" y="4068402"/>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00" name="Google Shape;3442;p93">
                <a:extLst>
                  <a:ext uri="{FF2B5EF4-FFF2-40B4-BE49-F238E27FC236}">
                    <a16:creationId xmlns:a16="http://schemas.microsoft.com/office/drawing/2014/main" id="{ED8CD650-97BE-F801-506A-57CF25279C96}"/>
                  </a:ext>
                </a:extLst>
              </p:cNvPr>
              <p:cNvSpPr/>
              <p:nvPr/>
            </p:nvSpPr>
            <p:spPr>
              <a:xfrm>
                <a:off x="8375107" y="3989006"/>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01" name="Google Shape;3443;p93">
                <a:extLst>
                  <a:ext uri="{FF2B5EF4-FFF2-40B4-BE49-F238E27FC236}">
                    <a16:creationId xmlns:a16="http://schemas.microsoft.com/office/drawing/2014/main" id="{5D325D87-BF2D-EAAF-D8B5-FE0B8B8903FF}"/>
                  </a:ext>
                </a:extLst>
              </p:cNvPr>
              <p:cNvSpPr/>
              <p:nvPr/>
            </p:nvSpPr>
            <p:spPr>
              <a:xfrm>
                <a:off x="8493780" y="3666699"/>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02" name="Google Shape;3444;p93">
                <a:extLst>
                  <a:ext uri="{FF2B5EF4-FFF2-40B4-BE49-F238E27FC236}">
                    <a16:creationId xmlns:a16="http://schemas.microsoft.com/office/drawing/2014/main" id="{F029F73D-B076-4CD1-D08E-855E85A544BA}"/>
                  </a:ext>
                </a:extLst>
              </p:cNvPr>
              <p:cNvSpPr/>
              <p:nvPr/>
            </p:nvSpPr>
            <p:spPr>
              <a:xfrm>
                <a:off x="8350260" y="4054765"/>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03" name="Google Shape;3445;p93">
                <a:extLst>
                  <a:ext uri="{FF2B5EF4-FFF2-40B4-BE49-F238E27FC236}">
                    <a16:creationId xmlns:a16="http://schemas.microsoft.com/office/drawing/2014/main" id="{E105E6BC-EC8D-EC43-F608-15EC98BFAC1E}"/>
                  </a:ext>
                </a:extLst>
              </p:cNvPr>
              <p:cNvSpPr/>
              <p:nvPr/>
            </p:nvSpPr>
            <p:spPr>
              <a:xfrm>
                <a:off x="8347860" y="4065975"/>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04" name="Google Shape;3446;p93">
                <a:extLst>
                  <a:ext uri="{FF2B5EF4-FFF2-40B4-BE49-F238E27FC236}">
                    <a16:creationId xmlns:a16="http://schemas.microsoft.com/office/drawing/2014/main" id="{17492852-FED0-0FA4-DD0E-0DD9A8DB7B28}"/>
                  </a:ext>
                </a:extLst>
              </p:cNvPr>
              <p:cNvSpPr/>
              <p:nvPr/>
            </p:nvSpPr>
            <p:spPr>
              <a:xfrm>
                <a:off x="8350260" y="4060383"/>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05" name="Google Shape;3447;p93">
                <a:extLst>
                  <a:ext uri="{FF2B5EF4-FFF2-40B4-BE49-F238E27FC236}">
                    <a16:creationId xmlns:a16="http://schemas.microsoft.com/office/drawing/2014/main" id="{F9CC6EA5-8833-A697-77B5-7CF72C384826}"/>
                  </a:ext>
                </a:extLst>
              </p:cNvPr>
              <p:cNvSpPr/>
              <p:nvPr/>
            </p:nvSpPr>
            <p:spPr>
              <a:xfrm>
                <a:off x="8387927" y="4260826"/>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06" name="Google Shape;3448;p93">
                <a:extLst>
                  <a:ext uri="{FF2B5EF4-FFF2-40B4-BE49-F238E27FC236}">
                    <a16:creationId xmlns:a16="http://schemas.microsoft.com/office/drawing/2014/main" id="{3914E94B-A657-8530-7D1F-AFBC9C58E776}"/>
                  </a:ext>
                </a:extLst>
              </p:cNvPr>
              <p:cNvSpPr/>
              <p:nvPr/>
            </p:nvSpPr>
            <p:spPr>
              <a:xfrm>
                <a:off x="8444058" y="4013062"/>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07" name="Google Shape;3449;p93">
                <a:extLst>
                  <a:ext uri="{FF2B5EF4-FFF2-40B4-BE49-F238E27FC236}">
                    <a16:creationId xmlns:a16="http://schemas.microsoft.com/office/drawing/2014/main" id="{2F026350-4397-31C0-63BC-70A98065D7B2}"/>
                  </a:ext>
                </a:extLst>
              </p:cNvPr>
              <p:cNvSpPr/>
              <p:nvPr/>
            </p:nvSpPr>
            <p:spPr>
              <a:xfrm>
                <a:off x="8373709" y="4278446"/>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grpSp>
        <p:grpSp>
          <p:nvGrpSpPr>
            <p:cNvPr id="6" name="Google Shape;3450;p93">
              <a:extLst>
                <a:ext uri="{FF2B5EF4-FFF2-40B4-BE49-F238E27FC236}">
                  <a16:creationId xmlns:a16="http://schemas.microsoft.com/office/drawing/2014/main" id="{D4E1CE7F-B2E6-33D7-02C3-EE7BB5D8DDBE}"/>
                </a:ext>
              </a:extLst>
            </p:cNvPr>
            <p:cNvGrpSpPr/>
            <p:nvPr/>
          </p:nvGrpSpPr>
          <p:grpSpPr>
            <a:xfrm>
              <a:off x="729721" y="2324824"/>
              <a:ext cx="4162797" cy="2461464"/>
              <a:chOff x="729721" y="2324824"/>
              <a:chExt cx="4162797" cy="2461464"/>
            </a:xfrm>
          </p:grpSpPr>
          <p:grpSp>
            <p:nvGrpSpPr>
              <p:cNvPr id="7" name="Google Shape;3451;p93">
                <a:extLst>
                  <a:ext uri="{FF2B5EF4-FFF2-40B4-BE49-F238E27FC236}">
                    <a16:creationId xmlns:a16="http://schemas.microsoft.com/office/drawing/2014/main" id="{68C4C660-4962-59F7-EBAB-35295CA0B82F}"/>
                  </a:ext>
                </a:extLst>
              </p:cNvPr>
              <p:cNvGrpSpPr/>
              <p:nvPr/>
            </p:nvGrpSpPr>
            <p:grpSpPr>
              <a:xfrm>
                <a:off x="1091070" y="2324824"/>
                <a:ext cx="1534672" cy="1777196"/>
                <a:chOff x="5293245" y="6083019"/>
                <a:chExt cx="1941885" cy="2248761"/>
              </a:xfrm>
            </p:grpSpPr>
            <p:sp>
              <p:nvSpPr>
                <p:cNvPr id="46" name="Google Shape;3452;p93">
                  <a:extLst>
                    <a:ext uri="{FF2B5EF4-FFF2-40B4-BE49-F238E27FC236}">
                      <a16:creationId xmlns:a16="http://schemas.microsoft.com/office/drawing/2014/main" id="{A0948AFC-6ACF-B3F0-39E1-5D64E0722237}"/>
                    </a:ext>
                  </a:extLst>
                </p:cNvPr>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47" name="Google Shape;3453;p93">
                  <a:extLst>
                    <a:ext uri="{FF2B5EF4-FFF2-40B4-BE49-F238E27FC236}">
                      <a16:creationId xmlns:a16="http://schemas.microsoft.com/office/drawing/2014/main" id="{542E2AD7-E112-EABE-5F7D-D379F127897C}"/>
                    </a:ext>
                  </a:extLst>
                </p:cNvPr>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48" name="Google Shape;3454;p93">
                  <a:extLst>
                    <a:ext uri="{FF2B5EF4-FFF2-40B4-BE49-F238E27FC236}">
                      <a16:creationId xmlns:a16="http://schemas.microsoft.com/office/drawing/2014/main" id="{0185544D-FF6D-0F42-3A26-2F53B9CCA249}"/>
                    </a:ext>
                  </a:extLst>
                </p:cNvPr>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49" name="Google Shape;3455;p93">
                  <a:extLst>
                    <a:ext uri="{FF2B5EF4-FFF2-40B4-BE49-F238E27FC236}">
                      <a16:creationId xmlns:a16="http://schemas.microsoft.com/office/drawing/2014/main" id="{E8FBEA88-BC89-5043-D30F-15D3ABC477EB}"/>
                    </a:ext>
                  </a:extLst>
                </p:cNvPr>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0" name="Google Shape;3456;p93">
                  <a:extLst>
                    <a:ext uri="{FF2B5EF4-FFF2-40B4-BE49-F238E27FC236}">
                      <a16:creationId xmlns:a16="http://schemas.microsoft.com/office/drawing/2014/main" id="{F9919663-E835-F0AD-AB66-D9EEC1E062EF}"/>
                    </a:ext>
                  </a:extLst>
                </p:cNvPr>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1" name="Google Shape;3457;p93">
                  <a:extLst>
                    <a:ext uri="{FF2B5EF4-FFF2-40B4-BE49-F238E27FC236}">
                      <a16:creationId xmlns:a16="http://schemas.microsoft.com/office/drawing/2014/main" id="{C66F443F-F4C1-9009-9418-9CD40550587A}"/>
                    </a:ext>
                  </a:extLst>
                </p:cNvPr>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2" name="Google Shape;3458;p93">
                  <a:extLst>
                    <a:ext uri="{FF2B5EF4-FFF2-40B4-BE49-F238E27FC236}">
                      <a16:creationId xmlns:a16="http://schemas.microsoft.com/office/drawing/2014/main" id="{B3ADDB9C-B9EA-9356-990B-50E4854E087A}"/>
                    </a:ext>
                  </a:extLst>
                </p:cNvPr>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3" name="Google Shape;3459;p93">
                  <a:extLst>
                    <a:ext uri="{FF2B5EF4-FFF2-40B4-BE49-F238E27FC236}">
                      <a16:creationId xmlns:a16="http://schemas.microsoft.com/office/drawing/2014/main" id="{A2E02BCF-34E2-EFD5-C8DB-673AD42319BE}"/>
                    </a:ext>
                  </a:extLst>
                </p:cNvPr>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4" name="Google Shape;3460;p93">
                  <a:extLst>
                    <a:ext uri="{FF2B5EF4-FFF2-40B4-BE49-F238E27FC236}">
                      <a16:creationId xmlns:a16="http://schemas.microsoft.com/office/drawing/2014/main" id="{BD6B41F9-22A3-5838-5B86-DB76904A49C2}"/>
                    </a:ext>
                  </a:extLst>
                </p:cNvPr>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5" name="Google Shape;3461;p93">
                  <a:extLst>
                    <a:ext uri="{FF2B5EF4-FFF2-40B4-BE49-F238E27FC236}">
                      <a16:creationId xmlns:a16="http://schemas.microsoft.com/office/drawing/2014/main" id="{EA0E2CF1-A180-6B7D-5434-96DCCAAFDD31}"/>
                    </a:ext>
                  </a:extLst>
                </p:cNvPr>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6" name="Google Shape;3462;p93">
                  <a:extLst>
                    <a:ext uri="{FF2B5EF4-FFF2-40B4-BE49-F238E27FC236}">
                      <a16:creationId xmlns:a16="http://schemas.microsoft.com/office/drawing/2014/main" id="{3B9112BD-B8DE-B541-4C26-859D5D3725DC}"/>
                    </a:ext>
                  </a:extLst>
                </p:cNvPr>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7" name="Google Shape;3463;p93">
                  <a:extLst>
                    <a:ext uri="{FF2B5EF4-FFF2-40B4-BE49-F238E27FC236}">
                      <a16:creationId xmlns:a16="http://schemas.microsoft.com/office/drawing/2014/main" id="{192CDA57-EC11-6C10-DE8A-4B6C59D5C2BC}"/>
                    </a:ext>
                  </a:extLst>
                </p:cNvPr>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8" name="Google Shape;3464;p93">
                  <a:extLst>
                    <a:ext uri="{FF2B5EF4-FFF2-40B4-BE49-F238E27FC236}">
                      <a16:creationId xmlns:a16="http://schemas.microsoft.com/office/drawing/2014/main" id="{682121F5-30CF-D7C5-719B-98B18B88ACB6}"/>
                    </a:ext>
                  </a:extLst>
                </p:cNvPr>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9" name="Google Shape;3465;p93">
                  <a:extLst>
                    <a:ext uri="{FF2B5EF4-FFF2-40B4-BE49-F238E27FC236}">
                      <a16:creationId xmlns:a16="http://schemas.microsoft.com/office/drawing/2014/main" id="{A20E2C6B-C4B2-CDA1-81A2-A2C366794F81}"/>
                    </a:ext>
                  </a:extLst>
                </p:cNvPr>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60" name="Google Shape;3466;p93">
                  <a:extLst>
                    <a:ext uri="{FF2B5EF4-FFF2-40B4-BE49-F238E27FC236}">
                      <a16:creationId xmlns:a16="http://schemas.microsoft.com/office/drawing/2014/main" id="{77CE6008-C7D4-7740-D8C8-5E12B75A10DD}"/>
                    </a:ext>
                  </a:extLst>
                </p:cNvPr>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61" name="Google Shape;3467;p93">
                  <a:extLst>
                    <a:ext uri="{FF2B5EF4-FFF2-40B4-BE49-F238E27FC236}">
                      <a16:creationId xmlns:a16="http://schemas.microsoft.com/office/drawing/2014/main" id="{A2723D4F-CC04-36E8-367E-6854395C9CB6}"/>
                    </a:ext>
                  </a:extLst>
                </p:cNvPr>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62" name="Google Shape;3468;p93">
                  <a:extLst>
                    <a:ext uri="{FF2B5EF4-FFF2-40B4-BE49-F238E27FC236}">
                      <a16:creationId xmlns:a16="http://schemas.microsoft.com/office/drawing/2014/main" id="{E8D9BE94-9BBF-451D-0FE8-13C5BC6AFC82}"/>
                    </a:ext>
                  </a:extLst>
                </p:cNvPr>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63" name="Google Shape;3469;p93">
                  <a:extLst>
                    <a:ext uri="{FF2B5EF4-FFF2-40B4-BE49-F238E27FC236}">
                      <a16:creationId xmlns:a16="http://schemas.microsoft.com/office/drawing/2014/main" id="{5DAE8C03-3448-F7F4-780D-38620F892DDA}"/>
                    </a:ext>
                  </a:extLst>
                </p:cNvPr>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64" name="Google Shape;3470;p93">
                  <a:extLst>
                    <a:ext uri="{FF2B5EF4-FFF2-40B4-BE49-F238E27FC236}">
                      <a16:creationId xmlns:a16="http://schemas.microsoft.com/office/drawing/2014/main" id="{D1DB43B8-A215-FC1C-F406-3C089313CCF9}"/>
                    </a:ext>
                  </a:extLst>
                </p:cNvPr>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65" name="Google Shape;3471;p93">
                  <a:extLst>
                    <a:ext uri="{FF2B5EF4-FFF2-40B4-BE49-F238E27FC236}">
                      <a16:creationId xmlns:a16="http://schemas.microsoft.com/office/drawing/2014/main" id="{983475DC-8001-0974-64FD-595E6CAA223A}"/>
                    </a:ext>
                  </a:extLst>
                </p:cNvPr>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66" name="Google Shape;3472;p93">
                  <a:extLst>
                    <a:ext uri="{FF2B5EF4-FFF2-40B4-BE49-F238E27FC236}">
                      <a16:creationId xmlns:a16="http://schemas.microsoft.com/office/drawing/2014/main" id="{E1916C67-7C27-4667-BC05-EEF7575BDC76}"/>
                    </a:ext>
                  </a:extLst>
                </p:cNvPr>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67" name="Google Shape;3473;p93">
                  <a:extLst>
                    <a:ext uri="{FF2B5EF4-FFF2-40B4-BE49-F238E27FC236}">
                      <a16:creationId xmlns:a16="http://schemas.microsoft.com/office/drawing/2014/main" id="{55E300B0-7AC0-CD22-A508-7C5EC8F13986}"/>
                    </a:ext>
                  </a:extLst>
                </p:cNvPr>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68" name="Google Shape;3474;p93">
                  <a:extLst>
                    <a:ext uri="{FF2B5EF4-FFF2-40B4-BE49-F238E27FC236}">
                      <a16:creationId xmlns:a16="http://schemas.microsoft.com/office/drawing/2014/main" id="{652B232B-431D-4700-07E9-EC5A0C0F7622}"/>
                    </a:ext>
                  </a:extLst>
                </p:cNvPr>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69" name="Google Shape;3475;p93">
                  <a:extLst>
                    <a:ext uri="{FF2B5EF4-FFF2-40B4-BE49-F238E27FC236}">
                      <a16:creationId xmlns:a16="http://schemas.microsoft.com/office/drawing/2014/main" id="{5227CC71-9A4E-3F8C-93F7-AEEF73BDBC53}"/>
                    </a:ext>
                  </a:extLst>
                </p:cNvPr>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70" name="Google Shape;3476;p93">
                  <a:extLst>
                    <a:ext uri="{FF2B5EF4-FFF2-40B4-BE49-F238E27FC236}">
                      <a16:creationId xmlns:a16="http://schemas.microsoft.com/office/drawing/2014/main" id="{34817E58-4E86-4BC4-C121-9FC00F1C0623}"/>
                    </a:ext>
                  </a:extLst>
                </p:cNvPr>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71" name="Google Shape;3477;p93">
                  <a:extLst>
                    <a:ext uri="{FF2B5EF4-FFF2-40B4-BE49-F238E27FC236}">
                      <a16:creationId xmlns:a16="http://schemas.microsoft.com/office/drawing/2014/main" id="{921B779C-BAB1-5B62-E7F9-CA9498249911}"/>
                    </a:ext>
                  </a:extLst>
                </p:cNvPr>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72" name="Google Shape;3478;p93">
                  <a:extLst>
                    <a:ext uri="{FF2B5EF4-FFF2-40B4-BE49-F238E27FC236}">
                      <a16:creationId xmlns:a16="http://schemas.microsoft.com/office/drawing/2014/main" id="{B05CCC1A-F72E-1EA5-B39E-2FACDE3C7910}"/>
                    </a:ext>
                  </a:extLst>
                </p:cNvPr>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73" name="Google Shape;3479;p93">
                  <a:extLst>
                    <a:ext uri="{FF2B5EF4-FFF2-40B4-BE49-F238E27FC236}">
                      <a16:creationId xmlns:a16="http://schemas.microsoft.com/office/drawing/2014/main" id="{2C2BA11D-2EBF-827D-E8C8-CA8F2B490EA6}"/>
                    </a:ext>
                  </a:extLst>
                </p:cNvPr>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74" name="Google Shape;3480;p93">
                  <a:extLst>
                    <a:ext uri="{FF2B5EF4-FFF2-40B4-BE49-F238E27FC236}">
                      <a16:creationId xmlns:a16="http://schemas.microsoft.com/office/drawing/2014/main" id="{6D54B6C9-1C8D-1EE8-1C52-E0C147AEB42A}"/>
                    </a:ext>
                  </a:extLst>
                </p:cNvPr>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75" name="Google Shape;3481;p93">
                  <a:extLst>
                    <a:ext uri="{FF2B5EF4-FFF2-40B4-BE49-F238E27FC236}">
                      <a16:creationId xmlns:a16="http://schemas.microsoft.com/office/drawing/2014/main" id="{8DB748BA-4C2D-D963-9789-DE026A3765AC}"/>
                    </a:ext>
                  </a:extLst>
                </p:cNvPr>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76" name="Google Shape;3482;p93">
                  <a:extLst>
                    <a:ext uri="{FF2B5EF4-FFF2-40B4-BE49-F238E27FC236}">
                      <a16:creationId xmlns:a16="http://schemas.microsoft.com/office/drawing/2014/main" id="{7FD5CAC7-0448-401D-7F48-6D118D9FA3F1}"/>
                    </a:ext>
                  </a:extLst>
                </p:cNvPr>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77" name="Google Shape;3483;p93">
                  <a:extLst>
                    <a:ext uri="{FF2B5EF4-FFF2-40B4-BE49-F238E27FC236}">
                      <a16:creationId xmlns:a16="http://schemas.microsoft.com/office/drawing/2014/main" id="{8ACA1C26-0143-D546-88F7-0B103E2D3CEA}"/>
                    </a:ext>
                  </a:extLst>
                </p:cNvPr>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78" name="Google Shape;3484;p93">
                  <a:extLst>
                    <a:ext uri="{FF2B5EF4-FFF2-40B4-BE49-F238E27FC236}">
                      <a16:creationId xmlns:a16="http://schemas.microsoft.com/office/drawing/2014/main" id="{00F9896B-74A0-568F-FD34-7AC523779948}"/>
                    </a:ext>
                  </a:extLst>
                </p:cNvPr>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79" name="Google Shape;3485;p93">
                  <a:extLst>
                    <a:ext uri="{FF2B5EF4-FFF2-40B4-BE49-F238E27FC236}">
                      <a16:creationId xmlns:a16="http://schemas.microsoft.com/office/drawing/2014/main" id="{6EC5F960-1628-6BEB-6D8B-B4C13B630130}"/>
                    </a:ext>
                  </a:extLst>
                </p:cNvPr>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0" name="Google Shape;3486;p93">
                  <a:extLst>
                    <a:ext uri="{FF2B5EF4-FFF2-40B4-BE49-F238E27FC236}">
                      <a16:creationId xmlns:a16="http://schemas.microsoft.com/office/drawing/2014/main" id="{309CA3E4-02F1-4F3E-C257-86CF3AD3F14F}"/>
                    </a:ext>
                  </a:extLst>
                </p:cNvPr>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1" name="Google Shape;3487;p93">
                  <a:extLst>
                    <a:ext uri="{FF2B5EF4-FFF2-40B4-BE49-F238E27FC236}">
                      <a16:creationId xmlns:a16="http://schemas.microsoft.com/office/drawing/2014/main" id="{B055D607-C0F2-A881-E6C9-681D2445DD44}"/>
                    </a:ext>
                  </a:extLst>
                </p:cNvPr>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2" name="Google Shape;3488;p93">
                  <a:extLst>
                    <a:ext uri="{FF2B5EF4-FFF2-40B4-BE49-F238E27FC236}">
                      <a16:creationId xmlns:a16="http://schemas.microsoft.com/office/drawing/2014/main" id="{05E1744C-43E3-73CB-4305-61CEFD7ABBFD}"/>
                    </a:ext>
                  </a:extLst>
                </p:cNvPr>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3" name="Google Shape;3489;p93">
                  <a:extLst>
                    <a:ext uri="{FF2B5EF4-FFF2-40B4-BE49-F238E27FC236}">
                      <a16:creationId xmlns:a16="http://schemas.microsoft.com/office/drawing/2014/main" id="{08A25ECD-5F2A-F19D-8EE1-D1A67FDB03FA}"/>
                    </a:ext>
                  </a:extLst>
                </p:cNvPr>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4" name="Google Shape;3490;p93">
                  <a:extLst>
                    <a:ext uri="{FF2B5EF4-FFF2-40B4-BE49-F238E27FC236}">
                      <a16:creationId xmlns:a16="http://schemas.microsoft.com/office/drawing/2014/main" id="{7B250353-C597-CF77-BBB5-F19560F49E36}"/>
                    </a:ext>
                  </a:extLst>
                </p:cNvPr>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5" name="Google Shape;3491;p93">
                  <a:extLst>
                    <a:ext uri="{FF2B5EF4-FFF2-40B4-BE49-F238E27FC236}">
                      <a16:creationId xmlns:a16="http://schemas.microsoft.com/office/drawing/2014/main" id="{29DA15B3-F41B-3C80-FBAA-DE5BA4D7E064}"/>
                    </a:ext>
                  </a:extLst>
                </p:cNvPr>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6" name="Google Shape;3492;p93">
                  <a:extLst>
                    <a:ext uri="{FF2B5EF4-FFF2-40B4-BE49-F238E27FC236}">
                      <a16:creationId xmlns:a16="http://schemas.microsoft.com/office/drawing/2014/main" id="{C542685F-BE40-A32E-448C-31048AECBD89}"/>
                    </a:ext>
                  </a:extLst>
                </p:cNvPr>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7" name="Google Shape;3493;p93">
                  <a:extLst>
                    <a:ext uri="{FF2B5EF4-FFF2-40B4-BE49-F238E27FC236}">
                      <a16:creationId xmlns:a16="http://schemas.microsoft.com/office/drawing/2014/main" id="{4AC101F0-8688-7A80-149A-9F90A170FE5A}"/>
                    </a:ext>
                  </a:extLst>
                </p:cNvPr>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8" name="Google Shape;3494;p93">
                  <a:extLst>
                    <a:ext uri="{FF2B5EF4-FFF2-40B4-BE49-F238E27FC236}">
                      <a16:creationId xmlns:a16="http://schemas.microsoft.com/office/drawing/2014/main" id="{E15F4745-AF65-A84B-56FE-C8383F6DBC18}"/>
                    </a:ext>
                  </a:extLst>
                </p:cNvPr>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9" name="Google Shape;3495;p93">
                  <a:extLst>
                    <a:ext uri="{FF2B5EF4-FFF2-40B4-BE49-F238E27FC236}">
                      <a16:creationId xmlns:a16="http://schemas.microsoft.com/office/drawing/2014/main" id="{E2F21E6C-D9D0-A71E-98AD-C15DE811F911}"/>
                    </a:ext>
                  </a:extLst>
                </p:cNvPr>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0" name="Google Shape;3496;p93">
                  <a:extLst>
                    <a:ext uri="{FF2B5EF4-FFF2-40B4-BE49-F238E27FC236}">
                      <a16:creationId xmlns:a16="http://schemas.microsoft.com/office/drawing/2014/main" id="{11C56191-3AE1-35FA-3DBA-15B34F136DB4}"/>
                    </a:ext>
                  </a:extLst>
                </p:cNvPr>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1" name="Google Shape;3497;p93">
                  <a:extLst>
                    <a:ext uri="{FF2B5EF4-FFF2-40B4-BE49-F238E27FC236}">
                      <a16:creationId xmlns:a16="http://schemas.microsoft.com/office/drawing/2014/main" id="{0A5310E0-5FC2-EC3F-576A-F1C5EA2A0D4D}"/>
                    </a:ext>
                  </a:extLst>
                </p:cNvPr>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2" name="Google Shape;3498;p93">
                  <a:extLst>
                    <a:ext uri="{FF2B5EF4-FFF2-40B4-BE49-F238E27FC236}">
                      <a16:creationId xmlns:a16="http://schemas.microsoft.com/office/drawing/2014/main" id="{0860D829-45A8-9DD8-2DEC-C3AB7EDBD445}"/>
                    </a:ext>
                  </a:extLst>
                </p:cNvPr>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3" name="Google Shape;3499;p93">
                  <a:extLst>
                    <a:ext uri="{FF2B5EF4-FFF2-40B4-BE49-F238E27FC236}">
                      <a16:creationId xmlns:a16="http://schemas.microsoft.com/office/drawing/2014/main" id="{3390627E-1CFE-9F5E-9383-CEF316C08E8D}"/>
                    </a:ext>
                  </a:extLst>
                </p:cNvPr>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4" name="Google Shape;3500;p93">
                  <a:extLst>
                    <a:ext uri="{FF2B5EF4-FFF2-40B4-BE49-F238E27FC236}">
                      <a16:creationId xmlns:a16="http://schemas.microsoft.com/office/drawing/2014/main" id="{B8956236-3294-9371-5442-F0EA0C2C466B}"/>
                    </a:ext>
                  </a:extLst>
                </p:cNvPr>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5" name="Google Shape;3501;p93">
                  <a:extLst>
                    <a:ext uri="{FF2B5EF4-FFF2-40B4-BE49-F238E27FC236}">
                      <a16:creationId xmlns:a16="http://schemas.microsoft.com/office/drawing/2014/main" id="{0F643FEF-3965-82FC-F83A-EC418468FB50}"/>
                    </a:ext>
                  </a:extLst>
                </p:cNvPr>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6" name="Google Shape;3502;p93">
                  <a:extLst>
                    <a:ext uri="{FF2B5EF4-FFF2-40B4-BE49-F238E27FC236}">
                      <a16:creationId xmlns:a16="http://schemas.microsoft.com/office/drawing/2014/main" id="{ADDCC69E-42F0-8A4B-1943-D55825502486}"/>
                    </a:ext>
                  </a:extLst>
                </p:cNvPr>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7" name="Google Shape;3503;p93">
                  <a:extLst>
                    <a:ext uri="{FF2B5EF4-FFF2-40B4-BE49-F238E27FC236}">
                      <a16:creationId xmlns:a16="http://schemas.microsoft.com/office/drawing/2014/main" id="{EBD4A70A-FF7C-07DA-70EF-2253F401435A}"/>
                    </a:ext>
                  </a:extLst>
                </p:cNvPr>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8" name="Google Shape;3504;p93">
                  <a:extLst>
                    <a:ext uri="{FF2B5EF4-FFF2-40B4-BE49-F238E27FC236}">
                      <a16:creationId xmlns:a16="http://schemas.microsoft.com/office/drawing/2014/main" id="{D8A9FAF9-7D57-AEEF-F7B4-30B2CC50BA7C}"/>
                    </a:ext>
                  </a:extLst>
                </p:cNvPr>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9" name="Google Shape;3505;p93">
                  <a:extLst>
                    <a:ext uri="{FF2B5EF4-FFF2-40B4-BE49-F238E27FC236}">
                      <a16:creationId xmlns:a16="http://schemas.microsoft.com/office/drawing/2014/main" id="{29F0C3B1-63F9-3E29-6D25-B90D37C516BF}"/>
                    </a:ext>
                  </a:extLst>
                </p:cNvPr>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0" name="Google Shape;3506;p93">
                  <a:extLst>
                    <a:ext uri="{FF2B5EF4-FFF2-40B4-BE49-F238E27FC236}">
                      <a16:creationId xmlns:a16="http://schemas.microsoft.com/office/drawing/2014/main" id="{E2606B06-6295-DB6B-F0F4-AE4A9607DD7F}"/>
                    </a:ext>
                  </a:extLst>
                </p:cNvPr>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1" name="Google Shape;3507;p93">
                  <a:extLst>
                    <a:ext uri="{FF2B5EF4-FFF2-40B4-BE49-F238E27FC236}">
                      <a16:creationId xmlns:a16="http://schemas.microsoft.com/office/drawing/2014/main" id="{004A3EAC-A671-B999-7296-52DC0017079A}"/>
                    </a:ext>
                  </a:extLst>
                </p:cNvPr>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2" name="Google Shape;3508;p93">
                  <a:extLst>
                    <a:ext uri="{FF2B5EF4-FFF2-40B4-BE49-F238E27FC236}">
                      <a16:creationId xmlns:a16="http://schemas.microsoft.com/office/drawing/2014/main" id="{D3D4A05B-DA64-D82A-AF65-3959DFEB7F12}"/>
                    </a:ext>
                  </a:extLst>
                </p:cNvPr>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3" name="Google Shape;3509;p93">
                  <a:extLst>
                    <a:ext uri="{FF2B5EF4-FFF2-40B4-BE49-F238E27FC236}">
                      <a16:creationId xmlns:a16="http://schemas.microsoft.com/office/drawing/2014/main" id="{AD98548E-F2E9-F1CF-8068-485544488925}"/>
                    </a:ext>
                  </a:extLst>
                </p:cNvPr>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4" name="Google Shape;3510;p93">
                  <a:extLst>
                    <a:ext uri="{FF2B5EF4-FFF2-40B4-BE49-F238E27FC236}">
                      <a16:creationId xmlns:a16="http://schemas.microsoft.com/office/drawing/2014/main" id="{91FF4CD8-61C7-8399-A524-16919544FDE6}"/>
                    </a:ext>
                  </a:extLst>
                </p:cNvPr>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5" name="Google Shape;3511;p93">
                  <a:extLst>
                    <a:ext uri="{FF2B5EF4-FFF2-40B4-BE49-F238E27FC236}">
                      <a16:creationId xmlns:a16="http://schemas.microsoft.com/office/drawing/2014/main" id="{6F3ADF2E-151E-7F13-AC43-E477265FDAF7}"/>
                    </a:ext>
                  </a:extLst>
                </p:cNvPr>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6" name="Google Shape;3512;p93">
                  <a:extLst>
                    <a:ext uri="{FF2B5EF4-FFF2-40B4-BE49-F238E27FC236}">
                      <a16:creationId xmlns:a16="http://schemas.microsoft.com/office/drawing/2014/main" id="{76D43A13-A8EB-72FB-D681-D30DDE2DBBA0}"/>
                    </a:ext>
                  </a:extLst>
                </p:cNvPr>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7" name="Google Shape;3513;p93">
                  <a:extLst>
                    <a:ext uri="{FF2B5EF4-FFF2-40B4-BE49-F238E27FC236}">
                      <a16:creationId xmlns:a16="http://schemas.microsoft.com/office/drawing/2014/main" id="{5059254E-F989-B957-A40B-F0113AA091C7}"/>
                    </a:ext>
                  </a:extLst>
                </p:cNvPr>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8" name="Google Shape;3514;p93">
                  <a:extLst>
                    <a:ext uri="{FF2B5EF4-FFF2-40B4-BE49-F238E27FC236}">
                      <a16:creationId xmlns:a16="http://schemas.microsoft.com/office/drawing/2014/main" id="{8382FB48-BC83-D72A-7842-885F09478071}"/>
                    </a:ext>
                  </a:extLst>
                </p:cNvPr>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9" name="Google Shape;3515;p93">
                  <a:extLst>
                    <a:ext uri="{FF2B5EF4-FFF2-40B4-BE49-F238E27FC236}">
                      <a16:creationId xmlns:a16="http://schemas.microsoft.com/office/drawing/2014/main" id="{A116CE28-CC14-C873-2219-5B275E824AEA}"/>
                    </a:ext>
                  </a:extLst>
                </p:cNvPr>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10" name="Google Shape;3516;p93">
                  <a:extLst>
                    <a:ext uri="{FF2B5EF4-FFF2-40B4-BE49-F238E27FC236}">
                      <a16:creationId xmlns:a16="http://schemas.microsoft.com/office/drawing/2014/main" id="{67439664-CDAE-CFA6-3E2A-F0CC1FC2A55A}"/>
                    </a:ext>
                  </a:extLst>
                </p:cNvPr>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11" name="Google Shape;3517;p93">
                  <a:extLst>
                    <a:ext uri="{FF2B5EF4-FFF2-40B4-BE49-F238E27FC236}">
                      <a16:creationId xmlns:a16="http://schemas.microsoft.com/office/drawing/2014/main" id="{87FD4D9B-0E0F-3BF8-EBE0-4FF42C728F6F}"/>
                    </a:ext>
                  </a:extLst>
                </p:cNvPr>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12" name="Google Shape;3518;p93">
                  <a:extLst>
                    <a:ext uri="{FF2B5EF4-FFF2-40B4-BE49-F238E27FC236}">
                      <a16:creationId xmlns:a16="http://schemas.microsoft.com/office/drawing/2014/main" id="{4A32E0B5-17F2-1697-B036-8DAADA8A8891}"/>
                    </a:ext>
                  </a:extLst>
                </p:cNvPr>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13" name="Google Shape;3519;p93">
                  <a:extLst>
                    <a:ext uri="{FF2B5EF4-FFF2-40B4-BE49-F238E27FC236}">
                      <a16:creationId xmlns:a16="http://schemas.microsoft.com/office/drawing/2014/main" id="{A87BC04D-0718-D8B4-8317-FB8D5529897B}"/>
                    </a:ext>
                  </a:extLst>
                </p:cNvPr>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14" name="Google Shape;3520;p93">
                  <a:extLst>
                    <a:ext uri="{FF2B5EF4-FFF2-40B4-BE49-F238E27FC236}">
                      <a16:creationId xmlns:a16="http://schemas.microsoft.com/office/drawing/2014/main" id="{35F7B364-B637-8F09-C0D0-CFB9884E63DA}"/>
                    </a:ext>
                  </a:extLst>
                </p:cNvPr>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15" name="Google Shape;3521;p93">
                  <a:extLst>
                    <a:ext uri="{FF2B5EF4-FFF2-40B4-BE49-F238E27FC236}">
                      <a16:creationId xmlns:a16="http://schemas.microsoft.com/office/drawing/2014/main" id="{4F1FE7B7-A408-905B-D0B2-4C68193B13CA}"/>
                    </a:ext>
                  </a:extLst>
                </p:cNvPr>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16" name="Google Shape;3522;p93">
                  <a:extLst>
                    <a:ext uri="{FF2B5EF4-FFF2-40B4-BE49-F238E27FC236}">
                      <a16:creationId xmlns:a16="http://schemas.microsoft.com/office/drawing/2014/main" id="{514DF8DB-8501-BBC1-6A63-4F26B39C8404}"/>
                    </a:ext>
                  </a:extLst>
                </p:cNvPr>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17" name="Google Shape;3523;p93">
                  <a:extLst>
                    <a:ext uri="{FF2B5EF4-FFF2-40B4-BE49-F238E27FC236}">
                      <a16:creationId xmlns:a16="http://schemas.microsoft.com/office/drawing/2014/main" id="{AFC8A713-824F-3164-9546-C9DC3152A889}"/>
                    </a:ext>
                  </a:extLst>
                </p:cNvPr>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18" name="Google Shape;3524;p93">
                  <a:extLst>
                    <a:ext uri="{FF2B5EF4-FFF2-40B4-BE49-F238E27FC236}">
                      <a16:creationId xmlns:a16="http://schemas.microsoft.com/office/drawing/2014/main" id="{3C942B36-65AC-500A-D7A3-773719271DFF}"/>
                    </a:ext>
                  </a:extLst>
                </p:cNvPr>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19" name="Google Shape;3525;p93">
                  <a:extLst>
                    <a:ext uri="{FF2B5EF4-FFF2-40B4-BE49-F238E27FC236}">
                      <a16:creationId xmlns:a16="http://schemas.microsoft.com/office/drawing/2014/main" id="{4C9C782C-0EC4-D5A9-9E94-8A7A692DB1E4}"/>
                    </a:ext>
                  </a:extLst>
                </p:cNvPr>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0" name="Google Shape;3526;p93">
                  <a:extLst>
                    <a:ext uri="{FF2B5EF4-FFF2-40B4-BE49-F238E27FC236}">
                      <a16:creationId xmlns:a16="http://schemas.microsoft.com/office/drawing/2014/main" id="{6C0B90FD-2D74-798B-9DAC-C2997C38BC1E}"/>
                    </a:ext>
                  </a:extLst>
                </p:cNvPr>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1" name="Google Shape;3527;p93">
                  <a:extLst>
                    <a:ext uri="{FF2B5EF4-FFF2-40B4-BE49-F238E27FC236}">
                      <a16:creationId xmlns:a16="http://schemas.microsoft.com/office/drawing/2014/main" id="{8A1C75A1-E66F-052B-B902-B540473BEB3C}"/>
                    </a:ext>
                  </a:extLst>
                </p:cNvPr>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2" name="Google Shape;3528;p93">
                  <a:extLst>
                    <a:ext uri="{FF2B5EF4-FFF2-40B4-BE49-F238E27FC236}">
                      <a16:creationId xmlns:a16="http://schemas.microsoft.com/office/drawing/2014/main" id="{32E1F5CE-7E9B-51C3-F6B7-4DA969FF5C8D}"/>
                    </a:ext>
                  </a:extLst>
                </p:cNvPr>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3" name="Google Shape;3529;p93">
                  <a:extLst>
                    <a:ext uri="{FF2B5EF4-FFF2-40B4-BE49-F238E27FC236}">
                      <a16:creationId xmlns:a16="http://schemas.microsoft.com/office/drawing/2014/main" id="{095A86B4-11FB-48D9-5747-356E847FB38C}"/>
                    </a:ext>
                  </a:extLst>
                </p:cNvPr>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4" name="Google Shape;3530;p93">
                  <a:extLst>
                    <a:ext uri="{FF2B5EF4-FFF2-40B4-BE49-F238E27FC236}">
                      <a16:creationId xmlns:a16="http://schemas.microsoft.com/office/drawing/2014/main" id="{A7891496-87DE-5875-1421-CF7F0B147D4B}"/>
                    </a:ext>
                  </a:extLst>
                </p:cNvPr>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5" name="Google Shape;3531;p93">
                  <a:extLst>
                    <a:ext uri="{FF2B5EF4-FFF2-40B4-BE49-F238E27FC236}">
                      <a16:creationId xmlns:a16="http://schemas.microsoft.com/office/drawing/2014/main" id="{5BE84DA7-6D18-2EEC-B329-C718825BB3B9}"/>
                    </a:ext>
                  </a:extLst>
                </p:cNvPr>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6" name="Google Shape;3532;p93">
                  <a:extLst>
                    <a:ext uri="{FF2B5EF4-FFF2-40B4-BE49-F238E27FC236}">
                      <a16:creationId xmlns:a16="http://schemas.microsoft.com/office/drawing/2014/main" id="{E8620429-DCAB-112E-6E0A-B375624C6B76}"/>
                    </a:ext>
                  </a:extLst>
                </p:cNvPr>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7" name="Google Shape;3533;p93">
                  <a:extLst>
                    <a:ext uri="{FF2B5EF4-FFF2-40B4-BE49-F238E27FC236}">
                      <a16:creationId xmlns:a16="http://schemas.microsoft.com/office/drawing/2014/main" id="{F3A7C057-97AE-ED82-13C3-A27051C11354}"/>
                    </a:ext>
                  </a:extLst>
                </p:cNvPr>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8" name="Google Shape;3534;p93">
                  <a:extLst>
                    <a:ext uri="{FF2B5EF4-FFF2-40B4-BE49-F238E27FC236}">
                      <a16:creationId xmlns:a16="http://schemas.microsoft.com/office/drawing/2014/main" id="{A39A2B97-89FC-5E0E-9188-F11F52AFC17E}"/>
                    </a:ext>
                  </a:extLst>
                </p:cNvPr>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9" name="Google Shape;3535;p93">
                  <a:extLst>
                    <a:ext uri="{FF2B5EF4-FFF2-40B4-BE49-F238E27FC236}">
                      <a16:creationId xmlns:a16="http://schemas.microsoft.com/office/drawing/2014/main" id="{174844F2-554A-A0F1-F47A-17A13116F304}"/>
                    </a:ext>
                  </a:extLst>
                </p:cNvPr>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30" name="Google Shape;3536;p93">
                  <a:extLst>
                    <a:ext uri="{FF2B5EF4-FFF2-40B4-BE49-F238E27FC236}">
                      <a16:creationId xmlns:a16="http://schemas.microsoft.com/office/drawing/2014/main" id="{B677B519-4B3F-C809-0F17-80B0EB0BEA36}"/>
                    </a:ext>
                  </a:extLst>
                </p:cNvPr>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31" name="Google Shape;3537;p93">
                  <a:extLst>
                    <a:ext uri="{FF2B5EF4-FFF2-40B4-BE49-F238E27FC236}">
                      <a16:creationId xmlns:a16="http://schemas.microsoft.com/office/drawing/2014/main" id="{49E153E9-A0BF-461D-022A-B7C935A2749E}"/>
                    </a:ext>
                  </a:extLst>
                </p:cNvPr>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32" name="Google Shape;3538;p93">
                  <a:extLst>
                    <a:ext uri="{FF2B5EF4-FFF2-40B4-BE49-F238E27FC236}">
                      <a16:creationId xmlns:a16="http://schemas.microsoft.com/office/drawing/2014/main" id="{C4044F6E-E6D2-3BBC-67CC-DD854F00981D}"/>
                    </a:ext>
                  </a:extLst>
                </p:cNvPr>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33" name="Google Shape;3539;p93">
                  <a:extLst>
                    <a:ext uri="{FF2B5EF4-FFF2-40B4-BE49-F238E27FC236}">
                      <a16:creationId xmlns:a16="http://schemas.microsoft.com/office/drawing/2014/main" id="{2943E2A9-696C-D62F-BF65-9A88EF2CEC48}"/>
                    </a:ext>
                  </a:extLst>
                </p:cNvPr>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34" name="Google Shape;3540;p93">
                  <a:extLst>
                    <a:ext uri="{FF2B5EF4-FFF2-40B4-BE49-F238E27FC236}">
                      <a16:creationId xmlns:a16="http://schemas.microsoft.com/office/drawing/2014/main" id="{63BA6FBC-98BC-4AC3-733D-9C19B1751945}"/>
                    </a:ext>
                  </a:extLst>
                </p:cNvPr>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35" name="Google Shape;3541;p93">
                  <a:extLst>
                    <a:ext uri="{FF2B5EF4-FFF2-40B4-BE49-F238E27FC236}">
                      <a16:creationId xmlns:a16="http://schemas.microsoft.com/office/drawing/2014/main" id="{D69727DF-4E88-C5AE-BEE9-02775D9AC515}"/>
                    </a:ext>
                  </a:extLst>
                </p:cNvPr>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36" name="Google Shape;3542;p93">
                  <a:extLst>
                    <a:ext uri="{FF2B5EF4-FFF2-40B4-BE49-F238E27FC236}">
                      <a16:creationId xmlns:a16="http://schemas.microsoft.com/office/drawing/2014/main" id="{A3EC9108-AA60-AEE6-9F5C-2D03CE549115}"/>
                    </a:ext>
                  </a:extLst>
                </p:cNvPr>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37" name="Google Shape;3543;p93">
                  <a:extLst>
                    <a:ext uri="{FF2B5EF4-FFF2-40B4-BE49-F238E27FC236}">
                      <a16:creationId xmlns:a16="http://schemas.microsoft.com/office/drawing/2014/main" id="{5F190EEE-0016-77C6-E9CF-F403E70D0CA5}"/>
                    </a:ext>
                  </a:extLst>
                </p:cNvPr>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38" name="Google Shape;3544;p93">
                  <a:extLst>
                    <a:ext uri="{FF2B5EF4-FFF2-40B4-BE49-F238E27FC236}">
                      <a16:creationId xmlns:a16="http://schemas.microsoft.com/office/drawing/2014/main" id="{0B28A380-3D70-2703-AFEA-2B9E054C65EF}"/>
                    </a:ext>
                  </a:extLst>
                </p:cNvPr>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39" name="Google Shape;3545;p93">
                  <a:extLst>
                    <a:ext uri="{FF2B5EF4-FFF2-40B4-BE49-F238E27FC236}">
                      <a16:creationId xmlns:a16="http://schemas.microsoft.com/office/drawing/2014/main" id="{7C9FFEFF-9009-1CAA-D3AF-E52C8C0BC687}"/>
                    </a:ext>
                  </a:extLst>
                </p:cNvPr>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0" name="Google Shape;3546;p93">
                  <a:extLst>
                    <a:ext uri="{FF2B5EF4-FFF2-40B4-BE49-F238E27FC236}">
                      <a16:creationId xmlns:a16="http://schemas.microsoft.com/office/drawing/2014/main" id="{0B989052-5FBA-D460-B3A4-97D6F966980E}"/>
                    </a:ext>
                  </a:extLst>
                </p:cNvPr>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1" name="Google Shape;3547;p93">
                  <a:extLst>
                    <a:ext uri="{FF2B5EF4-FFF2-40B4-BE49-F238E27FC236}">
                      <a16:creationId xmlns:a16="http://schemas.microsoft.com/office/drawing/2014/main" id="{6FFC8CF5-F41A-82AC-1DD5-5DB1911D4A10}"/>
                    </a:ext>
                  </a:extLst>
                </p:cNvPr>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2" name="Google Shape;3548;p93">
                  <a:extLst>
                    <a:ext uri="{FF2B5EF4-FFF2-40B4-BE49-F238E27FC236}">
                      <a16:creationId xmlns:a16="http://schemas.microsoft.com/office/drawing/2014/main" id="{28467DCC-9C3D-2F42-0F55-2596437ADC17}"/>
                    </a:ext>
                  </a:extLst>
                </p:cNvPr>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3" name="Google Shape;3549;p93">
                  <a:extLst>
                    <a:ext uri="{FF2B5EF4-FFF2-40B4-BE49-F238E27FC236}">
                      <a16:creationId xmlns:a16="http://schemas.microsoft.com/office/drawing/2014/main" id="{4A61A7A4-5A25-0758-D477-156F85F2C89A}"/>
                    </a:ext>
                  </a:extLst>
                </p:cNvPr>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4" name="Google Shape;3550;p93">
                  <a:extLst>
                    <a:ext uri="{FF2B5EF4-FFF2-40B4-BE49-F238E27FC236}">
                      <a16:creationId xmlns:a16="http://schemas.microsoft.com/office/drawing/2014/main" id="{1B9B0853-B200-A228-8010-22EDB057EA20}"/>
                    </a:ext>
                  </a:extLst>
                </p:cNvPr>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5" name="Google Shape;3551;p93">
                  <a:extLst>
                    <a:ext uri="{FF2B5EF4-FFF2-40B4-BE49-F238E27FC236}">
                      <a16:creationId xmlns:a16="http://schemas.microsoft.com/office/drawing/2014/main" id="{910CD12F-CE74-215B-2B4A-A1562881A94B}"/>
                    </a:ext>
                  </a:extLst>
                </p:cNvPr>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6" name="Google Shape;3552;p93">
                  <a:extLst>
                    <a:ext uri="{FF2B5EF4-FFF2-40B4-BE49-F238E27FC236}">
                      <a16:creationId xmlns:a16="http://schemas.microsoft.com/office/drawing/2014/main" id="{2B195CC3-9A05-6A28-AC69-2F70817EE82E}"/>
                    </a:ext>
                  </a:extLst>
                </p:cNvPr>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7" name="Google Shape;3553;p93">
                  <a:extLst>
                    <a:ext uri="{FF2B5EF4-FFF2-40B4-BE49-F238E27FC236}">
                      <a16:creationId xmlns:a16="http://schemas.microsoft.com/office/drawing/2014/main" id="{C7893016-C22C-1249-8277-08E01F0FD14B}"/>
                    </a:ext>
                  </a:extLst>
                </p:cNvPr>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8" name="Google Shape;3554;p93">
                  <a:extLst>
                    <a:ext uri="{FF2B5EF4-FFF2-40B4-BE49-F238E27FC236}">
                      <a16:creationId xmlns:a16="http://schemas.microsoft.com/office/drawing/2014/main" id="{8D66BBB2-A229-0C76-2EB3-9F5069F0E793}"/>
                    </a:ext>
                  </a:extLst>
                </p:cNvPr>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9" name="Google Shape;3555;p93">
                  <a:extLst>
                    <a:ext uri="{FF2B5EF4-FFF2-40B4-BE49-F238E27FC236}">
                      <a16:creationId xmlns:a16="http://schemas.microsoft.com/office/drawing/2014/main" id="{F0A27F69-3310-B8D0-9F2E-9403A6E84E4F}"/>
                    </a:ext>
                  </a:extLst>
                </p:cNvPr>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0" name="Google Shape;3556;p93">
                  <a:extLst>
                    <a:ext uri="{FF2B5EF4-FFF2-40B4-BE49-F238E27FC236}">
                      <a16:creationId xmlns:a16="http://schemas.microsoft.com/office/drawing/2014/main" id="{FE083319-987F-1D3A-E36B-DD4FC6CF4525}"/>
                    </a:ext>
                  </a:extLst>
                </p:cNvPr>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1" name="Google Shape;3557;p93">
                  <a:extLst>
                    <a:ext uri="{FF2B5EF4-FFF2-40B4-BE49-F238E27FC236}">
                      <a16:creationId xmlns:a16="http://schemas.microsoft.com/office/drawing/2014/main" id="{A2057332-9E09-FF33-5C99-3F362B0E645D}"/>
                    </a:ext>
                  </a:extLst>
                </p:cNvPr>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2" name="Google Shape;3558;p93">
                  <a:extLst>
                    <a:ext uri="{FF2B5EF4-FFF2-40B4-BE49-F238E27FC236}">
                      <a16:creationId xmlns:a16="http://schemas.microsoft.com/office/drawing/2014/main" id="{B2F9436D-5CFA-C19A-0E39-BFC1E49EDD1C}"/>
                    </a:ext>
                  </a:extLst>
                </p:cNvPr>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3" name="Google Shape;3559;p93">
                  <a:extLst>
                    <a:ext uri="{FF2B5EF4-FFF2-40B4-BE49-F238E27FC236}">
                      <a16:creationId xmlns:a16="http://schemas.microsoft.com/office/drawing/2014/main" id="{8D3A4562-F7E7-0E91-C096-C059FBDBE9A6}"/>
                    </a:ext>
                  </a:extLst>
                </p:cNvPr>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grpSp>
          <p:grpSp>
            <p:nvGrpSpPr>
              <p:cNvPr id="8" name="Google Shape;3560;p93">
                <a:extLst>
                  <a:ext uri="{FF2B5EF4-FFF2-40B4-BE49-F238E27FC236}">
                    <a16:creationId xmlns:a16="http://schemas.microsoft.com/office/drawing/2014/main" id="{374EFF76-BD73-3A60-F41B-400ABA29616B}"/>
                  </a:ext>
                </a:extLst>
              </p:cNvPr>
              <p:cNvGrpSpPr/>
              <p:nvPr/>
            </p:nvGrpSpPr>
            <p:grpSpPr>
              <a:xfrm>
                <a:off x="729721" y="2787712"/>
                <a:ext cx="4162797" cy="1998575"/>
                <a:chOff x="2474221" y="2781748"/>
                <a:chExt cx="4196368" cy="2014693"/>
              </a:xfrm>
            </p:grpSpPr>
            <p:grpSp>
              <p:nvGrpSpPr>
                <p:cNvPr id="9" name="Google Shape;3561;p93">
                  <a:extLst>
                    <a:ext uri="{FF2B5EF4-FFF2-40B4-BE49-F238E27FC236}">
                      <a16:creationId xmlns:a16="http://schemas.microsoft.com/office/drawing/2014/main" id="{80ACBEAD-5287-909E-BA52-D7AA2921294F}"/>
                    </a:ext>
                  </a:extLst>
                </p:cNvPr>
                <p:cNvGrpSpPr/>
                <p:nvPr/>
              </p:nvGrpSpPr>
              <p:grpSpPr>
                <a:xfrm>
                  <a:off x="2474221" y="2781748"/>
                  <a:ext cx="4196368" cy="2014693"/>
                  <a:chOff x="1313950" y="2027925"/>
                  <a:chExt cx="6516100" cy="3128405"/>
                </a:xfrm>
              </p:grpSpPr>
              <p:sp>
                <p:nvSpPr>
                  <p:cNvPr id="11" name="Google Shape;3562;p93">
                    <a:extLst>
                      <a:ext uri="{FF2B5EF4-FFF2-40B4-BE49-F238E27FC236}">
                        <a16:creationId xmlns:a16="http://schemas.microsoft.com/office/drawing/2014/main" id="{5FF228B3-29E5-07D2-5DAF-EB7C35923238}"/>
                      </a:ext>
                    </a:extLst>
                  </p:cNvPr>
                  <p:cNvSpPr/>
                  <p:nvPr/>
                </p:nvSpPr>
                <p:spPr>
                  <a:xfrm>
                    <a:off x="6738075" y="4060625"/>
                    <a:ext cx="1039550" cy="1050950"/>
                  </a:xfrm>
                  <a:custGeom>
                    <a:avLst/>
                    <a:gdLst/>
                    <a:ahLst/>
                    <a:cxnLst/>
                    <a:rect l="l" t="t" r="r" b="b"/>
                    <a:pathLst>
                      <a:path w="41582" h="42038" extrusionOk="0">
                        <a:moveTo>
                          <a:pt x="41582" y="1"/>
                        </a:moveTo>
                        <a:lnTo>
                          <a:pt x="0" y="2311"/>
                        </a:lnTo>
                        <a:lnTo>
                          <a:pt x="3131" y="42038"/>
                        </a:lnTo>
                        <a:lnTo>
                          <a:pt x="39484" y="40944"/>
                        </a:lnTo>
                        <a:lnTo>
                          <a:pt x="41582" y="1"/>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 name="Google Shape;3563;p93">
                    <a:extLst>
                      <a:ext uri="{FF2B5EF4-FFF2-40B4-BE49-F238E27FC236}">
                        <a16:creationId xmlns:a16="http://schemas.microsoft.com/office/drawing/2014/main" id="{8AFDEDD0-2494-3B07-9C6C-F16575640D6C}"/>
                      </a:ext>
                    </a:extLst>
                  </p:cNvPr>
                  <p:cNvSpPr/>
                  <p:nvPr/>
                </p:nvSpPr>
                <p:spPr>
                  <a:xfrm>
                    <a:off x="6437150" y="3809875"/>
                    <a:ext cx="1351125" cy="1313100"/>
                  </a:xfrm>
                  <a:custGeom>
                    <a:avLst/>
                    <a:gdLst/>
                    <a:ahLst/>
                    <a:cxnLst/>
                    <a:rect l="l" t="t" r="r" b="b"/>
                    <a:pathLst>
                      <a:path w="54045" h="52524" extrusionOk="0">
                        <a:moveTo>
                          <a:pt x="1520" y="0"/>
                        </a:moveTo>
                        <a:lnTo>
                          <a:pt x="1" y="52524"/>
                        </a:lnTo>
                        <a:lnTo>
                          <a:pt x="15168" y="52068"/>
                        </a:lnTo>
                        <a:lnTo>
                          <a:pt x="12037" y="12341"/>
                        </a:lnTo>
                        <a:lnTo>
                          <a:pt x="53619" y="10031"/>
                        </a:lnTo>
                        <a:lnTo>
                          <a:pt x="54044" y="1702"/>
                        </a:lnTo>
                        <a:lnTo>
                          <a:pt x="1520"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3" name="Google Shape;3564;p93">
                    <a:extLst>
                      <a:ext uri="{FF2B5EF4-FFF2-40B4-BE49-F238E27FC236}">
                        <a16:creationId xmlns:a16="http://schemas.microsoft.com/office/drawing/2014/main" id="{D270EA73-039E-6CD8-BDD2-27F700CC449E}"/>
                      </a:ext>
                    </a:extLst>
                  </p:cNvPr>
                  <p:cNvSpPr/>
                  <p:nvPr/>
                </p:nvSpPr>
                <p:spPr>
                  <a:xfrm>
                    <a:off x="6475150" y="3328100"/>
                    <a:ext cx="1354900" cy="525100"/>
                  </a:xfrm>
                  <a:custGeom>
                    <a:avLst/>
                    <a:gdLst/>
                    <a:ahLst/>
                    <a:cxnLst/>
                    <a:rect l="l" t="t" r="r" b="b"/>
                    <a:pathLst>
                      <a:path w="54196" h="21004" extrusionOk="0">
                        <a:moveTo>
                          <a:pt x="548" y="0"/>
                        </a:moveTo>
                        <a:lnTo>
                          <a:pt x="0" y="19271"/>
                        </a:lnTo>
                        <a:lnTo>
                          <a:pt x="54196" y="21004"/>
                        </a:lnTo>
                        <a:lnTo>
                          <a:pt x="54196" y="21004"/>
                        </a:lnTo>
                        <a:lnTo>
                          <a:pt x="47722" y="5137"/>
                        </a:lnTo>
                        <a:lnTo>
                          <a:pt x="548" y="0"/>
                        </a:ln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 name="Google Shape;3565;p93">
                    <a:extLst>
                      <a:ext uri="{FF2B5EF4-FFF2-40B4-BE49-F238E27FC236}">
                        <a16:creationId xmlns:a16="http://schemas.microsoft.com/office/drawing/2014/main" id="{D9EDAD0A-ABD8-EE89-F021-C0D55EB9124C}"/>
                      </a:ext>
                    </a:extLst>
                  </p:cNvPr>
                  <p:cNvSpPr/>
                  <p:nvPr/>
                </p:nvSpPr>
                <p:spPr>
                  <a:xfrm>
                    <a:off x="6468300" y="3809875"/>
                    <a:ext cx="1361750" cy="100325"/>
                  </a:xfrm>
                  <a:custGeom>
                    <a:avLst/>
                    <a:gdLst/>
                    <a:ahLst/>
                    <a:cxnLst/>
                    <a:rect l="l" t="t" r="r" b="b"/>
                    <a:pathLst>
                      <a:path w="54470" h="4013" extrusionOk="0">
                        <a:moveTo>
                          <a:pt x="274" y="0"/>
                        </a:moveTo>
                        <a:lnTo>
                          <a:pt x="1" y="3435"/>
                        </a:lnTo>
                        <a:lnTo>
                          <a:pt x="53619" y="4012"/>
                        </a:lnTo>
                        <a:lnTo>
                          <a:pt x="54470" y="1733"/>
                        </a:lnTo>
                        <a:lnTo>
                          <a:pt x="274" y="0"/>
                        </a:ln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 name="Google Shape;3566;p93">
                    <a:extLst>
                      <a:ext uri="{FF2B5EF4-FFF2-40B4-BE49-F238E27FC236}">
                        <a16:creationId xmlns:a16="http://schemas.microsoft.com/office/drawing/2014/main" id="{93450DD9-204E-5AFB-3F11-19969EEAD110}"/>
                      </a:ext>
                    </a:extLst>
                  </p:cNvPr>
                  <p:cNvSpPr/>
                  <p:nvPr/>
                </p:nvSpPr>
                <p:spPr>
                  <a:xfrm>
                    <a:off x="2639200" y="2169275"/>
                    <a:ext cx="3892200" cy="955950"/>
                  </a:xfrm>
                  <a:custGeom>
                    <a:avLst/>
                    <a:gdLst/>
                    <a:ahLst/>
                    <a:cxnLst/>
                    <a:rect l="l" t="t" r="r" b="b"/>
                    <a:pathLst>
                      <a:path w="155688" h="38238" extrusionOk="0">
                        <a:moveTo>
                          <a:pt x="76051" y="0"/>
                        </a:moveTo>
                        <a:lnTo>
                          <a:pt x="1" y="25259"/>
                        </a:lnTo>
                        <a:lnTo>
                          <a:pt x="305" y="35806"/>
                        </a:lnTo>
                        <a:lnTo>
                          <a:pt x="155171" y="38238"/>
                        </a:lnTo>
                        <a:lnTo>
                          <a:pt x="155688" y="25259"/>
                        </a:lnTo>
                        <a:lnTo>
                          <a:pt x="76051"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 name="Google Shape;3567;p93">
                    <a:extLst>
                      <a:ext uri="{FF2B5EF4-FFF2-40B4-BE49-F238E27FC236}">
                        <a16:creationId xmlns:a16="http://schemas.microsoft.com/office/drawing/2014/main" id="{156D6C92-A07E-BAB4-9A5C-5547927666FB}"/>
                      </a:ext>
                    </a:extLst>
                  </p:cNvPr>
                  <p:cNvSpPr/>
                  <p:nvPr/>
                </p:nvSpPr>
                <p:spPr>
                  <a:xfrm>
                    <a:off x="2812475" y="2277925"/>
                    <a:ext cx="3559350" cy="705975"/>
                  </a:xfrm>
                  <a:custGeom>
                    <a:avLst/>
                    <a:gdLst/>
                    <a:ahLst/>
                    <a:cxnLst/>
                    <a:rect l="l" t="t" r="r" b="b"/>
                    <a:pathLst>
                      <a:path w="142374" h="28239" extrusionOk="0">
                        <a:moveTo>
                          <a:pt x="69515" y="1"/>
                        </a:moveTo>
                        <a:lnTo>
                          <a:pt x="1277" y="20730"/>
                        </a:lnTo>
                        <a:lnTo>
                          <a:pt x="0" y="25776"/>
                        </a:lnTo>
                        <a:lnTo>
                          <a:pt x="142374" y="28238"/>
                        </a:lnTo>
                        <a:lnTo>
                          <a:pt x="142374" y="22676"/>
                        </a:lnTo>
                        <a:lnTo>
                          <a:pt x="69515" y="1"/>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 name="Google Shape;3568;p93">
                    <a:extLst>
                      <a:ext uri="{FF2B5EF4-FFF2-40B4-BE49-F238E27FC236}">
                        <a16:creationId xmlns:a16="http://schemas.microsoft.com/office/drawing/2014/main" id="{123D27AD-076E-62CD-9157-BBDD9AFF481D}"/>
                      </a:ext>
                    </a:extLst>
                  </p:cNvPr>
                  <p:cNvSpPr/>
                  <p:nvPr/>
                </p:nvSpPr>
                <p:spPr>
                  <a:xfrm>
                    <a:off x="2646800" y="3064425"/>
                    <a:ext cx="3871675" cy="2079075"/>
                  </a:xfrm>
                  <a:custGeom>
                    <a:avLst/>
                    <a:gdLst/>
                    <a:ahLst/>
                    <a:cxnLst/>
                    <a:rect l="l" t="t" r="r" b="b"/>
                    <a:pathLst>
                      <a:path w="154867" h="83163" extrusionOk="0">
                        <a:moveTo>
                          <a:pt x="1" y="0"/>
                        </a:moveTo>
                        <a:lnTo>
                          <a:pt x="2372" y="83162"/>
                        </a:lnTo>
                        <a:lnTo>
                          <a:pt x="31795" y="82919"/>
                        </a:lnTo>
                        <a:cubicBezTo>
                          <a:pt x="27387" y="64044"/>
                          <a:pt x="18725" y="25411"/>
                          <a:pt x="18725" y="25411"/>
                        </a:cubicBezTo>
                        <a:lnTo>
                          <a:pt x="154138" y="20487"/>
                        </a:lnTo>
                        <a:lnTo>
                          <a:pt x="154867" y="2432"/>
                        </a:lnTo>
                        <a:lnTo>
                          <a:pt x="1"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 name="Google Shape;3569;p93">
                    <a:extLst>
                      <a:ext uri="{FF2B5EF4-FFF2-40B4-BE49-F238E27FC236}">
                        <a16:creationId xmlns:a16="http://schemas.microsoft.com/office/drawing/2014/main" id="{9090EC95-1C4B-551C-130D-058712DCC45D}"/>
                      </a:ext>
                    </a:extLst>
                  </p:cNvPr>
                  <p:cNvSpPr/>
                  <p:nvPr/>
                </p:nvSpPr>
                <p:spPr>
                  <a:xfrm>
                    <a:off x="3114900" y="3576575"/>
                    <a:ext cx="3385350" cy="1560850"/>
                  </a:xfrm>
                  <a:custGeom>
                    <a:avLst/>
                    <a:gdLst/>
                    <a:ahLst/>
                    <a:cxnLst/>
                    <a:rect l="l" t="t" r="r" b="b"/>
                    <a:pathLst>
                      <a:path w="135414" h="62434" extrusionOk="0">
                        <a:moveTo>
                          <a:pt x="135414" y="1"/>
                        </a:moveTo>
                        <a:lnTo>
                          <a:pt x="1" y="4925"/>
                        </a:lnTo>
                        <a:cubicBezTo>
                          <a:pt x="1" y="4925"/>
                          <a:pt x="8663" y="43558"/>
                          <a:pt x="13071" y="62433"/>
                        </a:cubicBezTo>
                        <a:lnTo>
                          <a:pt x="132921" y="61339"/>
                        </a:lnTo>
                        <a:lnTo>
                          <a:pt x="135414" y="1"/>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 name="Google Shape;3570;p93">
                    <a:extLst>
                      <a:ext uri="{FF2B5EF4-FFF2-40B4-BE49-F238E27FC236}">
                        <a16:creationId xmlns:a16="http://schemas.microsoft.com/office/drawing/2014/main" id="{444F4659-1F58-7A58-6611-5C8914DB1528}"/>
                      </a:ext>
                    </a:extLst>
                  </p:cNvPr>
                  <p:cNvSpPr/>
                  <p:nvPr/>
                </p:nvSpPr>
                <p:spPr>
                  <a:xfrm rot="-61885">
                    <a:off x="3619099" y="3790410"/>
                    <a:ext cx="1823706" cy="1345724"/>
                  </a:xfrm>
                  <a:custGeom>
                    <a:avLst/>
                    <a:gdLst/>
                    <a:ahLst/>
                    <a:cxnLst/>
                    <a:rect l="l" t="t" r="r" b="b"/>
                    <a:pathLst>
                      <a:path w="72951" h="53831" extrusionOk="0">
                        <a:moveTo>
                          <a:pt x="72951" y="0"/>
                        </a:moveTo>
                        <a:lnTo>
                          <a:pt x="1" y="1064"/>
                        </a:lnTo>
                        <a:lnTo>
                          <a:pt x="5047" y="53162"/>
                        </a:lnTo>
                        <a:lnTo>
                          <a:pt x="8664" y="53162"/>
                        </a:lnTo>
                        <a:lnTo>
                          <a:pt x="66324" y="53831"/>
                        </a:lnTo>
                        <a:lnTo>
                          <a:pt x="70094" y="53831"/>
                        </a:lnTo>
                        <a:lnTo>
                          <a:pt x="72951" y="0"/>
                        </a:ln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0" name="Google Shape;3571;p93">
                    <a:extLst>
                      <a:ext uri="{FF2B5EF4-FFF2-40B4-BE49-F238E27FC236}">
                        <a16:creationId xmlns:a16="http://schemas.microsoft.com/office/drawing/2014/main" id="{906081F2-7C1C-05FA-1D4D-9AD0635AAD87}"/>
                      </a:ext>
                    </a:extLst>
                  </p:cNvPr>
                  <p:cNvSpPr/>
                  <p:nvPr/>
                </p:nvSpPr>
                <p:spPr>
                  <a:xfrm>
                    <a:off x="1355750" y="3830375"/>
                    <a:ext cx="1325275" cy="1286525"/>
                  </a:xfrm>
                  <a:custGeom>
                    <a:avLst/>
                    <a:gdLst/>
                    <a:ahLst/>
                    <a:cxnLst/>
                    <a:rect l="l" t="t" r="r" b="b"/>
                    <a:pathLst>
                      <a:path w="53011" h="51461" extrusionOk="0">
                        <a:moveTo>
                          <a:pt x="52524" y="1"/>
                        </a:moveTo>
                        <a:lnTo>
                          <a:pt x="1" y="1703"/>
                        </a:lnTo>
                        <a:lnTo>
                          <a:pt x="2523" y="51005"/>
                        </a:lnTo>
                        <a:lnTo>
                          <a:pt x="18542" y="51461"/>
                        </a:lnTo>
                        <a:lnTo>
                          <a:pt x="11338" y="14256"/>
                        </a:lnTo>
                        <a:lnTo>
                          <a:pt x="11338" y="14256"/>
                        </a:lnTo>
                        <a:lnTo>
                          <a:pt x="53011" y="17053"/>
                        </a:lnTo>
                        <a:lnTo>
                          <a:pt x="52524" y="1"/>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1" name="Google Shape;3572;p93">
                    <a:extLst>
                      <a:ext uri="{FF2B5EF4-FFF2-40B4-BE49-F238E27FC236}">
                        <a16:creationId xmlns:a16="http://schemas.microsoft.com/office/drawing/2014/main" id="{4D5F7C8E-6AB8-A67E-0481-7354F9B79895}"/>
                      </a:ext>
                    </a:extLst>
                  </p:cNvPr>
                  <p:cNvSpPr/>
                  <p:nvPr/>
                </p:nvSpPr>
                <p:spPr>
                  <a:xfrm>
                    <a:off x="1639200" y="4186775"/>
                    <a:ext cx="1066900" cy="956725"/>
                  </a:xfrm>
                  <a:custGeom>
                    <a:avLst/>
                    <a:gdLst/>
                    <a:ahLst/>
                    <a:cxnLst/>
                    <a:rect l="l" t="t" r="r" b="b"/>
                    <a:pathLst>
                      <a:path w="42676" h="38269" extrusionOk="0">
                        <a:moveTo>
                          <a:pt x="0" y="0"/>
                        </a:moveTo>
                        <a:lnTo>
                          <a:pt x="7204" y="37205"/>
                        </a:lnTo>
                        <a:lnTo>
                          <a:pt x="42676" y="38268"/>
                        </a:lnTo>
                        <a:lnTo>
                          <a:pt x="42676" y="38268"/>
                        </a:lnTo>
                        <a:lnTo>
                          <a:pt x="41673" y="2797"/>
                        </a:lnTo>
                        <a:lnTo>
                          <a:pt x="0" y="0"/>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 name="Google Shape;3573;p93">
                    <a:extLst>
                      <a:ext uri="{FF2B5EF4-FFF2-40B4-BE49-F238E27FC236}">
                        <a16:creationId xmlns:a16="http://schemas.microsoft.com/office/drawing/2014/main" id="{C254F5A3-BE4F-429C-A6FE-822EF46509EE}"/>
                      </a:ext>
                    </a:extLst>
                  </p:cNvPr>
                  <p:cNvSpPr/>
                  <p:nvPr/>
                </p:nvSpPr>
                <p:spPr>
                  <a:xfrm>
                    <a:off x="1313950" y="3349375"/>
                    <a:ext cx="1354925" cy="525100"/>
                  </a:xfrm>
                  <a:custGeom>
                    <a:avLst/>
                    <a:gdLst/>
                    <a:ahLst/>
                    <a:cxnLst/>
                    <a:rect l="l" t="t" r="r" b="b"/>
                    <a:pathLst>
                      <a:path w="54197" h="21004" extrusionOk="0">
                        <a:moveTo>
                          <a:pt x="53649" y="0"/>
                        </a:moveTo>
                        <a:lnTo>
                          <a:pt x="6475" y="5137"/>
                        </a:lnTo>
                        <a:lnTo>
                          <a:pt x="1" y="21004"/>
                        </a:lnTo>
                        <a:lnTo>
                          <a:pt x="54196" y="19241"/>
                        </a:lnTo>
                        <a:lnTo>
                          <a:pt x="53649" y="0"/>
                        </a:ln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 name="Google Shape;3574;p93">
                    <a:extLst>
                      <a:ext uri="{FF2B5EF4-FFF2-40B4-BE49-F238E27FC236}">
                        <a16:creationId xmlns:a16="http://schemas.microsoft.com/office/drawing/2014/main" id="{54C8490D-42CB-6465-FC44-CFE17C9DB1AB}"/>
                      </a:ext>
                    </a:extLst>
                  </p:cNvPr>
                  <p:cNvSpPr/>
                  <p:nvPr/>
                </p:nvSpPr>
                <p:spPr>
                  <a:xfrm>
                    <a:off x="2579175" y="2983875"/>
                    <a:ext cx="3990975" cy="243950"/>
                  </a:xfrm>
                  <a:custGeom>
                    <a:avLst/>
                    <a:gdLst/>
                    <a:ahLst/>
                    <a:cxnLst/>
                    <a:rect l="l" t="t" r="r" b="b"/>
                    <a:pathLst>
                      <a:path w="159639" h="9758" extrusionOk="0">
                        <a:moveTo>
                          <a:pt x="1" y="0"/>
                        </a:moveTo>
                        <a:lnTo>
                          <a:pt x="821" y="9757"/>
                        </a:lnTo>
                        <a:lnTo>
                          <a:pt x="159639" y="9757"/>
                        </a:lnTo>
                        <a:lnTo>
                          <a:pt x="159639" y="1429"/>
                        </a:lnTo>
                        <a:lnTo>
                          <a:pt x="1" y="0"/>
                        </a:ln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 name="Google Shape;3575;p93">
                    <a:extLst>
                      <a:ext uri="{FF2B5EF4-FFF2-40B4-BE49-F238E27FC236}">
                        <a16:creationId xmlns:a16="http://schemas.microsoft.com/office/drawing/2014/main" id="{51D96579-096E-BDE9-9F7E-F8C61D5E72CB}"/>
                      </a:ext>
                    </a:extLst>
                  </p:cNvPr>
                  <p:cNvSpPr/>
                  <p:nvPr/>
                </p:nvSpPr>
                <p:spPr>
                  <a:xfrm>
                    <a:off x="2599700" y="3227800"/>
                    <a:ext cx="3970450" cy="76000"/>
                  </a:xfrm>
                  <a:custGeom>
                    <a:avLst/>
                    <a:gdLst/>
                    <a:ahLst/>
                    <a:cxnLst/>
                    <a:rect l="l" t="t" r="r" b="b"/>
                    <a:pathLst>
                      <a:path w="158818" h="3040" extrusionOk="0">
                        <a:moveTo>
                          <a:pt x="0" y="0"/>
                        </a:moveTo>
                        <a:lnTo>
                          <a:pt x="1338" y="3040"/>
                        </a:lnTo>
                        <a:lnTo>
                          <a:pt x="157055" y="3040"/>
                        </a:lnTo>
                        <a:lnTo>
                          <a:pt x="158818" y="0"/>
                        </a:ln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 name="Google Shape;3576;p93">
                    <a:extLst>
                      <a:ext uri="{FF2B5EF4-FFF2-40B4-BE49-F238E27FC236}">
                        <a16:creationId xmlns:a16="http://schemas.microsoft.com/office/drawing/2014/main" id="{B2AB2322-8E51-D613-A207-7A146CA5DD0A}"/>
                      </a:ext>
                    </a:extLst>
                  </p:cNvPr>
                  <p:cNvSpPr/>
                  <p:nvPr/>
                </p:nvSpPr>
                <p:spPr>
                  <a:xfrm>
                    <a:off x="2535875" y="2055275"/>
                    <a:ext cx="4089000" cy="860225"/>
                  </a:xfrm>
                  <a:custGeom>
                    <a:avLst/>
                    <a:gdLst/>
                    <a:ahLst/>
                    <a:cxnLst/>
                    <a:rect l="l" t="t" r="r" b="b"/>
                    <a:pathLst>
                      <a:path w="163560" h="34409" extrusionOk="0">
                        <a:moveTo>
                          <a:pt x="81734" y="1"/>
                        </a:moveTo>
                        <a:lnTo>
                          <a:pt x="0" y="26840"/>
                        </a:lnTo>
                        <a:lnTo>
                          <a:pt x="426" y="32828"/>
                        </a:lnTo>
                        <a:lnTo>
                          <a:pt x="80883" y="6262"/>
                        </a:lnTo>
                        <a:lnTo>
                          <a:pt x="163559" y="34409"/>
                        </a:lnTo>
                        <a:lnTo>
                          <a:pt x="163559" y="25685"/>
                        </a:lnTo>
                        <a:lnTo>
                          <a:pt x="81734" y="1"/>
                        </a:ln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 name="Google Shape;3577;p93">
                    <a:extLst>
                      <a:ext uri="{FF2B5EF4-FFF2-40B4-BE49-F238E27FC236}">
                        <a16:creationId xmlns:a16="http://schemas.microsoft.com/office/drawing/2014/main" id="{0EFD0E93-77B2-1E8E-8256-70F53BE062A1}"/>
                      </a:ext>
                    </a:extLst>
                  </p:cNvPr>
                  <p:cNvSpPr/>
                  <p:nvPr/>
                </p:nvSpPr>
                <p:spPr>
                  <a:xfrm>
                    <a:off x="2520675" y="2027925"/>
                    <a:ext cx="4104200" cy="860225"/>
                  </a:xfrm>
                  <a:custGeom>
                    <a:avLst/>
                    <a:gdLst/>
                    <a:ahLst/>
                    <a:cxnLst/>
                    <a:rect l="l" t="t" r="r" b="b"/>
                    <a:pathLst>
                      <a:path w="164168" h="34409" extrusionOk="0">
                        <a:moveTo>
                          <a:pt x="82342" y="1"/>
                        </a:moveTo>
                        <a:lnTo>
                          <a:pt x="0" y="26718"/>
                        </a:lnTo>
                        <a:lnTo>
                          <a:pt x="1034" y="32858"/>
                        </a:lnTo>
                        <a:lnTo>
                          <a:pt x="81491" y="6262"/>
                        </a:lnTo>
                        <a:lnTo>
                          <a:pt x="164167" y="34408"/>
                        </a:lnTo>
                        <a:lnTo>
                          <a:pt x="164167" y="25715"/>
                        </a:lnTo>
                        <a:lnTo>
                          <a:pt x="82342" y="1"/>
                        </a:ln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7" name="Google Shape;3578;p93">
                    <a:extLst>
                      <a:ext uri="{FF2B5EF4-FFF2-40B4-BE49-F238E27FC236}">
                        <a16:creationId xmlns:a16="http://schemas.microsoft.com/office/drawing/2014/main" id="{DBBF3885-9865-607D-22C1-A67B4E226D37}"/>
                      </a:ext>
                    </a:extLst>
                  </p:cNvPr>
                  <p:cNvSpPr/>
                  <p:nvPr/>
                </p:nvSpPr>
                <p:spPr>
                  <a:xfrm>
                    <a:off x="5776800" y="3874450"/>
                    <a:ext cx="336650" cy="114025"/>
                  </a:xfrm>
                  <a:custGeom>
                    <a:avLst/>
                    <a:gdLst/>
                    <a:ahLst/>
                    <a:cxnLst/>
                    <a:rect l="l" t="t" r="r" b="b"/>
                    <a:pathLst>
                      <a:path w="13466" h="4561" extrusionOk="0">
                        <a:moveTo>
                          <a:pt x="1" y="1"/>
                        </a:moveTo>
                        <a:lnTo>
                          <a:pt x="1"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 name="Google Shape;3579;p93">
                    <a:extLst>
                      <a:ext uri="{FF2B5EF4-FFF2-40B4-BE49-F238E27FC236}">
                        <a16:creationId xmlns:a16="http://schemas.microsoft.com/office/drawing/2014/main" id="{3B0E8B9B-B936-D55E-A1D4-D1431CC069FB}"/>
                      </a:ext>
                    </a:extLst>
                  </p:cNvPr>
                  <p:cNvSpPr/>
                  <p:nvPr/>
                </p:nvSpPr>
                <p:spPr>
                  <a:xfrm>
                    <a:off x="3091350" y="3977050"/>
                    <a:ext cx="337425" cy="114000"/>
                  </a:xfrm>
                  <a:custGeom>
                    <a:avLst/>
                    <a:gdLst/>
                    <a:ahLst/>
                    <a:cxnLst/>
                    <a:rect l="l" t="t" r="r" b="b"/>
                    <a:pathLst>
                      <a:path w="13497" h="4560" extrusionOk="0">
                        <a:moveTo>
                          <a:pt x="0" y="0"/>
                        </a:moveTo>
                        <a:lnTo>
                          <a:pt x="0" y="4560"/>
                        </a:lnTo>
                        <a:lnTo>
                          <a:pt x="13496" y="4560"/>
                        </a:lnTo>
                        <a:lnTo>
                          <a:pt x="13496"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 name="Google Shape;3580;p93">
                    <a:extLst>
                      <a:ext uri="{FF2B5EF4-FFF2-40B4-BE49-F238E27FC236}">
                        <a16:creationId xmlns:a16="http://schemas.microsoft.com/office/drawing/2014/main" id="{A597693A-6E32-E974-42D4-B4CCDD50A83F}"/>
                      </a:ext>
                    </a:extLst>
                  </p:cNvPr>
                  <p:cNvSpPr/>
                  <p:nvPr/>
                </p:nvSpPr>
                <p:spPr>
                  <a:xfrm>
                    <a:off x="6062525" y="4135850"/>
                    <a:ext cx="337425" cy="114025"/>
                  </a:xfrm>
                  <a:custGeom>
                    <a:avLst/>
                    <a:gdLst/>
                    <a:ahLst/>
                    <a:cxnLst/>
                    <a:rect l="l" t="t" r="r" b="b"/>
                    <a:pathLst>
                      <a:path w="13497" h="4561" extrusionOk="0">
                        <a:moveTo>
                          <a:pt x="1" y="1"/>
                        </a:moveTo>
                        <a:lnTo>
                          <a:pt x="1"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 name="Google Shape;3581;p93">
                    <a:extLst>
                      <a:ext uri="{FF2B5EF4-FFF2-40B4-BE49-F238E27FC236}">
                        <a16:creationId xmlns:a16="http://schemas.microsoft.com/office/drawing/2014/main" id="{63AA5EED-6E91-4C53-C669-AE19BA545A4C}"/>
                      </a:ext>
                    </a:extLst>
                  </p:cNvPr>
                  <p:cNvSpPr/>
                  <p:nvPr/>
                </p:nvSpPr>
                <p:spPr>
                  <a:xfrm>
                    <a:off x="7330800" y="4139650"/>
                    <a:ext cx="337400" cy="114025"/>
                  </a:xfrm>
                  <a:custGeom>
                    <a:avLst/>
                    <a:gdLst/>
                    <a:ahLst/>
                    <a:cxnLst/>
                    <a:rect l="l" t="t" r="r" b="b"/>
                    <a:pathLst>
                      <a:path w="13496" h="4561"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 name="Google Shape;3582;p93">
                    <a:extLst>
                      <a:ext uri="{FF2B5EF4-FFF2-40B4-BE49-F238E27FC236}">
                        <a16:creationId xmlns:a16="http://schemas.microsoft.com/office/drawing/2014/main" id="{C0941F00-1A99-CF2A-59D8-7C28DD866529}"/>
                      </a:ext>
                    </a:extLst>
                  </p:cNvPr>
                  <p:cNvSpPr/>
                  <p:nvPr/>
                </p:nvSpPr>
                <p:spPr>
                  <a:xfrm>
                    <a:off x="5656750" y="4588750"/>
                    <a:ext cx="336650" cy="114000"/>
                  </a:xfrm>
                  <a:custGeom>
                    <a:avLst/>
                    <a:gdLst/>
                    <a:ahLst/>
                    <a:cxnLst/>
                    <a:rect l="l" t="t" r="r" b="b"/>
                    <a:pathLst>
                      <a:path w="13466" h="4560" extrusionOk="0">
                        <a:moveTo>
                          <a:pt x="0" y="1"/>
                        </a:moveTo>
                        <a:lnTo>
                          <a:pt x="0"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2" name="Google Shape;3583;p93">
                    <a:extLst>
                      <a:ext uri="{FF2B5EF4-FFF2-40B4-BE49-F238E27FC236}">
                        <a16:creationId xmlns:a16="http://schemas.microsoft.com/office/drawing/2014/main" id="{AB124123-1CC2-77A6-067E-F424B989BEB7}"/>
                      </a:ext>
                    </a:extLst>
                  </p:cNvPr>
                  <p:cNvSpPr/>
                  <p:nvPr/>
                </p:nvSpPr>
                <p:spPr>
                  <a:xfrm>
                    <a:off x="2114875" y="4312925"/>
                    <a:ext cx="337425" cy="114000"/>
                  </a:xfrm>
                  <a:custGeom>
                    <a:avLst/>
                    <a:gdLst/>
                    <a:ahLst/>
                    <a:cxnLst/>
                    <a:rect l="l" t="t" r="r" b="b"/>
                    <a:pathLst>
                      <a:path w="13497" h="4560" extrusionOk="0">
                        <a:moveTo>
                          <a:pt x="1" y="0"/>
                        </a:moveTo>
                        <a:lnTo>
                          <a:pt x="1" y="4559"/>
                        </a:lnTo>
                        <a:lnTo>
                          <a:pt x="13497" y="4559"/>
                        </a:lnTo>
                        <a:lnTo>
                          <a:pt x="13497"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3" name="Google Shape;3584;p93">
                    <a:extLst>
                      <a:ext uri="{FF2B5EF4-FFF2-40B4-BE49-F238E27FC236}">
                        <a16:creationId xmlns:a16="http://schemas.microsoft.com/office/drawing/2014/main" id="{8BB72F83-EA86-D215-C46F-AF146CFE7F5E}"/>
                      </a:ext>
                    </a:extLst>
                  </p:cNvPr>
                  <p:cNvSpPr/>
                  <p:nvPr/>
                </p:nvSpPr>
                <p:spPr>
                  <a:xfrm>
                    <a:off x="5331500" y="2713350"/>
                    <a:ext cx="336675" cy="114000"/>
                  </a:xfrm>
                  <a:custGeom>
                    <a:avLst/>
                    <a:gdLst/>
                    <a:ahLst/>
                    <a:cxnLst/>
                    <a:rect l="l" t="t" r="r" b="b"/>
                    <a:pathLst>
                      <a:path w="13467" h="4560" extrusionOk="0">
                        <a:moveTo>
                          <a:pt x="1" y="0"/>
                        </a:moveTo>
                        <a:lnTo>
                          <a:pt x="1" y="4560"/>
                        </a:lnTo>
                        <a:lnTo>
                          <a:pt x="13466" y="4560"/>
                        </a:lnTo>
                        <a:lnTo>
                          <a:pt x="13466"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4" name="Google Shape;3585;p93">
                    <a:extLst>
                      <a:ext uri="{FF2B5EF4-FFF2-40B4-BE49-F238E27FC236}">
                        <a16:creationId xmlns:a16="http://schemas.microsoft.com/office/drawing/2014/main" id="{8A386ECF-DD82-42EE-650C-78307D196897}"/>
                      </a:ext>
                    </a:extLst>
                  </p:cNvPr>
                  <p:cNvSpPr/>
                  <p:nvPr/>
                </p:nvSpPr>
                <p:spPr>
                  <a:xfrm>
                    <a:off x="3770700" y="2573525"/>
                    <a:ext cx="337400" cy="114000"/>
                  </a:xfrm>
                  <a:custGeom>
                    <a:avLst/>
                    <a:gdLst/>
                    <a:ahLst/>
                    <a:cxnLst/>
                    <a:rect l="l" t="t" r="r" b="b"/>
                    <a:pathLst>
                      <a:path w="13496" h="4560"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5" name="Google Shape;3586;p93">
                    <a:extLst>
                      <a:ext uri="{FF2B5EF4-FFF2-40B4-BE49-F238E27FC236}">
                        <a16:creationId xmlns:a16="http://schemas.microsoft.com/office/drawing/2014/main" id="{A4AE9D79-CEB6-701E-8889-F9E3000E9B41}"/>
                      </a:ext>
                    </a:extLst>
                  </p:cNvPr>
                  <p:cNvSpPr/>
                  <p:nvPr/>
                </p:nvSpPr>
                <p:spPr>
                  <a:xfrm rot="-61885">
                    <a:off x="3561025" y="3747649"/>
                    <a:ext cx="1938451" cy="1391347"/>
                  </a:xfrm>
                  <a:custGeom>
                    <a:avLst/>
                    <a:gdLst/>
                    <a:ahLst/>
                    <a:cxnLst/>
                    <a:rect l="l" t="t" r="r" b="b"/>
                    <a:pathLst>
                      <a:path w="77541" h="55656" extrusionOk="0">
                        <a:moveTo>
                          <a:pt x="77540" y="1"/>
                        </a:moveTo>
                        <a:lnTo>
                          <a:pt x="1" y="1247"/>
                        </a:lnTo>
                        <a:lnTo>
                          <a:pt x="5381" y="54926"/>
                        </a:lnTo>
                        <a:lnTo>
                          <a:pt x="9211" y="54926"/>
                        </a:lnTo>
                        <a:lnTo>
                          <a:pt x="3466" y="3588"/>
                        </a:lnTo>
                        <a:lnTo>
                          <a:pt x="73954" y="2706"/>
                        </a:lnTo>
                        <a:lnTo>
                          <a:pt x="73954" y="2706"/>
                        </a:lnTo>
                        <a:lnTo>
                          <a:pt x="70519" y="55655"/>
                        </a:lnTo>
                        <a:lnTo>
                          <a:pt x="74501" y="55655"/>
                        </a:lnTo>
                        <a:lnTo>
                          <a:pt x="77540" y="1"/>
                        </a:ln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6" name="Google Shape;3587;p93">
                    <a:extLst>
                      <a:ext uri="{FF2B5EF4-FFF2-40B4-BE49-F238E27FC236}">
                        <a16:creationId xmlns:a16="http://schemas.microsoft.com/office/drawing/2014/main" id="{517C85E2-87FE-FB75-4107-FFED4B02AF3E}"/>
                      </a:ext>
                    </a:extLst>
                  </p:cNvPr>
                  <p:cNvSpPr/>
                  <p:nvPr/>
                </p:nvSpPr>
                <p:spPr>
                  <a:xfrm>
                    <a:off x="6518475" y="2882050"/>
                    <a:ext cx="106400" cy="137550"/>
                  </a:xfrm>
                  <a:custGeom>
                    <a:avLst/>
                    <a:gdLst/>
                    <a:ahLst/>
                    <a:cxnLst/>
                    <a:rect l="l" t="t" r="r" b="b"/>
                    <a:pathLst>
                      <a:path w="4256" h="5502" extrusionOk="0">
                        <a:moveTo>
                          <a:pt x="395" y="0"/>
                        </a:moveTo>
                        <a:lnTo>
                          <a:pt x="0" y="5502"/>
                        </a:lnTo>
                        <a:lnTo>
                          <a:pt x="4255" y="1338"/>
                        </a:lnTo>
                        <a:lnTo>
                          <a:pt x="395" y="0"/>
                        </a:ln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7" name="Google Shape;3588;p93">
                    <a:extLst>
                      <a:ext uri="{FF2B5EF4-FFF2-40B4-BE49-F238E27FC236}">
                        <a16:creationId xmlns:a16="http://schemas.microsoft.com/office/drawing/2014/main" id="{F7EAE44E-2BDA-681D-7558-7E0647AF844F}"/>
                      </a:ext>
                    </a:extLst>
                  </p:cNvPr>
                  <p:cNvSpPr/>
                  <p:nvPr/>
                </p:nvSpPr>
                <p:spPr>
                  <a:xfrm>
                    <a:off x="2546500" y="2845575"/>
                    <a:ext cx="98825" cy="139075"/>
                  </a:xfrm>
                  <a:custGeom>
                    <a:avLst/>
                    <a:gdLst/>
                    <a:ahLst/>
                    <a:cxnLst/>
                    <a:rect l="l" t="t" r="r" b="b"/>
                    <a:pathLst>
                      <a:path w="3953" h="5563" extrusionOk="0">
                        <a:moveTo>
                          <a:pt x="3739" y="0"/>
                        </a:moveTo>
                        <a:lnTo>
                          <a:pt x="1" y="1216"/>
                        </a:lnTo>
                        <a:lnTo>
                          <a:pt x="3952" y="5563"/>
                        </a:lnTo>
                        <a:lnTo>
                          <a:pt x="3739" y="0"/>
                        </a:ln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8" name="Google Shape;3589;p93">
                    <a:extLst>
                      <a:ext uri="{FF2B5EF4-FFF2-40B4-BE49-F238E27FC236}">
                        <a16:creationId xmlns:a16="http://schemas.microsoft.com/office/drawing/2014/main" id="{9E8BEA61-0386-398E-F468-FE19B736860E}"/>
                      </a:ext>
                    </a:extLst>
                  </p:cNvPr>
                  <p:cNvSpPr/>
                  <p:nvPr/>
                </p:nvSpPr>
                <p:spPr>
                  <a:xfrm>
                    <a:off x="4265375" y="2362275"/>
                    <a:ext cx="636050" cy="598050"/>
                  </a:xfrm>
                  <a:custGeom>
                    <a:avLst/>
                    <a:gdLst/>
                    <a:ahLst/>
                    <a:cxnLst/>
                    <a:rect l="l" t="t" r="r" b="b"/>
                    <a:pathLst>
                      <a:path w="25442" h="23922" extrusionOk="0">
                        <a:moveTo>
                          <a:pt x="12098" y="1"/>
                        </a:moveTo>
                        <a:cubicBezTo>
                          <a:pt x="5290" y="1"/>
                          <a:pt x="1" y="5837"/>
                          <a:pt x="1" y="11946"/>
                        </a:cubicBezTo>
                        <a:cubicBezTo>
                          <a:pt x="1" y="19667"/>
                          <a:pt x="6688" y="23922"/>
                          <a:pt x="13527" y="23922"/>
                        </a:cubicBezTo>
                        <a:cubicBezTo>
                          <a:pt x="20335" y="23922"/>
                          <a:pt x="25442" y="17235"/>
                          <a:pt x="25442" y="11095"/>
                        </a:cubicBezTo>
                        <a:cubicBezTo>
                          <a:pt x="25442" y="4985"/>
                          <a:pt x="18907" y="1"/>
                          <a:pt x="12098" y="1"/>
                        </a:cubicBez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9" name="Google Shape;3590;p93">
                    <a:extLst>
                      <a:ext uri="{FF2B5EF4-FFF2-40B4-BE49-F238E27FC236}">
                        <a16:creationId xmlns:a16="http://schemas.microsoft.com/office/drawing/2014/main" id="{EBA1C2EA-3B02-2FFD-C2B6-386B3E794A1E}"/>
                      </a:ext>
                    </a:extLst>
                  </p:cNvPr>
                  <p:cNvSpPr/>
                  <p:nvPr/>
                </p:nvSpPr>
                <p:spPr>
                  <a:xfrm>
                    <a:off x="4247150" y="2353150"/>
                    <a:ext cx="636050" cy="598075"/>
                  </a:xfrm>
                  <a:custGeom>
                    <a:avLst/>
                    <a:gdLst/>
                    <a:ahLst/>
                    <a:cxnLst/>
                    <a:rect l="l" t="t" r="r" b="b"/>
                    <a:pathLst>
                      <a:path w="25442" h="23923" extrusionOk="0">
                        <a:moveTo>
                          <a:pt x="12098" y="1"/>
                        </a:moveTo>
                        <a:cubicBezTo>
                          <a:pt x="5289" y="1"/>
                          <a:pt x="0" y="5837"/>
                          <a:pt x="0" y="11946"/>
                        </a:cubicBezTo>
                        <a:cubicBezTo>
                          <a:pt x="0" y="19697"/>
                          <a:pt x="6718" y="23922"/>
                          <a:pt x="13526" y="23922"/>
                        </a:cubicBezTo>
                        <a:cubicBezTo>
                          <a:pt x="20335" y="23922"/>
                          <a:pt x="25441" y="17235"/>
                          <a:pt x="25441" y="11095"/>
                        </a:cubicBezTo>
                        <a:cubicBezTo>
                          <a:pt x="25441" y="4986"/>
                          <a:pt x="18906" y="1"/>
                          <a:pt x="12098"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40" name="Google Shape;3591;p93">
                    <a:extLst>
                      <a:ext uri="{FF2B5EF4-FFF2-40B4-BE49-F238E27FC236}">
                        <a16:creationId xmlns:a16="http://schemas.microsoft.com/office/drawing/2014/main" id="{22C68BC6-E234-9809-F8ED-DA020EE8FCD8}"/>
                      </a:ext>
                    </a:extLst>
                  </p:cNvPr>
                  <p:cNvSpPr/>
                  <p:nvPr/>
                </p:nvSpPr>
                <p:spPr>
                  <a:xfrm>
                    <a:off x="4331500" y="2385825"/>
                    <a:ext cx="516750" cy="322225"/>
                  </a:xfrm>
                  <a:custGeom>
                    <a:avLst/>
                    <a:gdLst/>
                    <a:ahLst/>
                    <a:cxnLst/>
                    <a:rect l="l" t="t" r="r" b="b"/>
                    <a:pathLst>
                      <a:path w="20670" h="12889" extrusionOk="0">
                        <a:moveTo>
                          <a:pt x="8785" y="1"/>
                        </a:moveTo>
                        <a:cubicBezTo>
                          <a:pt x="5107" y="1"/>
                          <a:pt x="1945" y="1885"/>
                          <a:pt x="0" y="4591"/>
                        </a:cubicBezTo>
                        <a:cubicBezTo>
                          <a:pt x="6626" y="7691"/>
                          <a:pt x="13313" y="10670"/>
                          <a:pt x="20244" y="12889"/>
                        </a:cubicBezTo>
                        <a:cubicBezTo>
                          <a:pt x="20517" y="11916"/>
                          <a:pt x="20669" y="10882"/>
                          <a:pt x="20669" y="9879"/>
                        </a:cubicBezTo>
                        <a:cubicBezTo>
                          <a:pt x="20669" y="4408"/>
                          <a:pt x="14864" y="1"/>
                          <a:pt x="8785" y="1"/>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41" name="Google Shape;3592;p93">
                    <a:extLst>
                      <a:ext uri="{FF2B5EF4-FFF2-40B4-BE49-F238E27FC236}">
                        <a16:creationId xmlns:a16="http://schemas.microsoft.com/office/drawing/2014/main" id="{C8A6B995-9EC1-DDE5-0146-CE6F1EA0A250}"/>
                      </a:ext>
                    </a:extLst>
                  </p:cNvPr>
                  <p:cNvSpPr/>
                  <p:nvPr/>
                </p:nvSpPr>
                <p:spPr>
                  <a:xfrm>
                    <a:off x="4281350" y="2500575"/>
                    <a:ext cx="556250" cy="417975"/>
                  </a:xfrm>
                  <a:custGeom>
                    <a:avLst/>
                    <a:gdLst/>
                    <a:ahLst/>
                    <a:cxnLst/>
                    <a:rect l="l" t="t" r="r" b="b"/>
                    <a:pathLst>
                      <a:path w="22250" h="16719" extrusionOk="0">
                        <a:moveTo>
                          <a:pt x="2006" y="1"/>
                        </a:moveTo>
                        <a:cubicBezTo>
                          <a:pt x="760" y="1794"/>
                          <a:pt x="0" y="3891"/>
                          <a:pt x="0" y="6049"/>
                        </a:cubicBezTo>
                        <a:cubicBezTo>
                          <a:pt x="0" y="12949"/>
                          <a:pt x="5988" y="16718"/>
                          <a:pt x="12067" y="16718"/>
                        </a:cubicBezTo>
                        <a:cubicBezTo>
                          <a:pt x="17022" y="16718"/>
                          <a:pt x="20973" y="12736"/>
                          <a:pt x="22250" y="8299"/>
                        </a:cubicBezTo>
                        <a:cubicBezTo>
                          <a:pt x="15319" y="6080"/>
                          <a:pt x="8632" y="3101"/>
                          <a:pt x="20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42" name="Google Shape;3593;p93">
                    <a:extLst>
                      <a:ext uri="{FF2B5EF4-FFF2-40B4-BE49-F238E27FC236}">
                        <a16:creationId xmlns:a16="http://schemas.microsoft.com/office/drawing/2014/main" id="{6D3D7B3B-3BF2-3319-E6AE-6508F2A604FC}"/>
                      </a:ext>
                    </a:extLst>
                  </p:cNvPr>
                  <p:cNvSpPr/>
                  <p:nvPr/>
                </p:nvSpPr>
                <p:spPr>
                  <a:xfrm>
                    <a:off x="4525275" y="2515775"/>
                    <a:ext cx="79800" cy="160350"/>
                  </a:xfrm>
                  <a:custGeom>
                    <a:avLst/>
                    <a:gdLst/>
                    <a:ahLst/>
                    <a:cxnLst/>
                    <a:rect l="l" t="t" r="r" b="b"/>
                    <a:pathLst>
                      <a:path w="3192" h="6414" extrusionOk="0">
                        <a:moveTo>
                          <a:pt x="1550" y="1"/>
                        </a:moveTo>
                        <a:lnTo>
                          <a:pt x="0" y="2189"/>
                        </a:lnTo>
                        <a:lnTo>
                          <a:pt x="1246" y="2189"/>
                        </a:lnTo>
                        <a:lnTo>
                          <a:pt x="1246" y="6414"/>
                        </a:lnTo>
                        <a:lnTo>
                          <a:pt x="2128" y="6414"/>
                        </a:lnTo>
                        <a:lnTo>
                          <a:pt x="1854" y="1885"/>
                        </a:lnTo>
                        <a:lnTo>
                          <a:pt x="3192" y="1885"/>
                        </a:lnTo>
                        <a:lnTo>
                          <a:pt x="1550" y="1"/>
                        </a:lnTo>
                        <a:close/>
                      </a:path>
                    </a:pathLst>
                  </a:custGeom>
                  <a:solidFill>
                    <a:srgbClr val="645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43" name="Google Shape;3594;p93">
                    <a:extLst>
                      <a:ext uri="{FF2B5EF4-FFF2-40B4-BE49-F238E27FC236}">
                        <a16:creationId xmlns:a16="http://schemas.microsoft.com/office/drawing/2014/main" id="{8CA641DA-9786-A534-62FE-086FC40AB9DB}"/>
                      </a:ext>
                    </a:extLst>
                  </p:cNvPr>
                  <p:cNvSpPr/>
                  <p:nvPr/>
                </p:nvSpPr>
                <p:spPr>
                  <a:xfrm>
                    <a:off x="4553375" y="2593275"/>
                    <a:ext cx="252325" cy="88175"/>
                  </a:xfrm>
                  <a:custGeom>
                    <a:avLst/>
                    <a:gdLst/>
                    <a:ahLst/>
                    <a:cxnLst/>
                    <a:rect l="l" t="t" r="r" b="b"/>
                    <a:pathLst>
                      <a:path w="10093" h="3527" extrusionOk="0">
                        <a:moveTo>
                          <a:pt x="7600" y="1"/>
                        </a:moveTo>
                        <a:lnTo>
                          <a:pt x="7934" y="1217"/>
                        </a:lnTo>
                        <a:lnTo>
                          <a:pt x="1" y="2676"/>
                        </a:lnTo>
                        <a:lnTo>
                          <a:pt x="244" y="3527"/>
                        </a:lnTo>
                        <a:lnTo>
                          <a:pt x="8390" y="1703"/>
                        </a:lnTo>
                        <a:lnTo>
                          <a:pt x="8755" y="3010"/>
                        </a:lnTo>
                        <a:lnTo>
                          <a:pt x="10092" y="913"/>
                        </a:lnTo>
                        <a:lnTo>
                          <a:pt x="7600" y="1"/>
                        </a:lnTo>
                        <a:close/>
                      </a:path>
                    </a:pathLst>
                  </a:custGeom>
                  <a:solidFill>
                    <a:srgbClr val="645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44" name="Google Shape;3595;p93">
                    <a:extLst>
                      <a:ext uri="{FF2B5EF4-FFF2-40B4-BE49-F238E27FC236}">
                        <a16:creationId xmlns:a16="http://schemas.microsoft.com/office/drawing/2014/main" id="{677D331E-474D-DA72-A4C5-634CEE5D958F}"/>
                      </a:ext>
                    </a:extLst>
                  </p:cNvPr>
                  <p:cNvSpPr/>
                  <p:nvPr/>
                </p:nvSpPr>
                <p:spPr>
                  <a:xfrm>
                    <a:off x="1313950" y="3830375"/>
                    <a:ext cx="1361750" cy="101100"/>
                  </a:xfrm>
                  <a:custGeom>
                    <a:avLst/>
                    <a:gdLst/>
                    <a:ahLst/>
                    <a:cxnLst/>
                    <a:rect l="l" t="t" r="r" b="b"/>
                    <a:pathLst>
                      <a:path w="54470" h="4044" extrusionOk="0">
                        <a:moveTo>
                          <a:pt x="54196" y="1"/>
                        </a:moveTo>
                        <a:lnTo>
                          <a:pt x="1" y="1764"/>
                        </a:lnTo>
                        <a:lnTo>
                          <a:pt x="852" y="4043"/>
                        </a:lnTo>
                        <a:lnTo>
                          <a:pt x="54470" y="3466"/>
                        </a:lnTo>
                        <a:lnTo>
                          <a:pt x="54196" y="1"/>
                        </a:ln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45" name="Google Shape;3596;p93">
                    <a:extLst>
                      <a:ext uri="{FF2B5EF4-FFF2-40B4-BE49-F238E27FC236}">
                        <a16:creationId xmlns:a16="http://schemas.microsoft.com/office/drawing/2014/main" id="{EF49A50F-A332-E83F-6447-02185A32CDC9}"/>
                      </a:ext>
                    </a:extLst>
                  </p:cNvPr>
                  <p:cNvSpPr/>
                  <p:nvPr/>
                </p:nvSpPr>
                <p:spPr>
                  <a:xfrm>
                    <a:off x="3756250" y="3931450"/>
                    <a:ext cx="1567675" cy="807025"/>
                  </a:xfrm>
                  <a:custGeom>
                    <a:avLst/>
                    <a:gdLst/>
                    <a:ahLst/>
                    <a:cxnLst/>
                    <a:rect l="l" t="t" r="r" b="b"/>
                    <a:pathLst>
                      <a:path w="62707" h="32281" extrusionOk="0">
                        <a:moveTo>
                          <a:pt x="62707" y="0"/>
                        </a:moveTo>
                        <a:lnTo>
                          <a:pt x="1" y="5077"/>
                        </a:lnTo>
                        <a:lnTo>
                          <a:pt x="3162" y="32281"/>
                        </a:lnTo>
                        <a:lnTo>
                          <a:pt x="60944" y="23071"/>
                        </a:lnTo>
                        <a:lnTo>
                          <a:pt x="62707"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grpSp>
            <p:sp>
              <p:nvSpPr>
                <p:cNvPr id="10" name="Google Shape;3597;p93">
                  <a:extLst>
                    <a:ext uri="{FF2B5EF4-FFF2-40B4-BE49-F238E27FC236}">
                      <a16:creationId xmlns:a16="http://schemas.microsoft.com/office/drawing/2014/main" id="{ECB8A63E-D86E-EC39-814C-E12A8E4A56A3}"/>
                    </a:ext>
                  </a:extLst>
                </p:cNvPr>
                <p:cNvSpPr/>
                <p:nvPr/>
              </p:nvSpPr>
              <p:spPr>
                <a:xfrm>
                  <a:off x="4537825" y="3896350"/>
                  <a:ext cx="74345" cy="883314"/>
                </a:xfrm>
                <a:custGeom>
                  <a:avLst/>
                  <a:gdLst/>
                  <a:ahLst/>
                  <a:cxnLst/>
                  <a:rect l="l" t="t" r="r" b="b"/>
                  <a:pathLst>
                    <a:path w="4405" h="52901" extrusionOk="0">
                      <a:moveTo>
                        <a:pt x="4142" y="0"/>
                      </a:moveTo>
                      <a:lnTo>
                        <a:pt x="4142" y="0"/>
                      </a:lnTo>
                      <a:cubicBezTo>
                        <a:pt x="4139" y="0"/>
                        <a:pt x="4137" y="4"/>
                        <a:pt x="4134" y="12"/>
                      </a:cubicBezTo>
                      <a:cubicBezTo>
                        <a:pt x="4023" y="326"/>
                        <a:pt x="3570" y="431"/>
                        <a:pt x="3016" y="431"/>
                      </a:cubicBezTo>
                      <a:cubicBezTo>
                        <a:pt x="1909" y="431"/>
                        <a:pt x="396" y="12"/>
                        <a:pt x="396" y="12"/>
                      </a:cubicBezTo>
                      <a:lnTo>
                        <a:pt x="1" y="52718"/>
                      </a:lnTo>
                      <a:lnTo>
                        <a:pt x="2432" y="52900"/>
                      </a:lnTo>
                      <a:cubicBezTo>
                        <a:pt x="2432" y="52900"/>
                        <a:pt x="4405" y="0"/>
                        <a:pt x="414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grpSp>
        </p:grpSp>
      </p:grpSp>
      <p:grpSp>
        <p:nvGrpSpPr>
          <p:cNvPr id="208" name="Google Shape;589;p54">
            <a:extLst>
              <a:ext uri="{FF2B5EF4-FFF2-40B4-BE49-F238E27FC236}">
                <a16:creationId xmlns:a16="http://schemas.microsoft.com/office/drawing/2014/main" id="{53F1DD9B-00B2-2DA2-4457-1C3FBFB84743}"/>
              </a:ext>
            </a:extLst>
          </p:cNvPr>
          <p:cNvGrpSpPr/>
          <p:nvPr/>
        </p:nvGrpSpPr>
        <p:grpSpPr>
          <a:xfrm>
            <a:off x="9800019" y="5289572"/>
            <a:ext cx="1212336" cy="1538004"/>
            <a:chOff x="35658225" y="12492275"/>
            <a:chExt cx="1104150" cy="2065350"/>
          </a:xfrm>
        </p:grpSpPr>
        <p:sp>
          <p:nvSpPr>
            <p:cNvPr id="209" name="Google Shape;590;p54">
              <a:extLst>
                <a:ext uri="{FF2B5EF4-FFF2-40B4-BE49-F238E27FC236}">
                  <a16:creationId xmlns:a16="http://schemas.microsoft.com/office/drawing/2014/main" id="{2CD1E28A-FFA5-322D-B6DB-28E523326E12}"/>
                </a:ext>
              </a:extLst>
            </p:cNvPr>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10" name="Google Shape;591;p54">
              <a:extLst>
                <a:ext uri="{FF2B5EF4-FFF2-40B4-BE49-F238E27FC236}">
                  <a16:creationId xmlns:a16="http://schemas.microsoft.com/office/drawing/2014/main" id="{1E273944-A1C6-7014-E4E7-5B96D2222C2A}"/>
                </a:ext>
              </a:extLst>
            </p:cNvPr>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11" name="Google Shape;592;p54">
              <a:extLst>
                <a:ext uri="{FF2B5EF4-FFF2-40B4-BE49-F238E27FC236}">
                  <a16:creationId xmlns:a16="http://schemas.microsoft.com/office/drawing/2014/main" id="{89CFB7DF-0C70-FE70-9614-817D8CF30C31}"/>
                </a:ext>
              </a:extLst>
            </p:cNvPr>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12" name="Google Shape;593;p54">
              <a:extLst>
                <a:ext uri="{FF2B5EF4-FFF2-40B4-BE49-F238E27FC236}">
                  <a16:creationId xmlns:a16="http://schemas.microsoft.com/office/drawing/2014/main" id="{945F3CB3-1A31-F153-9296-CB9C064CF568}"/>
                </a:ext>
              </a:extLst>
            </p:cNvPr>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13" name="Google Shape;594;p54">
              <a:extLst>
                <a:ext uri="{FF2B5EF4-FFF2-40B4-BE49-F238E27FC236}">
                  <a16:creationId xmlns:a16="http://schemas.microsoft.com/office/drawing/2014/main" id="{1011563C-FACE-55A2-314F-1350C3045FE4}"/>
                </a:ext>
              </a:extLst>
            </p:cNvPr>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14" name="Google Shape;595;p54">
              <a:extLst>
                <a:ext uri="{FF2B5EF4-FFF2-40B4-BE49-F238E27FC236}">
                  <a16:creationId xmlns:a16="http://schemas.microsoft.com/office/drawing/2014/main" id="{CF4981B6-CE8E-DC86-24E1-E5A1782FE514}"/>
                </a:ext>
              </a:extLst>
            </p:cNvPr>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15" name="Google Shape;596;p54">
              <a:extLst>
                <a:ext uri="{FF2B5EF4-FFF2-40B4-BE49-F238E27FC236}">
                  <a16:creationId xmlns:a16="http://schemas.microsoft.com/office/drawing/2014/main" id="{7A398E83-31D4-12DE-C7F9-C08EC877C696}"/>
                </a:ext>
              </a:extLst>
            </p:cNvPr>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16" name="Google Shape;597;p54">
              <a:extLst>
                <a:ext uri="{FF2B5EF4-FFF2-40B4-BE49-F238E27FC236}">
                  <a16:creationId xmlns:a16="http://schemas.microsoft.com/office/drawing/2014/main" id="{4F042159-C770-5DF4-0A41-5536F5090AB3}"/>
                </a:ext>
              </a:extLst>
            </p:cNvPr>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17" name="Google Shape;598;p54">
              <a:extLst>
                <a:ext uri="{FF2B5EF4-FFF2-40B4-BE49-F238E27FC236}">
                  <a16:creationId xmlns:a16="http://schemas.microsoft.com/office/drawing/2014/main" id="{CEA34F6B-8346-F637-D490-982DE81D37EE}"/>
                </a:ext>
              </a:extLst>
            </p:cNvPr>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18" name="Google Shape;599;p54">
              <a:extLst>
                <a:ext uri="{FF2B5EF4-FFF2-40B4-BE49-F238E27FC236}">
                  <a16:creationId xmlns:a16="http://schemas.microsoft.com/office/drawing/2014/main" id="{218789BA-8168-8A05-DF32-44F73848E54F}"/>
                </a:ext>
              </a:extLst>
            </p:cNvPr>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19" name="Google Shape;600;p54">
              <a:extLst>
                <a:ext uri="{FF2B5EF4-FFF2-40B4-BE49-F238E27FC236}">
                  <a16:creationId xmlns:a16="http://schemas.microsoft.com/office/drawing/2014/main" id="{FF8E0381-BAE5-7FB9-CF8D-14846275D541}"/>
                </a:ext>
              </a:extLst>
            </p:cNvPr>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0" name="Google Shape;601;p54">
              <a:extLst>
                <a:ext uri="{FF2B5EF4-FFF2-40B4-BE49-F238E27FC236}">
                  <a16:creationId xmlns:a16="http://schemas.microsoft.com/office/drawing/2014/main" id="{BA2D94B0-4C54-D09F-5852-33822EA53749}"/>
                </a:ext>
              </a:extLst>
            </p:cNvPr>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1" name="Google Shape;602;p54">
              <a:extLst>
                <a:ext uri="{FF2B5EF4-FFF2-40B4-BE49-F238E27FC236}">
                  <a16:creationId xmlns:a16="http://schemas.microsoft.com/office/drawing/2014/main" id="{EE5A3CDB-3E1E-1CAF-4407-B76F5E08B8BD}"/>
                </a:ext>
              </a:extLst>
            </p:cNvPr>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2" name="Google Shape;603;p54">
              <a:extLst>
                <a:ext uri="{FF2B5EF4-FFF2-40B4-BE49-F238E27FC236}">
                  <a16:creationId xmlns:a16="http://schemas.microsoft.com/office/drawing/2014/main" id="{2CEB595A-CD70-4F96-68DD-E4DE9974B2DE}"/>
                </a:ext>
              </a:extLst>
            </p:cNvPr>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3" name="Google Shape;604;p54">
              <a:extLst>
                <a:ext uri="{FF2B5EF4-FFF2-40B4-BE49-F238E27FC236}">
                  <a16:creationId xmlns:a16="http://schemas.microsoft.com/office/drawing/2014/main" id="{9A0283BD-4077-CC90-6E17-AE239CF06902}"/>
                </a:ext>
              </a:extLst>
            </p:cNvPr>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4" name="Google Shape;605;p54">
              <a:extLst>
                <a:ext uri="{FF2B5EF4-FFF2-40B4-BE49-F238E27FC236}">
                  <a16:creationId xmlns:a16="http://schemas.microsoft.com/office/drawing/2014/main" id="{6A1D1D59-47DB-92DB-DB04-E44F58529BDD}"/>
                </a:ext>
              </a:extLst>
            </p:cNvPr>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5" name="Google Shape;606;p54">
              <a:extLst>
                <a:ext uri="{FF2B5EF4-FFF2-40B4-BE49-F238E27FC236}">
                  <a16:creationId xmlns:a16="http://schemas.microsoft.com/office/drawing/2014/main" id="{F5377D1E-2A6B-F736-845C-56F760543224}"/>
                </a:ext>
              </a:extLst>
            </p:cNvPr>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6" name="Google Shape;607;p54">
              <a:extLst>
                <a:ext uri="{FF2B5EF4-FFF2-40B4-BE49-F238E27FC236}">
                  <a16:creationId xmlns:a16="http://schemas.microsoft.com/office/drawing/2014/main" id="{3E675964-5BFC-4B7C-0E68-E7943B2C9302}"/>
                </a:ext>
              </a:extLst>
            </p:cNvPr>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7" name="Google Shape;608;p54">
              <a:extLst>
                <a:ext uri="{FF2B5EF4-FFF2-40B4-BE49-F238E27FC236}">
                  <a16:creationId xmlns:a16="http://schemas.microsoft.com/office/drawing/2014/main" id="{A4C2B128-E6A3-4C54-B4DD-4AE08BFFE0A4}"/>
                </a:ext>
              </a:extLst>
            </p:cNvPr>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8" name="Google Shape;609;p54">
              <a:extLst>
                <a:ext uri="{FF2B5EF4-FFF2-40B4-BE49-F238E27FC236}">
                  <a16:creationId xmlns:a16="http://schemas.microsoft.com/office/drawing/2014/main" id="{08D1694A-8D0D-7726-0CF7-649E5DB2DC4A}"/>
                </a:ext>
              </a:extLst>
            </p:cNvPr>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9" name="Google Shape;610;p54">
              <a:extLst>
                <a:ext uri="{FF2B5EF4-FFF2-40B4-BE49-F238E27FC236}">
                  <a16:creationId xmlns:a16="http://schemas.microsoft.com/office/drawing/2014/main" id="{3ECF461B-E889-5AD7-E9CF-18BA8885D02C}"/>
                </a:ext>
              </a:extLst>
            </p:cNvPr>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0" name="Google Shape;611;p54">
              <a:extLst>
                <a:ext uri="{FF2B5EF4-FFF2-40B4-BE49-F238E27FC236}">
                  <a16:creationId xmlns:a16="http://schemas.microsoft.com/office/drawing/2014/main" id="{4FBF856B-A83C-7D60-0F85-82C27E859DD4}"/>
                </a:ext>
              </a:extLst>
            </p:cNvPr>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1" name="Google Shape;612;p54">
              <a:extLst>
                <a:ext uri="{FF2B5EF4-FFF2-40B4-BE49-F238E27FC236}">
                  <a16:creationId xmlns:a16="http://schemas.microsoft.com/office/drawing/2014/main" id="{469C1914-5E59-05BF-1BDD-A8B15221FB7C}"/>
                </a:ext>
              </a:extLst>
            </p:cNvPr>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2" name="Google Shape;613;p54">
              <a:extLst>
                <a:ext uri="{FF2B5EF4-FFF2-40B4-BE49-F238E27FC236}">
                  <a16:creationId xmlns:a16="http://schemas.microsoft.com/office/drawing/2014/main" id="{CD56E371-D9BC-3894-3CCC-0D755A2809F3}"/>
                </a:ext>
              </a:extLst>
            </p:cNvPr>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3" name="Google Shape;614;p54">
              <a:extLst>
                <a:ext uri="{FF2B5EF4-FFF2-40B4-BE49-F238E27FC236}">
                  <a16:creationId xmlns:a16="http://schemas.microsoft.com/office/drawing/2014/main" id="{DCDC8C2F-5754-B204-11BF-6C40BE01C5AE}"/>
                </a:ext>
              </a:extLst>
            </p:cNvPr>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4" name="Google Shape;615;p54">
              <a:extLst>
                <a:ext uri="{FF2B5EF4-FFF2-40B4-BE49-F238E27FC236}">
                  <a16:creationId xmlns:a16="http://schemas.microsoft.com/office/drawing/2014/main" id="{E49D53CF-7C69-EC7C-0E50-EC9C7B44D4CE}"/>
                </a:ext>
              </a:extLst>
            </p:cNvPr>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5" name="Google Shape;616;p54">
              <a:extLst>
                <a:ext uri="{FF2B5EF4-FFF2-40B4-BE49-F238E27FC236}">
                  <a16:creationId xmlns:a16="http://schemas.microsoft.com/office/drawing/2014/main" id="{00F6F332-5603-C9AE-082E-1468E436EB5F}"/>
                </a:ext>
              </a:extLst>
            </p:cNvPr>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6" name="Google Shape;617;p54">
              <a:extLst>
                <a:ext uri="{FF2B5EF4-FFF2-40B4-BE49-F238E27FC236}">
                  <a16:creationId xmlns:a16="http://schemas.microsoft.com/office/drawing/2014/main" id="{BFA2C686-E508-7FED-AFCE-5103B7497226}"/>
                </a:ext>
              </a:extLst>
            </p:cNvPr>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7" name="Google Shape;618;p54">
              <a:extLst>
                <a:ext uri="{FF2B5EF4-FFF2-40B4-BE49-F238E27FC236}">
                  <a16:creationId xmlns:a16="http://schemas.microsoft.com/office/drawing/2014/main" id="{192918F5-7F62-9E9A-5EC6-996ABF2BFE5A}"/>
                </a:ext>
              </a:extLst>
            </p:cNvPr>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8" name="Google Shape;619;p54">
              <a:extLst>
                <a:ext uri="{FF2B5EF4-FFF2-40B4-BE49-F238E27FC236}">
                  <a16:creationId xmlns:a16="http://schemas.microsoft.com/office/drawing/2014/main" id="{0F965082-B50C-0EFD-DB32-06C1DB023E53}"/>
                </a:ext>
              </a:extLst>
            </p:cNvPr>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9" name="Google Shape;620;p54">
              <a:extLst>
                <a:ext uri="{FF2B5EF4-FFF2-40B4-BE49-F238E27FC236}">
                  <a16:creationId xmlns:a16="http://schemas.microsoft.com/office/drawing/2014/main" id="{D2F51C74-CF58-C934-94C5-9D1B12E29F1D}"/>
                </a:ext>
              </a:extLst>
            </p:cNvPr>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0" name="Google Shape;621;p54">
              <a:extLst>
                <a:ext uri="{FF2B5EF4-FFF2-40B4-BE49-F238E27FC236}">
                  <a16:creationId xmlns:a16="http://schemas.microsoft.com/office/drawing/2014/main" id="{0AFCE28B-E7F8-87EF-0DB8-8C13D8A47FD6}"/>
                </a:ext>
              </a:extLst>
            </p:cNvPr>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1" name="Google Shape;622;p54">
              <a:extLst>
                <a:ext uri="{FF2B5EF4-FFF2-40B4-BE49-F238E27FC236}">
                  <a16:creationId xmlns:a16="http://schemas.microsoft.com/office/drawing/2014/main" id="{C6F2F6B5-38DD-B3AA-D1C5-7B4AECE869D1}"/>
                </a:ext>
              </a:extLst>
            </p:cNvPr>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2" name="Google Shape;623;p54">
              <a:extLst>
                <a:ext uri="{FF2B5EF4-FFF2-40B4-BE49-F238E27FC236}">
                  <a16:creationId xmlns:a16="http://schemas.microsoft.com/office/drawing/2014/main" id="{FC6EF406-4E85-189C-10C6-092A59A7E2D3}"/>
                </a:ext>
              </a:extLst>
            </p:cNvPr>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3" name="Google Shape;624;p54">
              <a:extLst>
                <a:ext uri="{FF2B5EF4-FFF2-40B4-BE49-F238E27FC236}">
                  <a16:creationId xmlns:a16="http://schemas.microsoft.com/office/drawing/2014/main" id="{CA0ACEEF-CB60-2139-340B-7911CB86BE20}"/>
                </a:ext>
              </a:extLst>
            </p:cNvPr>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4" name="Google Shape;625;p54">
              <a:extLst>
                <a:ext uri="{FF2B5EF4-FFF2-40B4-BE49-F238E27FC236}">
                  <a16:creationId xmlns:a16="http://schemas.microsoft.com/office/drawing/2014/main" id="{479B44F6-499A-D40D-996F-4312F8B6ED7D}"/>
                </a:ext>
              </a:extLst>
            </p:cNvPr>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5" name="Google Shape;626;p54">
              <a:extLst>
                <a:ext uri="{FF2B5EF4-FFF2-40B4-BE49-F238E27FC236}">
                  <a16:creationId xmlns:a16="http://schemas.microsoft.com/office/drawing/2014/main" id="{C45EE611-2063-C1CC-FF0E-EEA1EC37ECF3}"/>
                </a:ext>
              </a:extLst>
            </p:cNvPr>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6" name="Google Shape;627;p54">
              <a:extLst>
                <a:ext uri="{FF2B5EF4-FFF2-40B4-BE49-F238E27FC236}">
                  <a16:creationId xmlns:a16="http://schemas.microsoft.com/office/drawing/2014/main" id="{B610F335-2B6A-BD41-18EE-B31173CB2D0A}"/>
                </a:ext>
              </a:extLst>
            </p:cNvPr>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7" name="Google Shape;628;p54">
              <a:extLst>
                <a:ext uri="{FF2B5EF4-FFF2-40B4-BE49-F238E27FC236}">
                  <a16:creationId xmlns:a16="http://schemas.microsoft.com/office/drawing/2014/main" id="{467853AF-1C4B-FA23-96F6-E0ACCF098791}"/>
                </a:ext>
              </a:extLst>
            </p:cNvPr>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8" name="Google Shape;629;p54">
              <a:extLst>
                <a:ext uri="{FF2B5EF4-FFF2-40B4-BE49-F238E27FC236}">
                  <a16:creationId xmlns:a16="http://schemas.microsoft.com/office/drawing/2014/main" id="{DF9C494F-9B69-A8F7-6B1B-061616F685CB}"/>
                </a:ext>
              </a:extLst>
            </p:cNvPr>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9" name="Google Shape;630;p54">
              <a:extLst>
                <a:ext uri="{FF2B5EF4-FFF2-40B4-BE49-F238E27FC236}">
                  <a16:creationId xmlns:a16="http://schemas.microsoft.com/office/drawing/2014/main" id="{E99D4F0F-6B00-DFA1-E225-EE8FF5BC75DC}"/>
                </a:ext>
              </a:extLst>
            </p:cNvPr>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0" name="Google Shape;631;p54">
              <a:extLst>
                <a:ext uri="{FF2B5EF4-FFF2-40B4-BE49-F238E27FC236}">
                  <a16:creationId xmlns:a16="http://schemas.microsoft.com/office/drawing/2014/main" id="{ADDC4C01-A67C-5A0C-2AEF-D20DB7734129}"/>
                </a:ext>
              </a:extLst>
            </p:cNvPr>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1" name="Google Shape;632;p54">
              <a:extLst>
                <a:ext uri="{FF2B5EF4-FFF2-40B4-BE49-F238E27FC236}">
                  <a16:creationId xmlns:a16="http://schemas.microsoft.com/office/drawing/2014/main" id="{AB2F05A2-58C9-5FCA-E65B-A189A517CD21}"/>
                </a:ext>
              </a:extLst>
            </p:cNvPr>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2" name="Google Shape;633;p54">
              <a:extLst>
                <a:ext uri="{FF2B5EF4-FFF2-40B4-BE49-F238E27FC236}">
                  <a16:creationId xmlns:a16="http://schemas.microsoft.com/office/drawing/2014/main" id="{99F3DF71-F17A-9F52-D658-3C59550C80EF}"/>
                </a:ext>
              </a:extLst>
            </p:cNvPr>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3" name="Google Shape;634;p54">
              <a:extLst>
                <a:ext uri="{FF2B5EF4-FFF2-40B4-BE49-F238E27FC236}">
                  <a16:creationId xmlns:a16="http://schemas.microsoft.com/office/drawing/2014/main" id="{1C873C92-5772-37A5-195E-C88908E2C0E3}"/>
                </a:ext>
              </a:extLst>
            </p:cNvPr>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4" name="Google Shape;635;p54">
              <a:extLst>
                <a:ext uri="{FF2B5EF4-FFF2-40B4-BE49-F238E27FC236}">
                  <a16:creationId xmlns:a16="http://schemas.microsoft.com/office/drawing/2014/main" id="{42AE3058-A79D-F887-46E9-E9DCDC49BD64}"/>
                </a:ext>
              </a:extLst>
            </p:cNvPr>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5" name="Google Shape;636;p54">
              <a:extLst>
                <a:ext uri="{FF2B5EF4-FFF2-40B4-BE49-F238E27FC236}">
                  <a16:creationId xmlns:a16="http://schemas.microsoft.com/office/drawing/2014/main" id="{9AC00285-70DA-34DE-0B2D-3AE1A0927854}"/>
                </a:ext>
              </a:extLst>
            </p:cNvPr>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6" name="Google Shape;637;p54">
              <a:extLst>
                <a:ext uri="{FF2B5EF4-FFF2-40B4-BE49-F238E27FC236}">
                  <a16:creationId xmlns:a16="http://schemas.microsoft.com/office/drawing/2014/main" id="{D9054883-D179-B3E6-C70E-E593D5477B8F}"/>
                </a:ext>
              </a:extLst>
            </p:cNvPr>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7" name="Google Shape;638;p54">
              <a:extLst>
                <a:ext uri="{FF2B5EF4-FFF2-40B4-BE49-F238E27FC236}">
                  <a16:creationId xmlns:a16="http://schemas.microsoft.com/office/drawing/2014/main" id="{A431ADE9-1C29-A9CD-18F0-9049A688DDCF}"/>
                </a:ext>
              </a:extLst>
            </p:cNvPr>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8" name="Google Shape;639;p54">
              <a:extLst>
                <a:ext uri="{FF2B5EF4-FFF2-40B4-BE49-F238E27FC236}">
                  <a16:creationId xmlns:a16="http://schemas.microsoft.com/office/drawing/2014/main" id="{79705489-4501-A707-F617-5F9ED1C4B5F3}"/>
                </a:ext>
              </a:extLst>
            </p:cNvPr>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9" name="Google Shape;640;p54">
              <a:extLst>
                <a:ext uri="{FF2B5EF4-FFF2-40B4-BE49-F238E27FC236}">
                  <a16:creationId xmlns:a16="http://schemas.microsoft.com/office/drawing/2014/main" id="{EC959191-2CFF-AFD8-EBB3-12BA4536BC9E}"/>
                </a:ext>
              </a:extLst>
            </p:cNvPr>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0" name="Google Shape;641;p54">
              <a:extLst>
                <a:ext uri="{FF2B5EF4-FFF2-40B4-BE49-F238E27FC236}">
                  <a16:creationId xmlns:a16="http://schemas.microsoft.com/office/drawing/2014/main" id="{0D2F9231-AD39-71BA-9418-E56B0A90FD00}"/>
                </a:ext>
              </a:extLst>
            </p:cNvPr>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1" name="Google Shape;642;p54">
              <a:extLst>
                <a:ext uri="{FF2B5EF4-FFF2-40B4-BE49-F238E27FC236}">
                  <a16:creationId xmlns:a16="http://schemas.microsoft.com/office/drawing/2014/main" id="{E80D5257-0B94-1956-24A8-D74D1AE41FC5}"/>
                </a:ext>
              </a:extLst>
            </p:cNvPr>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2" name="Google Shape;643;p54">
              <a:extLst>
                <a:ext uri="{FF2B5EF4-FFF2-40B4-BE49-F238E27FC236}">
                  <a16:creationId xmlns:a16="http://schemas.microsoft.com/office/drawing/2014/main" id="{F43BDB32-461F-816B-C049-12F2DF1DA7F5}"/>
                </a:ext>
              </a:extLst>
            </p:cNvPr>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3" name="Google Shape;644;p54">
              <a:extLst>
                <a:ext uri="{FF2B5EF4-FFF2-40B4-BE49-F238E27FC236}">
                  <a16:creationId xmlns:a16="http://schemas.microsoft.com/office/drawing/2014/main" id="{B6E0E6A9-B4B5-0EF2-B8CA-1622F6E172E6}"/>
                </a:ext>
              </a:extLst>
            </p:cNvPr>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4" name="Google Shape;645;p54">
              <a:extLst>
                <a:ext uri="{FF2B5EF4-FFF2-40B4-BE49-F238E27FC236}">
                  <a16:creationId xmlns:a16="http://schemas.microsoft.com/office/drawing/2014/main" id="{3921FCA0-2D1D-871B-C986-F47E7EFD9026}"/>
                </a:ext>
              </a:extLst>
            </p:cNvPr>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5" name="Google Shape;646;p54">
              <a:extLst>
                <a:ext uri="{FF2B5EF4-FFF2-40B4-BE49-F238E27FC236}">
                  <a16:creationId xmlns:a16="http://schemas.microsoft.com/office/drawing/2014/main" id="{80B962AE-B794-DF42-960E-73BD4F48988C}"/>
                </a:ext>
              </a:extLst>
            </p:cNvPr>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6" name="Google Shape;647;p54">
              <a:extLst>
                <a:ext uri="{FF2B5EF4-FFF2-40B4-BE49-F238E27FC236}">
                  <a16:creationId xmlns:a16="http://schemas.microsoft.com/office/drawing/2014/main" id="{8BF8D60F-CF04-DF73-14C1-6BE5340EF833}"/>
                </a:ext>
              </a:extLst>
            </p:cNvPr>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7" name="Google Shape;648;p54">
              <a:extLst>
                <a:ext uri="{FF2B5EF4-FFF2-40B4-BE49-F238E27FC236}">
                  <a16:creationId xmlns:a16="http://schemas.microsoft.com/office/drawing/2014/main" id="{3974F3B6-7211-C32E-F99C-96140F3431E6}"/>
                </a:ext>
              </a:extLst>
            </p:cNvPr>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8" name="Google Shape;649;p54">
              <a:extLst>
                <a:ext uri="{FF2B5EF4-FFF2-40B4-BE49-F238E27FC236}">
                  <a16:creationId xmlns:a16="http://schemas.microsoft.com/office/drawing/2014/main" id="{9FB18BA8-C840-D324-E624-29010302BED4}"/>
                </a:ext>
              </a:extLst>
            </p:cNvPr>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9" name="Google Shape;650;p54">
              <a:extLst>
                <a:ext uri="{FF2B5EF4-FFF2-40B4-BE49-F238E27FC236}">
                  <a16:creationId xmlns:a16="http://schemas.microsoft.com/office/drawing/2014/main" id="{504A1723-EC19-3543-C4B9-9F4E52C2FA90}"/>
                </a:ext>
              </a:extLst>
            </p:cNvPr>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70" name="Google Shape;651;p54">
              <a:extLst>
                <a:ext uri="{FF2B5EF4-FFF2-40B4-BE49-F238E27FC236}">
                  <a16:creationId xmlns:a16="http://schemas.microsoft.com/office/drawing/2014/main" id="{46347786-521B-0ED3-6602-2B8CB6A8A06A}"/>
                </a:ext>
              </a:extLst>
            </p:cNvPr>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71" name="Google Shape;652;p54">
              <a:extLst>
                <a:ext uri="{FF2B5EF4-FFF2-40B4-BE49-F238E27FC236}">
                  <a16:creationId xmlns:a16="http://schemas.microsoft.com/office/drawing/2014/main" id="{8F08AA5B-FCD3-07F4-2C07-8F608AD51091}"/>
                </a:ext>
              </a:extLst>
            </p:cNvPr>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grpSp>
      <p:grpSp>
        <p:nvGrpSpPr>
          <p:cNvPr id="272" name="Google Shape;653;p54">
            <a:extLst>
              <a:ext uri="{FF2B5EF4-FFF2-40B4-BE49-F238E27FC236}">
                <a16:creationId xmlns:a16="http://schemas.microsoft.com/office/drawing/2014/main" id="{26EFFDCF-5FD9-1C71-26C3-297846A1D252}"/>
              </a:ext>
            </a:extLst>
          </p:cNvPr>
          <p:cNvGrpSpPr/>
          <p:nvPr/>
        </p:nvGrpSpPr>
        <p:grpSpPr>
          <a:xfrm>
            <a:off x="11011476" y="5289571"/>
            <a:ext cx="1283784" cy="1389633"/>
            <a:chOff x="31594325" y="12376475"/>
            <a:chExt cx="1114025" cy="2225925"/>
          </a:xfrm>
        </p:grpSpPr>
        <p:sp>
          <p:nvSpPr>
            <p:cNvPr id="273" name="Google Shape;654;p54">
              <a:extLst>
                <a:ext uri="{FF2B5EF4-FFF2-40B4-BE49-F238E27FC236}">
                  <a16:creationId xmlns:a16="http://schemas.microsoft.com/office/drawing/2014/main" id="{8BA2440C-97D4-9CF4-D506-1BA113B1CC45}"/>
                </a:ext>
              </a:extLst>
            </p:cNvPr>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74" name="Google Shape;655;p54">
              <a:extLst>
                <a:ext uri="{FF2B5EF4-FFF2-40B4-BE49-F238E27FC236}">
                  <a16:creationId xmlns:a16="http://schemas.microsoft.com/office/drawing/2014/main" id="{D816EBBF-48DB-99CB-909B-2E8359DABE76}"/>
                </a:ext>
              </a:extLst>
            </p:cNvPr>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75" name="Google Shape;656;p54">
              <a:extLst>
                <a:ext uri="{FF2B5EF4-FFF2-40B4-BE49-F238E27FC236}">
                  <a16:creationId xmlns:a16="http://schemas.microsoft.com/office/drawing/2014/main" id="{0D30F03B-2BE7-B6E7-BD89-AFFF9CB7634D}"/>
                </a:ext>
              </a:extLst>
            </p:cNvPr>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76" name="Google Shape;657;p54">
              <a:extLst>
                <a:ext uri="{FF2B5EF4-FFF2-40B4-BE49-F238E27FC236}">
                  <a16:creationId xmlns:a16="http://schemas.microsoft.com/office/drawing/2014/main" id="{ECF40D76-7E06-4A40-F96E-BF2282DF94A1}"/>
                </a:ext>
              </a:extLst>
            </p:cNvPr>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77" name="Google Shape;658;p54">
              <a:extLst>
                <a:ext uri="{FF2B5EF4-FFF2-40B4-BE49-F238E27FC236}">
                  <a16:creationId xmlns:a16="http://schemas.microsoft.com/office/drawing/2014/main" id="{FC03D14A-E2AE-4538-B9D8-7109475E3934}"/>
                </a:ext>
              </a:extLst>
            </p:cNvPr>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78" name="Google Shape;659;p54">
              <a:extLst>
                <a:ext uri="{FF2B5EF4-FFF2-40B4-BE49-F238E27FC236}">
                  <a16:creationId xmlns:a16="http://schemas.microsoft.com/office/drawing/2014/main" id="{8AA9B1EE-196D-72DC-1126-3F6AF8075E56}"/>
                </a:ext>
              </a:extLst>
            </p:cNvPr>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79" name="Google Shape;660;p54">
              <a:extLst>
                <a:ext uri="{FF2B5EF4-FFF2-40B4-BE49-F238E27FC236}">
                  <a16:creationId xmlns:a16="http://schemas.microsoft.com/office/drawing/2014/main" id="{A01EBF18-8944-A1A0-8C67-730A45ED8EE1}"/>
                </a:ext>
              </a:extLst>
            </p:cNvPr>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0" name="Google Shape;661;p54">
              <a:extLst>
                <a:ext uri="{FF2B5EF4-FFF2-40B4-BE49-F238E27FC236}">
                  <a16:creationId xmlns:a16="http://schemas.microsoft.com/office/drawing/2014/main" id="{3CA673FB-3D36-18D4-6F72-C653C72CE5F2}"/>
                </a:ext>
              </a:extLst>
            </p:cNvPr>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1" name="Google Shape;662;p54">
              <a:extLst>
                <a:ext uri="{FF2B5EF4-FFF2-40B4-BE49-F238E27FC236}">
                  <a16:creationId xmlns:a16="http://schemas.microsoft.com/office/drawing/2014/main" id="{25C4CE38-9D7C-1E8D-B796-CA3EC213F4AE}"/>
                </a:ext>
              </a:extLst>
            </p:cNvPr>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2" name="Google Shape;663;p54">
              <a:extLst>
                <a:ext uri="{FF2B5EF4-FFF2-40B4-BE49-F238E27FC236}">
                  <a16:creationId xmlns:a16="http://schemas.microsoft.com/office/drawing/2014/main" id="{45DC5124-FAE3-E4E8-3126-C47816950695}"/>
                </a:ext>
              </a:extLst>
            </p:cNvPr>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3" name="Google Shape;664;p54">
              <a:extLst>
                <a:ext uri="{FF2B5EF4-FFF2-40B4-BE49-F238E27FC236}">
                  <a16:creationId xmlns:a16="http://schemas.microsoft.com/office/drawing/2014/main" id="{9D15A9AF-97DE-CBD5-1543-F389D699DFF7}"/>
                </a:ext>
              </a:extLst>
            </p:cNvPr>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4" name="Google Shape;665;p54">
              <a:extLst>
                <a:ext uri="{FF2B5EF4-FFF2-40B4-BE49-F238E27FC236}">
                  <a16:creationId xmlns:a16="http://schemas.microsoft.com/office/drawing/2014/main" id="{86DE5C30-8D2E-4A71-53E9-54ADDE891ABB}"/>
                </a:ext>
              </a:extLst>
            </p:cNvPr>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5" name="Google Shape;666;p54">
              <a:extLst>
                <a:ext uri="{FF2B5EF4-FFF2-40B4-BE49-F238E27FC236}">
                  <a16:creationId xmlns:a16="http://schemas.microsoft.com/office/drawing/2014/main" id="{07FB99A8-ACEB-8789-0235-184412735AE2}"/>
                </a:ext>
              </a:extLst>
            </p:cNvPr>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6" name="Google Shape;667;p54">
              <a:extLst>
                <a:ext uri="{FF2B5EF4-FFF2-40B4-BE49-F238E27FC236}">
                  <a16:creationId xmlns:a16="http://schemas.microsoft.com/office/drawing/2014/main" id="{C059EA41-381F-A5E9-E29B-5EF266D894BA}"/>
                </a:ext>
              </a:extLst>
            </p:cNvPr>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7" name="Google Shape;668;p54">
              <a:extLst>
                <a:ext uri="{FF2B5EF4-FFF2-40B4-BE49-F238E27FC236}">
                  <a16:creationId xmlns:a16="http://schemas.microsoft.com/office/drawing/2014/main" id="{1E704AB7-58D6-667F-947C-81823BDF8FE3}"/>
                </a:ext>
              </a:extLst>
            </p:cNvPr>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8" name="Google Shape;669;p54">
              <a:extLst>
                <a:ext uri="{FF2B5EF4-FFF2-40B4-BE49-F238E27FC236}">
                  <a16:creationId xmlns:a16="http://schemas.microsoft.com/office/drawing/2014/main" id="{8BD22B95-1448-FCB4-F4A7-F9B06E37D9FD}"/>
                </a:ext>
              </a:extLst>
            </p:cNvPr>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9" name="Google Shape;670;p54">
              <a:extLst>
                <a:ext uri="{FF2B5EF4-FFF2-40B4-BE49-F238E27FC236}">
                  <a16:creationId xmlns:a16="http://schemas.microsoft.com/office/drawing/2014/main" id="{47BA489E-B043-C9E5-6128-B9E0A80C0107}"/>
                </a:ext>
              </a:extLst>
            </p:cNvPr>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0" name="Google Shape;671;p54">
              <a:extLst>
                <a:ext uri="{FF2B5EF4-FFF2-40B4-BE49-F238E27FC236}">
                  <a16:creationId xmlns:a16="http://schemas.microsoft.com/office/drawing/2014/main" id="{70C1166F-4DC1-6A30-F8EA-1492AD344A46}"/>
                </a:ext>
              </a:extLst>
            </p:cNvPr>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1" name="Google Shape;672;p54">
              <a:extLst>
                <a:ext uri="{FF2B5EF4-FFF2-40B4-BE49-F238E27FC236}">
                  <a16:creationId xmlns:a16="http://schemas.microsoft.com/office/drawing/2014/main" id="{2FE659C5-96EC-8B67-8E95-7DF7636AC946}"/>
                </a:ext>
              </a:extLst>
            </p:cNvPr>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2" name="Google Shape;673;p54">
              <a:extLst>
                <a:ext uri="{FF2B5EF4-FFF2-40B4-BE49-F238E27FC236}">
                  <a16:creationId xmlns:a16="http://schemas.microsoft.com/office/drawing/2014/main" id="{0466F794-5AC1-EB6E-C0FB-28A0433D09BB}"/>
                </a:ext>
              </a:extLst>
            </p:cNvPr>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3" name="Google Shape;674;p54">
              <a:extLst>
                <a:ext uri="{FF2B5EF4-FFF2-40B4-BE49-F238E27FC236}">
                  <a16:creationId xmlns:a16="http://schemas.microsoft.com/office/drawing/2014/main" id="{061AC757-C415-B984-F2F9-B8CACB0B7BE4}"/>
                </a:ext>
              </a:extLst>
            </p:cNvPr>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4" name="Google Shape;675;p54">
              <a:extLst>
                <a:ext uri="{FF2B5EF4-FFF2-40B4-BE49-F238E27FC236}">
                  <a16:creationId xmlns:a16="http://schemas.microsoft.com/office/drawing/2014/main" id="{D819907E-3526-CCE3-2ED2-39F0058DF1D2}"/>
                </a:ext>
              </a:extLst>
            </p:cNvPr>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5" name="Google Shape;676;p54">
              <a:extLst>
                <a:ext uri="{FF2B5EF4-FFF2-40B4-BE49-F238E27FC236}">
                  <a16:creationId xmlns:a16="http://schemas.microsoft.com/office/drawing/2014/main" id="{ABF071DF-35E8-2614-950C-6B970B9CB026}"/>
                </a:ext>
              </a:extLst>
            </p:cNvPr>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6" name="Google Shape;677;p54">
              <a:extLst>
                <a:ext uri="{FF2B5EF4-FFF2-40B4-BE49-F238E27FC236}">
                  <a16:creationId xmlns:a16="http://schemas.microsoft.com/office/drawing/2014/main" id="{A05ACF8D-0AA4-6ADA-756C-8B0054F86652}"/>
                </a:ext>
              </a:extLst>
            </p:cNvPr>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7" name="Google Shape;678;p54">
              <a:extLst>
                <a:ext uri="{FF2B5EF4-FFF2-40B4-BE49-F238E27FC236}">
                  <a16:creationId xmlns:a16="http://schemas.microsoft.com/office/drawing/2014/main" id="{D30B9994-5371-51A6-4613-36BEA91A2341}"/>
                </a:ext>
              </a:extLst>
            </p:cNvPr>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8" name="Google Shape;679;p54">
              <a:extLst>
                <a:ext uri="{FF2B5EF4-FFF2-40B4-BE49-F238E27FC236}">
                  <a16:creationId xmlns:a16="http://schemas.microsoft.com/office/drawing/2014/main" id="{9FB223FB-245E-9AA2-251A-5AEFBA9F8D81}"/>
                </a:ext>
              </a:extLst>
            </p:cNvPr>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9" name="Google Shape;680;p54">
              <a:extLst>
                <a:ext uri="{FF2B5EF4-FFF2-40B4-BE49-F238E27FC236}">
                  <a16:creationId xmlns:a16="http://schemas.microsoft.com/office/drawing/2014/main" id="{6465559C-A2CC-72F3-1ED7-3634BF3FC842}"/>
                </a:ext>
              </a:extLst>
            </p:cNvPr>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0" name="Google Shape;681;p54">
              <a:extLst>
                <a:ext uri="{FF2B5EF4-FFF2-40B4-BE49-F238E27FC236}">
                  <a16:creationId xmlns:a16="http://schemas.microsoft.com/office/drawing/2014/main" id="{7C2C703B-2A33-48D7-7C54-71A8D185A487}"/>
                </a:ext>
              </a:extLst>
            </p:cNvPr>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1" name="Google Shape;682;p54">
              <a:extLst>
                <a:ext uri="{FF2B5EF4-FFF2-40B4-BE49-F238E27FC236}">
                  <a16:creationId xmlns:a16="http://schemas.microsoft.com/office/drawing/2014/main" id="{E6275114-022B-022A-7C6D-7CA08BC3E155}"/>
                </a:ext>
              </a:extLst>
            </p:cNvPr>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2" name="Google Shape;683;p54">
              <a:extLst>
                <a:ext uri="{FF2B5EF4-FFF2-40B4-BE49-F238E27FC236}">
                  <a16:creationId xmlns:a16="http://schemas.microsoft.com/office/drawing/2014/main" id="{725A383E-66B1-2203-BC0E-193203CFE2BB}"/>
                </a:ext>
              </a:extLst>
            </p:cNvPr>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3" name="Google Shape;684;p54">
              <a:extLst>
                <a:ext uri="{FF2B5EF4-FFF2-40B4-BE49-F238E27FC236}">
                  <a16:creationId xmlns:a16="http://schemas.microsoft.com/office/drawing/2014/main" id="{02E578E3-90C5-5047-6B3D-74E12C0E3A81}"/>
                </a:ext>
              </a:extLst>
            </p:cNvPr>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4" name="Google Shape;685;p54">
              <a:extLst>
                <a:ext uri="{FF2B5EF4-FFF2-40B4-BE49-F238E27FC236}">
                  <a16:creationId xmlns:a16="http://schemas.microsoft.com/office/drawing/2014/main" id="{C07DDE4E-BA0E-01F4-705E-4D5DCB763C60}"/>
                </a:ext>
              </a:extLst>
            </p:cNvPr>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5" name="Google Shape;686;p54">
              <a:extLst>
                <a:ext uri="{FF2B5EF4-FFF2-40B4-BE49-F238E27FC236}">
                  <a16:creationId xmlns:a16="http://schemas.microsoft.com/office/drawing/2014/main" id="{112D4990-FDBD-BCB6-3FB4-D9E8BB0234D1}"/>
                </a:ext>
              </a:extLst>
            </p:cNvPr>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6" name="Google Shape;687;p54">
              <a:extLst>
                <a:ext uri="{FF2B5EF4-FFF2-40B4-BE49-F238E27FC236}">
                  <a16:creationId xmlns:a16="http://schemas.microsoft.com/office/drawing/2014/main" id="{04AC3F46-A3D9-D109-E093-E6BAFD903528}"/>
                </a:ext>
              </a:extLst>
            </p:cNvPr>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7" name="Google Shape;688;p54">
              <a:extLst>
                <a:ext uri="{FF2B5EF4-FFF2-40B4-BE49-F238E27FC236}">
                  <a16:creationId xmlns:a16="http://schemas.microsoft.com/office/drawing/2014/main" id="{3A2B2907-A10E-09E8-DE48-9A6C2360BD90}"/>
                </a:ext>
              </a:extLst>
            </p:cNvPr>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8" name="Google Shape;689;p54">
              <a:extLst>
                <a:ext uri="{FF2B5EF4-FFF2-40B4-BE49-F238E27FC236}">
                  <a16:creationId xmlns:a16="http://schemas.microsoft.com/office/drawing/2014/main" id="{CB3D0A51-13CB-F271-B857-EEBC2040AA31}"/>
                </a:ext>
              </a:extLst>
            </p:cNvPr>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9" name="Google Shape;690;p54">
              <a:extLst>
                <a:ext uri="{FF2B5EF4-FFF2-40B4-BE49-F238E27FC236}">
                  <a16:creationId xmlns:a16="http://schemas.microsoft.com/office/drawing/2014/main" id="{4C2F42D8-8828-9639-1289-C9865D412DA3}"/>
                </a:ext>
              </a:extLst>
            </p:cNvPr>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0" name="Google Shape;691;p54">
              <a:extLst>
                <a:ext uri="{FF2B5EF4-FFF2-40B4-BE49-F238E27FC236}">
                  <a16:creationId xmlns:a16="http://schemas.microsoft.com/office/drawing/2014/main" id="{0D39C70E-3C24-285E-EB16-7BC8ABE51C52}"/>
                </a:ext>
              </a:extLst>
            </p:cNvPr>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1" name="Google Shape;692;p54">
              <a:extLst>
                <a:ext uri="{FF2B5EF4-FFF2-40B4-BE49-F238E27FC236}">
                  <a16:creationId xmlns:a16="http://schemas.microsoft.com/office/drawing/2014/main" id="{2A0602D6-6C8A-6633-FF18-A95C27E71C0C}"/>
                </a:ext>
              </a:extLst>
            </p:cNvPr>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2" name="Google Shape;693;p54">
              <a:extLst>
                <a:ext uri="{FF2B5EF4-FFF2-40B4-BE49-F238E27FC236}">
                  <a16:creationId xmlns:a16="http://schemas.microsoft.com/office/drawing/2014/main" id="{98DDB725-5749-BE4D-A5FF-EAFAAB3D7419}"/>
                </a:ext>
              </a:extLst>
            </p:cNvPr>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3" name="Google Shape;694;p54">
              <a:extLst>
                <a:ext uri="{FF2B5EF4-FFF2-40B4-BE49-F238E27FC236}">
                  <a16:creationId xmlns:a16="http://schemas.microsoft.com/office/drawing/2014/main" id="{70805C65-BBDC-C41C-D783-41BF527FAAEB}"/>
                </a:ext>
              </a:extLst>
            </p:cNvPr>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4" name="Google Shape;695;p54">
              <a:extLst>
                <a:ext uri="{FF2B5EF4-FFF2-40B4-BE49-F238E27FC236}">
                  <a16:creationId xmlns:a16="http://schemas.microsoft.com/office/drawing/2014/main" id="{8DD4FB60-910D-0D2E-93FD-5FD7C60762A3}"/>
                </a:ext>
              </a:extLst>
            </p:cNvPr>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5" name="Google Shape;696;p54">
              <a:extLst>
                <a:ext uri="{FF2B5EF4-FFF2-40B4-BE49-F238E27FC236}">
                  <a16:creationId xmlns:a16="http://schemas.microsoft.com/office/drawing/2014/main" id="{4CAB5CD4-ACF4-261C-6D3A-9F77D89DF227}"/>
                </a:ext>
              </a:extLst>
            </p:cNvPr>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6" name="Google Shape;697;p54">
              <a:extLst>
                <a:ext uri="{FF2B5EF4-FFF2-40B4-BE49-F238E27FC236}">
                  <a16:creationId xmlns:a16="http://schemas.microsoft.com/office/drawing/2014/main" id="{6678D2B4-CFEF-C381-CCAA-61F1F2CBED98}"/>
                </a:ext>
              </a:extLst>
            </p:cNvPr>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7" name="Google Shape;698;p54">
              <a:extLst>
                <a:ext uri="{FF2B5EF4-FFF2-40B4-BE49-F238E27FC236}">
                  <a16:creationId xmlns:a16="http://schemas.microsoft.com/office/drawing/2014/main" id="{507B3EFD-745D-DF8D-9B84-9BB6C568CFB0}"/>
                </a:ext>
              </a:extLst>
            </p:cNvPr>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8" name="Google Shape;699;p54">
              <a:extLst>
                <a:ext uri="{FF2B5EF4-FFF2-40B4-BE49-F238E27FC236}">
                  <a16:creationId xmlns:a16="http://schemas.microsoft.com/office/drawing/2014/main" id="{B1F22029-DBC2-7615-A6AC-0C4F6C349D7C}"/>
                </a:ext>
              </a:extLst>
            </p:cNvPr>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9" name="Google Shape;700;p54">
              <a:extLst>
                <a:ext uri="{FF2B5EF4-FFF2-40B4-BE49-F238E27FC236}">
                  <a16:creationId xmlns:a16="http://schemas.microsoft.com/office/drawing/2014/main" id="{C1792A5B-F9AF-E350-9E17-5A6103ADB046}"/>
                </a:ext>
              </a:extLst>
            </p:cNvPr>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20" name="Google Shape;701;p54">
              <a:extLst>
                <a:ext uri="{FF2B5EF4-FFF2-40B4-BE49-F238E27FC236}">
                  <a16:creationId xmlns:a16="http://schemas.microsoft.com/office/drawing/2014/main" id="{80963E6B-5508-09A5-0665-EDFE7CB37661}"/>
                </a:ext>
              </a:extLst>
            </p:cNvPr>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21" name="Google Shape;702;p54">
              <a:extLst>
                <a:ext uri="{FF2B5EF4-FFF2-40B4-BE49-F238E27FC236}">
                  <a16:creationId xmlns:a16="http://schemas.microsoft.com/office/drawing/2014/main" id="{65137872-3055-4941-D5C8-44DB9FEE1F42}"/>
                </a:ext>
              </a:extLst>
            </p:cNvPr>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22" name="Google Shape;703;p54">
              <a:extLst>
                <a:ext uri="{FF2B5EF4-FFF2-40B4-BE49-F238E27FC236}">
                  <a16:creationId xmlns:a16="http://schemas.microsoft.com/office/drawing/2014/main" id="{18C63590-FD3A-395A-3DB0-66C80322A3FD}"/>
                </a:ext>
              </a:extLst>
            </p:cNvPr>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23" name="Google Shape;704;p54">
              <a:extLst>
                <a:ext uri="{FF2B5EF4-FFF2-40B4-BE49-F238E27FC236}">
                  <a16:creationId xmlns:a16="http://schemas.microsoft.com/office/drawing/2014/main" id="{5701B561-6899-E741-0177-C36DFE147B60}"/>
                </a:ext>
              </a:extLst>
            </p:cNvPr>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24" name="Google Shape;705;p54">
              <a:extLst>
                <a:ext uri="{FF2B5EF4-FFF2-40B4-BE49-F238E27FC236}">
                  <a16:creationId xmlns:a16="http://schemas.microsoft.com/office/drawing/2014/main" id="{D7177506-FAED-1575-CAAB-0C41574F8964}"/>
                </a:ext>
              </a:extLst>
            </p:cNvPr>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25" name="Google Shape;706;p54">
              <a:extLst>
                <a:ext uri="{FF2B5EF4-FFF2-40B4-BE49-F238E27FC236}">
                  <a16:creationId xmlns:a16="http://schemas.microsoft.com/office/drawing/2014/main" id="{077D08B7-2BAA-E008-9118-C0C2749A8095}"/>
                </a:ext>
              </a:extLst>
            </p:cNvPr>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26" name="Google Shape;707;p54">
              <a:extLst>
                <a:ext uri="{FF2B5EF4-FFF2-40B4-BE49-F238E27FC236}">
                  <a16:creationId xmlns:a16="http://schemas.microsoft.com/office/drawing/2014/main" id="{110A7817-A80F-D4D3-81C6-48691BEC1480}"/>
                </a:ext>
              </a:extLst>
            </p:cNvPr>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27" name="Google Shape;708;p54">
              <a:extLst>
                <a:ext uri="{FF2B5EF4-FFF2-40B4-BE49-F238E27FC236}">
                  <a16:creationId xmlns:a16="http://schemas.microsoft.com/office/drawing/2014/main" id="{2805B8AA-DAD0-52C8-9C8D-F2C2EA886B5B}"/>
                </a:ext>
              </a:extLst>
            </p:cNvPr>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grpSp>
      <p:sp>
        <p:nvSpPr>
          <p:cNvPr id="328" name="Google Shape;2914;p86">
            <a:extLst>
              <a:ext uri="{FF2B5EF4-FFF2-40B4-BE49-F238E27FC236}">
                <a16:creationId xmlns:a16="http://schemas.microsoft.com/office/drawing/2014/main" id="{044ADC5D-6533-A7CC-9371-F7B668852175}"/>
              </a:ext>
            </a:extLst>
          </p:cNvPr>
          <p:cNvSpPr/>
          <p:nvPr/>
        </p:nvSpPr>
        <p:spPr>
          <a:xfrm>
            <a:off x="10188621" y="25699"/>
            <a:ext cx="2199685" cy="1129379"/>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rgbClr val="98DA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Tree>
    <p:extLst>
      <p:ext uri="{BB962C8B-B14F-4D97-AF65-F5344CB8AC3E}">
        <p14:creationId xmlns:p14="http://schemas.microsoft.com/office/powerpoint/2010/main" val="3931573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E80B5-0B12-2240-06EC-29A9AD9BF5A1}"/>
              </a:ext>
            </a:extLst>
          </p:cNvPr>
          <p:cNvSpPr>
            <a:spLocks noGrp="1"/>
          </p:cNvSpPr>
          <p:nvPr>
            <p:ph type="title"/>
          </p:nvPr>
        </p:nvSpPr>
        <p:spPr/>
        <p:txBody>
          <a:bodyPr/>
          <a:lstStyle/>
          <a:p>
            <a:endParaRPr lang="en-VN"/>
          </a:p>
        </p:txBody>
      </p:sp>
      <p:pic>
        <p:nvPicPr>
          <p:cNvPr id="5" name="Content Placeholder 4">
            <a:extLst>
              <a:ext uri="{FF2B5EF4-FFF2-40B4-BE49-F238E27FC236}">
                <a16:creationId xmlns:a16="http://schemas.microsoft.com/office/drawing/2014/main" id="{3FF4F0A0-6F3C-85FC-33A7-57287D2647C1}"/>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30474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115E5-235B-CBF2-DF32-C0E570840913}"/>
              </a:ext>
            </a:extLst>
          </p:cNvPr>
          <p:cNvSpPr>
            <a:spLocks noGrp="1"/>
          </p:cNvSpPr>
          <p:nvPr>
            <p:ph type="title"/>
          </p:nvPr>
        </p:nvSpPr>
        <p:spPr/>
        <p:txBody>
          <a:bodyPr/>
          <a:lstStyle/>
          <a:p>
            <a:endParaRPr lang="en-VN"/>
          </a:p>
        </p:txBody>
      </p:sp>
      <p:pic>
        <p:nvPicPr>
          <p:cNvPr id="5" name="Content Placeholder 4">
            <a:extLst>
              <a:ext uri="{FF2B5EF4-FFF2-40B4-BE49-F238E27FC236}">
                <a16:creationId xmlns:a16="http://schemas.microsoft.com/office/drawing/2014/main" id="{2217B7EF-0F27-2017-E7E8-A32D35F1708E}"/>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2849533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EC88D-140E-FD8C-1D0F-41C675B57FBB}"/>
              </a:ext>
            </a:extLst>
          </p:cNvPr>
          <p:cNvSpPr>
            <a:spLocks noGrp="1"/>
          </p:cNvSpPr>
          <p:nvPr>
            <p:ph type="title"/>
          </p:nvPr>
        </p:nvSpPr>
        <p:spPr/>
        <p:txBody>
          <a:bodyPr/>
          <a:lstStyle/>
          <a:p>
            <a:endParaRPr lang="en-VN"/>
          </a:p>
        </p:txBody>
      </p:sp>
      <p:pic>
        <p:nvPicPr>
          <p:cNvPr id="5" name="Content Placeholder 4">
            <a:extLst>
              <a:ext uri="{FF2B5EF4-FFF2-40B4-BE49-F238E27FC236}">
                <a16:creationId xmlns:a16="http://schemas.microsoft.com/office/drawing/2014/main" id="{713571A6-F997-AE81-218A-11D180E92087}"/>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3464245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724CC-FE6E-FD82-61CD-B1ED56342BD4}"/>
              </a:ext>
            </a:extLst>
          </p:cNvPr>
          <p:cNvSpPr>
            <a:spLocks noGrp="1"/>
          </p:cNvSpPr>
          <p:nvPr>
            <p:ph type="title"/>
          </p:nvPr>
        </p:nvSpPr>
        <p:spPr/>
        <p:txBody>
          <a:bodyPr/>
          <a:lstStyle/>
          <a:p>
            <a:endParaRPr lang="en-VN"/>
          </a:p>
        </p:txBody>
      </p:sp>
      <p:pic>
        <p:nvPicPr>
          <p:cNvPr id="5" name="Content Placeholder 4">
            <a:extLst>
              <a:ext uri="{FF2B5EF4-FFF2-40B4-BE49-F238E27FC236}">
                <a16:creationId xmlns:a16="http://schemas.microsoft.com/office/drawing/2014/main" id="{660BBC28-ECB6-E102-3A38-3F312AB01070}"/>
              </a:ext>
            </a:extLst>
          </p:cNvPr>
          <p:cNvPicPr>
            <a:picLocks noGrp="1" noChangeAspect="1"/>
          </p:cNvPicPr>
          <p:nvPr>
            <p:ph idx="1"/>
          </p:nvPr>
        </p:nvPicPr>
        <p:blipFill>
          <a:blip r:embed="rId2"/>
          <a:stretch>
            <a:fillRect/>
          </a:stretch>
        </p:blipFill>
        <p:spPr>
          <a:xfrm>
            <a:off x="1" y="0"/>
            <a:ext cx="12192000" cy="6858000"/>
          </a:xfrm>
        </p:spPr>
      </p:pic>
    </p:spTree>
    <p:extLst>
      <p:ext uri="{BB962C8B-B14F-4D97-AF65-F5344CB8AC3E}">
        <p14:creationId xmlns:p14="http://schemas.microsoft.com/office/powerpoint/2010/main" val="2413293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4344C-4F65-A1FB-AD37-D08A6684614D}"/>
              </a:ext>
            </a:extLst>
          </p:cNvPr>
          <p:cNvSpPr>
            <a:spLocks noGrp="1"/>
          </p:cNvSpPr>
          <p:nvPr>
            <p:ph type="title"/>
          </p:nvPr>
        </p:nvSpPr>
        <p:spPr>
          <a:xfrm>
            <a:off x="198974" y="2021185"/>
            <a:ext cx="11748190" cy="1325563"/>
          </a:xfrm>
        </p:spPr>
        <p:txBody>
          <a:bodyPr>
            <a:normAutofit fontScale="90000"/>
          </a:bodyPr>
          <a:lstStyle/>
          <a:p>
            <a:r>
              <a:rPr lang="vi-VN" sz="5300" b="1" u="sng" kern="100" dirty="0">
                <a:effectLst/>
                <a:latin typeface="Times New Roman" panose="02020603050405020304" pitchFamily="18" charset="0"/>
                <a:ea typeface="Calibri" panose="020F0502020204030204" pitchFamily="34" charset="0"/>
                <a:cs typeface="Times New Roman" panose="02020603050405020304" pitchFamily="18" charset="0"/>
              </a:rPr>
              <a:t>YÊU CẦU: </a:t>
            </a:r>
            <a:r>
              <a:rPr lang="vi-VN" sz="4000" b="1" u="sng" kern="100" dirty="0">
                <a:effectLst/>
                <a:latin typeface="Times New Roman" panose="02020603050405020304" pitchFamily="18" charset="0"/>
                <a:ea typeface="Calibri" panose="020F0502020204030204" pitchFamily="34" charset="0"/>
                <a:cs typeface="Times New Roman" panose="02020603050405020304" pitchFamily="18" charset="0"/>
              </a:rPr>
              <a:t/>
            </a:r>
            <a:br>
              <a:rPr lang="vi-VN" sz="4000" b="1" u="sng" kern="100" dirty="0">
                <a:effectLst/>
                <a:latin typeface="Times New Roman" panose="02020603050405020304" pitchFamily="18" charset="0"/>
                <a:ea typeface="Calibri" panose="020F0502020204030204" pitchFamily="34" charset="0"/>
                <a:cs typeface="Times New Roman" panose="02020603050405020304" pitchFamily="18" charset="0"/>
              </a:rPr>
            </a:br>
            <a:r>
              <a:rPr lang="vi-VN" sz="4000" b="1" kern="100" dirty="0">
                <a:effectLst/>
                <a:latin typeface="Times New Roman" panose="02020603050405020304" pitchFamily="18" charset="0"/>
                <a:ea typeface="Calibri" panose="020F0502020204030204" pitchFamily="34" charset="0"/>
                <a:cs typeface="Times New Roman" panose="02020603050405020304" pitchFamily="18" charset="0"/>
              </a:rPr>
              <a:t/>
            </a:r>
            <a:br>
              <a:rPr lang="vi-VN" sz="4000" b="1" kern="100" dirty="0">
                <a:effectLst/>
                <a:latin typeface="Times New Roman" panose="02020603050405020304" pitchFamily="18" charset="0"/>
                <a:ea typeface="Calibri" panose="020F0502020204030204" pitchFamily="34" charset="0"/>
                <a:cs typeface="Times New Roman" panose="02020603050405020304" pitchFamily="18" charset="0"/>
              </a:rPr>
            </a:br>
            <a:r>
              <a:rPr lang="vi-VN" sz="4000" b="1" u="sng" kern="100" dirty="0">
                <a:effectLst/>
                <a:latin typeface="Times New Roman" panose="02020603050405020304" pitchFamily="18" charset="0"/>
                <a:ea typeface="Calibri" panose="020F0502020204030204" pitchFamily="34" charset="0"/>
                <a:cs typeface="Times New Roman" panose="02020603050405020304" pitchFamily="18" charset="0"/>
              </a:rPr>
              <a:t>Giới thiệu</a:t>
            </a:r>
            <a:r>
              <a:rPr lang="vi-VN" sz="4000" b="1" kern="100" dirty="0">
                <a:effectLst/>
                <a:latin typeface="Times New Roman" panose="02020603050405020304" pitchFamily="18" charset="0"/>
                <a:ea typeface="Calibri" panose="020F0502020204030204" pitchFamily="34" charset="0"/>
                <a:cs typeface="Times New Roman" panose="02020603050405020304" pitchFamily="18" charset="0"/>
              </a:rPr>
              <a:t> về </a:t>
            </a:r>
            <a:r>
              <a:rPr lang="vi-VN" sz="4000" b="1" u="sng" kern="100" dirty="0">
                <a:effectLst/>
                <a:latin typeface="Times New Roman" panose="02020603050405020304" pitchFamily="18" charset="0"/>
                <a:ea typeface="Calibri" panose="020F0502020204030204" pitchFamily="34" charset="0"/>
                <a:cs typeface="Times New Roman" panose="02020603050405020304" pitchFamily="18" charset="0"/>
              </a:rPr>
              <a:t>một</a:t>
            </a:r>
            <a:r>
              <a:rPr lang="vi-VN" sz="4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4000" b="1" u="sng" kern="100" dirty="0">
                <a:effectLst/>
                <a:latin typeface="Times New Roman" panose="02020603050405020304" pitchFamily="18" charset="0"/>
                <a:ea typeface="Calibri" panose="020F0502020204030204" pitchFamily="34" charset="0"/>
                <a:cs typeface="Times New Roman" panose="02020603050405020304" pitchFamily="18" charset="0"/>
              </a:rPr>
              <a:t>địa điểm tham quan, du lịch</a:t>
            </a:r>
            <a:r>
              <a:rPr lang="vi-VN" sz="4000" b="1" kern="100" dirty="0">
                <a:effectLst/>
                <a:latin typeface="Times New Roman" panose="02020603050405020304" pitchFamily="18" charset="0"/>
                <a:ea typeface="Calibri" panose="020F0502020204030204" pitchFamily="34" charset="0"/>
                <a:cs typeface="Times New Roman" panose="02020603050405020304" pitchFamily="18" charset="0"/>
              </a:rPr>
              <a:t> mà em biết.</a:t>
            </a:r>
            <a:r>
              <a:rPr lang="en-VN" sz="1800" b="1" kern="100" dirty="0">
                <a:effectLst/>
                <a:latin typeface="Calibri" panose="020F0502020204030204" pitchFamily="34" charset="0"/>
                <a:ea typeface="Calibri" panose="020F0502020204030204" pitchFamily="34" charset="0"/>
                <a:cs typeface="Times New Roman" panose="02020603050405020304" pitchFamily="18" charset="0"/>
              </a:rPr>
              <a:t/>
            </a:r>
            <a:br>
              <a:rPr lang="en-VN" sz="1800" b="1" kern="100" dirty="0">
                <a:effectLst/>
                <a:latin typeface="Calibri" panose="020F0502020204030204" pitchFamily="34" charset="0"/>
                <a:ea typeface="Calibri" panose="020F0502020204030204" pitchFamily="34" charset="0"/>
                <a:cs typeface="Times New Roman" panose="02020603050405020304" pitchFamily="18" charset="0"/>
              </a:rPr>
            </a:br>
            <a:endParaRPr lang="en-VN" b="1" dirty="0"/>
          </a:p>
        </p:txBody>
      </p:sp>
      <p:grpSp>
        <p:nvGrpSpPr>
          <p:cNvPr id="4" name="Google Shape;3394;p93">
            <a:extLst>
              <a:ext uri="{FF2B5EF4-FFF2-40B4-BE49-F238E27FC236}">
                <a16:creationId xmlns:a16="http://schemas.microsoft.com/office/drawing/2014/main" id="{F35B48B1-DAF3-95D2-E561-2B335EF65114}"/>
              </a:ext>
            </a:extLst>
          </p:cNvPr>
          <p:cNvGrpSpPr/>
          <p:nvPr/>
        </p:nvGrpSpPr>
        <p:grpSpPr>
          <a:xfrm>
            <a:off x="8009" y="5552330"/>
            <a:ext cx="3825819" cy="1242522"/>
            <a:chOff x="729721" y="2324824"/>
            <a:chExt cx="4162797" cy="2461464"/>
          </a:xfrm>
        </p:grpSpPr>
        <p:grpSp>
          <p:nvGrpSpPr>
            <p:cNvPr id="5" name="Google Shape;3395;p93">
              <a:extLst>
                <a:ext uri="{FF2B5EF4-FFF2-40B4-BE49-F238E27FC236}">
                  <a16:creationId xmlns:a16="http://schemas.microsoft.com/office/drawing/2014/main" id="{0B67E77E-7079-10F1-F026-FF1999EA0ED8}"/>
                </a:ext>
              </a:extLst>
            </p:cNvPr>
            <p:cNvGrpSpPr/>
            <p:nvPr/>
          </p:nvGrpSpPr>
          <p:grpSpPr>
            <a:xfrm>
              <a:off x="3737906" y="2787796"/>
              <a:ext cx="759330" cy="1436335"/>
              <a:chOff x="7784225" y="2854166"/>
              <a:chExt cx="1017459" cy="1924608"/>
            </a:xfrm>
          </p:grpSpPr>
          <p:sp>
            <p:nvSpPr>
              <p:cNvPr id="154" name="Google Shape;3396;p93">
                <a:extLst>
                  <a:ext uri="{FF2B5EF4-FFF2-40B4-BE49-F238E27FC236}">
                    <a16:creationId xmlns:a16="http://schemas.microsoft.com/office/drawing/2014/main" id="{B3AF21C8-784E-0E57-2419-1D2CC2892DC6}"/>
                  </a:ext>
                </a:extLst>
              </p:cNvPr>
              <p:cNvSpPr/>
              <p:nvPr/>
            </p:nvSpPr>
            <p:spPr>
              <a:xfrm>
                <a:off x="8281309" y="4441221"/>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5" name="Google Shape;3397;p93">
                <a:extLst>
                  <a:ext uri="{FF2B5EF4-FFF2-40B4-BE49-F238E27FC236}">
                    <a16:creationId xmlns:a16="http://schemas.microsoft.com/office/drawing/2014/main" id="{C84FD288-D756-737B-D723-7EE9DE6A8886}"/>
                  </a:ext>
                </a:extLst>
              </p:cNvPr>
              <p:cNvSpPr/>
              <p:nvPr/>
            </p:nvSpPr>
            <p:spPr>
              <a:xfrm>
                <a:off x="8266881" y="4287282"/>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6" name="Google Shape;3398;p93">
                <a:extLst>
                  <a:ext uri="{FF2B5EF4-FFF2-40B4-BE49-F238E27FC236}">
                    <a16:creationId xmlns:a16="http://schemas.microsoft.com/office/drawing/2014/main" id="{5033EA7A-B3DE-75CC-0920-909D4F1A09D3}"/>
                  </a:ext>
                </a:extLst>
              </p:cNvPr>
              <p:cNvSpPr/>
              <p:nvPr/>
            </p:nvSpPr>
            <p:spPr>
              <a:xfrm>
                <a:off x="8113733" y="2856936"/>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7" name="Google Shape;3399;p93">
                <a:extLst>
                  <a:ext uri="{FF2B5EF4-FFF2-40B4-BE49-F238E27FC236}">
                    <a16:creationId xmlns:a16="http://schemas.microsoft.com/office/drawing/2014/main" id="{A62AA634-906A-A3C9-1D7C-4E58FB814185}"/>
                  </a:ext>
                </a:extLst>
              </p:cNvPr>
              <p:cNvSpPr/>
              <p:nvPr/>
            </p:nvSpPr>
            <p:spPr>
              <a:xfrm>
                <a:off x="7795436" y="3010875"/>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8" name="Google Shape;3400;p93">
                <a:extLst>
                  <a:ext uri="{FF2B5EF4-FFF2-40B4-BE49-F238E27FC236}">
                    <a16:creationId xmlns:a16="http://schemas.microsoft.com/office/drawing/2014/main" id="{648022A0-6903-15C4-F347-257329CB4985}"/>
                  </a:ext>
                </a:extLst>
              </p:cNvPr>
              <p:cNvSpPr/>
              <p:nvPr/>
            </p:nvSpPr>
            <p:spPr>
              <a:xfrm>
                <a:off x="8314967" y="2854166"/>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9" name="Google Shape;3401;p93">
                <a:extLst>
                  <a:ext uri="{FF2B5EF4-FFF2-40B4-BE49-F238E27FC236}">
                    <a16:creationId xmlns:a16="http://schemas.microsoft.com/office/drawing/2014/main" id="{849C5214-69BD-92F1-1391-334AEE83798A}"/>
                  </a:ext>
                </a:extLst>
              </p:cNvPr>
              <p:cNvSpPr/>
              <p:nvPr/>
            </p:nvSpPr>
            <p:spPr>
              <a:xfrm>
                <a:off x="7784225" y="3353229"/>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0" name="Google Shape;3402;p93">
                <a:extLst>
                  <a:ext uri="{FF2B5EF4-FFF2-40B4-BE49-F238E27FC236}">
                    <a16:creationId xmlns:a16="http://schemas.microsoft.com/office/drawing/2014/main" id="{D1816538-580A-0739-E198-36B083BCAF91}"/>
                  </a:ext>
                </a:extLst>
              </p:cNvPr>
              <p:cNvSpPr/>
              <p:nvPr/>
            </p:nvSpPr>
            <p:spPr>
              <a:xfrm>
                <a:off x="7934155" y="2898613"/>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1" name="Google Shape;3403;p93">
                <a:extLst>
                  <a:ext uri="{FF2B5EF4-FFF2-40B4-BE49-F238E27FC236}">
                    <a16:creationId xmlns:a16="http://schemas.microsoft.com/office/drawing/2014/main" id="{6B15717B-6DB4-035B-A3A6-59E61A710BE4}"/>
                  </a:ext>
                </a:extLst>
              </p:cNvPr>
              <p:cNvSpPr/>
              <p:nvPr/>
            </p:nvSpPr>
            <p:spPr>
              <a:xfrm>
                <a:off x="8355061" y="3649870"/>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2" name="Google Shape;3404;p93">
                <a:extLst>
                  <a:ext uri="{FF2B5EF4-FFF2-40B4-BE49-F238E27FC236}">
                    <a16:creationId xmlns:a16="http://schemas.microsoft.com/office/drawing/2014/main" id="{2CFAA9C5-0814-89FD-034A-B5D01F4F68E4}"/>
                  </a:ext>
                </a:extLst>
              </p:cNvPr>
              <p:cNvSpPr/>
              <p:nvPr/>
            </p:nvSpPr>
            <p:spPr>
              <a:xfrm>
                <a:off x="8375925" y="4021081"/>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3" name="Google Shape;3405;p93">
                <a:extLst>
                  <a:ext uri="{FF2B5EF4-FFF2-40B4-BE49-F238E27FC236}">
                    <a16:creationId xmlns:a16="http://schemas.microsoft.com/office/drawing/2014/main" id="{5CB7D97F-B678-8F80-2681-761F7D5A03CA}"/>
                  </a:ext>
                </a:extLst>
              </p:cNvPr>
              <p:cNvSpPr/>
              <p:nvPr/>
            </p:nvSpPr>
            <p:spPr>
              <a:xfrm>
                <a:off x="8324595" y="3071016"/>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4" name="Google Shape;3406;p93">
                <a:extLst>
                  <a:ext uri="{FF2B5EF4-FFF2-40B4-BE49-F238E27FC236}">
                    <a16:creationId xmlns:a16="http://schemas.microsoft.com/office/drawing/2014/main" id="{46AF19F7-157B-5CCF-4DE5-FE5297C1CBCE}"/>
                  </a:ext>
                </a:extLst>
              </p:cNvPr>
              <p:cNvSpPr/>
              <p:nvPr/>
            </p:nvSpPr>
            <p:spPr>
              <a:xfrm>
                <a:off x="8339023" y="3346001"/>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5" name="Google Shape;3407;p93">
                <a:extLst>
                  <a:ext uri="{FF2B5EF4-FFF2-40B4-BE49-F238E27FC236}">
                    <a16:creationId xmlns:a16="http://schemas.microsoft.com/office/drawing/2014/main" id="{D852E945-1856-CBD3-58C1-B2925D3C3132}"/>
                  </a:ext>
                </a:extLst>
              </p:cNvPr>
              <p:cNvSpPr/>
              <p:nvPr/>
            </p:nvSpPr>
            <p:spPr>
              <a:xfrm>
                <a:off x="8388745" y="4287282"/>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6" name="Google Shape;3408;p93">
                <a:extLst>
                  <a:ext uri="{FF2B5EF4-FFF2-40B4-BE49-F238E27FC236}">
                    <a16:creationId xmlns:a16="http://schemas.microsoft.com/office/drawing/2014/main" id="{DFF53FA0-D322-85E2-1EE0-F58090647B68}"/>
                  </a:ext>
                </a:extLst>
              </p:cNvPr>
              <p:cNvSpPr/>
              <p:nvPr/>
            </p:nvSpPr>
            <p:spPr>
              <a:xfrm>
                <a:off x="7975831" y="4187048"/>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7" name="Google Shape;3409;p93">
                <a:extLst>
                  <a:ext uri="{FF2B5EF4-FFF2-40B4-BE49-F238E27FC236}">
                    <a16:creationId xmlns:a16="http://schemas.microsoft.com/office/drawing/2014/main" id="{51037447-DBD3-8ED8-0F78-E339EB756F6B}"/>
                  </a:ext>
                </a:extLst>
              </p:cNvPr>
              <p:cNvSpPr/>
              <p:nvPr/>
            </p:nvSpPr>
            <p:spPr>
              <a:xfrm>
                <a:off x="7805855" y="3721221"/>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8" name="Google Shape;3410;p93">
                <a:extLst>
                  <a:ext uri="{FF2B5EF4-FFF2-40B4-BE49-F238E27FC236}">
                    <a16:creationId xmlns:a16="http://schemas.microsoft.com/office/drawing/2014/main" id="{770FDD81-F7D2-7507-C2F5-FDF71FEACFF6}"/>
                  </a:ext>
                </a:extLst>
              </p:cNvPr>
              <p:cNvSpPr/>
              <p:nvPr/>
            </p:nvSpPr>
            <p:spPr>
              <a:xfrm>
                <a:off x="8426412" y="2915468"/>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9" name="Google Shape;3411;p93">
                <a:extLst>
                  <a:ext uri="{FF2B5EF4-FFF2-40B4-BE49-F238E27FC236}">
                    <a16:creationId xmlns:a16="http://schemas.microsoft.com/office/drawing/2014/main" id="{1ABD4957-492E-0FCD-41F3-3B88632C801B}"/>
                  </a:ext>
                </a:extLst>
              </p:cNvPr>
              <p:cNvSpPr/>
              <p:nvPr/>
            </p:nvSpPr>
            <p:spPr>
              <a:xfrm>
                <a:off x="8355878" y="2854536"/>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0" name="Google Shape;3412;p93">
                <a:extLst>
                  <a:ext uri="{FF2B5EF4-FFF2-40B4-BE49-F238E27FC236}">
                    <a16:creationId xmlns:a16="http://schemas.microsoft.com/office/drawing/2014/main" id="{9210D25D-C67B-BB03-22BE-316B7851FF95}"/>
                  </a:ext>
                </a:extLst>
              </p:cNvPr>
              <p:cNvSpPr/>
              <p:nvPr/>
            </p:nvSpPr>
            <p:spPr>
              <a:xfrm>
                <a:off x="8449677" y="3710802"/>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1" name="Google Shape;3413;p93">
                <a:extLst>
                  <a:ext uri="{FF2B5EF4-FFF2-40B4-BE49-F238E27FC236}">
                    <a16:creationId xmlns:a16="http://schemas.microsoft.com/office/drawing/2014/main" id="{C0F49953-C63E-1326-5B60-3E8309F7A30D}"/>
                  </a:ext>
                </a:extLst>
              </p:cNvPr>
              <p:cNvSpPr/>
              <p:nvPr/>
            </p:nvSpPr>
            <p:spPr>
              <a:xfrm>
                <a:off x="8484152" y="3106283"/>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2" name="Google Shape;3414;p93">
                <a:extLst>
                  <a:ext uri="{FF2B5EF4-FFF2-40B4-BE49-F238E27FC236}">
                    <a16:creationId xmlns:a16="http://schemas.microsoft.com/office/drawing/2014/main" id="{CA13B8C7-BFC9-8205-F822-07C69D4B312B}"/>
                  </a:ext>
                </a:extLst>
              </p:cNvPr>
              <p:cNvSpPr/>
              <p:nvPr/>
            </p:nvSpPr>
            <p:spPr>
              <a:xfrm>
                <a:off x="8411192" y="4090849"/>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3" name="Google Shape;3415;p93">
                <a:extLst>
                  <a:ext uri="{FF2B5EF4-FFF2-40B4-BE49-F238E27FC236}">
                    <a16:creationId xmlns:a16="http://schemas.microsoft.com/office/drawing/2014/main" id="{DD7DEC0E-0D91-6658-AB2A-7BA7CF147C8E}"/>
                  </a:ext>
                </a:extLst>
              </p:cNvPr>
              <p:cNvSpPr/>
              <p:nvPr/>
            </p:nvSpPr>
            <p:spPr>
              <a:xfrm>
                <a:off x="8496972" y="3434208"/>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4" name="Google Shape;3416;p93">
                <a:extLst>
                  <a:ext uri="{FF2B5EF4-FFF2-40B4-BE49-F238E27FC236}">
                    <a16:creationId xmlns:a16="http://schemas.microsoft.com/office/drawing/2014/main" id="{799D7AD9-6FBB-4262-1759-8CC48A44306C}"/>
                  </a:ext>
                </a:extLst>
              </p:cNvPr>
              <p:cNvSpPr/>
              <p:nvPr/>
            </p:nvSpPr>
            <p:spPr>
              <a:xfrm>
                <a:off x="8328604" y="3729240"/>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5" name="Google Shape;3417;p93">
                <a:extLst>
                  <a:ext uri="{FF2B5EF4-FFF2-40B4-BE49-F238E27FC236}">
                    <a16:creationId xmlns:a16="http://schemas.microsoft.com/office/drawing/2014/main" id="{69F54D68-521C-6C64-62C0-F3657E9B4C4A}"/>
                  </a:ext>
                </a:extLst>
              </p:cNvPr>
              <p:cNvSpPr/>
              <p:nvPr/>
            </p:nvSpPr>
            <p:spPr>
              <a:xfrm>
                <a:off x="8311775" y="3427798"/>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6" name="Google Shape;3418;p93">
                <a:extLst>
                  <a:ext uri="{FF2B5EF4-FFF2-40B4-BE49-F238E27FC236}">
                    <a16:creationId xmlns:a16="http://schemas.microsoft.com/office/drawing/2014/main" id="{18A5458C-6EDB-76D2-77ED-8338D0F8C3AB}"/>
                  </a:ext>
                </a:extLst>
              </p:cNvPr>
              <p:cNvSpPr/>
              <p:nvPr/>
            </p:nvSpPr>
            <p:spPr>
              <a:xfrm>
                <a:off x="8285318" y="2854984"/>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7" name="Google Shape;3419;p93">
                <a:extLst>
                  <a:ext uri="{FF2B5EF4-FFF2-40B4-BE49-F238E27FC236}">
                    <a16:creationId xmlns:a16="http://schemas.microsoft.com/office/drawing/2014/main" id="{95D392C5-FE03-2BF6-1689-7DC961C8826F}"/>
                  </a:ext>
                </a:extLst>
              </p:cNvPr>
              <p:cNvSpPr/>
              <p:nvPr/>
            </p:nvSpPr>
            <p:spPr>
              <a:xfrm>
                <a:off x="8351051" y="4071594"/>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8" name="Google Shape;3420;p93">
                <a:extLst>
                  <a:ext uri="{FF2B5EF4-FFF2-40B4-BE49-F238E27FC236}">
                    <a16:creationId xmlns:a16="http://schemas.microsoft.com/office/drawing/2014/main" id="{1DC51C1B-4DD7-A61C-36B1-4F44ECFA142A}"/>
                  </a:ext>
                </a:extLst>
              </p:cNvPr>
              <p:cNvSpPr/>
              <p:nvPr/>
            </p:nvSpPr>
            <p:spPr>
              <a:xfrm>
                <a:off x="7918117" y="2994046"/>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9" name="Google Shape;3421;p93">
                <a:extLst>
                  <a:ext uri="{FF2B5EF4-FFF2-40B4-BE49-F238E27FC236}">
                    <a16:creationId xmlns:a16="http://schemas.microsoft.com/office/drawing/2014/main" id="{FA818976-3776-C2C0-2468-413163CE8F87}"/>
                  </a:ext>
                </a:extLst>
              </p:cNvPr>
              <p:cNvSpPr/>
              <p:nvPr/>
            </p:nvSpPr>
            <p:spPr>
              <a:xfrm>
                <a:off x="8310984" y="3411760"/>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0" name="Google Shape;3422;p93">
                <a:extLst>
                  <a:ext uri="{FF2B5EF4-FFF2-40B4-BE49-F238E27FC236}">
                    <a16:creationId xmlns:a16="http://schemas.microsoft.com/office/drawing/2014/main" id="{D64A7D29-3E1C-188B-696E-762CC4F12488}"/>
                  </a:ext>
                </a:extLst>
              </p:cNvPr>
              <p:cNvSpPr/>
              <p:nvPr/>
            </p:nvSpPr>
            <p:spPr>
              <a:xfrm>
                <a:off x="7792217" y="3316353"/>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1" name="Google Shape;3423;p93">
                <a:extLst>
                  <a:ext uri="{FF2B5EF4-FFF2-40B4-BE49-F238E27FC236}">
                    <a16:creationId xmlns:a16="http://schemas.microsoft.com/office/drawing/2014/main" id="{03029860-08D1-A5EF-45AE-3A78687F7F17}"/>
                  </a:ext>
                </a:extLst>
              </p:cNvPr>
              <p:cNvSpPr/>
              <p:nvPr/>
            </p:nvSpPr>
            <p:spPr>
              <a:xfrm>
                <a:off x="8328604" y="3732458"/>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2" name="Google Shape;3424;p93">
                <a:extLst>
                  <a:ext uri="{FF2B5EF4-FFF2-40B4-BE49-F238E27FC236}">
                    <a16:creationId xmlns:a16="http://schemas.microsoft.com/office/drawing/2014/main" id="{52BE60D6-1BCF-590E-5BD4-B4114C8390A6}"/>
                  </a:ext>
                </a:extLst>
              </p:cNvPr>
              <p:cNvSpPr/>
              <p:nvPr/>
            </p:nvSpPr>
            <p:spPr>
              <a:xfrm>
                <a:off x="7801054" y="3673926"/>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3" name="Google Shape;3425;p93">
                <a:extLst>
                  <a:ext uri="{FF2B5EF4-FFF2-40B4-BE49-F238E27FC236}">
                    <a16:creationId xmlns:a16="http://schemas.microsoft.com/office/drawing/2014/main" id="{E372C48A-5AF7-AA7A-12F3-769A8A3ED94F}"/>
                  </a:ext>
                </a:extLst>
              </p:cNvPr>
              <p:cNvSpPr/>
              <p:nvPr/>
            </p:nvSpPr>
            <p:spPr>
              <a:xfrm>
                <a:off x="8349469" y="4053973"/>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4" name="Google Shape;3426;p93">
                <a:extLst>
                  <a:ext uri="{FF2B5EF4-FFF2-40B4-BE49-F238E27FC236}">
                    <a16:creationId xmlns:a16="http://schemas.microsoft.com/office/drawing/2014/main" id="{A2894A5E-F1DB-A59D-1840-090507828250}"/>
                  </a:ext>
                </a:extLst>
              </p:cNvPr>
              <p:cNvSpPr/>
              <p:nvPr/>
            </p:nvSpPr>
            <p:spPr>
              <a:xfrm>
                <a:off x="7930937" y="4126116"/>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5" name="Google Shape;3427;p93">
                <a:extLst>
                  <a:ext uri="{FF2B5EF4-FFF2-40B4-BE49-F238E27FC236}">
                    <a16:creationId xmlns:a16="http://schemas.microsoft.com/office/drawing/2014/main" id="{F0699BB6-1E6D-C2BC-CFB4-A70E4E8D4957}"/>
                  </a:ext>
                </a:extLst>
              </p:cNvPr>
              <p:cNvSpPr/>
              <p:nvPr/>
            </p:nvSpPr>
            <p:spPr>
              <a:xfrm>
                <a:off x="8365480" y="4298493"/>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6" name="Google Shape;3428;p93">
                <a:extLst>
                  <a:ext uri="{FF2B5EF4-FFF2-40B4-BE49-F238E27FC236}">
                    <a16:creationId xmlns:a16="http://schemas.microsoft.com/office/drawing/2014/main" id="{469EEB97-CFF9-0184-4B5E-D48232B8C48C}"/>
                  </a:ext>
                </a:extLst>
              </p:cNvPr>
              <p:cNvSpPr/>
              <p:nvPr/>
            </p:nvSpPr>
            <p:spPr>
              <a:xfrm>
                <a:off x="8089677" y="2890620"/>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7" name="Google Shape;3429;p93">
                <a:extLst>
                  <a:ext uri="{FF2B5EF4-FFF2-40B4-BE49-F238E27FC236}">
                    <a16:creationId xmlns:a16="http://schemas.microsoft.com/office/drawing/2014/main" id="{9080BE7C-CD82-A743-57C8-1FA87455EC80}"/>
                  </a:ext>
                </a:extLst>
              </p:cNvPr>
              <p:cNvSpPr/>
              <p:nvPr/>
            </p:nvSpPr>
            <p:spPr>
              <a:xfrm>
                <a:off x="8297347" y="3164814"/>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8" name="Google Shape;3430;p93">
                <a:extLst>
                  <a:ext uri="{FF2B5EF4-FFF2-40B4-BE49-F238E27FC236}">
                    <a16:creationId xmlns:a16="http://schemas.microsoft.com/office/drawing/2014/main" id="{7BCF5F38-371C-15FD-4EFB-3E4095EEDF2A}"/>
                  </a:ext>
                </a:extLst>
              </p:cNvPr>
              <p:cNvSpPr/>
              <p:nvPr/>
            </p:nvSpPr>
            <p:spPr>
              <a:xfrm>
                <a:off x="8323803" y="3037332"/>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9" name="Google Shape;3431;p93">
                <a:extLst>
                  <a:ext uri="{FF2B5EF4-FFF2-40B4-BE49-F238E27FC236}">
                    <a16:creationId xmlns:a16="http://schemas.microsoft.com/office/drawing/2014/main" id="{3ADDB4B6-0512-9F5A-EAE2-6AFC0AC1AB3F}"/>
                  </a:ext>
                </a:extLst>
              </p:cNvPr>
              <p:cNvSpPr/>
              <p:nvPr/>
            </p:nvSpPr>
            <p:spPr>
              <a:xfrm>
                <a:off x="8416810" y="2900222"/>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0" name="Google Shape;3432;p93">
                <a:extLst>
                  <a:ext uri="{FF2B5EF4-FFF2-40B4-BE49-F238E27FC236}">
                    <a16:creationId xmlns:a16="http://schemas.microsoft.com/office/drawing/2014/main" id="{F51AC008-8174-F37D-5317-3F529EFF9F78}"/>
                  </a:ext>
                </a:extLst>
              </p:cNvPr>
              <p:cNvSpPr/>
              <p:nvPr/>
            </p:nvSpPr>
            <p:spPr>
              <a:xfrm>
                <a:off x="8296291" y="3143976"/>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1" name="Google Shape;3433;p93">
                <a:extLst>
                  <a:ext uri="{FF2B5EF4-FFF2-40B4-BE49-F238E27FC236}">
                    <a16:creationId xmlns:a16="http://schemas.microsoft.com/office/drawing/2014/main" id="{3F406796-C70E-F90F-5C21-9C926C010411}"/>
                  </a:ext>
                </a:extLst>
              </p:cNvPr>
              <p:cNvSpPr/>
              <p:nvPr/>
            </p:nvSpPr>
            <p:spPr>
              <a:xfrm>
                <a:off x="8337440" y="3310735"/>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2" name="Google Shape;3434;p93">
                <a:extLst>
                  <a:ext uri="{FF2B5EF4-FFF2-40B4-BE49-F238E27FC236}">
                    <a16:creationId xmlns:a16="http://schemas.microsoft.com/office/drawing/2014/main" id="{48413843-767D-DE0F-82C8-7D618CED01E4}"/>
                  </a:ext>
                </a:extLst>
              </p:cNvPr>
              <p:cNvSpPr/>
              <p:nvPr/>
            </p:nvSpPr>
            <p:spPr>
              <a:xfrm>
                <a:off x="8478534" y="3076608"/>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3" name="Google Shape;3435;p93">
                <a:extLst>
                  <a:ext uri="{FF2B5EF4-FFF2-40B4-BE49-F238E27FC236}">
                    <a16:creationId xmlns:a16="http://schemas.microsoft.com/office/drawing/2014/main" id="{B6BB3859-91A1-F684-BE70-A097C444D3AD}"/>
                  </a:ext>
                </a:extLst>
              </p:cNvPr>
              <p:cNvSpPr/>
              <p:nvPr/>
            </p:nvSpPr>
            <p:spPr>
              <a:xfrm>
                <a:off x="8320585" y="3413343"/>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4" name="Google Shape;3436;p93">
                <a:extLst>
                  <a:ext uri="{FF2B5EF4-FFF2-40B4-BE49-F238E27FC236}">
                    <a16:creationId xmlns:a16="http://schemas.microsoft.com/office/drawing/2014/main" id="{FF3F169D-7468-5682-CA01-6C9C24D1D11D}"/>
                  </a:ext>
                </a:extLst>
              </p:cNvPr>
              <p:cNvSpPr/>
              <p:nvPr/>
            </p:nvSpPr>
            <p:spPr>
              <a:xfrm>
                <a:off x="8319794" y="3419779"/>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5" name="Google Shape;3437;p93">
                <a:extLst>
                  <a:ext uri="{FF2B5EF4-FFF2-40B4-BE49-F238E27FC236}">
                    <a16:creationId xmlns:a16="http://schemas.microsoft.com/office/drawing/2014/main" id="{13E59E25-8AD7-8057-0F22-89F7F9BBCEBD}"/>
                  </a:ext>
                </a:extLst>
              </p:cNvPr>
              <p:cNvSpPr/>
              <p:nvPr/>
            </p:nvSpPr>
            <p:spPr>
              <a:xfrm>
                <a:off x="8326995" y="3721221"/>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6" name="Google Shape;3438;p93">
                <a:extLst>
                  <a:ext uri="{FF2B5EF4-FFF2-40B4-BE49-F238E27FC236}">
                    <a16:creationId xmlns:a16="http://schemas.microsoft.com/office/drawing/2014/main" id="{231D2758-F8FD-4111-8173-A259D5B87D50}"/>
                  </a:ext>
                </a:extLst>
              </p:cNvPr>
              <p:cNvSpPr/>
              <p:nvPr/>
            </p:nvSpPr>
            <p:spPr>
              <a:xfrm>
                <a:off x="8354269" y="3620222"/>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7" name="Google Shape;3439;p93">
                <a:extLst>
                  <a:ext uri="{FF2B5EF4-FFF2-40B4-BE49-F238E27FC236}">
                    <a16:creationId xmlns:a16="http://schemas.microsoft.com/office/drawing/2014/main" id="{2E95DD84-0054-DCE2-6AA8-F3798FD646C2}"/>
                  </a:ext>
                </a:extLst>
              </p:cNvPr>
              <p:cNvSpPr/>
              <p:nvPr/>
            </p:nvSpPr>
            <p:spPr>
              <a:xfrm>
                <a:off x="8510609" y="3395723"/>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8" name="Google Shape;3440;p93">
                <a:extLst>
                  <a:ext uri="{FF2B5EF4-FFF2-40B4-BE49-F238E27FC236}">
                    <a16:creationId xmlns:a16="http://schemas.microsoft.com/office/drawing/2014/main" id="{1E702AC0-9A87-BB38-1787-B616E14D6CC7}"/>
                  </a:ext>
                </a:extLst>
              </p:cNvPr>
              <p:cNvSpPr/>
              <p:nvPr/>
            </p:nvSpPr>
            <p:spPr>
              <a:xfrm>
                <a:off x="8327813" y="3706001"/>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9" name="Google Shape;3441;p93">
                <a:extLst>
                  <a:ext uri="{FF2B5EF4-FFF2-40B4-BE49-F238E27FC236}">
                    <a16:creationId xmlns:a16="http://schemas.microsoft.com/office/drawing/2014/main" id="{9E662184-B64F-F8E9-2906-B83CB6540EE5}"/>
                  </a:ext>
                </a:extLst>
              </p:cNvPr>
              <p:cNvSpPr/>
              <p:nvPr/>
            </p:nvSpPr>
            <p:spPr>
              <a:xfrm>
                <a:off x="8344641" y="4068402"/>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00" name="Google Shape;3442;p93">
                <a:extLst>
                  <a:ext uri="{FF2B5EF4-FFF2-40B4-BE49-F238E27FC236}">
                    <a16:creationId xmlns:a16="http://schemas.microsoft.com/office/drawing/2014/main" id="{ED8CD650-97BE-F801-506A-57CF25279C96}"/>
                  </a:ext>
                </a:extLst>
              </p:cNvPr>
              <p:cNvSpPr/>
              <p:nvPr/>
            </p:nvSpPr>
            <p:spPr>
              <a:xfrm>
                <a:off x="8375107" y="3989006"/>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01" name="Google Shape;3443;p93">
                <a:extLst>
                  <a:ext uri="{FF2B5EF4-FFF2-40B4-BE49-F238E27FC236}">
                    <a16:creationId xmlns:a16="http://schemas.microsoft.com/office/drawing/2014/main" id="{5D325D87-BF2D-EAAF-D8B5-FE0B8B8903FF}"/>
                  </a:ext>
                </a:extLst>
              </p:cNvPr>
              <p:cNvSpPr/>
              <p:nvPr/>
            </p:nvSpPr>
            <p:spPr>
              <a:xfrm>
                <a:off x="8493780" y="3666699"/>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02" name="Google Shape;3444;p93">
                <a:extLst>
                  <a:ext uri="{FF2B5EF4-FFF2-40B4-BE49-F238E27FC236}">
                    <a16:creationId xmlns:a16="http://schemas.microsoft.com/office/drawing/2014/main" id="{F029F73D-B076-4CD1-D08E-855E85A544BA}"/>
                  </a:ext>
                </a:extLst>
              </p:cNvPr>
              <p:cNvSpPr/>
              <p:nvPr/>
            </p:nvSpPr>
            <p:spPr>
              <a:xfrm>
                <a:off x="8350260" y="4054765"/>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03" name="Google Shape;3445;p93">
                <a:extLst>
                  <a:ext uri="{FF2B5EF4-FFF2-40B4-BE49-F238E27FC236}">
                    <a16:creationId xmlns:a16="http://schemas.microsoft.com/office/drawing/2014/main" id="{E105E6BC-EC8D-EC43-F608-15EC98BFAC1E}"/>
                  </a:ext>
                </a:extLst>
              </p:cNvPr>
              <p:cNvSpPr/>
              <p:nvPr/>
            </p:nvSpPr>
            <p:spPr>
              <a:xfrm>
                <a:off x="8347860" y="4065975"/>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04" name="Google Shape;3446;p93">
                <a:extLst>
                  <a:ext uri="{FF2B5EF4-FFF2-40B4-BE49-F238E27FC236}">
                    <a16:creationId xmlns:a16="http://schemas.microsoft.com/office/drawing/2014/main" id="{17492852-FED0-0FA4-DD0E-0DD9A8DB7B28}"/>
                  </a:ext>
                </a:extLst>
              </p:cNvPr>
              <p:cNvSpPr/>
              <p:nvPr/>
            </p:nvSpPr>
            <p:spPr>
              <a:xfrm>
                <a:off x="8350260" y="4060383"/>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05" name="Google Shape;3447;p93">
                <a:extLst>
                  <a:ext uri="{FF2B5EF4-FFF2-40B4-BE49-F238E27FC236}">
                    <a16:creationId xmlns:a16="http://schemas.microsoft.com/office/drawing/2014/main" id="{F9CC6EA5-8833-A697-77B5-7CF72C384826}"/>
                  </a:ext>
                </a:extLst>
              </p:cNvPr>
              <p:cNvSpPr/>
              <p:nvPr/>
            </p:nvSpPr>
            <p:spPr>
              <a:xfrm>
                <a:off x="8387927" y="4260826"/>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06" name="Google Shape;3448;p93">
                <a:extLst>
                  <a:ext uri="{FF2B5EF4-FFF2-40B4-BE49-F238E27FC236}">
                    <a16:creationId xmlns:a16="http://schemas.microsoft.com/office/drawing/2014/main" id="{3914E94B-A657-8530-7D1F-AFBC9C58E776}"/>
                  </a:ext>
                </a:extLst>
              </p:cNvPr>
              <p:cNvSpPr/>
              <p:nvPr/>
            </p:nvSpPr>
            <p:spPr>
              <a:xfrm>
                <a:off x="8444058" y="4013062"/>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07" name="Google Shape;3449;p93">
                <a:extLst>
                  <a:ext uri="{FF2B5EF4-FFF2-40B4-BE49-F238E27FC236}">
                    <a16:creationId xmlns:a16="http://schemas.microsoft.com/office/drawing/2014/main" id="{2F026350-4397-31C0-63BC-70A98065D7B2}"/>
                  </a:ext>
                </a:extLst>
              </p:cNvPr>
              <p:cNvSpPr/>
              <p:nvPr/>
            </p:nvSpPr>
            <p:spPr>
              <a:xfrm>
                <a:off x="8373709" y="4278446"/>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grpSp>
        <p:grpSp>
          <p:nvGrpSpPr>
            <p:cNvPr id="6" name="Google Shape;3450;p93">
              <a:extLst>
                <a:ext uri="{FF2B5EF4-FFF2-40B4-BE49-F238E27FC236}">
                  <a16:creationId xmlns:a16="http://schemas.microsoft.com/office/drawing/2014/main" id="{D4E1CE7F-B2E6-33D7-02C3-EE7BB5D8DDBE}"/>
                </a:ext>
              </a:extLst>
            </p:cNvPr>
            <p:cNvGrpSpPr/>
            <p:nvPr/>
          </p:nvGrpSpPr>
          <p:grpSpPr>
            <a:xfrm>
              <a:off x="729721" y="2324824"/>
              <a:ext cx="4162797" cy="2461464"/>
              <a:chOff x="729721" y="2324824"/>
              <a:chExt cx="4162797" cy="2461464"/>
            </a:xfrm>
          </p:grpSpPr>
          <p:grpSp>
            <p:nvGrpSpPr>
              <p:cNvPr id="7" name="Google Shape;3451;p93">
                <a:extLst>
                  <a:ext uri="{FF2B5EF4-FFF2-40B4-BE49-F238E27FC236}">
                    <a16:creationId xmlns:a16="http://schemas.microsoft.com/office/drawing/2014/main" id="{68C4C660-4962-59F7-EBAB-35295CA0B82F}"/>
                  </a:ext>
                </a:extLst>
              </p:cNvPr>
              <p:cNvGrpSpPr/>
              <p:nvPr/>
            </p:nvGrpSpPr>
            <p:grpSpPr>
              <a:xfrm>
                <a:off x="1091070" y="2324824"/>
                <a:ext cx="1534672" cy="1777196"/>
                <a:chOff x="5293245" y="6083019"/>
                <a:chExt cx="1941885" cy="2248761"/>
              </a:xfrm>
            </p:grpSpPr>
            <p:sp>
              <p:nvSpPr>
                <p:cNvPr id="46" name="Google Shape;3452;p93">
                  <a:extLst>
                    <a:ext uri="{FF2B5EF4-FFF2-40B4-BE49-F238E27FC236}">
                      <a16:creationId xmlns:a16="http://schemas.microsoft.com/office/drawing/2014/main" id="{A0948AFC-6ACF-B3F0-39E1-5D64E0722237}"/>
                    </a:ext>
                  </a:extLst>
                </p:cNvPr>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47" name="Google Shape;3453;p93">
                  <a:extLst>
                    <a:ext uri="{FF2B5EF4-FFF2-40B4-BE49-F238E27FC236}">
                      <a16:creationId xmlns:a16="http://schemas.microsoft.com/office/drawing/2014/main" id="{542E2AD7-E112-EABE-5F7D-D379F127897C}"/>
                    </a:ext>
                  </a:extLst>
                </p:cNvPr>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48" name="Google Shape;3454;p93">
                  <a:extLst>
                    <a:ext uri="{FF2B5EF4-FFF2-40B4-BE49-F238E27FC236}">
                      <a16:creationId xmlns:a16="http://schemas.microsoft.com/office/drawing/2014/main" id="{0185544D-FF6D-0F42-3A26-2F53B9CCA249}"/>
                    </a:ext>
                  </a:extLst>
                </p:cNvPr>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49" name="Google Shape;3455;p93">
                  <a:extLst>
                    <a:ext uri="{FF2B5EF4-FFF2-40B4-BE49-F238E27FC236}">
                      <a16:creationId xmlns:a16="http://schemas.microsoft.com/office/drawing/2014/main" id="{E8FBEA88-BC89-5043-D30F-15D3ABC477EB}"/>
                    </a:ext>
                  </a:extLst>
                </p:cNvPr>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0" name="Google Shape;3456;p93">
                  <a:extLst>
                    <a:ext uri="{FF2B5EF4-FFF2-40B4-BE49-F238E27FC236}">
                      <a16:creationId xmlns:a16="http://schemas.microsoft.com/office/drawing/2014/main" id="{F9919663-E835-F0AD-AB66-D9EEC1E062EF}"/>
                    </a:ext>
                  </a:extLst>
                </p:cNvPr>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1" name="Google Shape;3457;p93">
                  <a:extLst>
                    <a:ext uri="{FF2B5EF4-FFF2-40B4-BE49-F238E27FC236}">
                      <a16:creationId xmlns:a16="http://schemas.microsoft.com/office/drawing/2014/main" id="{C66F443F-F4C1-9009-9418-9CD40550587A}"/>
                    </a:ext>
                  </a:extLst>
                </p:cNvPr>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2" name="Google Shape;3458;p93">
                  <a:extLst>
                    <a:ext uri="{FF2B5EF4-FFF2-40B4-BE49-F238E27FC236}">
                      <a16:creationId xmlns:a16="http://schemas.microsoft.com/office/drawing/2014/main" id="{B3ADDB9C-B9EA-9356-990B-50E4854E087A}"/>
                    </a:ext>
                  </a:extLst>
                </p:cNvPr>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3" name="Google Shape;3459;p93">
                  <a:extLst>
                    <a:ext uri="{FF2B5EF4-FFF2-40B4-BE49-F238E27FC236}">
                      <a16:creationId xmlns:a16="http://schemas.microsoft.com/office/drawing/2014/main" id="{A2E02BCF-34E2-EFD5-C8DB-673AD42319BE}"/>
                    </a:ext>
                  </a:extLst>
                </p:cNvPr>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4" name="Google Shape;3460;p93">
                  <a:extLst>
                    <a:ext uri="{FF2B5EF4-FFF2-40B4-BE49-F238E27FC236}">
                      <a16:creationId xmlns:a16="http://schemas.microsoft.com/office/drawing/2014/main" id="{BD6B41F9-22A3-5838-5B86-DB76904A49C2}"/>
                    </a:ext>
                  </a:extLst>
                </p:cNvPr>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5" name="Google Shape;3461;p93">
                  <a:extLst>
                    <a:ext uri="{FF2B5EF4-FFF2-40B4-BE49-F238E27FC236}">
                      <a16:creationId xmlns:a16="http://schemas.microsoft.com/office/drawing/2014/main" id="{EA0E2CF1-A180-6B7D-5434-96DCCAAFDD31}"/>
                    </a:ext>
                  </a:extLst>
                </p:cNvPr>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6" name="Google Shape;3462;p93">
                  <a:extLst>
                    <a:ext uri="{FF2B5EF4-FFF2-40B4-BE49-F238E27FC236}">
                      <a16:creationId xmlns:a16="http://schemas.microsoft.com/office/drawing/2014/main" id="{3B9112BD-B8DE-B541-4C26-859D5D3725DC}"/>
                    </a:ext>
                  </a:extLst>
                </p:cNvPr>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7" name="Google Shape;3463;p93">
                  <a:extLst>
                    <a:ext uri="{FF2B5EF4-FFF2-40B4-BE49-F238E27FC236}">
                      <a16:creationId xmlns:a16="http://schemas.microsoft.com/office/drawing/2014/main" id="{192CDA57-EC11-6C10-DE8A-4B6C59D5C2BC}"/>
                    </a:ext>
                  </a:extLst>
                </p:cNvPr>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8" name="Google Shape;3464;p93">
                  <a:extLst>
                    <a:ext uri="{FF2B5EF4-FFF2-40B4-BE49-F238E27FC236}">
                      <a16:creationId xmlns:a16="http://schemas.microsoft.com/office/drawing/2014/main" id="{682121F5-30CF-D7C5-719B-98B18B88ACB6}"/>
                    </a:ext>
                  </a:extLst>
                </p:cNvPr>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9" name="Google Shape;3465;p93">
                  <a:extLst>
                    <a:ext uri="{FF2B5EF4-FFF2-40B4-BE49-F238E27FC236}">
                      <a16:creationId xmlns:a16="http://schemas.microsoft.com/office/drawing/2014/main" id="{A20E2C6B-C4B2-CDA1-81A2-A2C366794F81}"/>
                    </a:ext>
                  </a:extLst>
                </p:cNvPr>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60" name="Google Shape;3466;p93">
                  <a:extLst>
                    <a:ext uri="{FF2B5EF4-FFF2-40B4-BE49-F238E27FC236}">
                      <a16:creationId xmlns:a16="http://schemas.microsoft.com/office/drawing/2014/main" id="{77CE6008-C7D4-7740-D8C8-5E12B75A10DD}"/>
                    </a:ext>
                  </a:extLst>
                </p:cNvPr>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61" name="Google Shape;3467;p93">
                  <a:extLst>
                    <a:ext uri="{FF2B5EF4-FFF2-40B4-BE49-F238E27FC236}">
                      <a16:creationId xmlns:a16="http://schemas.microsoft.com/office/drawing/2014/main" id="{A2723D4F-CC04-36E8-367E-6854395C9CB6}"/>
                    </a:ext>
                  </a:extLst>
                </p:cNvPr>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62" name="Google Shape;3468;p93">
                  <a:extLst>
                    <a:ext uri="{FF2B5EF4-FFF2-40B4-BE49-F238E27FC236}">
                      <a16:creationId xmlns:a16="http://schemas.microsoft.com/office/drawing/2014/main" id="{E8D9BE94-9BBF-451D-0FE8-13C5BC6AFC82}"/>
                    </a:ext>
                  </a:extLst>
                </p:cNvPr>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63" name="Google Shape;3469;p93">
                  <a:extLst>
                    <a:ext uri="{FF2B5EF4-FFF2-40B4-BE49-F238E27FC236}">
                      <a16:creationId xmlns:a16="http://schemas.microsoft.com/office/drawing/2014/main" id="{5DAE8C03-3448-F7F4-780D-38620F892DDA}"/>
                    </a:ext>
                  </a:extLst>
                </p:cNvPr>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64" name="Google Shape;3470;p93">
                  <a:extLst>
                    <a:ext uri="{FF2B5EF4-FFF2-40B4-BE49-F238E27FC236}">
                      <a16:creationId xmlns:a16="http://schemas.microsoft.com/office/drawing/2014/main" id="{D1DB43B8-A215-FC1C-F406-3C089313CCF9}"/>
                    </a:ext>
                  </a:extLst>
                </p:cNvPr>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65" name="Google Shape;3471;p93">
                  <a:extLst>
                    <a:ext uri="{FF2B5EF4-FFF2-40B4-BE49-F238E27FC236}">
                      <a16:creationId xmlns:a16="http://schemas.microsoft.com/office/drawing/2014/main" id="{983475DC-8001-0974-64FD-595E6CAA223A}"/>
                    </a:ext>
                  </a:extLst>
                </p:cNvPr>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66" name="Google Shape;3472;p93">
                  <a:extLst>
                    <a:ext uri="{FF2B5EF4-FFF2-40B4-BE49-F238E27FC236}">
                      <a16:creationId xmlns:a16="http://schemas.microsoft.com/office/drawing/2014/main" id="{E1916C67-7C27-4667-BC05-EEF7575BDC76}"/>
                    </a:ext>
                  </a:extLst>
                </p:cNvPr>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67" name="Google Shape;3473;p93">
                  <a:extLst>
                    <a:ext uri="{FF2B5EF4-FFF2-40B4-BE49-F238E27FC236}">
                      <a16:creationId xmlns:a16="http://schemas.microsoft.com/office/drawing/2014/main" id="{55E300B0-7AC0-CD22-A508-7C5EC8F13986}"/>
                    </a:ext>
                  </a:extLst>
                </p:cNvPr>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68" name="Google Shape;3474;p93">
                  <a:extLst>
                    <a:ext uri="{FF2B5EF4-FFF2-40B4-BE49-F238E27FC236}">
                      <a16:creationId xmlns:a16="http://schemas.microsoft.com/office/drawing/2014/main" id="{652B232B-431D-4700-07E9-EC5A0C0F7622}"/>
                    </a:ext>
                  </a:extLst>
                </p:cNvPr>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69" name="Google Shape;3475;p93">
                  <a:extLst>
                    <a:ext uri="{FF2B5EF4-FFF2-40B4-BE49-F238E27FC236}">
                      <a16:creationId xmlns:a16="http://schemas.microsoft.com/office/drawing/2014/main" id="{5227CC71-9A4E-3F8C-93F7-AEEF73BDBC53}"/>
                    </a:ext>
                  </a:extLst>
                </p:cNvPr>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70" name="Google Shape;3476;p93">
                  <a:extLst>
                    <a:ext uri="{FF2B5EF4-FFF2-40B4-BE49-F238E27FC236}">
                      <a16:creationId xmlns:a16="http://schemas.microsoft.com/office/drawing/2014/main" id="{34817E58-4E86-4BC4-C121-9FC00F1C0623}"/>
                    </a:ext>
                  </a:extLst>
                </p:cNvPr>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71" name="Google Shape;3477;p93">
                  <a:extLst>
                    <a:ext uri="{FF2B5EF4-FFF2-40B4-BE49-F238E27FC236}">
                      <a16:creationId xmlns:a16="http://schemas.microsoft.com/office/drawing/2014/main" id="{921B779C-BAB1-5B62-E7F9-CA9498249911}"/>
                    </a:ext>
                  </a:extLst>
                </p:cNvPr>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72" name="Google Shape;3478;p93">
                  <a:extLst>
                    <a:ext uri="{FF2B5EF4-FFF2-40B4-BE49-F238E27FC236}">
                      <a16:creationId xmlns:a16="http://schemas.microsoft.com/office/drawing/2014/main" id="{B05CCC1A-F72E-1EA5-B39E-2FACDE3C7910}"/>
                    </a:ext>
                  </a:extLst>
                </p:cNvPr>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73" name="Google Shape;3479;p93">
                  <a:extLst>
                    <a:ext uri="{FF2B5EF4-FFF2-40B4-BE49-F238E27FC236}">
                      <a16:creationId xmlns:a16="http://schemas.microsoft.com/office/drawing/2014/main" id="{2C2BA11D-2EBF-827D-E8C8-CA8F2B490EA6}"/>
                    </a:ext>
                  </a:extLst>
                </p:cNvPr>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74" name="Google Shape;3480;p93">
                  <a:extLst>
                    <a:ext uri="{FF2B5EF4-FFF2-40B4-BE49-F238E27FC236}">
                      <a16:creationId xmlns:a16="http://schemas.microsoft.com/office/drawing/2014/main" id="{6D54B6C9-1C8D-1EE8-1C52-E0C147AEB42A}"/>
                    </a:ext>
                  </a:extLst>
                </p:cNvPr>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75" name="Google Shape;3481;p93">
                  <a:extLst>
                    <a:ext uri="{FF2B5EF4-FFF2-40B4-BE49-F238E27FC236}">
                      <a16:creationId xmlns:a16="http://schemas.microsoft.com/office/drawing/2014/main" id="{8DB748BA-4C2D-D963-9789-DE026A3765AC}"/>
                    </a:ext>
                  </a:extLst>
                </p:cNvPr>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76" name="Google Shape;3482;p93">
                  <a:extLst>
                    <a:ext uri="{FF2B5EF4-FFF2-40B4-BE49-F238E27FC236}">
                      <a16:creationId xmlns:a16="http://schemas.microsoft.com/office/drawing/2014/main" id="{7FD5CAC7-0448-401D-7F48-6D118D9FA3F1}"/>
                    </a:ext>
                  </a:extLst>
                </p:cNvPr>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77" name="Google Shape;3483;p93">
                  <a:extLst>
                    <a:ext uri="{FF2B5EF4-FFF2-40B4-BE49-F238E27FC236}">
                      <a16:creationId xmlns:a16="http://schemas.microsoft.com/office/drawing/2014/main" id="{8ACA1C26-0143-D546-88F7-0B103E2D3CEA}"/>
                    </a:ext>
                  </a:extLst>
                </p:cNvPr>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78" name="Google Shape;3484;p93">
                  <a:extLst>
                    <a:ext uri="{FF2B5EF4-FFF2-40B4-BE49-F238E27FC236}">
                      <a16:creationId xmlns:a16="http://schemas.microsoft.com/office/drawing/2014/main" id="{00F9896B-74A0-568F-FD34-7AC523779948}"/>
                    </a:ext>
                  </a:extLst>
                </p:cNvPr>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79" name="Google Shape;3485;p93">
                  <a:extLst>
                    <a:ext uri="{FF2B5EF4-FFF2-40B4-BE49-F238E27FC236}">
                      <a16:creationId xmlns:a16="http://schemas.microsoft.com/office/drawing/2014/main" id="{6EC5F960-1628-6BEB-6D8B-B4C13B630130}"/>
                    </a:ext>
                  </a:extLst>
                </p:cNvPr>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0" name="Google Shape;3486;p93">
                  <a:extLst>
                    <a:ext uri="{FF2B5EF4-FFF2-40B4-BE49-F238E27FC236}">
                      <a16:creationId xmlns:a16="http://schemas.microsoft.com/office/drawing/2014/main" id="{309CA3E4-02F1-4F3E-C257-86CF3AD3F14F}"/>
                    </a:ext>
                  </a:extLst>
                </p:cNvPr>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1" name="Google Shape;3487;p93">
                  <a:extLst>
                    <a:ext uri="{FF2B5EF4-FFF2-40B4-BE49-F238E27FC236}">
                      <a16:creationId xmlns:a16="http://schemas.microsoft.com/office/drawing/2014/main" id="{B055D607-C0F2-A881-E6C9-681D2445DD44}"/>
                    </a:ext>
                  </a:extLst>
                </p:cNvPr>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2" name="Google Shape;3488;p93">
                  <a:extLst>
                    <a:ext uri="{FF2B5EF4-FFF2-40B4-BE49-F238E27FC236}">
                      <a16:creationId xmlns:a16="http://schemas.microsoft.com/office/drawing/2014/main" id="{05E1744C-43E3-73CB-4305-61CEFD7ABBFD}"/>
                    </a:ext>
                  </a:extLst>
                </p:cNvPr>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3" name="Google Shape;3489;p93">
                  <a:extLst>
                    <a:ext uri="{FF2B5EF4-FFF2-40B4-BE49-F238E27FC236}">
                      <a16:creationId xmlns:a16="http://schemas.microsoft.com/office/drawing/2014/main" id="{08A25ECD-5F2A-F19D-8EE1-D1A67FDB03FA}"/>
                    </a:ext>
                  </a:extLst>
                </p:cNvPr>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4" name="Google Shape;3490;p93">
                  <a:extLst>
                    <a:ext uri="{FF2B5EF4-FFF2-40B4-BE49-F238E27FC236}">
                      <a16:creationId xmlns:a16="http://schemas.microsoft.com/office/drawing/2014/main" id="{7B250353-C597-CF77-BBB5-F19560F49E36}"/>
                    </a:ext>
                  </a:extLst>
                </p:cNvPr>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5" name="Google Shape;3491;p93">
                  <a:extLst>
                    <a:ext uri="{FF2B5EF4-FFF2-40B4-BE49-F238E27FC236}">
                      <a16:creationId xmlns:a16="http://schemas.microsoft.com/office/drawing/2014/main" id="{29DA15B3-F41B-3C80-FBAA-DE5BA4D7E064}"/>
                    </a:ext>
                  </a:extLst>
                </p:cNvPr>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6" name="Google Shape;3492;p93">
                  <a:extLst>
                    <a:ext uri="{FF2B5EF4-FFF2-40B4-BE49-F238E27FC236}">
                      <a16:creationId xmlns:a16="http://schemas.microsoft.com/office/drawing/2014/main" id="{C542685F-BE40-A32E-448C-31048AECBD89}"/>
                    </a:ext>
                  </a:extLst>
                </p:cNvPr>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7" name="Google Shape;3493;p93">
                  <a:extLst>
                    <a:ext uri="{FF2B5EF4-FFF2-40B4-BE49-F238E27FC236}">
                      <a16:creationId xmlns:a16="http://schemas.microsoft.com/office/drawing/2014/main" id="{4AC101F0-8688-7A80-149A-9F90A170FE5A}"/>
                    </a:ext>
                  </a:extLst>
                </p:cNvPr>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8" name="Google Shape;3494;p93">
                  <a:extLst>
                    <a:ext uri="{FF2B5EF4-FFF2-40B4-BE49-F238E27FC236}">
                      <a16:creationId xmlns:a16="http://schemas.microsoft.com/office/drawing/2014/main" id="{E15F4745-AF65-A84B-56FE-C8383F6DBC18}"/>
                    </a:ext>
                  </a:extLst>
                </p:cNvPr>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9" name="Google Shape;3495;p93">
                  <a:extLst>
                    <a:ext uri="{FF2B5EF4-FFF2-40B4-BE49-F238E27FC236}">
                      <a16:creationId xmlns:a16="http://schemas.microsoft.com/office/drawing/2014/main" id="{E2F21E6C-D9D0-A71E-98AD-C15DE811F911}"/>
                    </a:ext>
                  </a:extLst>
                </p:cNvPr>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0" name="Google Shape;3496;p93">
                  <a:extLst>
                    <a:ext uri="{FF2B5EF4-FFF2-40B4-BE49-F238E27FC236}">
                      <a16:creationId xmlns:a16="http://schemas.microsoft.com/office/drawing/2014/main" id="{11C56191-3AE1-35FA-3DBA-15B34F136DB4}"/>
                    </a:ext>
                  </a:extLst>
                </p:cNvPr>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1" name="Google Shape;3497;p93">
                  <a:extLst>
                    <a:ext uri="{FF2B5EF4-FFF2-40B4-BE49-F238E27FC236}">
                      <a16:creationId xmlns:a16="http://schemas.microsoft.com/office/drawing/2014/main" id="{0A5310E0-5FC2-EC3F-576A-F1C5EA2A0D4D}"/>
                    </a:ext>
                  </a:extLst>
                </p:cNvPr>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2" name="Google Shape;3498;p93">
                  <a:extLst>
                    <a:ext uri="{FF2B5EF4-FFF2-40B4-BE49-F238E27FC236}">
                      <a16:creationId xmlns:a16="http://schemas.microsoft.com/office/drawing/2014/main" id="{0860D829-45A8-9DD8-2DEC-C3AB7EDBD445}"/>
                    </a:ext>
                  </a:extLst>
                </p:cNvPr>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3" name="Google Shape;3499;p93">
                  <a:extLst>
                    <a:ext uri="{FF2B5EF4-FFF2-40B4-BE49-F238E27FC236}">
                      <a16:creationId xmlns:a16="http://schemas.microsoft.com/office/drawing/2014/main" id="{3390627E-1CFE-9F5E-9383-CEF316C08E8D}"/>
                    </a:ext>
                  </a:extLst>
                </p:cNvPr>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4" name="Google Shape;3500;p93">
                  <a:extLst>
                    <a:ext uri="{FF2B5EF4-FFF2-40B4-BE49-F238E27FC236}">
                      <a16:creationId xmlns:a16="http://schemas.microsoft.com/office/drawing/2014/main" id="{B8956236-3294-9371-5442-F0EA0C2C466B}"/>
                    </a:ext>
                  </a:extLst>
                </p:cNvPr>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5" name="Google Shape;3501;p93">
                  <a:extLst>
                    <a:ext uri="{FF2B5EF4-FFF2-40B4-BE49-F238E27FC236}">
                      <a16:creationId xmlns:a16="http://schemas.microsoft.com/office/drawing/2014/main" id="{0F643FEF-3965-82FC-F83A-EC418468FB50}"/>
                    </a:ext>
                  </a:extLst>
                </p:cNvPr>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6" name="Google Shape;3502;p93">
                  <a:extLst>
                    <a:ext uri="{FF2B5EF4-FFF2-40B4-BE49-F238E27FC236}">
                      <a16:creationId xmlns:a16="http://schemas.microsoft.com/office/drawing/2014/main" id="{ADDCC69E-42F0-8A4B-1943-D55825502486}"/>
                    </a:ext>
                  </a:extLst>
                </p:cNvPr>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7" name="Google Shape;3503;p93">
                  <a:extLst>
                    <a:ext uri="{FF2B5EF4-FFF2-40B4-BE49-F238E27FC236}">
                      <a16:creationId xmlns:a16="http://schemas.microsoft.com/office/drawing/2014/main" id="{EBD4A70A-FF7C-07DA-70EF-2253F401435A}"/>
                    </a:ext>
                  </a:extLst>
                </p:cNvPr>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8" name="Google Shape;3504;p93">
                  <a:extLst>
                    <a:ext uri="{FF2B5EF4-FFF2-40B4-BE49-F238E27FC236}">
                      <a16:creationId xmlns:a16="http://schemas.microsoft.com/office/drawing/2014/main" id="{D8A9FAF9-7D57-AEEF-F7B4-30B2CC50BA7C}"/>
                    </a:ext>
                  </a:extLst>
                </p:cNvPr>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9" name="Google Shape;3505;p93">
                  <a:extLst>
                    <a:ext uri="{FF2B5EF4-FFF2-40B4-BE49-F238E27FC236}">
                      <a16:creationId xmlns:a16="http://schemas.microsoft.com/office/drawing/2014/main" id="{29F0C3B1-63F9-3E29-6D25-B90D37C516BF}"/>
                    </a:ext>
                  </a:extLst>
                </p:cNvPr>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0" name="Google Shape;3506;p93">
                  <a:extLst>
                    <a:ext uri="{FF2B5EF4-FFF2-40B4-BE49-F238E27FC236}">
                      <a16:creationId xmlns:a16="http://schemas.microsoft.com/office/drawing/2014/main" id="{E2606B06-6295-DB6B-F0F4-AE4A9607DD7F}"/>
                    </a:ext>
                  </a:extLst>
                </p:cNvPr>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1" name="Google Shape;3507;p93">
                  <a:extLst>
                    <a:ext uri="{FF2B5EF4-FFF2-40B4-BE49-F238E27FC236}">
                      <a16:creationId xmlns:a16="http://schemas.microsoft.com/office/drawing/2014/main" id="{004A3EAC-A671-B999-7296-52DC0017079A}"/>
                    </a:ext>
                  </a:extLst>
                </p:cNvPr>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2" name="Google Shape;3508;p93">
                  <a:extLst>
                    <a:ext uri="{FF2B5EF4-FFF2-40B4-BE49-F238E27FC236}">
                      <a16:creationId xmlns:a16="http://schemas.microsoft.com/office/drawing/2014/main" id="{D3D4A05B-DA64-D82A-AF65-3959DFEB7F12}"/>
                    </a:ext>
                  </a:extLst>
                </p:cNvPr>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3" name="Google Shape;3509;p93">
                  <a:extLst>
                    <a:ext uri="{FF2B5EF4-FFF2-40B4-BE49-F238E27FC236}">
                      <a16:creationId xmlns:a16="http://schemas.microsoft.com/office/drawing/2014/main" id="{AD98548E-F2E9-F1CF-8068-485544488925}"/>
                    </a:ext>
                  </a:extLst>
                </p:cNvPr>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4" name="Google Shape;3510;p93">
                  <a:extLst>
                    <a:ext uri="{FF2B5EF4-FFF2-40B4-BE49-F238E27FC236}">
                      <a16:creationId xmlns:a16="http://schemas.microsoft.com/office/drawing/2014/main" id="{91FF4CD8-61C7-8399-A524-16919544FDE6}"/>
                    </a:ext>
                  </a:extLst>
                </p:cNvPr>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5" name="Google Shape;3511;p93">
                  <a:extLst>
                    <a:ext uri="{FF2B5EF4-FFF2-40B4-BE49-F238E27FC236}">
                      <a16:creationId xmlns:a16="http://schemas.microsoft.com/office/drawing/2014/main" id="{6F3ADF2E-151E-7F13-AC43-E477265FDAF7}"/>
                    </a:ext>
                  </a:extLst>
                </p:cNvPr>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6" name="Google Shape;3512;p93">
                  <a:extLst>
                    <a:ext uri="{FF2B5EF4-FFF2-40B4-BE49-F238E27FC236}">
                      <a16:creationId xmlns:a16="http://schemas.microsoft.com/office/drawing/2014/main" id="{76D43A13-A8EB-72FB-D681-D30DDE2DBBA0}"/>
                    </a:ext>
                  </a:extLst>
                </p:cNvPr>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7" name="Google Shape;3513;p93">
                  <a:extLst>
                    <a:ext uri="{FF2B5EF4-FFF2-40B4-BE49-F238E27FC236}">
                      <a16:creationId xmlns:a16="http://schemas.microsoft.com/office/drawing/2014/main" id="{5059254E-F989-B957-A40B-F0113AA091C7}"/>
                    </a:ext>
                  </a:extLst>
                </p:cNvPr>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8" name="Google Shape;3514;p93">
                  <a:extLst>
                    <a:ext uri="{FF2B5EF4-FFF2-40B4-BE49-F238E27FC236}">
                      <a16:creationId xmlns:a16="http://schemas.microsoft.com/office/drawing/2014/main" id="{8382FB48-BC83-D72A-7842-885F09478071}"/>
                    </a:ext>
                  </a:extLst>
                </p:cNvPr>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9" name="Google Shape;3515;p93">
                  <a:extLst>
                    <a:ext uri="{FF2B5EF4-FFF2-40B4-BE49-F238E27FC236}">
                      <a16:creationId xmlns:a16="http://schemas.microsoft.com/office/drawing/2014/main" id="{A116CE28-CC14-C873-2219-5B275E824AEA}"/>
                    </a:ext>
                  </a:extLst>
                </p:cNvPr>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10" name="Google Shape;3516;p93">
                  <a:extLst>
                    <a:ext uri="{FF2B5EF4-FFF2-40B4-BE49-F238E27FC236}">
                      <a16:creationId xmlns:a16="http://schemas.microsoft.com/office/drawing/2014/main" id="{67439664-CDAE-CFA6-3E2A-F0CC1FC2A55A}"/>
                    </a:ext>
                  </a:extLst>
                </p:cNvPr>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11" name="Google Shape;3517;p93">
                  <a:extLst>
                    <a:ext uri="{FF2B5EF4-FFF2-40B4-BE49-F238E27FC236}">
                      <a16:creationId xmlns:a16="http://schemas.microsoft.com/office/drawing/2014/main" id="{87FD4D9B-0E0F-3BF8-EBE0-4FF42C728F6F}"/>
                    </a:ext>
                  </a:extLst>
                </p:cNvPr>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12" name="Google Shape;3518;p93">
                  <a:extLst>
                    <a:ext uri="{FF2B5EF4-FFF2-40B4-BE49-F238E27FC236}">
                      <a16:creationId xmlns:a16="http://schemas.microsoft.com/office/drawing/2014/main" id="{4A32E0B5-17F2-1697-B036-8DAADA8A8891}"/>
                    </a:ext>
                  </a:extLst>
                </p:cNvPr>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13" name="Google Shape;3519;p93">
                  <a:extLst>
                    <a:ext uri="{FF2B5EF4-FFF2-40B4-BE49-F238E27FC236}">
                      <a16:creationId xmlns:a16="http://schemas.microsoft.com/office/drawing/2014/main" id="{A87BC04D-0718-D8B4-8317-FB8D5529897B}"/>
                    </a:ext>
                  </a:extLst>
                </p:cNvPr>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14" name="Google Shape;3520;p93">
                  <a:extLst>
                    <a:ext uri="{FF2B5EF4-FFF2-40B4-BE49-F238E27FC236}">
                      <a16:creationId xmlns:a16="http://schemas.microsoft.com/office/drawing/2014/main" id="{35F7B364-B637-8F09-C0D0-CFB9884E63DA}"/>
                    </a:ext>
                  </a:extLst>
                </p:cNvPr>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15" name="Google Shape;3521;p93">
                  <a:extLst>
                    <a:ext uri="{FF2B5EF4-FFF2-40B4-BE49-F238E27FC236}">
                      <a16:creationId xmlns:a16="http://schemas.microsoft.com/office/drawing/2014/main" id="{4F1FE7B7-A408-905B-D0B2-4C68193B13CA}"/>
                    </a:ext>
                  </a:extLst>
                </p:cNvPr>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16" name="Google Shape;3522;p93">
                  <a:extLst>
                    <a:ext uri="{FF2B5EF4-FFF2-40B4-BE49-F238E27FC236}">
                      <a16:creationId xmlns:a16="http://schemas.microsoft.com/office/drawing/2014/main" id="{514DF8DB-8501-BBC1-6A63-4F26B39C8404}"/>
                    </a:ext>
                  </a:extLst>
                </p:cNvPr>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17" name="Google Shape;3523;p93">
                  <a:extLst>
                    <a:ext uri="{FF2B5EF4-FFF2-40B4-BE49-F238E27FC236}">
                      <a16:creationId xmlns:a16="http://schemas.microsoft.com/office/drawing/2014/main" id="{AFC8A713-824F-3164-9546-C9DC3152A889}"/>
                    </a:ext>
                  </a:extLst>
                </p:cNvPr>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18" name="Google Shape;3524;p93">
                  <a:extLst>
                    <a:ext uri="{FF2B5EF4-FFF2-40B4-BE49-F238E27FC236}">
                      <a16:creationId xmlns:a16="http://schemas.microsoft.com/office/drawing/2014/main" id="{3C942B36-65AC-500A-D7A3-773719271DFF}"/>
                    </a:ext>
                  </a:extLst>
                </p:cNvPr>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19" name="Google Shape;3525;p93">
                  <a:extLst>
                    <a:ext uri="{FF2B5EF4-FFF2-40B4-BE49-F238E27FC236}">
                      <a16:creationId xmlns:a16="http://schemas.microsoft.com/office/drawing/2014/main" id="{4C9C782C-0EC4-D5A9-9E94-8A7A692DB1E4}"/>
                    </a:ext>
                  </a:extLst>
                </p:cNvPr>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0" name="Google Shape;3526;p93">
                  <a:extLst>
                    <a:ext uri="{FF2B5EF4-FFF2-40B4-BE49-F238E27FC236}">
                      <a16:creationId xmlns:a16="http://schemas.microsoft.com/office/drawing/2014/main" id="{6C0B90FD-2D74-798B-9DAC-C2997C38BC1E}"/>
                    </a:ext>
                  </a:extLst>
                </p:cNvPr>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1" name="Google Shape;3527;p93">
                  <a:extLst>
                    <a:ext uri="{FF2B5EF4-FFF2-40B4-BE49-F238E27FC236}">
                      <a16:creationId xmlns:a16="http://schemas.microsoft.com/office/drawing/2014/main" id="{8A1C75A1-E66F-052B-B902-B540473BEB3C}"/>
                    </a:ext>
                  </a:extLst>
                </p:cNvPr>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2" name="Google Shape;3528;p93">
                  <a:extLst>
                    <a:ext uri="{FF2B5EF4-FFF2-40B4-BE49-F238E27FC236}">
                      <a16:creationId xmlns:a16="http://schemas.microsoft.com/office/drawing/2014/main" id="{32E1F5CE-7E9B-51C3-F6B7-4DA969FF5C8D}"/>
                    </a:ext>
                  </a:extLst>
                </p:cNvPr>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3" name="Google Shape;3529;p93">
                  <a:extLst>
                    <a:ext uri="{FF2B5EF4-FFF2-40B4-BE49-F238E27FC236}">
                      <a16:creationId xmlns:a16="http://schemas.microsoft.com/office/drawing/2014/main" id="{095A86B4-11FB-48D9-5747-356E847FB38C}"/>
                    </a:ext>
                  </a:extLst>
                </p:cNvPr>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4" name="Google Shape;3530;p93">
                  <a:extLst>
                    <a:ext uri="{FF2B5EF4-FFF2-40B4-BE49-F238E27FC236}">
                      <a16:creationId xmlns:a16="http://schemas.microsoft.com/office/drawing/2014/main" id="{A7891496-87DE-5875-1421-CF7F0B147D4B}"/>
                    </a:ext>
                  </a:extLst>
                </p:cNvPr>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5" name="Google Shape;3531;p93">
                  <a:extLst>
                    <a:ext uri="{FF2B5EF4-FFF2-40B4-BE49-F238E27FC236}">
                      <a16:creationId xmlns:a16="http://schemas.microsoft.com/office/drawing/2014/main" id="{5BE84DA7-6D18-2EEC-B329-C718825BB3B9}"/>
                    </a:ext>
                  </a:extLst>
                </p:cNvPr>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6" name="Google Shape;3532;p93">
                  <a:extLst>
                    <a:ext uri="{FF2B5EF4-FFF2-40B4-BE49-F238E27FC236}">
                      <a16:creationId xmlns:a16="http://schemas.microsoft.com/office/drawing/2014/main" id="{E8620429-DCAB-112E-6E0A-B375624C6B76}"/>
                    </a:ext>
                  </a:extLst>
                </p:cNvPr>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7" name="Google Shape;3533;p93">
                  <a:extLst>
                    <a:ext uri="{FF2B5EF4-FFF2-40B4-BE49-F238E27FC236}">
                      <a16:creationId xmlns:a16="http://schemas.microsoft.com/office/drawing/2014/main" id="{F3A7C057-97AE-ED82-13C3-A27051C11354}"/>
                    </a:ext>
                  </a:extLst>
                </p:cNvPr>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8" name="Google Shape;3534;p93">
                  <a:extLst>
                    <a:ext uri="{FF2B5EF4-FFF2-40B4-BE49-F238E27FC236}">
                      <a16:creationId xmlns:a16="http://schemas.microsoft.com/office/drawing/2014/main" id="{A39A2B97-89FC-5E0E-9188-F11F52AFC17E}"/>
                    </a:ext>
                  </a:extLst>
                </p:cNvPr>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9" name="Google Shape;3535;p93">
                  <a:extLst>
                    <a:ext uri="{FF2B5EF4-FFF2-40B4-BE49-F238E27FC236}">
                      <a16:creationId xmlns:a16="http://schemas.microsoft.com/office/drawing/2014/main" id="{174844F2-554A-A0F1-F47A-17A13116F304}"/>
                    </a:ext>
                  </a:extLst>
                </p:cNvPr>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30" name="Google Shape;3536;p93">
                  <a:extLst>
                    <a:ext uri="{FF2B5EF4-FFF2-40B4-BE49-F238E27FC236}">
                      <a16:creationId xmlns:a16="http://schemas.microsoft.com/office/drawing/2014/main" id="{B677B519-4B3F-C809-0F17-80B0EB0BEA36}"/>
                    </a:ext>
                  </a:extLst>
                </p:cNvPr>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31" name="Google Shape;3537;p93">
                  <a:extLst>
                    <a:ext uri="{FF2B5EF4-FFF2-40B4-BE49-F238E27FC236}">
                      <a16:creationId xmlns:a16="http://schemas.microsoft.com/office/drawing/2014/main" id="{49E153E9-A0BF-461D-022A-B7C935A2749E}"/>
                    </a:ext>
                  </a:extLst>
                </p:cNvPr>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32" name="Google Shape;3538;p93">
                  <a:extLst>
                    <a:ext uri="{FF2B5EF4-FFF2-40B4-BE49-F238E27FC236}">
                      <a16:creationId xmlns:a16="http://schemas.microsoft.com/office/drawing/2014/main" id="{C4044F6E-E6D2-3BBC-67CC-DD854F00981D}"/>
                    </a:ext>
                  </a:extLst>
                </p:cNvPr>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33" name="Google Shape;3539;p93">
                  <a:extLst>
                    <a:ext uri="{FF2B5EF4-FFF2-40B4-BE49-F238E27FC236}">
                      <a16:creationId xmlns:a16="http://schemas.microsoft.com/office/drawing/2014/main" id="{2943E2A9-696C-D62F-BF65-9A88EF2CEC48}"/>
                    </a:ext>
                  </a:extLst>
                </p:cNvPr>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34" name="Google Shape;3540;p93">
                  <a:extLst>
                    <a:ext uri="{FF2B5EF4-FFF2-40B4-BE49-F238E27FC236}">
                      <a16:creationId xmlns:a16="http://schemas.microsoft.com/office/drawing/2014/main" id="{63BA6FBC-98BC-4AC3-733D-9C19B1751945}"/>
                    </a:ext>
                  </a:extLst>
                </p:cNvPr>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35" name="Google Shape;3541;p93">
                  <a:extLst>
                    <a:ext uri="{FF2B5EF4-FFF2-40B4-BE49-F238E27FC236}">
                      <a16:creationId xmlns:a16="http://schemas.microsoft.com/office/drawing/2014/main" id="{D69727DF-4E88-C5AE-BEE9-02775D9AC515}"/>
                    </a:ext>
                  </a:extLst>
                </p:cNvPr>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36" name="Google Shape;3542;p93">
                  <a:extLst>
                    <a:ext uri="{FF2B5EF4-FFF2-40B4-BE49-F238E27FC236}">
                      <a16:creationId xmlns:a16="http://schemas.microsoft.com/office/drawing/2014/main" id="{A3EC9108-AA60-AEE6-9F5C-2D03CE549115}"/>
                    </a:ext>
                  </a:extLst>
                </p:cNvPr>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37" name="Google Shape;3543;p93">
                  <a:extLst>
                    <a:ext uri="{FF2B5EF4-FFF2-40B4-BE49-F238E27FC236}">
                      <a16:creationId xmlns:a16="http://schemas.microsoft.com/office/drawing/2014/main" id="{5F190EEE-0016-77C6-E9CF-F403E70D0CA5}"/>
                    </a:ext>
                  </a:extLst>
                </p:cNvPr>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38" name="Google Shape;3544;p93">
                  <a:extLst>
                    <a:ext uri="{FF2B5EF4-FFF2-40B4-BE49-F238E27FC236}">
                      <a16:creationId xmlns:a16="http://schemas.microsoft.com/office/drawing/2014/main" id="{0B28A380-3D70-2703-AFEA-2B9E054C65EF}"/>
                    </a:ext>
                  </a:extLst>
                </p:cNvPr>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39" name="Google Shape;3545;p93">
                  <a:extLst>
                    <a:ext uri="{FF2B5EF4-FFF2-40B4-BE49-F238E27FC236}">
                      <a16:creationId xmlns:a16="http://schemas.microsoft.com/office/drawing/2014/main" id="{7C9FFEFF-9009-1CAA-D3AF-E52C8C0BC687}"/>
                    </a:ext>
                  </a:extLst>
                </p:cNvPr>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0" name="Google Shape;3546;p93">
                  <a:extLst>
                    <a:ext uri="{FF2B5EF4-FFF2-40B4-BE49-F238E27FC236}">
                      <a16:creationId xmlns:a16="http://schemas.microsoft.com/office/drawing/2014/main" id="{0B989052-5FBA-D460-B3A4-97D6F966980E}"/>
                    </a:ext>
                  </a:extLst>
                </p:cNvPr>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1" name="Google Shape;3547;p93">
                  <a:extLst>
                    <a:ext uri="{FF2B5EF4-FFF2-40B4-BE49-F238E27FC236}">
                      <a16:creationId xmlns:a16="http://schemas.microsoft.com/office/drawing/2014/main" id="{6FFC8CF5-F41A-82AC-1DD5-5DB1911D4A10}"/>
                    </a:ext>
                  </a:extLst>
                </p:cNvPr>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2" name="Google Shape;3548;p93">
                  <a:extLst>
                    <a:ext uri="{FF2B5EF4-FFF2-40B4-BE49-F238E27FC236}">
                      <a16:creationId xmlns:a16="http://schemas.microsoft.com/office/drawing/2014/main" id="{28467DCC-9C3D-2F42-0F55-2596437ADC17}"/>
                    </a:ext>
                  </a:extLst>
                </p:cNvPr>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3" name="Google Shape;3549;p93">
                  <a:extLst>
                    <a:ext uri="{FF2B5EF4-FFF2-40B4-BE49-F238E27FC236}">
                      <a16:creationId xmlns:a16="http://schemas.microsoft.com/office/drawing/2014/main" id="{4A61A7A4-5A25-0758-D477-156F85F2C89A}"/>
                    </a:ext>
                  </a:extLst>
                </p:cNvPr>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4" name="Google Shape;3550;p93">
                  <a:extLst>
                    <a:ext uri="{FF2B5EF4-FFF2-40B4-BE49-F238E27FC236}">
                      <a16:creationId xmlns:a16="http://schemas.microsoft.com/office/drawing/2014/main" id="{1B9B0853-B200-A228-8010-22EDB057EA20}"/>
                    </a:ext>
                  </a:extLst>
                </p:cNvPr>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5" name="Google Shape;3551;p93">
                  <a:extLst>
                    <a:ext uri="{FF2B5EF4-FFF2-40B4-BE49-F238E27FC236}">
                      <a16:creationId xmlns:a16="http://schemas.microsoft.com/office/drawing/2014/main" id="{910CD12F-CE74-215B-2B4A-A1562881A94B}"/>
                    </a:ext>
                  </a:extLst>
                </p:cNvPr>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6" name="Google Shape;3552;p93">
                  <a:extLst>
                    <a:ext uri="{FF2B5EF4-FFF2-40B4-BE49-F238E27FC236}">
                      <a16:creationId xmlns:a16="http://schemas.microsoft.com/office/drawing/2014/main" id="{2B195CC3-9A05-6A28-AC69-2F70817EE82E}"/>
                    </a:ext>
                  </a:extLst>
                </p:cNvPr>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7" name="Google Shape;3553;p93">
                  <a:extLst>
                    <a:ext uri="{FF2B5EF4-FFF2-40B4-BE49-F238E27FC236}">
                      <a16:creationId xmlns:a16="http://schemas.microsoft.com/office/drawing/2014/main" id="{C7893016-C22C-1249-8277-08E01F0FD14B}"/>
                    </a:ext>
                  </a:extLst>
                </p:cNvPr>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8" name="Google Shape;3554;p93">
                  <a:extLst>
                    <a:ext uri="{FF2B5EF4-FFF2-40B4-BE49-F238E27FC236}">
                      <a16:creationId xmlns:a16="http://schemas.microsoft.com/office/drawing/2014/main" id="{8D66BBB2-A229-0C76-2EB3-9F5069F0E793}"/>
                    </a:ext>
                  </a:extLst>
                </p:cNvPr>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9" name="Google Shape;3555;p93">
                  <a:extLst>
                    <a:ext uri="{FF2B5EF4-FFF2-40B4-BE49-F238E27FC236}">
                      <a16:creationId xmlns:a16="http://schemas.microsoft.com/office/drawing/2014/main" id="{F0A27F69-3310-B8D0-9F2E-9403A6E84E4F}"/>
                    </a:ext>
                  </a:extLst>
                </p:cNvPr>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0" name="Google Shape;3556;p93">
                  <a:extLst>
                    <a:ext uri="{FF2B5EF4-FFF2-40B4-BE49-F238E27FC236}">
                      <a16:creationId xmlns:a16="http://schemas.microsoft.com/office/drawing/2014/main" id="{FE083319-987F-1D3A-E36B-DD4FC6CF4525}"/>
                    </a:ext>
                  </a:extLst>
                </p:cNvPr>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1" name="Google Shape;3557;p93">
                  <a:extLst>
                    <a:ext uri="{FF2B5EF4-FFF2-40B4-BE49-F238E27FC236}">
                      <a16:creationId xmlns:a16="http://schemas.microsoft.com/office/drawing/2014/main" id="{A2057332-9E09-FF33-5C99-3F362B0E645D}"/>
                    </a:ext>
                  </a:extLst>
                </p:cNvPr>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2" name="Google Shape;3558;p93">
                  <a:extLst>
                    <a:ext uri="{FF2B5EF4-FFF2-40B4-BE49-F238E27FC236}">
                      <a16:creationId xmlns:a16="http://schemas.microsoft.com/office/drawing/2014/main" id="{B2F9436D-5CFA-C19A-0E39-BFC1E49EDD1C}"/>
                    </a:ext>
                  </a:extLst>
                </p:cNvPr>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3" name="Google Shape;3559;p93">
                  <a:extLst>
                    <a:ext uri="{FF2B5EF4-FFF2-40B4-BE49-F238E27FC236}">
                      <a16:creationId xmlns:a16="http://schemas.microsoft.com/office/drawing/2014/main" id="{8D3A4562-F7E7-0E91-C096-C059FBDBE9A6}"/>
                    </a:ext>
                  </a:extLst>
                </p:cNvPr>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grpSp>
          <p:grpSp>
            <p:nvGrpSpPr>
              <p:cNvPr id="8" name="Google Shape;3560;p93">
                <a:extLst>
                  <a:ext uri="{FF2B5EF4-FFF2-40B4-BE49-F238E27FC236}">
                    <a16:creationId xmlns:a16="http://schemas.microsoft.com/office/drawing/2014/main" id="{374EFF76-BD73-3A60-F41B-400ABA29616B}"/>
                  </a:ext>
                </a:extLst>
              </p:cNvPr>
              <p:cNvGrpSpPr/>
              <p:nvPr/>
            </p:nvGrpSpPr>
            <p:grpSpPr>
              <a:xfrm>
                <a:off x="729721" y="2787712"/>
                <a:ext cx="4162797" cy="1998575"/>
                <a:chOff x="2474221" y="2781748"/>
                <a:chExt cx="4196368" cy="2014693"/>
              </a:xfrm>
            </p:grpSpPr>
            <p:grpSp>
              <p:nvGrpSpPr>
                <p:cNvPr id="9" name="Google Shape;3561;p93">
                  <a:extLst>
                    <a:ext uri="{FF2B5EF4-FFF2-40B4-BE49-F238E27FC236}">
                      <a16:creationId xmlns:a16="http://schemas.microsoft.com/office/drawing/2014/main" id="{80ACBEAD-5287-909E-BA52-D7AA2921294F}"/>
                    </a:ext>
                  </a:extLst>
                </p:cNvPr>
                <p:cNvGrpSpPr/>
                <p:nvPr/>
              </p:nvGrpSpPr>
              <p:grpSpPr>
                <a:xfrm>
                  <a:off x="2474221" y="2781748"/>
                  <a:ext cx="4196368" cy="2014693"/>
                  <a:chOff x="1313950" y="2027925"/>
                  <a:chExt cx="6516100" cy="3128405"/>
                </a:xfrm>
              </p:grpSpPr>
              <p:sp>
                <p:nvSpPr>
                  <p:cNvPr id="11" name="Google Shape;3562;p93">
                    <a:extLst>
                      <a:ext uri="{FF2B5EF4-FFF2-40B4-BE49-F238E27FC236}">
                        <a16:creationId xmlns:a16="http://schemas.microsoft.com/office/drawing/2014/main" id="{5FF228B3-29E5-07D2-5DAF-EB7C35923238}"/>
                      </a:ext>
                    </a:extLst>
                  </p:cNvPr>
                  <p:cNvSpPr/>
                  <p:nvPr/>
                </p:nvSpPr>
                <p:spPr>
                  <a:xfrm>
                    <a:off x="6738075" y="4060625"/>
                    <a:ext cx="1039550" cy="1050950"/>
                  </a:xfrm>
                  <a:custGeom>
                    <a:avLst/>
                    <a:gdLst/>
                    <a:ahLst/>
                    <a:cxnLst/>
                    <a:rect l="l" t="t" r="r" b="b"/>
                    <a:pathLst>
                      <a:path w="41582" h="42038" extrusionOk="0">
                        <a:moveTo>
                          <a:pt x="41582" y="1"/>
                        </a:moveTo>
                        <a:lnTo>
                          <a:pt x="0" y="2311"/>
                        </a:lnTo>
                        <a:lnTo>
                          <a:pt x="3131" y="42038"/>
                        </a:lnTo>
                        <a:lnTo>
                          <a:pt x="39484" y="40944"/>
                        </a:lnTo>
                        <a:lnTo>
                          <a:pt x="41582" y="1"/>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 name="Google Shape;3563;p93">
                    <a:extLst>
                      <a:ext uri="{FF2B5EF4-FFF2-40B4-BE49-F238E27FC236}">
                        <a16:creationId xmlns:a16="http://schemas.microsoft.com/office/drawing/2014/main" id="{8AFDEDD0-2494-3B07-9C6C-F16575640D6C}"/>
                      </a:ext>
                    </a:extLst>
                  </p:cNvPr>
                  <p:cNvSpPr/>
                  <p:nvPr/>
                </p:nvSpPr>
                <p:spPr>
                  <a:xfrm>
                    <a:off x="6437150" y="3809875"/>
                    <a:ext cx="1351125" cy="1313100"/>
                  </a:xfrm>
                  <a:custGeom>
                    <a:avLst/>
                    <a:gdLst/>
                    <a:ahLst/>
                    <a:cxnLst/>
                    <a:rect l="l" t="t" r="r" b="b"/>
                    <a:pathLst>
                      <a:path w="54045" h="52524" extrusionOk="0">
                        <a:moveTo>
                          <a:pt x="1520" y="0"/>
                        </a:moveTo>
                        <a:lnTo>
                          <a:pt x="1" y="52524"/>
                        </a:lnTo>
                        <a:lnTo>
                          <a:pt x="15168" y="52068"/>
                        </a:lnTo>
                        <a:lnTo>
                          <a:pt x="12037" y="12341"/>
                        </a:lnTo>
                        <a:lnTo>
                          <a:pt x="53619" y="10031"/>
                        </a:lnTo>
                        <a:lnTo>
                          <a:pt x="54044" y="1702"/>
                        </a:lnTo>
                        <a:lnTo>
                          <a:pt x="1520"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3" name="Google Shape;3564;p93">
                    <a:extLst>
                      <a:ext uri="{FF2B5EF4-FFF2-40B4-BE49-F238E27FC236}">
                        <a16:creationId xmlns:a16="http://schemas.microsoft.com/office/drawing/2014/main" id="{D270EA73-039E-6CD8-BDD2-27F700CC449E}"/>
                      </a:ext>
                    </a:extLst>
                  </p:cNvPr>
                  <p:cNvSpPr/>
                  <p:nvPr/>
                </p:nvSpPr>
                <p:spPr>
                  <a:xfrm>
                    <a:off x="6475150" y="3328100"/>
                    <a:ext cx="1354900" cy="525100"/>
                  </a:xfrm>
                  <a:custGeom>
                    <a:avLst/>
                    <a:gdLst/>
                    <a:ahLst/>
                    <a:cxnLst/>
                    <a:rect l="l" t="t" r="r" b="b"/>
                    <a:pathLst>
                      <a:path w="54196" h="21004" extrusionOk="0">
                        <a:moveTo>
                          <a:pt x="548" y="0"/>
                        </a:moveTo>
                        <a:lnTo>
                          <a:pt x="0" y="19271"/>
                        </a:lnTo>
                        <a:lnTo>
                          <a:pt x="54196" y="21004"/>
                        </a:lnTo>
                        <a:lnTo>
                          <a:pt x="54196" y="21004"/>
                        </a:lnTo>
                        <a:lnTo>
                          <a:pt x="47722" y="5137"/>
                        </a:lnTo>
                        <a:lnTo>
                          <a:pt x="548" y="0"/>
                        </a:ln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 name="Google Shape;3565;p93">
                    <a:extLst>
                      <a:ext uri="{FF2B5EF4-FFF2-40B4-BE49-F238E27FC236}">
                        <a16:creationId xmlns:a16="http://schemas.microsoft.com/office/drawing/2014/main" id="{D9EDAD0A-ABD8-EE89-F021-C0D55EB9124C}"/>
                      </a:ext>
                    </a:extLst>
                  </p:cNvPr>
                  <p:cNvSpPr/>
                  <p:nvPr/>
                </p:nvSpPr>
                <p:spPr>
                  <a:xfrm>
                    <a:off x="6468300" y="3809875"/>
                    <a:ext cx="1361750" cy="100325"/>
                  </a:xfrm>
                  <a:custGeom>
                    <a:avLst/>
                    <a:gdLst/>
                    <a:ahLst/>
                    <a:cxnLst/>
                    <a:rect l="l" t="t" r="r" b="b"/>
                    <a:pathLst>
                      <a:path w="54470" h="4013" extrusionOk="0">
                        <a:moveTo>
                          <a:pt x="274" y="0"/>
                        </a:moveTo>
                        <a:lnTo>
                          <a:pt x="1" y="3435"/>
                        </a:lnTo>
                        <a:lnTo>
                          <a:pt x="53619" y="4012"/>
                        </a:lnTo>
                        <a:lnTo>
                          <a:pt x="54470" y="1733"/>
                        </a:lnTo>
                        <a:lnTo>
                          <a:pt x="274" y="0"/>
                        </a:ln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 name="Google Shape;3566;p93">
                    <a:extLst>
                      <a:ext uri="{FF2B5EF4-FFF2-40B4-BE49-F238E27FC236}">
                        <a16:creationId xmlns:a16="http://schemas.microsoft.com/office/drawing/2014/main" id="{93450DD9-204E-5AFB-3F11-19969EEAD110}"/>
                      </a:ext>
                    </a:extLst>
                  </p:cNvPr>
                  <p:cNvSpPr/>
                  <p:nvPr/>
                </p:nvSpPr>
                <p:spPr>
                  <a:xfrm>
                    <a:off x="2639200" y="2169275"/>
                    <a:ext cx="3892200" cy="955950"/>
                  </a:xfrm>
                  <a:custGeom>
                    <a:avLst/>
                    <a:gdLst/>
                    <a:ahLst/>
                    <a:cxnLst/>
                    <a:rect l="l" t="t" r="r" b="b"/>
                    <a:pathLst>
                      <a:path w="155688" h="38238" extrusionOk="0">
                        <a:moveTo>
                          <a:pt x="76051" y="0"/>
                        </a:moveTo>
                        <a:lnTo>
                          <a:pt x="1" y="25259"/>
                        </a:lnTo>
                        <a:lnTo>
                          <a:pt x="305" y="35806"/>
                        </a:lnTo>
                        <a:lnTo>
                          <a:pt x="155171" y="38238"/>
                        </a:lnTo>
                        <a:lnTo>
                          <a:pt x="155688" y="25259"/>
                        </a:lnTo>
                        <a:lnTo>
                          <a:pt x="76051"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 name="Google Shape;3567;p93">
                    <a:extLst>
                      <a:ext uri="{FF2B5EF4-FFF2-40B4-BE49-F238E27FC236}">
                        <a16:creationId xmlns:a16="http://schemas.microsoft.com/office/drawing/2014/main" id="{156D6C92-A07E-BAB4-9A5C-5547927666FB}"/>
                      </a:ext>
                    </a:extLst>
                  </p:cNvPr>
                  <p:cNvSpPr/>
                  <p:nvPr/>
                </p:nvSpPr>
                <p:spPr>
                  <a:xfrm>
                    <a:off x="2812475" y="2277925"/>
                    <a:ext cx="3559350" cy="705975"/>
                  </a:xfrm>
                  <a:custGeom>
                    <a:avLst/>
                    <a:gdLst/>
                    <a:ahLst/>
                    <a:cxnLst/>
                    <a:rect l="l" t="t" r="r" b="b"/>
                    <a:pathLst>
                      <a:path w="142374" h="28239" extrusionOk="0">
                        <a:moveTo>
                          <a:pt x="69515" y="1"/>
                        </a:moveTo>
                        <a:lnTo>
                          <a:pt x="1277" y="20730"/>
                        </a:lnTo>
                        <a:lnTo>
                          <a:pt x="0" y="25776"/>
                        </a:lnTo>
                        <a:lnTo>
                          <a:pt x="142374" y="28238"/>
                        </a:lnTo>
                        <a:lnTo>
                          <a:pt x="142374" y="22676"/>
                        </a:lnTo>
                        <a:lnTo>
                          <a:pt x="69515" y="1"/>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 name="Google Shape;3568;p93">
                    <a:extLst>
                      <a:ext uri="{FF2B5EF4-FFF2-40B4-BE49-F238E27FC236}">
                        <a16:creationId xmlns:a16="http://schemas.microsoft.com/office/drawing/2014/main" id="{123D27AD-076E-62CD-9157-BBDD9AFF481D}"/>
                      </a:ext>
                    </a:extLst>
                  </p:cNvPr>
                  <p:cNvSpPr/>
                  <p:nvPr/>
                </p:nvSpPr>
                <p:spPr>
                  <a:xfrm>
                    <a:off x="2646800" y="3064425"/>
                    <a:ext cx="3871675" cy="2079075"/>
                  </a:xfrm>
                  <a:custGeom>
                    <a:avLst/>
                    <a:gdLst/>
                    <a:ahLst/>
                    <a:cxnLst/>
                    <a:rect l="l" t="t" r="r" b="b"/>
                    <a:pathLst>
                      <a:path w="154867" h="83163" extrusionOk="0">
                        <a:moveTo>
                          <a:pt x="1" y="0"/>
                        </a:moveTo>
                        <a:lnTo>
                          <a:pt x="2372" y="83162"/>
                        </a:lnTo>
                        <a:lnTo>
                          <a:pt x="31795" y="82919"/>
                        </a:lnTo>
                        <a:cubicBezTo>
                          <a:pt x="27387" y="64044"/>
                          <a:pt x="18725" y="25411"/>
                          <a:pt x="18725" y="25411"/>
                        </a:cubicBezTo>
                        <a:lnTo>
                          <a:pt x="154138" y="20487"/>
                        </a:lnTo>
                        <a:lnTo>
                          <a:pt x="154867" y="2432"/>
                        </a:lnTo>
                        <a:lnTo>
                          <a:pt x="1"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 name="Google Shape;3569;p93">
                    <a:extLst>
                      <a:ext uri="{FF2B5EF4-FFF2-40B4-BE49-F238E27FC236}">
                        <a16:creationId xmlns:a16="http://schemas.microsoft.com/office/drawing/2014/main" id="{9090EC95-1C4B-551C-130D-058712DCC45D}"/>
                      </a:ext>
                    </a:extLst>
                  </p:cNvPr>
                  <p:cNvSpPr/>
                  <p:nvPr/>
                </p:nvSpPr>
                <p:spPr>
                  <a:xfrm>
                    <a:off x="3114900" y="3576575"/>
                    <a:ext cx="3385350" cy="1560850"/>
                  </a:xfrm>
                  <a:custGeom>
                    <a:avLst/>
                    <a:gdLst/>
                    <a:ahLst/>
                    <a:cxnLst/>
                    <a:rect l="l" t="t" r="r" b="b"/>
                    <a:pathLst>
                      <a:path w="135414" h="62434" extrusionOk="0">
                        <a:moveTo>
                          <a:pt x="135414" y="1"/>
                        </a:moveTo>
                        <a:lnTo>
                          <a:pt x="1" y="4925"/>
                        </a:lnTo>
                        <a:cubicBezTo>
                          <a:pt x="1" y="4925"/>
                          <a:pt x="8663" y="43558"/>
                          <a:pt x="13071" y="62433"/>
                        </a:cubicBezTo>
                        <a:lnTo>
                          <a:pt x="132921" y="61339"/>
                        </a:lnTo>
                        <a:lnTo>
                          <a:pt x="135414" y="1"/>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 name="Google Shape;3570;p93">
                    <a:extLst>
                      <a:ext uri="{FF2B5EF4-FFF2-40B4-BE49-F238E27FC236}">
                        <a16:creationId xmlns:a16="http://schemas.microsoft.com/office/drawing/2014/main" id="{444F4659-1F58-7A58-6611-5C8914DB1528}"/>
                      </a:ext>
                    </a:extLst>
                  </p:cNvPr>
                  <p:cNvSpPr/>
                  <p:nvPr/>
                </p:nvSpPr>
                <p:spPr>
                  <a:xfrm rot="-61885">
                    <a:off x="3619099" y="3790410"/>
                    <a:ext cx="1823706" cy="1345724"/>
                  </a:xfrm>
                  <a:custGeom>
                    <a:avLst/>
                    <a:gdLst/>
                    <a:ahLst/>
                    <a:cxnLst/>
                    <a:rect l="l" t="t" r="r" b="b"/>
                    <a:pathLst>
                      <a:path w="72951" h="53831" extrusionOk="0">
                        <a:moveTo>
                          <a:pt x="72951" y="0"/>
                        </a:moveTo>
                        <a:lnTo>
                          <a:pt x="1" y="1064"/>
                        </a:lnTo>
                        <a:lnTo>
                          <a:pt x="5047" y="53162"/>
                        </a:lnTo>
                        <a:lnTo>
                          <a:pt x="8664" y="53162"/>
                        </a:lnTo>
                        <a:lnTo>
                          <a:pt x="66324" y="53831"/>
                        </a:lnTo>
                        <a:lnTo>
                          <a:pt x="70094" y="53831"/>
                        </a:lnTo>
                        <a:lnTo>
                          <a:pt x="72951" y="0"/>
                        </a:ln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0" name="Google Shape;3571;p93">
                    <a:extLst>
                      <a:ext uri="{FF2B5EF4-FFF2-40B4-BE49-F238E27FC236}">
                        <a16:creationId xmlns:a16="http://schemas.microsoft.com/office/drawing/2014/main" id="{906081F2-7C1C-05FA-1D4D-9AD0635AAD87}"/>
                      </a:ext>
                    </a:extLst>
                  </p:cNvPr>
                  <p:cNvSpPr/>
                  <p:nvPr/>
                </p:nvSpPr>
                <p:spPr>
                  <a:xfrm>
                    <a:off x="1355750" y="3830375"/>
                    <a:ext cx="1325275" cy="1286525"/>
                  </a:xfrm>
                  <a:custGeom>
                    <a:avLst/>
                    <a:gdLst/>
                    <a:ahLst/>
                    <a:cxnLst/>
                    <a:rect l="l" t="t" r="r" b="b"/>
                    <a:pathLst>
                      <a:path w="53011" h="51461" extrusionOk="0">
                        <a:moveTo>
                          <a:pt x="52524" y="1"/>
                        </a:moveTo>
                        <a:lnTo>
                          <a:pt x="1" y="1703"/>
                        </a:lnTo>
                        <a:lnTo>
                          <a:pt x="2523" y="51005"/>
                        </a:lnTo>
                        <a:lnTo>
                          <a:pt x="18542" y="51461"/>
                        </a:lnTo>
                        <a:lnTo>
                          <a:pt x="11338" y="14256"/>
                        </a:lnTo>
                        <a:lnTo>
                          <a:pt x="11338" y="14256"/>
                        </a:lnTo>
                        <a:lnTo>
                          <a:pt x="53011" y="17053"/>
                        </a:lnTo>
                        <a:lnTo>
                          <a:pt x="52524" y="1"/>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1" name="Google Shape;3572;p93">
                    <a:extLst>
                      <a:ext uri="{FF2B5EF4-FFF2-40B4-BE49-F238E27FC236}">
                        <a16:creationId xmlns:a16="http://schemas.microsoft.com/office/drawing/2014/main" id="{4D5F7C8E-6AB8-A67E-0481-7354F9B79895}"/>
                      </a:ext>
                    </a:extLst>
                  </p:cNvPr>
                  <p:cNvSpPr/>
                  <p:nvPr/>
                </p:nvSpPr>
                <p:spPr>
                  <a:xfrm>
                    <a:off x="1639200" y="4186775"/>
                    <a:ext cx="1066900" cy="956725"/>
                  </a:xfrm>
                  <a:custGeom>
                    <a:avLst/>
                    <a:gdLst/>
                    <a:ahLst/>
                    <a:cxnLst/>
                    <a:rect l="l" t="t" r="r" b="b"/>
                    <a:pathLst>
                      <a:path w="42676" h="38269" extrusionOk="0">
                        <a:moveTo>
                          <a:pt x="0" y="0"/>
                        </a:moveTo>
                        <a:lnTo>
                          <a:pt x="7204" y="37205"/>
                        </a:lnTo>
                        <a:lnTo>
                          <a:pt x="42676" y="38268"/>
                        </a:lnTo>
                        <a:lnTo>
                          <a:pt x="42676" y="38268"/>
                        </a:lnTo>
                        <a:lnTo>
                          <a:pt x="41673" y="2797"/>
                        </a:lnTo>
                        <a:lnTo>
                          <a:pt x="0" y="0"/>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 name="Google Shape;3573;p93">
                    <a:extLst>
                      <a:ext uri="{FF2B5EF4-FFF2-40B4-BE49-F238E27FC236}">
                        <a16:creationId xmlns:a16="http://schemas.microsoft.com/office/drawing/2014/main" id="{C254F5A3-BE4F-429C-A6FE-822EF46509EE}"/>
                      </a:ext>
                    </a:extLst>
                  </p:cNvPr>
                  <p:cNvSpPr/>
                  <p:nvPr/>
                </p:nvSpPr>
                <p:spPr>
                  <a:xfrm>
                    <a:off x="1313950" y="3349375"/>
                    <a:ext cx="1354925" cy="525100"/>
                  </a:xfrm>
                  <a:custGeom>
                    <a:avLst/>
                    <a:gdLst/>
                    <a:ahLst/>
                    <a:cxnLst/>
                    <a:rect l="l" t="t" r="r" b="b"/>
                    <a:pathLst>
                      <a:path w="54197" h="21004" extrusionOk="0">
                        <a:moveTo>
                          <a:pt x="53649" y="0"/>
                        </a:moveTo>
                        <a:lnTo>
                          <a:pt x="6475" y="5137"/>
                        </a:lnTo>
                        <a:lnTo>
                          <a:pt x="1" y="21004"/>
                        </a:lnTo>
                        <a:lnTo>
                          <a:pt x="54196" y="19241"/>
                        </a:lnTo>
                        <a:lnTo>
                          <a:pt x="53649" y="0"/>
                        </a:ln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 name="Google Shape;3574;p93">
                    <a:extLst>
                      <a:ext uri="{FF2B5EF4-FFF2-40B4-BE49-F238E27FC236}">
                        <a16:creationId xmlns:a16="http://schemas.microsoft.com/office/drawing/2014/main" id="{54C8490D-42CB-6465-FC44-CFE17C9DB1AB}"/>
                      </a:ext>
                    </a:extLst>
                  </p:cNvPr>
                  <p:cNvSpPr/>
                  <p:nvPr/>
                </p:nvSpPr>
                <p:spPr>
                  <a:xfrm>
                    <a:off x="2579175" y="2983875"/>
                    <a:ext cx="3990975" cy="243950"/>
                  </a:xfrm>
                  <a:custGeom>
                    <a:avLst/>
                    <a:gdLst/>
                    <a:ahLst/>
                    <a:cxnLst/>
                    <a:rect l="l" t="t" r="r" b="b"/>
                    <a:pathLst>
                      <a:path w="159639" h="9758" extrusionOk="0">
                        <a:moveTo>
                          <a:pt x="1" y="0"/>
                        </a:moveTo>
                        <a:lnTo>
                          <a:pt x="821" y="9757"/>
                        </a:lnTo>
                        <a:lnTo>
                          <a:pt x="159639" y="9757"/>
                        </a:lnTo>
                        <a:lnTo>
                          <a:pt x="159639" y="1429"/>
                        </a:lnTo>
                        <a:lnTo>
                          <a:pt x="1" y="0"/>
                        </a:ln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 name="Google Shape;3575;p93">
                    <a:extLst>
                      <a:ext uri="{FF2B5EF4-FFF2-40B4-BE49-F238E27FC236}">
                        <a16:creationId xmlns:a16="http://schemas.microsoft.com/office/drawing/2014/main" id="{51D96579-096E-BDE9-9F7E-F8C61D5E72CB}"/>
                      </a:ext>
                    </a:extLst>
                  </p:cNvPr>
                  <p:cNvSpPr/>
                  <p:nvPr/>
                </p:nvSpPr>
                <p:spPr>
                  <a:xfrm>
                    <a:off x="2599700" y="3227800"/>
                    <a:ext cx="3970450" cy="76000"/>
                  </a:xfrm>
                  <a:custGeom>
                    <a:avLst/>
                    <a:gdLst/>
                    <a:ahLst/>
                    <a:cxnLst/>
                    <a:rect l="l" t="t" r="r" b="b"/>
                    <a:pathLst>
                      <a:path w="158818" h="3040" extrusionOk="0">
                        <a:moveTo>
                          <a:pt x="0" y="0"/>
                        </a:moveTo>
                        <a:lnTo>
                          <a:pt x="1338" y="3040"/>
                        </a:lnTo>
                        <a:lnTo>
                          <a:pt x="157055" y="3040"/>
                        </a:lnTo>
                        <a:lnTo>
                          <a:pt x="158818" y="0"/>
                        </a:ln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 name="Google Shape;3576;p93">
                    <a:extLst>
                      <a:ext uri="{FF2B5EF4-FFF2-40B4-BE49-F238E27FC236}">
                        <a16:creationId xmlns:a16="http://schemas.microsoft.com/office/drawing/2014/main" id="{B2AB2322-8E51-D613-A207-7A146CA5DD0A}"/>
                      </a:ext>
                    </a:extLst>
                  </p:cNvPr>
                  <p:cNvSpPr/>
                  <p:nvPr/>
                </p:nvSpPr>
                <p:spPr>
                  <a:xfrm>
                    <a:off x="2535875" y="2055275"/>
                    <a:ext cx="4089000" cy="860225"/>
                  </a:xfrm>
                  <a:custGeom>
                    <a:avLst/>
                    <a:gdLst/>
                    <a:ahLst/>
                    <a:cxnLst/>
                    <a:rect l="l" t="t" r="r" b="b"/>
                    <a:pathLst>
                      <a:path w="163560" h="34409" extrusionOk="0">
                        <a:moveTo>
                          <a:pt x="81734" y="1"/>
                        </a:moveTo>
                        <a:lnTo>
                          <a:pt x="0" y="26840"/>
                        </a:lnTo>
                        <a:lnTo>
                          <a:pt x="426" y="32828"/>
                        </a:lnTo>
                        <a:lnTo>
                          <a:pt x="80883" y="6262"/>
                        </a:lnTo>
                        <a:lnTo>
                          <a:pt x="163559" y="34409"/>
                        </a:lnTo>
                        <a:lnTo>
                          <a:pt x="163559" y="25685"/>
                        </a:lnTo>
                        <a:lnTo>
                          <a:pt x="81734" y="1"/>
                        </a:ln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 name="Google Shape;3577;p93">
                    <a:extLst>
                      <a:ext uri="{FF2B5EF4-FFF2-40B4-BE49-F238E27FC236}">
                        <a16:creationId xmlns:a16="http://schemas.microsoft.com/office/drawing/2014/main" id="{0EFD0E93-77B2-1E8E-8256-70F53BE062A1}"/>
                      </a:ext>
                    </a:extLst>
                  </p:cNvPr>
                  <p:cNvSpPr/>
                  <p:nvPr/>
                </p:nvSpPr>
                <p:spPr>
                  <a:xfrm>
                    <a:off x="2520675" y="2027925"/>
                    <a:ext cx="4104200" cy="860225"/>
                  </a:xfrm>
                  <a:custGeom>
                    <a:avLst/>
                    <a:gdLst/>
                    <a:ahLst/>
                    <a:cxnLst/>
                    <a:rect l="l" t="t" r="r" b="b"/>
                    <a:pathLst>
                      <a:path w="164168" h="34409" extrusionOk="0">
                        <a:moveTo>
                          <a:pt x="82342" y="1"/>
                        </a:moveTo>
                        <a:lnTo>
                          <a:pt x="0" y="26718"/>
                        </a:lnTo>
                        <a:lnTo>
                          <a:pt x="1034" y="32858"/>
                        </a:lnTo>
                        <a:lnTo>
                          <a:pt x="81491" y="6262"/>
                        </a:lnTo>
                        <a:lnTo>
                          <a:pt x="164167" y="34408"/>
                        </a:lnTo>
                        <a:lnTo>
                          <a:pt x="164167" y="25715"/>
                        </a:lnTo>
                        <a:lnTo>
                          <a:pt x="82342" y="1"/>
                        </a:ln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7" name="Google Shape;3578;p93">
                    <a:extLst>
                      <a:ext uri="{FF2B5EF4-FFF2-40B4-BE49-F238E27FC236}">
                        <a16:creationId xmlns:a16="http://schemas.microsoft.com/office/drawing/2014/main" id="{DBBF3885-9865-607D-22C1-A67B4E226D37}"/>
                      </a:ext>
                    </a:extLst>
                  </p:cNvPr>
                  <p:cNvSpPr/>
                  <p:nvPr/>
                </p:nvSpPr>
                <p:spPr>
                  <a:xfrm>
                    <a:off x="5776800" y="3874450"/>
                    <a:ext cx="336650" cy="114025"/>
                  </a:xfrm>
                  <a:custGeom>
                    <a:avLst/>
                    <a:gdLst/>
                    <a:ahLst/>
                    <a:cxnLst/>
                    <a:rect l="l" t="t" r="r" b="b"/>
                    <a:pathLst>
                      <a:path w="13466" h="4561" extrusionOk="0">
                        <a:moveTo>
                          <a:pt x="1" y="1"/>
                        </a:moveTo>
                        <a:lnTo>
                          <a:pt x="1"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 name="Google Shape;3579;p93">
                    <a:extLst>
                      <a:ext uri="{FF2B5EF4-FFF2-40B4-BE49-F238E27FC236}">
                        <a16:creationId xmlns:a16="http://schemas.microsoft.com/office/drawing/2014/main" id="{3B0E8B9B-B936-D55E-A1D4-D1431CC069FB}"/>
                      </a:ext>
                    </a:extLst>
                  </p:cNvPr>
                  <p:cNvSpPr/>
                  <p:nvPr/>
                </p:nvSpPr>
                <p:spPr>
                  <a:xfrm>
                    <a:off x="3091350" y="3977050"/>
                    <a:ext cx="337425" cy="114000"/>
                  </a:xfrm>
                  <a:custGeom>
                    <a:avLst/>
                    <a:gdLst/>
                    <a:ahLst/>
                    <a:cxnLst/>
                    <a:rect l="l" t="t" r="r" b="b"/>
                    <a:pathLst>
                      <a:path w="13497" h="4560" extrusionOk="0">
                        <a:moveTo>
                          <a:pt x="0" y="0"/>
                        </a:moveTo>
                        <a:lnTo>
                          <a:pt x="0" y="4560"/>
                        </a:lnTo>
                        <a:lnTo>
                          <a:pt x="13496" y="4560"/>
                        </a:lnTo>
                        <a:lnTo>
                          <a:pt x="13496"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 name="Google Shape;3580;p93">
                    <a:extLst>
                      <a:ext uri="{FF2B5EF4-FFF2-40B4-BE49-F238E27FC236}">
                        <a16:creationId xmlns:a16="http://schemas.microsoft.com/office/drawing/2014/main" id="{A597693A-6E32-E974-42D4-B4CCDD50A83F}"/>
                      </a:ext>
                    </a:extLst>
                  </p:cNvPr>
                  <p:cNvSpPr/>
                  <p:nvPr/>
                </p:nvSpPr>
                <p:spPr>
                  <a:xfrm>
                    <a:off x="6062525" y="4135850"/>
                    <a:ext cx="337425" cy="114025"/>
                  </a:xfrm>
                  <a:custGeom>
                    <a:avLst/>
                    <a:gdLst/>
                    <a:ahLst/>
                    <a:cxnLst/>
                    <a:rect l="l" t="t" r="r" b="b"/>
                    <a:pathLst>
                      <a:path w="13497" h="4561" extrusionOk="0">
                        <a:moveTo>
                          <a:pt x="1" y="1"/>
                        </a:moveTo>
                        <a:lnTo>
                          <a:pt x="1"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 name="Google Shape;3581;p93">
                    <a:extLst>
                      <a:ext uri="{FF2B5EF4-FFF2-40B4-BE49-F238E27FC236}">
                        <a16:creationId xmlns:a16="http://schemas.microsoft.com/office/drawing/2014/main" id="{63AA5EED-6E91-4C53-C669-AE19BA545A4C}"/>
                      </a:ext>
                    </a:extLst>
                  </p:cNvPr>
                  <p:cNvSpPr/>
                  <p:nvPr/>
                </p:nvSpPr>
                <p:spPr>
                  <a:xfrm>
                    <a:off x="7330800" y="4139650"/>
                    <a:ext cx="337400" cy="114025"/>
                  </a:xfrm>
                  <a:custGeom>
                    <a:avLst/>
                    <a:gdLst/>
                    <a:ahLst/>
                    <a:cxnLst/>
                    <a:rect l="l" t="t" r="r" b="b"/>
                    <a:pathLst>
                      <a:path w="13496" h="4561"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 name="Google Shape;3582;p93">
                    <a:extLst>
                      <a:ext uri="{FF2B5EF4-FFF2-40B4-BE49-F238E27FC236}">
                        <a16:creationId xmlns:a16="http://schemas.microsoft.com/office/drawing/2014/main" id="{C0941F00-1A99-CF2A-59D8-7C28DD866529}"/>
                      </a:ext>
                    </a:extLst>
                  </p:cNvPr>
                  <p:cNvSpPr/>
                  <p:nvPr/>
                </p:nvSpPr>
                <p:spPr>
                  <a:xfrm>
                    <a:off x="5656750" y="4588750"/>
                    <a:ext cx="336650" cy="114000"/>
                  </a:xfrm>
                  <a:custGeom>
                    <a:avLst/>
                    <a:gdLst/>
                    <a:ahLst/>
                    <a:cxnLst/>
                    <a:rect l="l" t="t" r="r" b="b"/>
                    <a:pathLst>
                      <a:path w="13466" h="4560" extrusionOk="0">
                        <a:moveTo>
                          <a:pt x="0" y="1"/>
                        </a:moveTo>
                        <a:lnTo>
                          <a:pt x="0"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2" name="Google Shape;3583;p93">
                    <a:extLst>
                      <a:ext uri="{FF2B5EF4-FFF2-40B4-BE49-F238E27FC236}">
                        <a16:creationId xmlns:a16="http://schemas.microsoft.com/office/drawing/2014/main" id="{AB124123-1CC2-77A6-067E-F424B989BEB7}"/>
                      </a:ext>
                    </a:extLst>
                  </p:cNvPr>
                  <p:cNvSpPr/>
                  <p:nvPr/>
                </p:nvSpPr>
                <p:spPr>
                  <a:xfrm>
                    <a:off x="2114875" y="4312925"/>
                    <a:ext cx="337425" cy="114000"/>
                  </a:xfrm>
                  <a:custGeom>
                    <a:avLst/>
                    <a:gdLst/>
                    <a:ahLst/>
                    <a:cxnLst/>
                    <a:rect l="l" t="t" r="r" b="b"/>
                    <a:pathLst>
                      <a:path w="13497" h="4560" extrusionOk="0">
                        <a:moveTo>
                          <a:pt x="1" y="0"/>
                        </a:moveTo>
                        <a:lnTo>
                          <a:pt x="1" y="4559"/>
                        </a:lnTo>
                        <a:lnTo>
                          <a:pt x="13497" y="4559"/>
                        </a:lnTo>
                        <a:lnTo>
                          <a:pt x="13497"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3" name="Google Shape;3584;p93">
                    <a:extLst>
                      <a:ext uri="{FF2B5EF4-FFF2-40B4-BE49-F238E27FC236}">
                        <a16:creationId xmlns:a16="http://schemas.microsoft.com/office/drawing/2014/main" id="{8BB72F83-EA86-D215-C46F-AF146CFE7F5E}"/>
                      </a:ext>
                    </a:extLst>
                  </p:cNvPr>
                  <p:cNvSpPr/>
                  <p:nvPr/>
                </p:nvSpPr>
                <p:spPr>
                  <a:xfrm>
                    <a:off x="5331500" y="2713350"/>
                    <a:ext cx="336675" cy="114000"/>
                  </a:xfrm>
                  <a:custGeom>
                    <a:avLst/>
                    <a:gdLst/>
                    <a:ahLst/>
                    <a:cxnLst/>
                    <a:rect l="l" t="t" r="r" b="b"/>
                    <a:pathLst>
                      <a:path w="13467" h="4560" extrusionOk="0">
                        <a:moveTo>
                          <a:pt x="1" y="0"/>
                        </a:moveTo>
                        <a:lnTo>
                          <a:pt x="1" y="4560"/>
                        </a:lnTo>
                        <a:lnTo>
                          <a:pt x="13466" y="4560"/>
                        </a:lnTo>
                        <a:lnTo>
                          <a:pt x="13466"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4" name="Google Shape;3585;p93">
                    <a:extLst>
                      <a:ext uri="{FF2B5EF4-FFF2-40B4-BE49-F238E27FC236}">
                        <a16:creationId xmlns:a16="http://schemas.microsoft.com/office/drawing/2014/main" id="{8A386ECF-DD82-42EE-650C-78307D196897}"/>
                      </a:ext>
                    </a:extLst>
                  </p:cNvPr>
                  <p:cNvSpPr/>
                  <p:nvPr/>
                </p:nvSpPr>
                <p:spPr>
                  <a:xfrm>
                    <a:off x="3770700" y="2573525"/>
                    <a:ext cx="337400" cy="114000"/>
                  </a:xfrm>
                  <a:custGeom>
                    <a:avLst/>
                    <a:gdLst/>
                    <a:ahLst/>
                    <a:cxnLst/>
                    <a:rect l="l" t="t" r="r" b="b"/>
                    <a:pathLst>
                      <a:path w="13496" h="4560"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5" name="Google Shape;3586;p93">
                    <a:extLst>
                      <a:ext uri="{FF2B5EF4-FFF2-40B4-BE49-F238E27FC236}">
                        <a16:creationId xmlns:a16="http://schemas.microsoft.com/office/drawing/2014/main" id="{A4AE9D79-CEB6-701E-8889-F9E3000E9B41}"/>
                      </a:ext>
                    </a:extLst>
                  </p:cNvPr>
                  <p:cNvSpPr/>
                  <p:nvPr/>
                </p:nvSpPr>
                <p:spPr>
                  <a:xfrm rot="-61885">
                    <a:off x="3561025" y="3747649"/>
                    <a:ext cx="1938451" cy="1391347"/>
                  </a:xfrm>
                  <a:custGeom>
                    <a:avLst/>
                    <a:gdLst/>
                    <a:ahLst/>
                    <a:cxnLst/>
                    <a:rect l="l" t="t" r="r" b="b"/>
                    <a:pathLst>
                      <a:path w="77541" h="55656" extrusionOk="0">
                        <a:moveTo>
                          <a:pt x="77540" y="1"/>
                        </a:moveTo>
                        <a:lnTo>
                          <a:pt x="1" y="1247"/>
                        </a:lnTo>
                        <a:lnTo>
                          <a:pt x="5381" y="54926"/>
                        </a:lnTo>
                        <a:lnTo>
                          <a:pt x="9211" y="54926"/>
                        </a:lnTo>
                        <a:lnTo>
                          <a:pt x="3466" y="3588"/>
                        </a:lnTo>
                        <a:lnTo>
                          <a:pt x="73954" y="2706"/>
                        </a:lnTo>
                        <a:lnTo>
                          <a:pt x="73954" y="2706"/>
                        </a:lnTo>
                        <a:lnTo>
                          <a:pt x="70519" y="55655"/>
                        </a:lnTo>
                        <a:lnTo>
                          <a:pt x="74501" y="55655"/>
                        </a:lnTo>
                        <a:lnTo>
                          <a:pt x="77540" y="1"/>
                        </a:ln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6" name="Google Shape;3587;p93">
                    <a:extLst>
                      <a:ext uri="{FF2B5EF4-FFF2-40B4-BE49-F238E27FC236}">
                        <a16:creationId xmlns:a16="http://schemas.microsoft.com/office/drawing/2014/main" id="{517C85E2-87FE-FB75-4107-FFED4B02AF3E}"/>
                      </a:ext>
                    </a:extLst>
                  </p:cNvPr>
                  <p:cNvSpPr/>
                  <p:nvPr/>
                </p:nvSpPr>
                <p:spPr>
                  <a:xfrm>
                    <a:off x="6518475" y="2882050"/>
                    <a:ext cx="106400" cy="137550"/>
                  </a:xfrm>
                  <a:custGeom>
                    <a:avLst/>
                    <a:gdLst/>
                    <a:ahLst/>
                    <a:cxnLst/>
                    <a:rect l="l" t="t" r="r" b="b"/>
                    <a:pathLst>
                      <a:path w="4256" h="5502" extrusionOk="0">
                        <a:moveTo>
                          <a:pt x="395" y="0"/>
                        </a:moveTo>
                        <a:lnTo>
                          <a:pt x="0" y="5502"/>
                        </a:lnTo>
                        <a:lnTo>
                          <a:pt x="4255" y="1338"/>
                        </a:lnTo>
                        <a:lnTo>
                          <a:pt x="395" y="0"/>
                        </a:ln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7" name="Google Shape;3588;p93">
                    <a:extLst>
                      <a:ext uri="{FF2B5EF4-FFF2-40B4-BE49-F238E27FC236}">
                        <a16:creationId xmlns:a16="http://schemas.microsoft.com/office/drawing/2014/main" id="{F7EAE44E-2BDA-681D-7558-7E0647AF844F}"/>
                      </a:ext>
                    </a:extLst>
                  </p:cNvPr>
                  <p:cNvSpPr/>
                  <p:nvPr/>
                </p:nvSpPr>
                <p:spPr>
                  <a:xfrm>
                    <a:off x="2546500" y="2845575"/>
                    <a:ext cx="98825" cy="139075"/>
                  </a:xfrm>
                  <a:custGeom>
                    <a:avLst/>
                    <a:gdLst/>
                    <a:ahLst/>
                    <a:cxnLst/>
                    <a:rect l="l" t="t" r="r" b="b"/>
                    <a:pathLst>
                      <a:path w="3953" h="5563" extrusionOk="0">
                        <a:moveTo>
                          <a:pt x="3739" y="0"/>
                        </a:moveTo>
                        <a:lnTo>
                          <a:pt x="1" y="1216"/>
                        </a:lnTo>
                        <a:lnTo>
                          <a:pt x="3952" y="5563"/>
                        </a:lnTo>
                        <a:lnTo>
                          <a:pt x="3739" y="0"/>
                        </a:ln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8" name="Google Shape;3589;p93">
                    <a:extLst>
                      <a:ext uri="{FF2B5EF4-FFF2-40B4-BE49-F238E27FC236}">
                        <a16:creationId xmlns:a16="http://schemas.microsoft.com/office/drawing/2014/main" id="{9E8BEA61-0386-398E-F468-FE19B736860E}"/>
                      </a:ext>
                    </a:extLst>
                  </p:cNvPr>
                  <p:cNvSpPr/>
                  <p:nvPr/>
                </p:nvSpPr>
                <p:spPr>
                  <a:xfrm>
                    <a:off x="4265375" y="2362275"/>
                    <a:ext cx="636050" cy="598050"/>
                  </a:xfrm>
                  <a:custGeom>
                    <a:avLst/>
                    <a:gdLst/>
                    <a:ahLst/>
                    <a:cxnLst/>
                    <a:rect l="l" t="t" r="r" b="b"/>
                    <a:pathLst>
                      <a:path w="25442" h="23922" extrusionOk="0">
                        <a:moveTo>
                          <a:pt x="12098" y="1"/>
                        </a:moveTo>
                        <a:cubicBezTo>
                          <a:pt x="5290" y="1"/>
                          <a:pt x="1" y="5837"/>
                          <a:pt x="1" y="11946"/>
                        </a:cubicBezTo>
                        <a:cubicBezTo>
                          <a:pt x="1" y="19667"/>
                          <a:pt x="6688" y="23922"/>
                          <a:pt x="13527" y="23922"/>
                        </a:cubicBezTo>
                        <a:cubicBezTo>
                          <a:pt x="20335" y="23922"/>
                          <a:pt x="25442" y="17235"/>
                          <a:pt x="25442" y="11095"/>
                        </a:cubicBezTo>
                        <a:cubicBezTo>
                          <a:pt x="25442" y="4985"/>
                          <a:pt x="18907" y="1"/>
                          <a:pt x="12098" y="1"/>
                        </a:cubicBez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9" name="Google Shape;3590;p93">
                    <a:extLst>
                      <a:ext uri="{FF2B5EF4-FFF2-40B4-BE49-F238E27FC236}">
                        <a16:creationId xmlns:a16="http://schemas.microsoft.com/office/drawing/2014/main" id="{EBA1C2EA-3B02-2FFD-C2B6-386B3E794A1E}"/>
                      </a:ext>
                    </a:extLst>
                  </p:cNvPr>
                  <p:cNvSpPr/>
                  <p:nvPr/>
                </p:nvSpPr>
                <p:spPr>
                  <a:xfrm>
                    <a:off x="4247150" y="2353150"/>
                    <a:ext cx="636050" cy="598075"/>
                  </a:xfrm>
                  <a:custGeom>
                    <a:avLst/>
                    <a:gdLst/>
                    <a:ahLst/>
                    <a:cxnLst/>
                    <a:rect l="l" t="t" r="r" b="b"/>
                    <a:pathLst>
                      <a:path w="25442" h="23923" extrusionOk="0">
                        <a:moveTo>
                          <a:pt x="12098" y="1"/>
                        </a:moveTo>
                        <a:cubicBezTo>
                          <a:pt x="5289" y="1"/>
                          <a:pt x="0" y="5837"/>
                          <a:pt x="0" y="11946"/>
                        </a:cubicBezTo>
                        <a:cubicBezTo>
                          <a:pt x="0" y="19697"/>
                          <a:pt x="6718" y="23922"/>
                          <a:pt x="13526" y="23922"/>
                        </a:cubicBezTo>
                        <a:cubicBezTo>
                          <a:pt x="20335" y="23922"/>
                          <a:pt x="25441" y="17235"/>
                          <a:pt x="25441" y="11095"/>
                        </a:cubicBezTo>
                        <a:cubicBezTo>
                          <a:pt x="25441" y="4986"/>
                          <a:pt x="18906" y="1"/>
                          <a:pt x="12098"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40" name="Google Shape;3591;p93">
                    <a:extLst>
                      <a:ext uri="{FF2B5EF4-FFF2-40B4-BE49-F238E27FC236}">
                        <a16:creationId xmlns:a16="http://schemas.microsoft.com/office/drawing/2014/main" id="{22C68BC6-E234-9809-F8ED-DA020EE8FCD8}"/>
                      </a:ext>
                    </a:extLst>
                  </p:cNvPr>
                  <p:cNvSpPr/>
                  <p:nvPr/>
                </p:nvSpPr>
                <p:spPr>
                  <a:xfrm>
                    <a:off x="4331500" y="2385825"/>
                    <a:ext cx="516750" cy="322225"/>
                  </a:xfrm>
                  <a:custGeom>
                    <a:avLst/>
                    <a:gdLst/>
                    <a:ahLst/>
                    <a:cxnLst/>
                    <a:rect l="l" t="t" r="r" b="b"/>
                    <a:pathLst>
                      <a:path w="20670" h="12889" extrusionOk="0">
                        <a:moveTo>
                          <a:pt x="8785" y="1"/>
                        </a:moveTo>
                        <a:cubicBezTo>
                          <a:pt x="5107" y="1"/>
                          <a:pt x="1945" y="1885"/>
                          <a:pt x="0" y="4591"/>
                        </a:cubicBezTo>
                        <a:cubicBezTo>
                          <a:pt x="6626" y="7691"/>
                          <a:pt x="13313" y="10670"/>
                          <a:pt x="20244" y="12889"/>
                        </a:cubicBezTo>
                        <a:cubicBezTo>
                          <a:pt x="20517" y="11916"/>
                          <a:pt x="20669" y="10882"/>
                          <a:pt x="20669" y="9879"/>
                        </a:cubicBezTo>
                        <a:cubicBezTo>
                          <a:pt x="20669" y="4408"/>
                          <a:pt x="14864" y="1"/>
                          <a:pt x="8785" y="1"/>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41" name="Google Shape;3592;p93">
                    <a:extLst>
                      <a:ext uri="{FF2B5EF4-FFF2-40B4-BE49-F238E27FC236}">
                        <a16:creationId xmlns:a16="http://schemas.microsoft.com/office/drawing/2014/main" id="{C8A6B995-9EC1-DDE5-0146-CE6F1EA0A250}"/>
                      </a:ext>
                    </a:extLst>
                  </p:cNvPr>
                  <p:cNvSpPr/>
                  <p:nvPr/>
                </p:nvSpPr>
                <p:spPr>
                  <a:xfrm>
                    <a:off x="4281350" y="2500575"/>
                    <a:ext cx="556250" cy="417975"/>
                  </a:xfrm>
                  <a:custGeom>
                    <a:avLst/>
                    <a:gdLst/>
                    <a:ahLst/>
                    <a:cxnLst/>
                    <a:rect l="l" t="t" r="r" b="b"/>
                    <a:pathLst>
                      <a:path w="22250" h="16719" extrusionOk="0">
                        <a:moveTo>
                          <a:pt x="2006" y="1"/>
                        </a:moveTo>
                        <a:cubicBezTo>
                          <a:pt x="760" y="1794"/>
                          <a:pt x="0" y="3891"/>
                          <a:pt x="0" y="6049"/>
                        </a:cubicBezTo>
                        <a:cubicBezTo>
                          <a:pt x="0" y="12949"/>
                          <a:pt x="5988" y="16718"/>
                          <a:pt x="12067" y="16718"/>
                        </a:cubicBezTo>
                        <a:cubicBezTo>
                          <a:pt x="17022" y="16718"/>
                          <a:pt x="20973" y="12736"/>
                          <a:pt x="22250" y="8299"/>
                        </a:cubicBezTo>
                        <a:cubicBezTo>
                          <a:pt x="15319" y="6080"/>
                          <a:pt x="8632" y="3101"/>
                          <a:pt x="20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42" name="Google Shape;3593;p93">
                    <a:extLst>
                      <a:ext uri="{FF2B5EF4-FFF2-40B4-BE49-F238E27FC236}">
                        <a16:creationId xmlns:a16="http://schemas.microsoft.com/office/drawing/2014/main" id="{6D3D7B3B-3BF2-3319-E6AE-6508F2A604FC}"/>
                      </a:ext>
                    </a:extLst>
                  </p:cNvPr>
                  <p:cNvSpPr/>
                  <p:nvPr/>
                </p:nvSpPr>
                <p:spPr>
                  <a:xfrm>
                    <a:off x="4525275" y="2515775"/>
                    <a:ext cx="79800" cy="160350"/>
                  </a:xfrm>
                  <a:custGeom>
                    <a:avLst/>
                    <a:gdLst/>
                    <a:ahLst/>
                    <a:cxnLst/>
                    <a:rect l="l" t="t" r="r" b="b"/>
                    <a:pathLst>
                      <a:path w="3192" h="6414" extrusionOk="0">
                        <a:moveTo>
                          <a:pt x="1550" y="1"/>
                        </a:moveTo>
                        <a:lnTo>
                          <a:pt x="0" y="2189"/>
                        </a:lnTo>
                        <a:lnTo>
                          <a:pt x="1246" y="2189"/>
                        </a:lnTo>
                        <a:lnTo>
                          <a:pt x="1246" y="6414"/>
                        </a:lnTo>
                        <a:lnTo>
                          <a:pt x="2128" y="6414"/>
                        </a:lnTo>
                        <a:lnTo>
                          <a:pt x="1854" y="1885"/>
                        </a:lnTo>
                        <a:lnTo>
                          <a:pt x="3192" y="1885"/>
                        </a:lnTo>
                        <a:lnTo>
                          <a:pt x="1550" y="1"/>
                        </a:lnTo>
                        <a:close/>
                      </a:path>
                    </a:pathLst>
                  </a:custGeom>
                  <a:solidFill>
                    <a:srgbClr val="645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43" name="Google Shape;3594;p93">
                    <a:extLst>
                      <a:ext uri="{FF2B5EF4-FFF2-40B4-BE49-F238E27FC236}">
                        <a16:creationId xmlns:a16="http://schemas.microsoft.com/office/drawing/2014/main" id="{8CA641DA-9786-A534-62FE-086FC40AB9DB}"/>
                      </a:ext>
                    </a:extLst>
                  </p:cNvPr>
                  <p:cNvSpPr/>
                  <p:nvPr/>
                </p:nvSpPr>
                <p:spPr>
                  <a:xfrm>
                    <a:off x="4553375" y="2593275"/>
                    <a:ext cx="252325" cy="88175"/>
                  </a:xfrm>
                  <a:custGeom>
                    <a:avLst/>
                    <a:gdLst/>
                    <a:ahLst/>
                    <a:cxnLst/>
                    <a:rect l="l" t="t" r="r" b="b"/>
                    <a:pathLst>
                      <a:path w="10093" h="3527" extrusionOk="0">
                        <a:moveTo>
                          <a:pt x="7600" y="1"/>
                        </a:moveTo>
                        <a:lnTo>
                          <a:pt x="7934" y="1217"/>
                        </a:lnTo>
                        <a:lnTo>
                          <a:pt x="1" y="2676"/>
                        </a:lnTo>
                        <a:lnTo>
                          <a:pt x="244" y="3527"/>
                        </a:lnTo>
                        <a:lnTo>
                          <a:pt x="8390" y="1703"/>
                        </a:lnTo>
                        <a:lnTo>
                          <a:pt x="8755" y="3010"/>
                        </a:lnTo>
                        <a:lnTo>
                          <a:pt x="10092" y="913"/>
                        </a:lnTo>
                        <a:lnTo>
                          <a:pt x="7600" y="1"/>
                        </a:lnTo>
                        <a:close/>
                      </a:path>
                    </a:pathLst>
                  </a:custGeom>
                  <a:solidFill>
                    <a:srgbClr val="645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44" name="Google Shape;3595;p93">
                    <a:extLst>
                      <a:ext uri="{FF2B5EF4-FFF2-40B4-BE49-F238E27FC236}">
                        <a16:creationId xmlns:a16="http://schemas.microsoft.com/office/drawing/2014/main" id="{677D331E-474D-DA72-A4C5-634CEE5D958F}"/>
                      </a:ext>
                    </a:extLst>
                  </p:cNvPr>
                  <p:cNvSpPr/>
                  <p:nvPr/>
                </p:nvSpPr>
                <p:spPr>
                  <a:xfrm>
                    <a:off x="1313950" y="3830375"/>
                    <a:ext cx="1361750" cy="101100"/>
                  </a:xfrm>
                  <a:custGeom>
                    <a:avLst/>
                    <a:gdLst/>
                    <a:ahLst/>
                    <a:cxnLst/>
                    <a:rect l="l" t="t" r="r" b="b"/>
                    <a:pathLst>
                      <a:path w="54470" h="4044" extrusionOk="0">
                        <a:moveTo>
                          <a:pt x="54196" y="1"/>
                        </a:moveTo>
                        <a:lnTo>
                          <a:pt x="1" y="1764"/>
                        </a:lnTo>
                        <a:lnTo>
                          <a:pt x="852" y="4043"/>
                        </a:lnTo>
                        <a:lnTo>
                          <a:pt x="54470" y="3466"/>
                        </a:lnTo>
                        <a:lnTo>
                          <a:pt x="54196" y="1"/>
                        </a:ln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45" name="Google Shape;3596;p93">
                    <a:extLst>
                      <a:ext uri="{FF2B5EF4-FFF2-40B4-BE49-F238E27FC236}">
                        <a16:creationId xmlns:a16="http://schemas.microsoft.com/office/drawing/2014/main" id="{EF49A50F-A332-E83F-6447-02185A32CDC9}"/>
                      </a:ext>
                    </a:extLst>
                  </p:cNvPr>
                  <p:cNvSpPr/>
                  <p:nvPr/>
                </p:nvSpPr>
                <p:spPr>
                  <a:xfrm>
                    <a:off x="3756250" y="3931450"/>
                    <a:ext cx="1567675" cy="807025"/>
                  </a:xfrm>
                  <a:custGeom>
                    <a:avLst/>
                    <a:gdLst/>
                    <a:ahLst/>
                    <a:cxnLst/>
                    <a:rect l="l" t="t" r="r" b="b"/>
                    <a:pathLst>
                      <a:path w="62707" h="32281" extrusionOk="0">
                        <a:moveTo>
                          <a:pt x="62707" y="0"/>
                        </a:moveTo>
                        <a:lnTo>
                          <a:pt x="1" y="5077"/>
                        </a:lnTo>
                        <a:lnTo>
                          <a:pt x="3162" y="32281"/>
                        </a:lnTo>
                        <a:lnTo>
                          <a:pt x="60944" y="23071"/>
                        </a:lnTo>
                        <a:lnTo>
                          <a:pt x="62707"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grpSp>
            <p:sp>
              <p:nvSpPr>
                <p:cNvPr id="10" name="Google Shape;3597;p93">
                  <a:extLst>
                    <a:ext uri="{FF2B5EF4-FFF2-40B4-BE49-F238E27FC236}">
                      <a16:creationId xmlns:a16="http://schemas.microsoft.com/office/drawing/2014/main" id="{ECB8A63E-D86E-EC39-814C-E12A8E4A56A3}"/>
                    </a:ext>
                  </a:extLst>
                </p:cNvPr>
                <p:cNvSpPr/>
                <p:nvPr/>
              </p:nvSpPr>
              <p:spPr>
                <a:xfrm>
                  <a:off x="4537825" y="3896350"/>
                  <a:ext cx="74345" cy="883314"/>
                </a:xfrm>
                <a:custGeom>
                  <a:avLst/>
                  <a:gdLst/>
                  <a:ahLst/>
                  <a:cxnLst/>
                  <a:rect l="l" t="t" r="r" b="b"/>
                  <a:pathLst>
                    <a:path w="4405" h="52901" extrusionOk="0">
                      <a:moveTo>
                        <a:pt x="4142" y="0"/>
                      </a:moveTo>
                      <a:lnTo>
                        <a:pt x="4142" y="0"/>
                      </a:lnTo>
                      <a:cubicBezTo>
                        <a:pt x="4139" y="0"/>
                        <a:pt x="4137" y="4"/>
                        <a:pt x="4134" y="12"/>
                      </a:cubicBezTo>
                      <a:cubicBezTo>
                        <a:pt x="4023" y="326"/>
                        <a:pt x="3570" y="431"/>
                        <a:pt x="3016" y="431"/>
                      </a:cubicBezTo>
                      <a:cubicBezTo>
                        <a:pt x="1909" y="431"/>
                        <a:pt x="396" y="12"/>
                        <a:pt x="396" y="12"/>
                      </a:cubicBezTo>
                      <a:lnTo>
                        <a:pt x="1" y="52718"/>
                      </a:lnTo>
                      <a:lnTo>
                        <a:pt x="2432" y="52900"/>
                      </a:lnTo>
                      <a:cubicBezTo>
                        <a:pt x="2432" y="52900"/>
                        <a:pt x="4405" y="0"/>
                        <a:pt x="414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grpSp>
        </p:grpSp>
      </p:grpSp>
      <p:grpSp>
        <p:nvGrpSpPr>
          <p:cNvPr id="208" name="Google Shape;589;p54">
            <a:extLst>
              <a:ext uri="{FF2B5EF4-FFF2-40B4-BE49-F238E27FC236}">
                <a16:creationId xmlns:a16="http://schemas.microsoft.com/office/drawing/2014/main" id="{53F1DD9B-00B2-2DA2-4457-1C3FBFB84743}"/>
              </a:ext>
            </a:extLst>
          </p:cNvPr>
          <p:cNvGrpSpPr/>
          <p:nvPr/>
        </p:nvGrpSpPr>
        <p:grpSpPr>
          <a:xfrm>
            <a:off x="9540155" y="5456770"/>
            <a:ext cx="1394603" cy="1370806"/>
            <a:chOff x="35658225" y="12492275"/>
            <a:chExt cx="1104150" cy="2065350"/>
          </a:xfrm>
        </p:grpSpPr>
        <p:sp>
          <p:nvSpPr>
            <p:cNvPr id="209" name="Google Shape;590;p54">
              <a:extLst>
                <a:ext uri="{FF2B5EF4-FFF2-40B4-BE49-F238E27FC236}">
                  <a16:creationId xmlns:a16="http://schemas.microsoft.com/office/drawing/2014/main" id="{2CD1E28A-FFA5-322D-B6DB-28E523326E12}"/>
                </a:ext>
              </a:extLst>
            </p:cNvPr>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10" name="Google Shape;591;p54">
              <a:extLst>
                <a:ext uri="{FF2B5EF4-FFF2-40B4-BE49-F238E27FC236}">
                  <a16:creationId xmlns:a16="http://schemas.microsoft.com/office/drawing/2014/main" id="{1E273944-A1C6-7014-E4E7-5B96D2222C2A}"/>
                </a:ext>
              </a:extLst>
            </p:cNvPr>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11" name="Google Shape;592;p54">
              <a:extLst>
                <a:ext uri="{FF2B5EF4-FFF2-40B4-BE49-F238E27FC236}">
                  <a16:creationId xmlns:a16="http://schemas.microsoft.com/office/drawing/2014/main" id="{89CFB7DF-0C70-FE70-9614-817D8CF30C31}"/>
                </a:ext>
              </a:extLst>
            </p:cNvPr>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12" name="Google Shape;593;p54">
              <a:extLst>
                <a:ext uri="{FF2B5EF4-FFF2-40B4-BE49-F238E27FC236}">
                  <a16:creationId xmlns:a16="http://schemas.microsoft.com/office/drawing/2014/main" id="{945F3CB3-1A31-F153-9296-CB9C064CF568}"/>
                </a:ext>
              </a:extLst>
            </p:cNvPr>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13" name="Google Shape;594;p54">
              <a:extLst>
                <a:ext uri="{FF2B5EF4-FFF2-40B4-BE49-F238E27FC236}">
                  <a16:creationId xmlns:a16="http://schemas.microsoft.com/office/drawing/2014/main" id="{1011563C-FACE-55A2-314F-1350C3045FE4}"/>
                </a:ext>
              </a:extLst>
            </p:cNvPr>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14" name="Google Shape;595;p54">
              <a:extLst>
                <a:ext uri="{FF2B5EF4-FFF2-40B4-BE49-F238E27FC236}">
                  <a16:creationId xmlns:a16="http://schemas.microsoft.com/office/drawing/2014/main" id="{CF4981B6-CE8E-DC86-24E1-E5A1782FE514}"/>
                </a:ext>
              </a:extLst>
            </p:cNvPr>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15" name="Google Shape;596;p54">
              <a:extLst>
                <a:ext uri="{FF2B5EF4-FFF2-40B4-BE49-F238E27FC236}">
                  <a16:creationId xmlns:a16="http://schemas.microsoft.com/office/drawing/2014/main" id="{7A398E83-31D4-12DE-C7F9-C08EC877C696}"/>
                </a:ext>
              </a:extLst>
            </p:cNvPr>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16" name="Google Shape;597;p54">
              <a:extLst>
                <a:ext uri="{FF2B5EF4-FFF2-40B4-BE49-F238E27FC236}">
                  <a16:creationId xmlns:a16="http://schemas.microsoft.com/office/drawing/2014/main" id="{4F042159-C770-5DF4-0A41-5536F5090AB3}"/>
                </a:ext>
              </a:extLst>
            </p:cNvPr>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17" name="Google Shape;598;p54">
              <a:extLst>
                <a:ext uri="{FF2B5EF4-FFF2-40B4-BE49-F238E27FC236}">
                  <a16:creationId xmlns:a16="http://schemas.microsoft.com/office/drawing/2014/main" id="{CEA34F6B-8346-F637-D490-982DE81D37EE}"/>
                </a:ext>
              </a:extLst>
            </p:cNvPr>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18" name="Google Shape;599;p54">
              <a:extLst>
                <a:ext uri="{FF2B5EF4-FFF2-40B4-BE49-F238E27FC236}">
                  <a16:creationId xmlns:a16="http://schemas.microsoft.com/office/drawing/2014/main" id="{218789BA-8168-8A05-DF32-44F73848E54F}"/>
                </a:ext>
              </a:extLst>
            </p:cNvPr>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19" name="Google Shape;600;p54">
              <a:extLst>
                <a:ext uri="{FF2B5EF4-FFF2-40B4-BE49-F238E27FC236}">
                  <a16:creationId xmlns:a16="http://schemas.microsoft.com/office/drawing/2014/main" id="{FF8E0381-BAE5-7FB9-CF8D-14846275D541}"/>
                </a:ext>
              </a:extLst>
            </p:cNvPr>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0" name="Google Shape;601;p54">
              <a:extLst>
                <a:ext uri="{FF2B5EF4-FFF2-40B4-BE49-F238E27FC236}">
                  <a16:creationId xmlns:a16="http://schemas.microsoft.com/office/drawing/2014/main" id="{BA2D94B0-4C54-D09F-5852-33822EA53749}"/>
                </a:ext>
              </a:extLst>
            </p:cNvPr>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1" name="Google Shape;602;p54">
              <a:extLst>
                <a:ext uri="{FF2B5EF4-FFF2-40B4-BE49-F238E27FC236}">
                  <a16:creationId xmlns:a16="http://schemas.microsoft.com/office/drawing/2014/main" id="{EE5A3CDB-3E1E-1CAF-4407-B76F5E08B8BD}"/>
                </a:ext>
              </a:extLst>
            </p:cNvPr>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2" name="Google Shape;603;p54">
              <a:extLst>
                <a:ext uri="{FF2B5EF4-FFF2-40B4-BE49-F238E27FC236}">
                  <a16:creationId xmlns:a16="http://schemas.microsoft.com/office/drawing/2014/main" id="{2CEB595A-CD70-4F96-68DD-E4DE9974B2DE}"/>
                </a:ext>
              </a:extLst>
            </p:cNvPr>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3" name="Google Shape;604;p54">
              <a:extLst>
                <a:ext uri="{FF2B5EF4-FFF2-40B4-BE49-F238E27FC236}">
                  <a16:creationId xmlns:a16="http://schemas.microsoft.com/office/drawing/2014/main" id="{9A0283BD-4077-CC90-6E17-AE239CF06902}"/>
                </a:ext>
              </a:extLst>
            </p:cNvPr>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4" name="Google Shape;605;p54">
              <a:extLst>
                <a:ext uri="{FF2B5EF4-FFF2-40B4-BE49-F238E27FC236}">
                  <a16:creationId xmlns:a16="http://schemas.microsoft.com/office/drawing/2014/main" id="{6A1D1D59-47DB-92DB-DB04-E44F58529BDD}"/>
                </a:ext>
              </a:extLst>
            </p:cNvPr>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5" name="Google Shape;606;p54">
              <a:extLst>
                <a:ext uri="{FF2B5EF4-FFF2-40B4-BE49-F238E27FC236}">
                  <a16:creationId xmlns:a16="http://schemas.microsoft.com/office/drawing/2014/main" id="{F5377D1E-2A6B-F736-845C-56F760543224}"/>
                </a:ext>
              </a:extLst>
            </p:cNvPr>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6" name="Google Shape;607;p54">
              <a:extLst>
                <a:ext uri="{FF2B5EF4-FFF2-40B4-BE49-F238E27FC236}">
                  <a16:creationId xmlns:a16="http://schemas.microsoft.com/office/drawing/2014/main" id="{3E675964-5BFC-4B7C-0E68-E7943B2C9302}"/>
                </a:ext>
              </a:extLst>
            </p:cNvPr>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7" name="Google Shape;608;p54">
              <a:extLst>
                <a:ext uri="{FF2B5EF4-FFF2-40B4-BE49-F238E27FC236}">
                  <a16:creationId xmlns:a16="http://schemas.microsoft.com/office/drawing/2014/main" id="{A4C2B128-E6A3-4C54-B4DD-4AE08BFFE0A4}"/>
                </a:ext>
              </a:extLst>
            </p:cNvPr>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8" name="Google Shape;609;p54">
              <a:extLst>
                <a:ext uri="{FF2B5EF4-FFF2-40B4-BE49-F238E27FC236}">
                  <a16:creationId xmlns:a16="http://schemas.microsoft.com/office/drawing/2014/main" id="{08D1694A-8D0D-7726-0CF7-649E5DB2DC4A}"/>
                </a:ext>
              </a:extLst>
            </p:cNvPr>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9" name="Google Shape;610;p54">
              <a:extLst>
                <a:ext uri="{FF2B5EF4-FFF2-40B4-BE49-F238E27FC236}">
                  <a16:creationId xmlns:a16="http://schemas.microsoft.com/office/drawing/2014/main" id="{3ECF461B-E889-5AD7-E9CF-18BA8885D02C}"/>
                </a:ext>
              </a:extLst>
            </p:cNvPr>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0" name="Google Shape;611;p54">
              <a:extLst>
                <a:ext uri="{FF2B5EF4-FFF2-40B4-BE49-F238E27FC236}">
                  <a16:creationId xmlns:a16="http://schemas.microsoft.com/office/drawing/2014/main" id="{4FBF856B-A83C-7D60-0F85-82C27E859DD4}"/>
                </a:ext>
              </a:extLst>
            </p:cNvPr>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1" name="Google Shape;612;p54">
              <a:extLst>
                <a:ext uri="{FF2B5EF4-FFF2-40B4-BE49-F238E27FC236}">
                  <a16:creationId xmlns:a16="http://schemas.microsoft.com/office/drawing/2014/main" id="{469C1914-5E59-05BF-1BDD-A8B15221FB7C}"/>
                </a:ext>
              </a:extLst>
            </p:cNvPr>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2" name="Google Shape;613;p54">
              <a:extLst>
                <a:ext uri="{FF2B5EF4-FFF2-40B4-BE49-F238E27FC236}">
                  <a16:creationId xmlns:a16="http://schemas.microsoft.com/office/drawing/2014/main" id="{CD56E371-D9BC-3894-3CCC-0D755A2809F3}"/>
                </a:ext>
              </a:extLst>
            </p:cNvPr>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3" name="Google Shape;614;p54">
              <a:extLst>
                <a:ext uri="{FF2B5EF4-FFF2-40B4-BE49-F238E27FC236}">
                  <a16:creationId xmlns:a16="http://schemas.microsoft.com/office/drawing/2014/main" id="{DCDC8C2F-5754-B204-11BF-6C40BE01C5AE}"/>
                </a:ext>
              </a:extLst>
            </p:cNvPr>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4" name="Google Shape;615;p54">
              <a:extLst>
                <a:ext uri="{FF2B5EF4-FFF2-40B4-BE49-F238E27FC236}">
                  <a16:creationId xmlns:a16="http://schemas.microsoft.com/office/drawing/2014/main" id="{E49D53CF-7C69-EC7C-0E50-EC9C7B44D4CE}"/>
                </a:ext>
              </a:extLst>
            </p:cNvPr>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5" name="Google Shape;616;p54">
              <a:extLst>
                <a:ext uri="{FF2B5EF4-FFF2-40B4-BE49-F238E27FC236}">
                  <a16:creationId xmlns:a16="http://schemas.microsoft.com/office/drawing/2014/main" id="{00F6F332-5603-C9AE-082E-1468E436EB5F}"/>
                </a:ext>
              </a:extLst>
            </p:cNvPr>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6" name="Google Shape;617;p54">
              <a:extLst>
                <a:ext uri="{FF2B5EF4-FFF2-40B4-BE49-F238E27FC236}">
                  <a16:creationId xmlns:a16="http://schemas.microsoft.com/office/drawing/2014/main" id="{BFA2C686-E508-7FED-AFCE-5103B7497226}"/>
                </a:ext>
              </a:extLst>
            </p:cNvPr>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7" name="Google Shape;618;p54">
              <a:extLst>
                <a:ext uri="{FF2B5EF4-FFF2-40B4-BE49-F238E27FC236}">
                  <a16:creationId xmlns:a16="http://schemas.microsoft.com/office/drawing/2014/main" id="{192918F5-7F62-9E9A-5EC6-996ABF2BFE5A}"/>
                </a:ext>
              </a:extLst>
            </p:cNvPr>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8" name="Google Shape;619;p54">
              <a:extLst>
                <a:ext uri="{FF2B5EF4-FFF2-40B4-BE49-F238E27FC236}">
                  <a16:creationId xmlns:a16="http://schemas.microsoft.com/office/drawing/2014/main" id="{0F965082-B50C-0EFD-DB32-06C1DB023E53}"/>
                </a:ext>
              </a:extLst>
            </p:cNvPr>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9" name="Google Shape;620;p54">
              <a:extLst>
                <a:ext uri="{FF2B5EF4-FFF2-40B4-BE49-F238E27FC236}">
                  <a16:creationId xmlns:a16="http://schemas.microsoft.com/office/drawing/2014/main" id="{D2F51C74-CF58-C934-94C5-9D1B12E29F1D}"/>
                </a:ext>
              </a:extLst>
            </p:cNvPr>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0" name="Google Shape;621;p54">
              <a:extLst>
                <a:ext uri="{FF2B5EF4-FFF2-40B4-BE49-F238E27FC236}">
                  <a16:creationId xmlns:a16="http://schemas.microsoft.com/office/drawing/2014/main" id="{0AFCE28B-E7F8-87EF-0DB8-8C13D8A47FD6}"/>
                </a:ext>
              </a:extLst>
            </p:cNvPr>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1" name="Google Shape;622;p54">
              <a:extLst>
                <a:ext uri="{FF2B5EF4-FFF2-40B4-BE49-F238E27FC236}">
                  <a16:creationId xmlns:a16="http://schemas.microsoft.com/office/drawing/2014/main" id="{C6F2F6B5-38DD-B3AA-D1C5-7B4AECE869D1}"/>
                </a:ext>
              </a:extLst>
            </p:cNvPr>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2" name="Google Shape;623;p54">
              <a:extLst>
                <a:ext uri="{FF2B5EF4-FFF2-40B4-BE49-F238E27FC236}">
                  <a16:creationId xmlns:a16="http://schemas.microsoft.com/office/drawing/2014/main" id="{FC6EF406-4E85-189C-10C6-092A59A7E2D3}"/>
                </a:ext>
              </a:extLst>
            </p:cNvPr>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3" name="Google Shape;624;p54">
              <a:extLst>
                <a:ext uri="{FF2B5EF4-FFF2-40B4-BE49-F238E27FC236}">
                  <a16:creationId xmlns:a16="http://schemas.microsoft.com/office/drawing/2014/main" id="{CA0ACEEF-CB60-2139-340B-7911CB86BE20}"/>
                </a:ext>
              </a:extLst>
            </p:cNvPr>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4" name="Google Shape;625;p54">
              <a:extLst>
                <a:ext uri="{FF2B5EF4-FFF2-40B4-BE49-F238E27FC236}">
                  <a16:creationId xmlns:a16="http://schemas.microsoft.com/office/drawing/2014/main" id="{479B44F6-499A-D40D-996F-4312F8B6ED7D}"/>
                </a:ext>
              </a:extLst>
            </p:cNvPr>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5" name="Google Shape;626;p54">
              <a:extLst>
                <a:ext uri="{FF2B5EF4-FFF2-40B4-BE49-F238E27FC236}">
                  <a16:creationId xmlns:a16="http://schemas.microsoft.com/office/drawing/2014/main" id="{C45EE611-2063-C1CC-FF0E-EEA1EC37ECF3}"/>
                </a:ext>
              </a:extLst>
            </p:cNvPr>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6" name="Google Shape;627;p54">
              <a:extLst>
                <a:ext uri="{FF2B5EF4-FFF2-40B4-BE49-F238E27FC236}">
                  <a16:creationId xmlns:a16="http://schemas.microsoft.com/office/drawing/2014/main" id="{B610F335-2B6A-BD41-18EE-B31173CB2D0A}"/>
                </a:ext>
              </a:extLst>
            </p:cNvPr>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7" name="Google Shape;628;p54">
              <a:extLst>
                <a:ext uri="{FF2B5EF4-FFF2-40B4-BE49-F238E27FC236}">
                  <a16:creationId xmlns:a16="http://schemas.microsoft.com/office/drawing/2014/main" id="{467853AF-1C4B-FA23-96F6-E0ACCF098791}"/>
                </a:ext>
              </a:extLst>
            </p:cNvPr>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8" name="Google Shape;629;p54">
              <a:extLst>
                <a:ext uri="{FF2B5EF4-FFF2-40B4-BE49-F238E27FC236}">
                  <a16:creationId xmlns:a16="http://schemas.microsoft.com/office/drawing/2014/main" id="{DF9C494F-9B69-A8F7-6B1B-061616F685CB}"/>
                </a:ext>
              </a:extLst>
            </p:cNvPr>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9" name="Google Shape;630;p54">
              <a:extLst>
                <a:ext uri="{FF2B5EF4-FFF2-40B4-BE49-F238E27FC236}">
                  <a16:creationId xmlns:a16="http://schemas.microsoft.com/office/drawing/2014/main" id="{E99D4F0F-6B00-DFA1-E225-EE8FF5BC75DC}"/>
                </a:ext>
              </a:extLst>
            </p:cNvPr>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0" name="Google Shape;631;p54">
              <a:extLst>
                <a:ext uri="{FF2B5EF4-FFF2-40B4-BE49-F238E27FC236}">
                  <a16:creationId xmlns:a16="http://schemas.microsoft.com/office/drawing/2014/main" id="{ADDC4C01-A67C-5A0C-2AEF-D20DB7734129}"/>
                </a:ext>
              </a:extLst>
            </p:cNvPr>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1" name="Google Shape;632;p54">
              <a:extLst>
                <a:ext uri="{FF2B5EF4-FFF2-40B4-BE49-F238E27FC236}">
                  <a16:creationId xmlns:a16="http://schemas.microsoft.com/office/drawing/2014/main" id="{AB2F05A2-58C9-5FCA-E65B-A189A517CD21}"/>
                </a:ext>
              </a:extLst>
            </p:cNvPr>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2" name="Google Shape;633;p54">
              <a:extLst>
                <a:ext uri="{FF2B5EF4-FFF2-40B4-BE49-F238E27FC236}">
                  <a16:creationId xmlns:a16="http://schemas.microsoft.com/office/drawing/2014/main" id="{99F3DF71-F17A-9F52-D658-3C59550C80EF}"/>
                </a:ext>
              </a:extLst>
            </p:cNvPr>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3" name="Google Shape;634;p54">
              <a:extLst>
                <a:ext uri="{FF2B5EF4-FFF2-40B4-BE49-F238E27FC236}">
                  <a16:creationId xmlns:a16="http://schemas.microsoft.com/office/drawing/2014/main" id="{1C873C92-5772-37A5-195E-C88908E2C0E3}"/>
                </a:ext>
              </a:extLst>
            </p:cNvPr>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4" name="Google Shape;635;p54">
              <a:extLst>
                <a:ext uri="{FF2B5EF4-FFF2-40B4-BE49-F238E27FC236}">
                  <a16:creationId xmlns:a16="http://schemas.microsoft.com/office/drawing/2014/main" id="{42AE3058-A79D-F887-46E9-E9DCDC49BD64}"/>
                </a:ext>
              </a:extLst>
            </p:cNvPr>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5" name="Google Shape;636;p54">
              <a:extLst>
                <a:ext uri="{FF2B5EF4-FFF2-40B4-BE49-F238E27FC236}">
                  <a16:creationId xmlns:a16="http://schemas.microsoft.com/office/drawing/2014/main" id="{9AC00285-70DA-34DE-0B2D-3AE1A0927854}"/>
                </a:ext>
              </a:extLst>
            </p:cNvPr>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6" name="Google Shape;637;p54">
              <a:extLst>
                <a:ext uri="{FF2B5EF4-FFF2-40B4-BE49-F238E27FC236}">
                  <a16:creationId xmlns:a16="http://schemas.microsoft.com/office/drawing/2014/main" id="{D9054883-D179-B3E6-C70E-E593D5477B8F}"/>
                </a:ext>
              </a:extLst>
            </p:cNvPr>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7" name="Google Shape;638;p54">
              <a:extLst>
                <a:ext uri="{FF2B5EF4-FFF2-40B4-BE49-F238E27FC236}">
                  <a16:creationId xmlns:a16="http://schemas.microsoft.com/office/drawing/2014/main" id="{A431ADE9-1C29-A9CD-18F0-9049A688DDCF}"/>
                </a:ext>
              </a:extLst>
            </p:cNvPr>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8" name="Google Shape;639;p54">
              <a:extLst>
                <a:ext uri="{FF2B5EF4-FFF2-40B4-BE49-F238E27FC236}">
                  <a16:creationId xmlns:a16="http://schemas.microsoft.com/office/drawing/2014/main" id="{79705489-4501-A707-F617-5F9ED1C4B5F3}"/>
                </a:ext>
              </a:extLst>
            </p:cNvPr>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9" name="Google Shape;640;p54">
              <a:extLst>
                <a:ext uri="{FF2B5EF4-FFF2-40B4-BE49-F238E27FC236}">
                  <a16:creationId xmlns:a16="http://schemas.microsoft.com/office/drawing/2014/main" id="{EC959191-2CFF-AFD8-EBB3-12BA4536BC9E}"/>
                </a:ext>
              </a:extLst>
            </p:cNvPr>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0" name="Google Shape;641;p54">
              <a:extLst>
                <a:ext uri="{FF2B5EF4-FFF2-40B4-BE49-F238E27FC236}">
                  <a16:creationId xmlns:a16="http://schemas.microsoft.com/office/drawing/2014/main" id="{0D2F9231-AD39-71BA-9418-E56B0A90FD00}"/>
                </a:ext>
              </a:extLst>
            </p:cNvPr>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1" name="Google Shape;642;p54">
              <a:extLst>
                <a:ext uri="{FF2B5EF4-FFF2-40B4-BE49-F238E27FC236}">
                  <a16:creationId xmlns:a16="http://schemas.microsoft.com/office/drawing/2014/main" id="{E80D5257-0B94-1956-24A8-D74D1AE41FC5}"/>
                </a:ext>
              </a:extLst>
            </p:cNvPr>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2" name="Google Shape;643;p54">
              <a:extLst>
                <a:ext uri="{FF2B5EF4-FFF2-40B4-BE49-F238E27FC236}">
                  <a16:creationId xmlns:a16="http://schemas.microsoft.com/office/drawing/2014/main" id="{F43BDB32-461F-816B-C049-12F2DF1DA7F5}"/>
                </a:ext>
              </a:extLst>
            </p:cNvPr>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3" name="Google Shape;644;p54">
              <a:extLst>
                <a:ext uri="{FF2B5EF4-FFF2-40B4-BE49-F238E27FC236}">
                  <a16:creationId xmlns:a16="http://schemas.microsoft.com/office/drawing/2014/main" id="{B6E0E6A9-B4B5-0EF2-B8CA-1622F6E172E6}"/>
                </a:ext>
              </a:extLst>
            </p:cNvPr>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4" name="Google Shape;645;p54">
              <a:extLst>
                <a:ext uri="{FF2B5EF4-FFF2-40B4-BE49-F238E27FC236}">
                  <a16:creationId xmlns:a16="http://schemas.microsoft.com/office/drawing/2014/main" id="{3921FCA0-2D1D-871B-C986-F47E7EFD9026}"/>
                </a:ext>
              </a:extLst>
            </p:cNvPr>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5" name="Google Shape;646;p54">
              <a:extLst>
                <a:ext uri="{FF2B5EF4-FFF2-40B4-BE49-F238E27FC236}">
                  <a16:creationId xmlns:a16="http://schemas.microsoft.com/office/drawing/2014/main" id="{80B962AE-B794-DF42-960E-73BD4F48988C}"/>
                </a:ext>
              </a:extLst>
            </p:cNvPr>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6" name="Google Shape;647;p54">
              <a:extLst>
                <a:ext uri="{FF2B5EF4-FFF2-40B4-BE49-F238E27FC236}">
                  <a16:creationId xmlns:a16="http://schemas.microsoft.com/office/drawing/2014/main" id="{8BF8D60F-CF04-DF73-14C1-6BE5340EF833}"/>
                </a:ext>
              </a:extLst>
            </p:cNvPr>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7" name="Google Shape;648;p54">
              <a:extLst>
                <a:ext uri="{FF2B5EF4-FFF2-40B4-BE49-F238E27FC236}">
                  <a16:creationId xmlns:a16="http://schemas.microsoft.com/office/drawing/2014/main" id="{3974F3B6-7211-C32E-F99C-96140F3431E6}"/>
                </a:ext>
              </a:extLst>
            </p:cNvPr>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8" name="Google Shape;649;p54">
              <a:extLst>
                <a:ext uri="{FF2B5EF4-FFF2-40B4-BE49-F238E27FC236}">
                  <a16:creationId xmlns:a16="http://schemas.microsoft.com/office/drawing/2014/main" id="{9FB18BA8-C840-D324-E624-29010302BED4}"/>
                </a:ext>
              </a:extLst>
            </p:cNvPr>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9" name="Google Shape;650;p54">
              <a:extLst>
                <a:ext uri="{FF2B5EF4-FFF2-40B4-BE49-F238E27FC236}">
                  <a16:creationId xmlns:a16="http://schemas.microsoft.com/office/drawing/2014/main" id="{504A1723-EC19-3543-C4B9-9F4E52C2FA90}"/>
                </a:ext>
              </a:extLst>
            </p:cNvPr>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70" name="Google Shape;651;p54">
              <a:extLst>
                <a:ext uri="{FF2B5EF4-FFF2-40B4-BE49-F238E27FC236}">
                  <a16:creationId xmlns:a16="http://schemas.microsoft.com/office/drawing/2014/main" id="{46347786-521B-0ED3-6602-2B8CB6A8A06A}"/>
                </a:ext>
              </a:extLst>
            </p:cNvPr>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71" name="Google Shape;652;p54">
              <a:extLst>
                <a:ext uri="{FF2B5EF4-FFF2-40B4-BE49-F238E27FC236}">
                  <a16:creationId xmlns:a16="http://schemas.microsoft.com/office/drawing/2014/main" id="{8F08AA5B-FCD3-07F4-2C07-8F608AD51091}"/>
                </a:ext>
              </a:extLst>
            </p:cNvPr>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grpSp>
      <p:grpSp>
        <p:nvGrpSpPr>
          <p:cNvPr id="272" name="Google Shape;653;p54">
            <a:extLst>
              <a:ext uri="{FF2B5EF4-FFF2-40B4-BE49-F238E27FC236}">
                <a16:creationId xmlns:a16="http://schemas.microsoft.com/office/drawing/2014/main" id="{26EFFDCF-5FD9-1C71-26C3-297846A1D252}"/>
              </a:ext>
            </a:extLst>
          </p:cNvPr>
          <p:cNvGrpSpPr/>
          <p:nvPr/>
        </p:nvGrpSpPr>
        <p:grpSpPr>
          <a:xfrm>
            <a:off x="10945377" y="5088835"/>
            <a:ext cx="992643" cy="1590370"/>
            <a:chOff x="31594325" y="12376475"/>
            <a:chExt cx="1114025" cy="2225925"/>
          </a:xfrm>
        </p:grpSpPr>
        <p:sp>
          <p:nvSpPr>
            <p:cNvPr id="273" name="Google Shape;654;p54">
              <a:extLst>
                <a:ext uri="{FF2B5EF4-FFF2-40B4-BE49-F238E27FC236}">
                  <a16:creationId xmlns:a16="http://schemas.microsoft.com/office/drawing/2014/main" id="{8BA2440C-97D4-9CF4-D506-1BA113B1CC45}"/>
                </a:ext>
              </a:extLst>
            </p:cNvPr>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74" name="Google Shape;655;p54">
              <a:extLst>
                <a:ext uri="{FF2B5EF4-FFF2-40B4-BE49-F238E27FC236}">
                  <a16:creationId xmlns:a16="http://schemas.microsoft.com/office/drawing/2014/main" id="{D816EBBF-48DB-99CB-909B-2E8359DABE76}"/>
                </a:ext>
              </a:extLst>
            </p:cNvPr>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75" name="Google Shape;656;p54">
              <a:extLst>
                <a:ext uri="{FF2B5EF4-FFF2-40B4-BE49-F238E27FC236}">
                  <a16:creationId xmlns:a16="http://schemas.microsoft.com/office/drawing/2014/main" id="{0D30F03B-2BE7-B6E7-BD89-AFFF9CB7634D}"/>
                </a:ext>
              </a:extLst>
            </p:cNvPr>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76" name="Google Shape;657;p54">
              <a:extLst>
                <a:ext uri="{FF2B5EF4-FFF2-40B4-BE49-F238E27FC236}">
                  <a16:creationId xmlns:a16="http://schemas.microsoft.com/office/drawing/2014/main" id="{ECF40D76-7E06-4A40-F96E-BF2282DF94A1}"/>
                </a:ext>
              </a:extLst>
            </p:cNvPr>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77" name="Google Shape;658;p54">
              <a:extLst>
                <a:ext uri="{FF2B5EF4-FFF2-40B4-BE49-F238E27FC236}">
                  <a16:creationId xmlns:a16="http://schemas.microsoft.com/office/drawing/2014/main" id="{FC03D14A-E2AE-4538-B9D8-7109475E3934}"/>
                </a:ext>
              </a:extLst>
            </p:cNvPr>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78" name="Google Shape;659;p54">
              <a:extLst>
                <a:ext uri="{FF2B5EF4-FFF2-40B4-BE49-F238E27FC236}">
                  <a16:creationId xmlns:a16="http://schemas.microsoft.com/office/drawing/2014/main" id="{8AA9B1EE-196D-72DC-1126-3F6AF8075E56}"/>
                </a:ext>
              </a:extLst>
            </p:cNvPr>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79" name="Google Shape;660;p54">
              <a:extLst>
                <a:ext uri="{FF2B5EF4-FFF2-40B4-BE49-F238E27FC236}">
                  <a16:creationId xmlns:a16="http://schemas.microsoft.com/office/drawing/2014/main" id="{A01EBF18-8944-A1A0-8C67-730A45ED8EE1}"/>
                </a:ext>
              </a:extLst>
            </p:cNvPr>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0" name="Google Shape;661;p54">
              <a:extLst>
                <a:ext uri="{FF2B5EF4-FFF2-40B4-BE49-F238E27FC236}">
                  <a16:creationId xmlns:a16="http://schemas.microsoft.com/office/drawing/2014/main" id="{3CA673FB-3D36-18D4-6F72-C653C72CE5F2}"/>
                </a:ext>
              </a:extLst>
            </p:cNvPr>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1" name="Google Shape;662;p54">
              <a:extLst>
                <a:ext uri="{FF2B5EF4-FFF2-40B4-BE49-F238E27FC236}">
                  <a16:creationId xmlns:a16="http://schemas.microsoft.com/office/drawing/2014/main" id="{25C4CE38-9D7C-1E8D-B796-CA3EC213F4AE}"/>
                </a:ext>
              </a:extLst>
            </p:cNvPr>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2" name="Google Shape;663;p54">
              <a:extLst>
                <a:ext uri="{FF2B5EF4-FFF2-40B4-BE49-F238E27FC236}">
                  <a16:creationId xmlns:a16="http://schemas.microsoft.com/office/drawing/2014/main" id="{45DC5124-FAE3-E4E8-3126-C47816950695}"/>
                </a:ext>
              </a:extLst>
            </p:cNvPr>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3" name="Google Shape;664;p54">
              <a:extLst>
                <a:ext uri="{FF2B5EF4-FFF2-40B4-BE49-F238E27FC236}">
                  <a16:creationId xmlns:a16="http://schemas.microsoft.com/office/drawing/2014/main" id="{9D15A9AF-97DE-CBD5-1543-F389D699DFF7}"/>
                </a:ext>
              </a:extLst>
            </p:cNvPr>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4" name="Google Shape;665;p54">
              <a:extLst>
                <a:ext uri="{FF2B5EF4-FFF2-40B4-BE49-F238E27FC236}">
                  <a16:creationId xmlns:a16="http://schemas.microsoft.com/office/drawing/2014/main" id="{86DE5C30-8D2E-4A71-53E9-54ADDE891ABB}"/>
                </a:ext>
              </a:extLst>
            </p:cNvPr>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5" name="Google Shape;666;p54">
              <a:extLst>
                <a:ext uri="{FF2B5EF4-FFF2-40B4-BE49-F238E27FC236}">
                  <a16:creationId xmlns:a16="http://schemas.microsoft.com/office/drawing/2014/main" id="{07FB99A8-ACEB-8789-0235-184412735AE2}"/>
                </a:ext>
              </a:extLst>
            </p:cNvPr>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6" name="Google Shape;667;p54">
              <a:extLst>
                <a:ext uri="{FF2B5EF4-FFF2-40B4-BE49-F238E27FC236}">
                  <a16:creationId xmlns:a16="http://schemas.microsoft.com/office/drawing/2014/main" id="{C059EA41-381F-A5E9-E29B-5EF266D894BA}"/>
                </a:ext>
              </a:extLst>
            </p:cNvPr>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7" name="Google Shape;668;p54">
              <a:extLst>
                <a:ext uri="{FF2B5EF4-FFF2-40B4-BE49-F238E27FC236}">
                  <a16:creationId xmlns:a16="http://schemas.microsoft.com/office/drawing/2014/main" id="{1E704AB7-58D6-667F-947C-81823BDF8FE3}"/>
                </a:ext>
              </a:extLst>
            </p:cNvPr>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8" name="Google Shape;669;p54">
              <a:extLst>
                <a:ext uri="{FF2B5EF4-FFF2-40B4-BE49-F238E27FC236}">
                  <a16:creationId xmlns:a16="http://schemas.microsoft.com/office/drawing/2014/main" id="{8BD22B95-1448-FCB4-F4A7-F9B06E37D9FD}"/>
                </a:ext>
              </a:extLst>
            </p:cNvPr>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9" name="Google Shape;670;p54">
              <a:extLst>
                <a:ext uri="{FF2B5EF4-FFF2-40B4-BE49-F238E27FC236}">
                  <a16:creationId xmlns:a16="http://schemas.microsoft.com/office/drawing/2014/main" id="{47BA489E-B043-C9E5-6128-B9E0A80C0107}"/>
                </a:ext>
              </a:extLst>
            </p:cNvPr>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0" name="Google Shape;671;p54">
              <a:extLst>
                <a:ext uri="{FF2B5EF4-FFF2-40B4-BE49-F238E27FC236}">
                  <a16:creationId xmlns:a16="http://schemas.microsoft.com/office/drawing/2014/main" id="{70C1166F-4DC1-6A30-F8EA-1492AD344A46}"/>
                </a:ext>
              </a:extLst>
            </p:cNvPr>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1" name="Google Shape;672;p54">
              <a:extLst>
                <a:ext uri="{FF2B5EF4-FFF2-40B4-BE49-F238E27FC236}">
                  <a16:creationId xmlns:a16="http://schemas.microsoft.com/office/drawing/2014/main" id="{2FE659C5-96EC-8B67-8E95-7DF7636AC946}"/>
                </a:ext>
              </a:extLst>
            </p:cNvPr>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2" name="Google Shape;673;p54">
              <a:extLst>
                <a:ext uri="{FF2B5EF4-FFF2-40B4-BE49-F238E27FC236}">
                  <a16:creationId xmlns:a16="http://schemas.microsoft.com/office/drawing/2014/main" id="{0466F794-5AC1-EB6E-C0FB-28A0433D09BB}"/>
                </a:ext>
              </a:extLst>
            </p:cNvPr>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3" name="Google Shape;674;p54">
              <a:extLst>
                <a:ext uri="{FF2B5EF4-FFF2-40B4-BE49-F238E27FC236}">
                  <a16:creationId xmlns:a16="http://schemas.microsoft.com/office/drawing/2014/main" id="{061AC757-C415-B984-F2F9-B8CACB0B7BE4}"/>
                </a:ext>
              </a:extLst>
            </p:cNvPr>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4" name="Google Shape;675;p54">
              <a:extLst>
                <a:ext uri="{FF2B5EF4-FFF2-40B4-BE49-F238E27FC236}">
                  <a16:creationId xmlns:a16="http://schemas.microsoft.com/office/drawing/2014/main" id="{D819907E-3526-CCE3-2ED2-39F0058DF1D2}"/>
                </a:ext>
              </a:extLst>
            </p:cNvPr>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5" name="Google Shape;676;p54">
              <a:extLst>
                <a:ext uri="{FF2B5EF4-FFF2-40B4-BE49-F238E27FC236}">
                  <a16:creationId xmlns:a16="http://schemas.microsoft.com/office/drawing/2014/main" id="{ABF071DF-35E8-2614-950C-6B970B9CB026}"/>
                </a:ext>
              </a:extLst>
            </p:cNvPr>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6" name="Google Shape;677;p54">
              <a:extLst>
                <a:ext uri="{FF2B5EF4-FFF2-40B4-BE49-F238E27FC236}">
                  <a16:creationId xmlns:a16="http://schemas.microsoft.com/office/drawing/2014/main" id="{A05ACF8D-0AA4-6ADA-756C-8B0054F86652}"/>
                </a:ext>
              </a:extLst>
            </p:cNvPr>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7" name="Google Shape;678;p54">
              <a:extLst>
                <a:ext uri="{FF2B5EF4-FFF2-40B4-BE49-F238E27FC236}">
                  <a16:creationId xmlns:a16="http://schemas.microsoft.com/office/drawing/2014/main" id="{D30B9994-5371-51A6-4613-36BEA91A2341}"/>
                </a:ext>
              </a:extLst>
            </p:cNvPr>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8" name="Google Shape;679;p54">
              <a:extLst>
                <a:ext uri="{FF2B5EF4-FFF2-40B4-BE49-F238E27FC236}">
                  <a16:creationId xmlns:a16="http://schemas.microsoft.com/office/drawing/2014/main" id="{9FB223FB-245E-9AA2-251A-5AEFBA9F8D81}"/>
                </a:ext>
              </a:extLst>
            </p:cNvPr>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9" name="Google Shape;680;p54">
              <a:extLst>
                <a:ext uri="{FF2B5EF4-FFF2-40B4-BE49-F238E27FC236}">
                  <a16:creationId xmlns:a16="http://schemas.microsoft.com/office/drawing/2014/main" id="{6465559C-A2CC-72F3-1ED7-3634BF3FC842}"/>
                </a:ext>
              </a:extLst>
            </p:cNvPr>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0" name="Google Shape;681;p54">
              <a:extLst>
                <a:ext uri="{FF2B5EF4-FFF2-40B4-BE49-F238E27FC236}">
                  <a16:creationId xmlns:a16="http://schemas.microsoft.com/office/drawing/2014/main" id="{7C2C703B-2A33-48D7-7C54-71A8D185A487}"/>
                </a:ext>
              </a:extLst>
            </p:cNvPr>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1" name="Google Shape;682;p54">
              <a:extLst>
                <a:ext uri="{FF2B5EF4-FFF2-40B4-BE49-F238E27FC236}">
                  <a16:creationId xmlns:a16="http://schemas.microsoft.com/office/drawing/2014/main" id="{E6275114-022B-022A-7C6D-7CA08BC3E155}"/>
                </a:ext>
              </a:extLst>
            </p:cNvPr>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2" name="Google Shape;683;p54">
              <a:extLst>
                <a:ext uri="{FF2B5EF4-FFF2-40B4-BE49-F238E27FC236}">
                  <a16:creationId xmlns:a16="http://schemas.microsoft.com/office/drawing/2014/main" id="{725A383E-66B1-2203-BC0E-193203CFE2BB}"/>
                </a:ext>
              </a:extLst>
            </p:cNvPr>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3" name="Google Shape;684;p54">
              <a:extLst>
                <a:ext uri="{FF2B5EF4-FFF2-40B4-BE49-F238E27FC236}">
                  <a16:creationId xmlns:a16="http://schemas.microsoft.com/office/drawing/2014/main" id="{02E578E3-90C5-5047-6B3D-74E12C0E3A81}"/>
                </a:ext>
              </a:extLst>
            </p:cNvPr>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4" name="Google Shape;685;p54">
              <a:extLst>
                <a:ext uri="{FF2B5EF4-FFF2-40B4-BE49-F238E27FC236}">
                  <a16:creationId xmlns:a16="http://schemas.microsoft.com/office/drawing/2014/main" id="{C07DDE4E-BA0E-01F4-705E-4D5DCB763C60}"/>
                </a:ext>
              </a:extLst>
            </p:cNvPr>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5" name="Google Shape;686;p54">
              <a:extLst>
                <a:ext uri="{FF2B5EF4-FFF2-40B4-BE49-F238E27FC236}">
                  <a16:creationId xmlns:a16="http://schemas.microsoft.com/office/drawing/2014/main" id="{112D4990-FDBD-BCB6-3FB4-D9E8BB0234D1}"/>
                </a:ext>
              </a:extLst>
            </p:cNvPr>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6" name="Google Shape;687;p54">
              <a:extLst>
                <a:ext uri="{FF2B5EF4-FFF2-40B4-BE49-F238E27FC236}">
                  <a16:creationId xmlns:a16="http://schemas.microsoft.com/office/drawing/2014/main" id="{04AC3F46-A3D9-D109-E093-E6BAFD903528}"/>
                </a:ext>
              </a:extLst>
            </p:cNvPr>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7" name="Google Shape;688;p54">
              <a:extLst>
                <a:ext uri="{FF2B5EF4-FFF2-40B4-BE49-F238E27FC236}">
                  <a16:creationId xmlns:a16="http://schemas.microsoft.com/office/drawing/2014/main" id="{3A2B2907-A10E-09E8-DE48-9A6C2360BD90}"/>
                </a:ext>
              </a:extLst>
            </p:cNvPr>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8" name="Google Shape;689;p54">
              <a:extLst>
                <a:ext uri="{FF2B5EF4-FFF2-40B4-BE49-F238E27FC236}">
                  <a16:creationId xmlns:a16="http://schemas.microsoft.com/office/drawing/2014/main" id="{CB3D0A51-13CB-F271-B857-EEBC2040AA31}"/>
                </a:ext>
              </a:extLst>
            </p:cNvPr>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9" name="Google Shape;690;p54">
              <a:extLst>
                <a:ext uri="{FF2B5EF4-FFF2-40B4-BE49-F238E27FC236}">
                  <a16:creationId xmlns:a16="http://schemas.microsoft.com/office/drawing/2014/main" id="{4C2F42D8-8828-9639-1289-C9865D412DA3}"/>
                </a:ext>
              </a:extLst>
            </p:cNvPr>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0" name="Google Shape;691;p54">
              <a:extLst>
                <a:ext uri="{FF2B5EF4-FFF2-40B4-BE49-F238E27FC236}">
                  <a16:creationId xmlns:a16="http://schemas.microsoft.com/office/drawing/2014/main" id="{0D39C70E-3C24-285E-EB16-7BC8ABE51C52}"/>
                </a:ext>
              </a:extLst>
            </p:cNvPr>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1" name="Google Shape;692;p54">
              <a:extLst>
                <a:ext uri="{FF2B5EF4-FFF2-40B4-BE49-F238E27FC236}">
                  <a16:creationId xmlns:a16="http://schemas.microsoft.com/office/drawing/2014/main" id="{2A0602D6-6C8A-6633-FF18-A95C27E71C0C}"/>
                </a:ext>
              </a:extLst>
            </p:cNvPr>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2" name="Google Shape;693;p54">
              <a:extLst>
                <a:ext uri="{FF2B5EF4-FFF2-40B4-BE49-F238E27FC236}">
                  <a16:creationId xmlns:a16="http://schemas.microsoft.com/office/drawing/2014/main" id="{98DDB725-5749-BE4D-A5FF-EAFAAB3D7419}"/>
                </a:ext>
              </a:extLst>
            </p:cNvPr>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3" name="Google Shape;694;p54">
              <a:extLst>
                <a:ext uri="{FF2B5EF4-FFF2-40B4-BE49-F238E27FC236}">
                  <a16:creationId xmlns:a16="http://schemas.microsoft.com/office/drawing/2014/main" id="{70805C65-BBDC-C41C-D783-41BF527FAAEB}"/>
                </a:ext>
              </a:extLst>
            </p:cNvPr>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4" name="Google Shape;695;p54">
              <a:extLst>
                <a:ext uri="{FF2B5EF4-FFF2-40B4-BE49-F238E27FC236}">
                  <a16:creationId xmlns:a16="http://schemas.microsoft.com/office/drawing/2014/main" id="{8DD4FB60-910D-0D2E-93FD-5FD7C60762A3}"/>
                </a:ext>
              </a:extLst>
            </p:cNvPr>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5" name="Google Shape;696;p54">
              <a:extLst>
                <a:ext uri="{FF2B5EF4-FFF2-40B4-BE49-F238E27FC236}">
                  <a16:creationId xmlns:a16="http://schemas.microsoft.com/office/drawing/2014/main" id="{4CAB5CD4-ACF4-261C-6D3A-9F77D89DF227}"/>
                </a:ext>
              </a:extLst>
            </p:cNvPr>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6" name="Google Shape;697;p54">
              <a:extLst>
                <a:ext uri="{FF2B5EF4-FFF2-40B4-BE49-F238E27FC236}">
                  <a16:creationId xmlns:a16="http://schemas.microsoft.com/office/drawing/2014/main" id="{6678D2B4-CFEF-C381-CCAA-61F1F2CBED98}"/>
                </a:ext>
              </a:extLst>
            </p:cNvPr>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7" name="Google Shape;698;p54">
              <a:extLst>
                <a:ext uri="{FF2B5EF4-FFF2-40B4-BE49-F238E27FC236}">
                  <a16:creationId xmlns:a16="http://schemas.microsoft.com/office/drawing/2014/main" id="{507B3EFD-745D-DF8D-9B84-9BB6C568CFB0}"/>
                </a:ext>
              </a:extLst>
            </p:cNvPr>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8" name="Google Shape;699;p54">
              <a:extLst>
                <a:ext uri="{FF2B5EF4-FFF2-40B4-BE49-F238E27FC236}">
                  <a16:creationId xmlns:a16="http://schemas.microsoft.com/office/drawing/2014/main" id="{B1F22029-DBC2-7615-A6AC-0C4F6C349D7C}"/>
                </a:ext>
              </a:extLst>
            </p:cNvPr>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9" name="Google Shape;700;p54">
              <a:extLst>
                <a:ext uri="{FF2B5EF4-FFF2-40B4-BE49-F238E27FC236}">
                  <a16:creationId xmlns:a16="http://schemas.microsoft.com/office/drawing/2014/main" id="{C1792A5B-F9AF-E350-9E17-5A6103ADB046}"/>
                </a:ext>
              </a:extLst>
            </p:cNvPr>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20" name="Google Shape;701;p54">
              <a:extLst>
                <a:ext uri="{FF2B5EF4-FFF2-40B4-BE49-F238E27FC236}">
                  <a16:creationId xmlns:a16="http://schemas.microsoft.com/office/drawing/2014/main" id="{80963E6B-5508-09A5-0665-EDFE7CB37661}"/>
                </a:ext>
              </a:extLst>
            </p:cNvPr>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21" name="Google Shape;702;p54">
              <a:extLst>
                <a:ext uri="{FF2B5EF4-FFF2-40B4-BE49-F238E27FC236}">
                  <a16:creationId xmlns:a16="http://schemas.microsoft.com/office/drawing/2014/main" id="{65137872-3055-4941-D5C8-44DB9FEE1F42}"/>
                </a:ext>
              </a:extLst>
            </p:cNvPr>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22" name="Google Shape;703;p54">
              <a:extLst>
                <a:ext uri="{FF2B5EF4-FFF2-40B4-BE49-F238E27FC236}">
                  <a16:creationId xmlns:a16="http://schemas.microsoft.com/office/drawing/2014/main" id="{18C63590-FD3A-395A-3DB0-66C80322A3FD}"/>
                </a:ext>
              </a:extLst>
            </p:cNvPr>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23" name="Google Shape;704;p54">
              <a:extLst>
                <a:ext uri="{FF2B5EF4-FFF2-40B4-BE49-F238E27FC236}">
                  <a16:creationId xmlns:a16="http://schemas.microsoft.com/office/drawing/2014/main" id="{5701B561-6899-E741-0177-C36DFE147B60}"/>
                </a:ext>
              </a:extLst>
            </p:cNvPr>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24" name="Google Shape;705;p54">
              <a:extLst>
                <a:ext uri="{FF2B5EF4-FFF2-40B4-BE49-F238E27FC236}">
                  <a16:creationId xmlns:a16="http://schemas.microsoft.com/office/drawing/2014/main" id="{D7177506-FAED-1575-CAAB-0C41574F8964}"/>
                </a:ext>
              </a:extLst>
            </p:cNvPr>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25" name="Google Shape;706;p54">
              <a:extLst>
                <a:ext uri="{FF2B5EF4-FFF2-40B4-BE49-F238E27FC236}">
                  <a16:creationId xmlns:a16="http://schemas.microsoft.com/office/drawing/2014/main" id="{077D08B7-2BAA-E008-9118-C0C2749A8095}"/>
                </a:ext>
              </a:extLst>
            </p:cNvPr>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26" name="Google Shape;707;p54">
              <a:extLst>
                <a:ext uri="{FF2B5EF4-FFF2-40B4-BE49-F238E27FC236}">
                  <a16:creationId xmlns:a16="http://schemas.microsoft.com/office/drawing/2014/main" id="{110A7817-A80F-D4D3-81C6-48691BEC1480}"/>
                </a:ext>
              </a:extLst>
            </p:cNvPr>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27" name="Google Shape;708;p54">
              <a:extLst>
                <a:ext uri="{FF2B5EF4-FFF2-40B4-BE49-F238E27FC236}">
                  <a16:creationId xmlns:a16="http://schemas.microsoft.com/office/drawing/2014/main" id="{2805B8AA-DAD0-52C8-9C8D-F2C2EA886B5B}"/>
                </a:ext>
              </a:extLst>
            </p:cNvPr>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grpSp>
      <p:sp>
        <p:nvSpPr>
          <p:cNvPr id="328" name="Google Shape;2914;p86">
            <a:extLst>
              <a:ext uri="{FF2B5EF4-FFF2-40B4-BE49-F238E27FC236}">
                <a16:creationId xmlns:a16="http://schemas.microsoft.com/office/drawing/2014/main" id="{044ADC5D-6533-A7CC-9371-F7B668852175}"/>
              </a:ext>
            </a:extLst>
          </p:cNvPr>
          <p:cNvSpPr/>
          <p:nvPr/>
        </p:nvSpPr>
        <p:spPr>
          <a:xfrm>
            <a:off x="10188621" y="25699"/>
            <a:ext cx="2199685" cy="1129379"/>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rgbClr val="98DA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Tree>
    <p:extLst>
      <p:ext uri="{BB962C8B-B14F-4D97-AF65-F5344CB8AC3E}">
        <p14:creationId xmlns:p14="http://schemas.microsoft.com/office/powerpoint/2010/main" val="3185995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4" name="Google Shape;214;p32"/>
          <p:cNvSpPr txBox="1">
            <a:spLocks noGrp="1"/>
          </p:cNvSpPr>
          <p:nvPr>
            <p:ph type="title"/>
          </p:nvPr>
        </p:nvSpPr>
        <p:spPr>
          <a:xfrm>
            <a:off x="2564519" y="2367266"/>
            <a:ext cx="6962327" cy="1087600"/>
          </a:xfrm>
          <a:prstGeom prst="rect">
            <a:avLst/>
          </a:prstGeom>
        </p:spPr>
        <p:txBody>
          <a:bodyPr spcFirstLastPara="1" wrap="square" lIns="121900" tIns="121900" rIns="121900" bIns="121900" anchor="t" anchorCtr="0">
            <a:noAutofit/>
          </a:bodyPr>
          <a:lstStyle/>
          <a:p>
            <a:r>
              <a:rPr lang="en-US" sz="7200" b="1" dirty="0">
                <a:latin typeface="Times New Roman" panose="02020603050405020304" pitchFamily="18" charset="0"/>
                <a:ea typeface="+mn-ea"/>
                <a:cs typeface="Times New Roman" panose="02020603050405020304" pitchFamily="18" charset="0"/>
              </a:rPr>
              <a:t>1. </a:t>
            </a:r>
            <a:r>
              <a:rPr lang="en-US" sz="7200" b="1" dirty="0" err="1">
                <a:latin typeface="Times New Roman" panose="02020603050405020304" pitchFamily="18" charset="0"/>
                <a:ea typeface="+mn-ea"/>
                <a:cs typeface="Times New Roman" panose="02020603050405020304" pitchFamily="18" charset="0"/>
              </a:rPr>
              <a:t>Chuẩn</a:t>
            </a:r>
            <a:r>
              <a:rPr lang="en-US" sz="7200" b="1" dirty="0">
                <a:latin typeface="Times New Roman" panose="02020603050405020304" pitchFamily="18" charset="0"/>
                <a:ea typeface="+mn-ea"/>
                <a:cs typeface="Times New Roman" panose="02020603050405020304" pitchFamily="18" charset="0"/>
              </a:rPr>
              <a:t> </a:t>
            </a:r>
            <a:r>
              <a:rPr lang="en-US" sz="7200" b="1" dirty="0" err="1">
                <a:latin typeface="Times New Roman" panose="02020603050405020304" pitchFamily="18" charset="0"/>
                <a:ea typeface="+mn-ea"/>
                <a:cs typeface="Times New Roman" panose="02020603050405020304" pitchFamily="18" charset="0"/>
              </a:rPr>
              <a:t>bị</a:t>
            </a:r>
            <a:r>
              <a:rPr lang="en-US" sz="7200" b="1" dirty="0">
                <a:latin typeface="Times New Roman" panose="02020603050405020304" pitchFamily="18" charset="0"/>
                <a:ea typeface="+mn-ea"/>
                <a:cs typeface="Times New Roman" panose="02020603050405020304" pitchFamily="18" charset="0"/>
              </a:rPr>
              <a:t/>
            </a:r>
            <a:br>
              <a:rPr lang="en-US" sz="7200" b="1" dirty="0">
                <a:latin typeface="Times New Roman" panose="02020603050405020304" pitchFamily="18" charset="0"/>
                <a:ea typeface="+mn-ea"/>
                <a:cs typeface="Times New Roman" panose="02020603050405020304" pitchFamily="18" charset="0"/>
              </a:rPr>
            </a:br>
            <a:r>
              <a:rPr lang="en-US" sz="7200" b="1" dirty="0">
                <a:latin typeface="Times New Roman" panose="02020603050405020304" pitchFamily="18" charset="0"/>
                <a:ea typeface="+mn-ea"/>
                <a:cs typeface="Times New Roman" panose="02020603050405020304" pitchFamily="18" charset="0"/>
              </a:rPr>
              <a:t/>
            </a:r>
            <a:br>
              <a:rPr lang="en-US" sz="7200" b="1" dirty="0">
                <a:latin typeface="Times New Roman" panose="02020603050405020304" pitchFamily="18" charset="0"/>
                <a:ea typeface="+mn-ea"/>
                <a:cs typeface="Times New Roman" panose="02020603050405020304" pitchFamily="18" charset="0"/>
              </a:rPr>
            </a:br>
            <a:endParaRPr sz="7200" b="1" dirty="0">
              <a:latin typeface="Times New Roman" panose="02020603050405020304" pitchFamily="18" charset="0"/>
              <a:cs typeface="Times New Roman" panose="02020603050405020304" pitchFamily="18" charset="0"/>
            </a:endParaRPr>
          </a:p>
        </p:txBody>
      </p:sp>
      <p:sp>
        <p:nvSpPr>
          <p:cNvPr id="7" name="Google Shape;2914;p86">
            <a:extLst>
              <a:ext uri="{FF2B5EF4-FFF2-40B4-BE49-F238E27FC236}">
                <a16:creationId xmlns:a16="http://schemas.microsoft.com/office/drawing/2014/main" id="{601D5458-F62F-452D-B52A-F1C4B509D42B}"/>
              </a:ext>
            </a:extLst>
          </p:cNvPr>
          <p:cNvSpPr/>
          <p:nvPr/>
        </p:nvSpPr>
        <p:spPr>
          <a:xfrm>
            <a:off x="9742458" y="299220"/>
            <a:ext cx="2199685" cy="1129379"/>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rgbClr val="98DA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 name="Google Shape;2915;p86">
            <a:extLst>
              <a:ext uri="{FF2B5EF4-FFF2-40B4-BE49-F238E27FC236}">
                <a16:creationId xmlns:a16="http://schemas.microsoft.com/office/drawing/2014/main" id="{987018F0-FAF3-4121-A3E2-7838ED1AB98D}"/>
              </a:ext>
            </a:extLst>
          </p:cNvPr>
          <p:cNvSpPr/>
          <p:nvPr/>
        </p:nvSpPr>
        <p:spPr>
          <a:xfrm>
            <a:off x="966912" y="216462"/>
            <a:ext cx="1268709" cy="1012700"/>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rgbClr val="98DA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 name="Google Shape;542;p54">
            <a:extLst>
              <a:ext uri="{FF2B5EF4-FFF2-40B4-BE49-F238E27FC236}">
                <a16:creationId xmlns:a16="http://schemas.microsoft.com/office/drawing/2014/main" id="{10E98F7C-95E3-4F6E-8D29-FACC64E8493A}"/>
              </a:ext>
            </a:extLst>
          </p:cNvPr>
          <p:cNvSpPr/>
          <p:nvPr/>
        </p:nvSpPr>
        <p:spPr>
          <a:xfrm>
            <a:off x="-3595" y="640153"/>
            <a:ext cx="1561059" cy="90662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 name="Google Shape;542;p54">
            <a:extLst>
              <a:ext uri="{FF2B5EF4-FFF2-40B4-BE49-F238E27FC236}">
                <a16:creationId xmlns:a16="http://schemas.microsoft.com/office/drawing/2014/main" id="{DA0D1D0C-3751-4AA2-9750-D176CBDACC78}"/>
              </a:ext>
            </a:extLst>
          </p:cNvPr>
          <p:cNvSpPr/>
          <p:nvPr/>
        </p:nvSpPr>
        <p:spPr>
          <a:xfrm>
            <a:off x="10525785" y="1109569"/>
            <a:ext cx="1725699" cy="106626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grpSp>
        <p:nvGrpSpPr>
          <p:cNvPr id="12" name="Google Shape;589;p54">
            <a:extLst>
              <a:ext uri="{FF2B5EF4-FFF2-40B4-BE49-F238E27FC236}">
                <a16:creationId xmlns:a16="http://schemas.microsoft.com/office/drawing/2014/main" id="{58648BC3-3F39-4E98-8C6E-08C0D885815B}"/>
              </a:ext>
            </a:extLst>
          </p:cNvPr>
          <p:cNvGrpSpPr/>
          <p:nvPr/>
        </p:nvGrpSpPr>
        <p:grpSpPr>
          <a:xfrm>
            <a:off x="9830422" y="4511329"/>
            <a:ext cx="1472200" cy="2180319"/>
            <a:chOff x="35658225" y="12492275"/>
            <a:chExt cx="1104150" cy="2065350"/>
          </a:xfrm>
        </p:grpSpPr>
        <p:sp>
          <p:nvSpPr>
            <p:cNvPr id="13" name="Google Shape;590;p54">
              <a:extLst>
                <a:ext uri="{FF2B5EF4-FFF2-40B4-BE49-F238E27FC236}">
                  <a16:creationId xmlns:a16="http://schemas.microsoft.com/office/drawing/2014/main" id="{568CAFD8-6E06-4B20-B09E-EBECE3C785F1}"/>
                </a:ext>
              </a:extLst>
            </p:cNvPr>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 name="Google Shape;591;p54">
              <a:extLst>
                <a:ext uri="{FF2B5EF4-FFF2-40B4-BE49-F238E27FC236}">
                  <a16:creationId xmlns:a16="http://schemas.microsoft.com/office/drawing/2014/main" id="{5EB27E42-F2E6-4217-9625-89847D644A40}"/>
                </a:ext>
              </a:extLst>
            </p:cNvPr>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 name="Google Shape;592;p54">
              <a:extLst>
                <a:ext uri="{FF2B5EF4-FFF2-40B4-BE49-F238E27FC236}">
                  <a16:creationId xmlns:a16="http://schemas.microsoft.com/office/drawing/2014/main" id="{F47EEDC8-DDFE-4A58-8E59-386C38BF6F11}"/>
                </a:ext>
              </a:extLst>
            </p:cNvPr>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 name="Google Shape;593;p54">
              <a:extLst>
                <a:ext uri="{FF2B5EF4-FFF2-40B4-BE49-F238E27FC236}">
                  <a16:creationId xmlns:a16="http://schemas.microsoft.com/office/drawing/2014/main" id="{B3FFE081-FA78-4FA7-BEA4-A69A46968E89}"/>
                </a:ext>
              </a:extLst>
            </p:cNvPr>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 name="Google Shape;594;p54">
              <a:extLst>
                <a:ext uri="{FF2B5EF4-FFF2-40B4-BE49-F238E27FC236}">
                  <a16:creationId xmlns:a16="http://schemas.microsoft.com/office/drawing/2014/main" id="{A17E9F21-F04D-45BE-A663-FD3B55FD91A4}"/>
                </a:ext>
              </a:extLst>
            </p:cNvPr>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 name="Google Shape;595;p54">
              <a:extLst>
                <a:ext uri="{FF2B5EF4-FFF2-40B4-BE49-F238E27FC236}">
                  <a16:creationId xmlns:a16="http://schemas.microsoft.com/office/drawing/2014/main" id="{6D4F72DA-3CAF-4565-A257-FEFD05AF7D96}"/>
                </a:ext>
              </a:extLst>
            </p:cNvPr>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 name="Google Shape;596;p54">
              <a:extLst>
                <a:ext uri="{FF2B5EF4-FFF2-40B4-BE49-F238E27FC236}">
                  <a16:creationId xmlns:a16="http://schemas.microsoft.com/office/drawing/2014/main" id="{E7941172-3C96-450D-908F-836EAC530FC3}"/>
                </a:ext>
              </a:extLst>
            </p:cNvPr>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0" name="Google Shape;597;p54">
              <a:extLst>
                <a:ext uri="{FF2B5EF4-FFF2-40B4-BE49-F238E27FC236}">
                  <a16:creationId xmlns:a16="http://schemas.microsoft.com/office/drawing/2014/main" id="{76ABE68C-465B-46C6-9920-72D029C53394}"/>
                </a:ext>
              </a:extLst>
            </p:cNvPr>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1" name="Google Shape;598;p54">
              <a:extLst>
                <a:ext uri="{FF2B5EF4-FFF2-40B4-BE49-F238E27FC236}">
                  <a16:creationId xmlns:a16="http://schemas.microsoft.com/office/drawing/2014/main" id="{8073E67E-7F7C-47F8-BE34-752A6F02CCA8}"/>
                </a:ext>
              </a:extLst>
            </p:cNvPr>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 name="Google Shape;599;p54">
              <a:extLst>
                <a:ext uri="{FF2B5EF4-FFF2-40B4-BE49-F238E27FC236}">
                  <a16:creationId xmlns:a16="http://schemas.microsoft.com/office/drawing/2014/main" id="{2B717FBE-FA25-453B-B794-01EE5E096CFE}"/>
                </a:ext>
              </a:extLst>
            </p:cNvPr>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 name="Google Shape;600;p54">
              <a:extLst>
                <a:ext uri="{FF2B5EF4-FFF2-40B4-BE49-F238E27FC236}">
                  <a16:creationId xmlns:a16="http://schemas.microsoft.com/office/drawing/2014/main" id="{53783E34-0CCC-4F00-9BA2-17FAC79B6C82}"/>
                </a:ext>
              </a:extLst>
            </p:cNvPr>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 name="Google Shape;601;p54">
              <a:extLst>
                <a:ext uri="{FF2B5EF4-FFF2-40B4-BE49-F238E27FC236}">
                  <a16:creationId xmlns:a16="http://schemas.microsoft.com/office/drawing/2014/main" id="{187B3AFF-3C06-41F6-9D07-D065A9D2BEB0}"/>
                </a:ext>
              </a:extLst>
            </p:cNvPr>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 name="Google Shape;602;p54">
              <a:extLst>
                <a:ext uri="{FF2B5EF4-FFF2-40B4-BE49-F238E27FC236}">
                  <a16:creationId xmlns:a16="http://schemas.microsoft.com/office/drawing/2014/main" id="{C6C49A95-40E5-4F0A-9929-0334CB4E7D05}"/>
                </a:ext>
              </a:extLst>
            </p:cNvPr>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 name="Google Shape;603;p54">
              <a:extLst>
                <a:ext uri="{FF2B5EF4-FFF2-40B4-BE49-F238E27FC236}">
                  <a16:creationId xmlns:a16="http://schemas.microsoft.com/office/drawing/2014/main" id="{3F6B0034-144B-47DF-819C-872F76E94C87}"/>
                </a:ext>
              </a:extLst>
            </p:cNvPr>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7" name="Google Shape;604;p54">
              <a:extLst>
                <a:ext uri="{FF2B5EF4-FFF2-40B4-BE49-F238E27FC236}">
                  <a16:creationId xmlns:a16="http://schemas.microsoft.com/office/drawing/2014/main" id="{3DB2170E-F811-4FFA-81DE-A964FA6A4159}"/>
                </a:ext>
              </a:extLst>
            </p:cNvPr>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 name="Google Shape;605;p54">
              <a:extLst>
                <a:ext uri="{FF2B5EF4-FFF2-40B4-BE49-F238E27FC236}">
                  <a16:creationId xmlns:a16="http://schemas.microsoft.com/office/drawing/2014/main" id="{53B4852B-9F0E-4C34-99A8-DEBDB481E559}"/>
                </a:ext>
              </a:extLst>
            </p:cNvPr>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 name="Google Shape;606;p54">
              <a:extLst>
                <a:ext uri="{FF2B5EF4-FFF2-40B4-BE49-F238E27FC236}">
                  <a16:creationId xmlns:a16="http://schemas.microsoft.com/office/drawing/2014/main" id="{CB630E7A-C649-4503-AEB5-9CC81A9149E6}"/>
                </a:ext>
              </a:extLst>
            </p:cNvPr>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 name="Google Shape;607;p54">
              <a:extLst>
                <a:ext uri="{FF2B5EF4-FFF2-40B4-BE49-F238E27FC236}">
                  <a16:creationId xmlns:a16="http://schemas.microsoft.com/office/drawing/2014/main" id="{65C04C8B-9B2E-4197-8F40-CE1D64F3E818}"/>
                </a:ext>
              </a:extLst>
            </p:cNvPr>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 name="Google Shape;608;p54">
              <a:extLst>
                <a:ext uri="{FF2B5EF4-FFF2-40B4-BE49-F238E27FC236}">
                  <a16:creationId xmlns:a16="http://schemas.microsoft.com/office/drawing/2014/main" id="{2CC6939C-47DB-4764-88A0-91DEE978ACA2}"/>
                </a:ext>
              </a:extLst>
            </p:cNvPr>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2" name="Google Shape;609;p54">
              <a:extLst>
                <a:ext uri="{FF2B5EF4-FFF2-40B4-BE49-F238E27FC236}">
                  <a16:creationId xmlns:a16="http://schemas.microsoft.com/office/drawing/2014/main" id="{B56613D0-A947-4544-8690-BC7C2F9CFB7F}"/>
                </a:ext>
              </a:extLst>
            </p:cNvPr>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3" name="Google Shape;610;p54">
              <a:extLst>
                <a:ext uri="{FF2B5EF4-FFF2-40B4-BE49-F238E27FC236}">
                  <a16:creationId xmlns:a16="http://schemas.microsoft.com/office/drawing/2014/main" id="{00B2928E-D2AC-497D-9E48-3CE4601A8D81}"/>
                </a:ext>
              </a:extLst>
            </p:cNvPr>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4" name="Google Shape;611;p54">
              <a:extLst>
                <a:ext uri="{FF2B5EF4-FFF2-40B4-BE49-F238E27FC236}">
                  <a16:creationId xmlns:a16="http://schemas.microsoft.com/office/drawing/2014/main" id="{8812856E-8725-4E11-8A95-5D498434F474}"/>
                </a:ext>
              </a:extLst>
            </p:cNvPr>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5" name="Google Shape;612;p54">
              <a:extLst>
                <a:ext uri="{FF2B5EF4-FFF2-40B4-BE49-F238E27FC236}">
                  <a16:creationId xmlns:a16="http://schemas.microsoft.com/office/drawing/2014/main" id="{3B12D3B0-9FC2-44DC-BBAE-9EC9B320481A}"/>
                </a:ext>
              </a:extLst>
            </p:cNvPr>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6" name="Google Shape;613;p54">
              <a:extLst>
                <a:ext uri="{FF2B5EF4-FFF2-40B4-BE49-F238E27FC236}">
                  <a16:creationId xmlns:a16="http://schemas.microsoft.com/office/drawing/2014/main" id="{8229CCEA-692F-44A5-A22E-2DCC2362DDE3}"/>
                </a:ext>
              </a:extLst>
            </p:cNvPr>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7" name="Google Shape;614;p54">
              <a:extLst>
                <a:ext uri="{FF2B5EF4-FFF2-40B4-BE49-F238E27FC236}">
                  <a16:creationId xmlns:a16="http://schemas.microsoft.com/office/drawing/2014/main" id="{39EB0E95-FDC0-4B80-9018-0CDD0D6380D1}"/>
                </a:ext>
              </a:extLst>
            </p:cNvPr>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8" name="Google Shape;615;p54">
              <a:extLst>
                <a:ext uri="{FF2B5EF4-FFF2-40B4-BE49-F238E27FC236}">
                  <a16:creationId xmlns:a16="http://schemas.microsoft.com/office/drawing/2014/main" id="{FF3E32B2-35FE-4D6C-8E56-A3796FB80A98}"/>
                </a:ext>
              </a:extLst>
            </p:cNvPr>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9" name="Google Shape;616;p54">
              <a:extLst>
                <a:ext uri="{FF2B5EF4-FFF2-40B4-BE49-F238E27FC236}">
                  <a16:creationId xmlns:a16="http://schemas.microsoft.com/office/drawing/2014/main" id="{DE4A55FF-E76E-4D76-B59F-D54E6BC3EA93}"/>
                </a:ext>
              </a:extLst>
            </p:cNvPr>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40" name="Google Shape;617;p54">
              <a:extLst>
                <a:ext uri="{FF2B5EF4-FFF2-40B4-BE49-F238E27FC236}">
                  <a16:creationId xmlns:a16="http://schemas.microsoft.com/office/drawing/2014/main" id="{7DB18766-DDBC-47AC-8BEC-0093282E4FA7}"/>
                </a:ext>
              </a:extLst>
            </p:cNvPr>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41" name="Google Shape;618;p54">
              <a:extLst>
                <a:ext uri="{FF2B5EF4-FFF2-40B4-BE49-F238E27FC236}">
                  <a16:creationId xmlns:a16="http://schemas.microsoft.com/office/drawing/2014/main" id="{A7CDD5C8-B821-490E-AE2F-BE47EE1D1E17}"/>
                </a:ext>
              </a:extLst>
            </p:cNvPr>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42" name="Google Shape;619;p54">
              <a:extLst>
                <a:ext uri="{FF2B5EF4-FFF2-40B4-BE49-F238E27FC236}">
                  <a16:creationId xmlns:a16="http://schemas.microsoft.com/office/drawing/2014/main" id="{5DB019F7-9F60-495C-AC0C-148DE4C01702}"/>
                </a:ext>
              </a:extLst>
            </p:cNvPr>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43" name="Google Shape;620;p54">
              <a:extLst>
                <a:ext uri="{FF2B5EF4-FFF2-40B4-BE49-F238E27FC236}">
                  <a16:creationId xmlns:a16="http://schemas.microsoft.com/office/drawing/2014/main" id="{AA08C5A0-8E8D-4436-A5C2-17031208B090}"/>
                </a:ext>
              </a:extLst>
            </p:cNvPr>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44" name="Google Shape;621;p54">
              <a:extLst>
                <a:ext uri="{FF2B5EF4-FFF2-40B4-BE49-F238E27FC236}">
                  <a16:creationId xmlns:a16="http://schemas.microsoft.com/office/drawing/2014/main" id="{2F451FBA-4897-43E6-9F11-8D1CB8AE995C}"/>
                </a:ext>
              </a:extLst>
            </p:cNvPr>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45" name="Google Shape;622;p54">
              <a:extLst>
                <a:ext uri="{FF2B5EF4-FFF2-40B4-BE49-F238E27FC236}">
                  <a16:creationId xmlns:a16="http://schemas.microsoft.com/office/drawing/2014/main" id="{21377906-118F-4E1B-88D9-A880FD37854D}"/>
                </a:ext>
              </a:extLst>
            </p:cNvPr>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46" name="Google Shape;623;p54">
              <a:extLst>
                <a:ext uri="{FF2B5EF4-FFF2-40B4-BE49-F238E27FC236}">
                  <a16:creationId xmlns:a16="http://schemas.microsoft.com/office/drawing/2014/main" id="{C11BB4C7-7CE4-47B4-BAB2-06DE16EBEC86}"/>
                </a:ext>
              </a:extLst>
            </p:cNvPr>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47" name="Google Shape;624;p54">
              <a:extLst>
                <a:ext uri="{FF2B5EF4-FFF2-40B4-BE49-F238E27FC236}">
                  <a16:creationId xmlns:a16="http://schemas.microsoft.com/office/drawing/2014/main" id="{CC374446-1060-4A2C-82EE-01CDA1F3BC98}"/>
                </a:ext>
              </a:extLst>
            </p:cNvPr>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48" name="Google Shape;625;p54">
              <a:extLst>
                <a:ext uri="{FF2B5EF4-FFF2-40B4-BE49-F238E27FC236}">
                  <a16:creationId xmlns:a16="http://schemas.microsoft.com/office/drawing/2014/main" id="{C22049CA-C22E-44B4-B099-26119548DAAE}"/>
                </a:ext>
              </a:extLst>
            </p:cNvPr>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49" name="Google Shape;626;p54">
              <a:extLst>
                <a:ext uri="{FF2B5EF4-FFF2-40B4-BE49-F238E27FC236}">
                  <a16:creationId xmlns:a16="http://schemas.microsoft.com/office/drawing/2014/main" id="{D9A82A1F-470D-4764-ABC0-620062A3267F}"/>
                </a:ext>
              </a:extLst>
            </p:cNvPr>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0" name="Google Shape;627;p54">
              <a:extLst>
                <a:ext uri="{FF2B5EF4-FFF2-40B4-BE49-F238E27FC236}">
                  <a16:creationId xmlns:a16="http://schemas.microsoft.com/office/drawing/2014/main" id="{FD0783FD-2AF8-43B1-9555-1532A28A095B}"/>
                </a:ext>
              </a:extLst>
            </p:cNvPr>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1" name="Google Shape;628;p54">
              <a:extLst>
                <a:ext uri="{FF2B5EF4-FFF2-40B4-BE49-F238E27FC236}">
                  <a16:creationId xmlns:a16="http://schemas.microsoft.com/office/drawing/2014/main" id="{58AF1944-9F13-419C-93C8-9A2BAABDE28B}"/>
                </a:ext>
              </a:extLst>
            </p:cNvPr>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2" name="Google Shape;629;p54">
              <a:extLst>
                <a:ext uri="{FF2B5EF4-FFF2-40B4-BE49-F238E27FC236}">
                  <a16:creationId xmlns:a16="http://schemas.microsoft.com/office/drawing/2014/main" id="{E79AFB48-EC8D-4286-885D-26F50369C024}"/>
                </a:ext>
              </a:extLst>
            </p:cNvPr>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3" name="Google Shape;630;p54">
              <a:extLst>
                <a:ext uri="{FF2B5EF4-FFF2-40B4-BE49-F238E27FC236}">
                  <a16:creationId xmlns:a16="http://schemas.microsoft.com/office/drawing/2014/main" id="{4B5BAFA3-D8D9-4482-B3A7-47FAF5261EE6}"/>
                </a:ext>
              </a:extLst>
            </p:cNvPr>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4" name="Google Shape;631;p54">
              <a:extLst>
                <a:ext uri="{FF2B5EF4-FFF2-40B4-BE49-F238E27FC236}">
                  <a16:creationId xmlns:a16="http://schemas.microsoft.com/office/drawing/2014/main" id="{1C556208-4262-44F2-BE37-E22562CE6415}"/>
                </a:ext>
              </a:extLst>
            </p:cNvPr>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5" name="Google Shape;632;p54">
              <a:extLst>
                <a:ext uri="{FF2B5EF4-FFF2-40B4-BE49-F238E27FC236}">
                  <a16:creationId xmlns:a16="http://schemas.microsoft.com/office/drawing/2014/main" id="{9D62F83B-F57E-4C8C-A0DF-551959CBAC8B}"/>
                </a:ext>
              </a:extLst>
            </p:cNvPr>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6" name="Google Shape;633;p54">
              <a:extLst>
                <a:ext uri="{FF2B5EF4-FFF2-40B4-BE49-F238E27FC236}">
                  <a16:creationId xmlns:a16="http://schemas.microsoft.com/office/drawing/2014/main" id="{932C2B08-3F1D-4481-B30F-E01FE30D609D}"/>
                </a:ext>
              </a:extLst>
            </p:cNvPr>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7" name="Google Shape;634;p54">
              <a:extLst>
                <a:ext uri="{FF2B5EF4-FFF2-40B4-BE49-F238E27FC236}">
                  <a16:creationId xmlns:a16="http://schemas.microsoft.com/office/drawing/2014/main" id="{440E18A3-63D5-4A65-B566-3F5B3B4791A1}"/>
                </a:ext>
              </a:extLst>
            </p:cNvPr>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8" name="Google Shape;635;p54">
              <a:extLst>
                <a:ext uri="{FF2B5EF4-FFF2-40B4-BE49-F238E27FC236}">
                  <a16:creationId xmlns:a16="http://schemas.microsoft.com/office/drawing/2014/main" id="{8710A0E1-E7BB-498E-97D2-BCB96174C7D8}"/>
                </a:ext>
              </a:extLst>
            </p:cNvPr>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9" name="Google Shape;636;p54">
              <a:extLst>
                <a:ext uri="{FF2B5EF4-FFF2-40B4-BE49-F238E27FC236}">
                  <a16:creationId xmlns:a16="http://schemas.microsoft.com/office/drawing/2014/main" id="{A0C21F03-E943-40BC-B081-647A94E705B4}"/>
                </a:ext>
              </a:extLst>
            </p:cNvPr>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60" name="Google Shape;637;p54">
              <a:extLst>
                <a:ext uri="{FF2B5EF4-FFF2-40B4-BE49-F238E27FC236}">
                  <a16:creationId xmlns:a16="http://schemas.microsoft.com/office/drawing/2014/main" id="{C47E88B5-DAD3-4FD9-9600-0EC344796272}"/>
                </a:ext>
              </a:extLst>
            </p:cNvPr>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61" name="Google Shape;638;p54">
              <a:extLst>
                <a:ext uri="{FF2B5EF4-FFF2-40B4-BE49-F238E27FC236}">
                  <a16:creationId xmlns:a16="http://schemas.microsoft.com/office/drawing/2014/main" id="{BC7BB80C-C0AD-455E-891C-E3F9A908C7BC}"/>
                </a:ext>
              </a:extLst>
            </p:cNvPr>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62" name="Google Shape;639;p54">
              <a:extLst>
                <a:ext uri="{FF2B5EF4-FFF2-40B4-BE49-F238E27FC236}">
                  <a16:creationId xmlns:a16="http://schemas.microsoft.com/office/drawing/2014/main" id="{66E3460A-9AB0-4F61-9938-6B1DD9AF14DF}"/>
                </a:ext>
              </a:extLst>
            </p:cNvPr>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63" name="Google Shape;640;p54">
              <a:extLst>
                <a:ext uri="{FF2B5EF4-FFF2-40B4-BE49-F238E27FC236}">
                  <a16:creationId xmlns:a16="http://schemas.microsoft.com/office/drawing/2014/main" id="{408334BE-5490-4AF1-B5E3-AC27E92ADB63}"/>
                </a:ext>
              </a:extLst>
            </p:cNvPr>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64" name="Google Shape;641;p54">
              <a:extLst>
                <a:ext uri="{FF2B5EF4-FFF2-40B4-BE49-F238E27FC236}">
                  <a16:creationId xmlns:a16="http://schemas.microsoft.com/office/drawing/2014/main" id="{89EA6469-7A6F-4408-A7CF-483B2C0E6844}"/>
                </a:ext>
              </a:extLst>
            </p:cNvPr>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65" name="Google Shape;642;p54">
              <a:extLst>
                <a:ext uri="{FF2B5EF4-FFF2-40B4-BE49-F238E27FC236}">
                  <a16:creationId xmlns:a16="http://schemas.microsoft.com/office/drawing/2014/main" id="{106B3550-849E-4312-8D83-C71CB4CA79B3}"/>
                </a:ext>
              </a:extLst>
            </p:cNvPr>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66" name="Google Shape;643;p54">
              <a:extLst>
                <a:ext uri="{FF2B5EF4-FFF2-40B4-BE49-F238E27FC236}">
                  <a16:creationId xmlns:a16="http://schemas.microsoft.com/office/drawing/2014/main" id="{81E55F42-19A9-4BD7-BB92-3CBD88180903}"/>
                </a:ext>
              </a:extLst>
            </p:cNvPr>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67" name="Google Shape;644;p54">
              <a:extLst>
                <a:ext uri="{FF2B5EF4-FFF2-40B4-BE49-F238E27FC236}">
                  <a16:creationId xmlns:a16="http://schemas.microsoft.com/office/drawing/2014/main" id="{E7B3172F-38E1-47FE-A8B0-68F8BA2457D2}"/>
                </a:ext>
              </a:extLst>
            </p:cNvPr>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68" name="Google Shape;645;p54">
              <a:extLst>
                <a:ext uri="{FF2B5EF4-FFF2-40B4-BE49-F238E27FC236}">
                  <a16:creationId xmlns:a16="http://schemas.microsoft.com/office/drawing/2014/main" id="{B26CEFC7-9D23-4416-A86E-0F214EEC49E1}"/>
                </a:ext>
              </a:extLst>
            </p:cNvPr>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69" name="Google Shape;646;p54">
              <a:extLst>
                <a:ext uri="{FF2B5EF4-FFF2-40B4-BE49-F238E27FC236}">
                  <a16:creationId xmlns:a16="http://schemas.microsoft.com/office/drawing/2014/main" id="{AE90DA81-FBC2-4D02-A502-1AED7E2E9E24}"/>
                </a:ext>
              </a:extLst>
            </p:cNvPr>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70" name="Google Shape;647;p54">
              <a:extLst>
                <a:ext uri="{FF2B5EF4-FFF2-40B4-BE49-F238E27FC236}">
                  <a16:creationId xmlns:a16="http://schemas.microsoft.com/office/drawing/2014/main" id="{53D89DD4-1394-462E-9C50-2BDF3CC6502C}"/>
                </a:ext>
              </a:extLst>
            </p:cNvPr>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71" name="Google Shape;648;p54">
              <a:extLst>
                <a:ext uri="{FF2B5EF4-FFF2-40B4-BE49-F238E27FC236}">
                  <a16:creationId xmlns:a16="http://schemas.microsoft.com/office/drawing/2014/main" id="{29FC74CA-27F6-4441-B04F-C68AA0953867}"/>
                </a:ext>
              </a:extLst>
            </p:cNvPr>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72" name="Google Shape;649;p54">
              <a:extLst>
                <a:ext uri="{FF2B5EF4-FFF2-40B4-BE49-F238E27FC236}">
                  <a16:creationId xmlns:a16="http://schemas.microsoft.com/office/drawing/2014/main" id="{872A371A-69B4-4049-8E9C-AAFD08649500}"/>
                </a:ext>
              </a:extLst>
            </p:cNvPr>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73" name="Google Shape;650;p54">
              <a:extLst>
                <a:ext uri="{FF2B5EF4-FFF2-40B4-BE49-F238E27FC236}">
                  <a16:creationId xmlns:a16="http://schemas.microsoft.com/office/drawing/2014/main" id="{64211785-0EAA-450C-AE19-26A0BA9D0684}"/>
                </a:ext>
              </a:extLst>
            </p:cNvPr>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74" name="Google Shape;651;p54">
              <a:extLst>
                <a:ext uri="{FF2B5EF4-FFF2-40B4-BE49-F238E27FC236}">
                  <a16:creationId xmlns:a16="http://schemas.microsoft.com/office/drawing/2014/main" id="{F1266454-CF98-4459-B9E7-8B2566FB6F11}"/>
                </a:ext>
              </a:extLst>
            </p:cNvPr>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75" name="Google Shape;652;p54">
              <a:extLst>
                <a:ext uri="{FF2B5EF4-FFF2-40B4-BE49-F238E27FC236}">
                  <a16:creationId xmlns:a16="http://schemas.microsoft.com/office/drawing/2014/main" id="{14BB8ACD-CA02-41E2-8438-7961CD7929A7}"/>
                </a:ext>
              </a:extLst>
            </p:cNvPr>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grpSp>
      <p:grpSp>
        <p:nvGrpSpPr>
          <p:cNvPr id="76" name="Google Shape;653;p54">
            <a:extLst>
              <a:ext uri="{FF2B5EF4-FFF2-40B4-BE49-F238E27FC236}">
                <a16:creationId xmlns:a16="http://schemas.microsoft.com/office/drawing/2014/main" id="{F6D65EDF-7C20-4D55-BB29-63AC90E141C8}"/>
              </a:ext>
            </a:extLst>
          </p:cNvPr>
          <p:cNvGrpSpPr/>
          <p:nvPr/>
        </p:nvGrpSpPr>
        <p:grpSpPr>
          <a:xfrm>
            <a:off x="10945377" y="4280429"/>
            <a:ext cx="1349883" cy="2398776"/>
            <a:chOff x="31594325" y="12376475"/>
            <a:chExt cx="1114025" cy="2225925"/>
          </a:xfrm>
        </p:grpSpPr>
        <p:sp>
          <p:nvSpPr>
            <p:cNvPr id="77" name="Google Shape;654;p54">
              <a:extLst>
                <a:ext uri="{FF2B5EF4-FFF2-40B4-BE49-F238E27FC236}">
                  <a16:creationId xmlns:a16="http://schemas.microsoft.com/office/drawing/2014/main" id="{3EA3E2C9-4C22-4F88-8AAA-D233D56E61EF}"/>
                </a:ext>
              </a:extLst>
            </p:cNvPr>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78" name="Google Shape;655;p54">
              <a:extLst>
                <a:ext uri="{FF2B5EF4-FFF2-40B4-BE49-F238E27FC236}">
                  <a16:creationId xmlns:a16="http://schemas.microsoft.com/office/drawing/2014/main" id="{FD6F1FD3-1D37-42AC-B5B7-B45FABE9D3A0}"/>
                </a:ext>
              </a:extLst>
            </p:cNvPr>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79" name="Google Shape;656;p54">
              <a:extLst>
                <a:ext uri="{FF2B5EF4-FFF2-40B4-BE49-F238E27FC236}">
                  <a16:creationId xmlns:a16="http://schemas.microsoft.com/office/drawing/2014/main" id="{DA8FB396-E1F3-4D2F-BC9B-63E039338A3F}"/>
                </a:ext>
              </a:extLst>
            </p:cNvPr>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0" name="Google Shape;657;p54">
              <a:extLst>
                <a:ext uri="{FF2B5EF4-FFF2-40B4-BE49-F238E27FC236}">
                  <a16:creationId xmlns:a16="http://schemas.microsoft.com/office/drawing/2014/main" id="{2D586C24-17F0-49DF-990F-8876A53D0D76}"/>
                </a:ext>
              </a:extLst>
            </p:cNvPr>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1" name="Google Shape;658;p54">
              <a:extLst>
                <a:ext uri="{FF2B5EF4-FFF2-40B4-BE49-F238E27FC236}">
                  <a16:creationId xmlns:a16="http://schemas.microsoft.com/office/drawing/2014/main" id="{2DB1593D-ADCE-45F8-ADF1-66C0C97DF095}"/>
                </a:ext>
              </a:extLst>
            </p:cNvPr>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2" name="Google Shape;659;p54">
              <a:extLst>
                <a:ext uri="{FF2B5EF4-FFF2-40B4-BE49-F238E27FC236}">
                  <a16:creationId xmlns:a16="http://schemas.microsoft.com/office/drawing/2014/main" id="{245827FD-0503-4A1D-80B9-50F38BA48B62}"/>
                </a:ext>
              </a:extLst>
            </p:cNvPr>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3" name="Google Shape;660;p54">
              <a:extLst>
                <a:ext uri="{FF2B5EF4-FFF2-40B4-BE49-F238E27FC236}">
                  <a16:creationId xmlns:a16="http://schemas.microsoft.com/office/drawing/2014/main" id="{9187D368-A6A0-43D4-AFB5-08FEB9D2E995}"/>
                </a:ext>
              </a:extLst>
            </p:cNvPr>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4" name="Google Shape;661;p54">
              <a:extLst>
                <a:ext uri="{FF2B5EF4-FFF2-40B4-BE49-F238E27FC236}">
                  <a16:creationId xmlns:a16="http://schemas.microsoft.com/office/drawing/2014/main" id="{FD0FF3B6-DB6D-4B25-BDA3-625894F0111E}"/>
                </a:ext>
              </a:extLst>
            </p:cNvPr>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5" name="Google Shape;662;p54">
              <a:extLst>
                <a:ext uri="{FF2B5EF4-FFF2-40B4-BE49-F238E27FC236}">
                  <a16:creationId xmlns:a16="http://schemas.microsoft.com/office/drawing/2014/main" id="{8C3D708F-466E-404A-96B1-25C908A2F684}"/>
                </a:ext>
              </a:extLst>
            </p:cNvPr>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6" name="Google Shape;663;p54">
              <a:extLst>
                <a:ext uri="{FF2B5EF4-FFF2-40B4-BE49-F238E27FC236}">
                  <a16:creationId xmlns:a16="http://schemas.microsoft.com/office/drawing/2014/main" id="{87A9C653-751A-4148-BFD9-C00C9DA4206A}"/>
                </a:ext>
              </a:extLst>
            </p:cNvPr>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7" name="Google Shape;664;p54">
              <a:extLst>
                <a:ext uri="{FF2B5EF4-FFF2-40B4-BE49-F238E27FC236}">
                  <a16:creationId xmlns:a16="http://schemas.microsoft.com/office/drawing/2014/main" id="{09245149-1383-4002-A911-6797DEA7C86F}"/>
                </a:ext>
              </a:extLst>
            </p:cNvPr>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8" name="Google Shape;665;p54">
              <a:extLst>
                <a:ext uri="{FF2B5EF4-FFF2-40B4-BE49-F238E27FC236}">
                  <a16:creationId xmlns:a16="http://schemas.microsoft.com/office/drawing/2014/main" id="{5D20A83A-411F-4968-8B8E-DC32CACF93EE}"/>
                </a:ext>
              </a:extLst>
            </p:cNvPr>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9" name="Google Shape;666;p54">
              <a:extLst>
                <a:ext uri="{FF2B5EF4-FFF2-40B4-BE49-F238E27FC236}">
                  <a16:creationId xmlns:a16="http://schemas.microsoft.com/office/drawing/2014/main" id="{593775FD-A7BE-41AF-9C15-9AAFF3E656FC}"/>
                </a:ext>
              </a:extLst>
            </p:cNvPr>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0" name="Google Shape;667;p54">
              <a:extLst>
                <a:ext uri="{FF2B5EF4-FFF2-40B4-BE49-F238E27FC236}">
                  <a16:creationId xmlns:a16="http://schemas.microsoft.com/office/drawing/2014/main" id="{B5D2545D-9054-447F-BF19-CD8D9B1A1DA0}"/>
                </a:ext>
              </a:extLst>
            </p:cNvPr>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1" name="Google Shape;668;p54">
              <a:extLst>
                <a:ext uri="{FF2B5EF4-FFF2-40B4-BE49-F238E27FC236}">
                  <a16:creationId xmlns:a16="http://schemas.microsoft.com/office/drawing/2014/main" id="{71398F12-B7A5-4342-92A2-51B8EC4AC914}"/>
                </a:ext>
              </a:extLst>
            </p:cNvPr>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2" name="Google Shape;669;p54">
              <a:extLst>
                <a:ext uri="{FF2B5EF4-FFF2-40B4-BE49-F238E27FC236}">
                  <a16:creationId xmlns:a16="http://schemas.microsoft.com/office/drawing/2014/main" id="{0DADA78A-265A-4469-AB84-85BCBD1B68E4}"/>
                </a:ext>
              </a:extLst>
            </p:cNvPr>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3" name="Google Shape;670;p54">
              <a:extLst>
                <a:ext uri="{FF2B5EF4-FFF2-40B4-BE49-F238E27FC236}">
                  <a16:creationId xmlns:a16="http://schemas.microsoft.com/office/drawing/2014/main" id="{DB2744A7-3507-4D21-8D0C-6A1FA6C393B9}"/>
                </a:ext>
              </a:extLst>
            </p:cNvPr>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4" name="Google Shape;671;p54">
              <a:extLst>
                <a:ext uri="{FF2B5EF4-FFF2-40B4-BE49-F238E27FC236}">
                  <a16:creationId xmlns:a16="http://schemas.microsoft.com/office/drawing/2014/main" id="{B3FEF847-DC02-4E9C-8DA6-243A4B96B59D}"/>
                </a:ext>
              </a:extLst>
            </p:cNvPr>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5" name="Google Shape;672;p54">
              <a:extLst>
                <a:ext uri="{FF2B5EF4-FFF2-40B4-BE49-F238E27FC236}">
                  <a16:creationId xmlns:a16="http://schemas.microsoft.com/office/drawing/2014/main" id="{93416553-A209-4020-B2F1-8874980DEC95}"/>
                </a:ext>
              </a:extLst>
            </p:cNvPr>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6" name="Google Shape;673;p54">
              <a:extLst>
                <a:ext uri="{FF2B5EF4-FFF2-40B4-BE49-F238E27FC236}">
                  <a16:creationId xmlns:a16="http://schemas.microsoft.com/office/drawing/2014/main" id="{5A3E54ED-A3B6-4338-921B-D5D2325827E9}"/>
                </a:ext>
              </a:extLst>
            </p:cNvPr>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7" name="Google Shape;674;p54">
              <a:extLst>
                <a:ext uri="{FF2B5EF4-FFF2-40B4-BE49-F238E27FC236}">
                  <a16:creationId xmlns:a16="http://schemas.microsoft.com/office/drawing/2014/main" id="{DE9DFE39-7806-4EB1-B571-AD8A59DCA60A}"/>
                </a:ext>
              </a:extLst>
            </p:cNvPr>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8" name="Google Shape;675;p54">
              <a:extLst>
                <a:ext uri="{FF2B5EF4-FFF2-40B4-BE49-F238E27FC236}">
                  <a16:creationId xmlns:a16="http://schemas.microsoft.com/office/drawing/2014/main" id="{AD9D098E-5EA7-4089-B239-CD56E7B2A971}"/>
                </a:ext>
              </a:extLst>
            </p:cNvPr>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9" name="Google Shape;676;p54">
              <a:extLst>
                <a:ext uri="{FF2B5EF4-FFF2-40B4-BE49-F238E27FC236}">
                  <a16:creationId xmlns:a16="http://schemas.microsoft.com/office/drawing/2014/main" id="{13287A8F-E3E1-4F2B-8951-C50C0C7C684D}"/>
                </a:ext>
              </a:extLst>
            </p:cNvPr>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0" name="Google Shape;677;p54">
              <a:extLst>
                <a:ext uri="{FF2B5EF4-FFF2-40B4-BE49-F238E27FC236}">
                  <a16:creationId xmlns:a16="http://schemas.microsoft.com/office/drawing/2014/main" id="{53718A83-0641-4CC3-87A8-B780F31DA131}"/>
                </a:ext>
              </a:extLst>
            </p:cNvPr>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1" name="Google Shape;678;p54">
              <a:extLst>
                <a:ext uri="{FF2B5EF4-FFF2-40B4-BE49-F238E27FC236}">
                  <a16:creationId xmlns:a16="http://schemas.microsoft.com/office/drawing/2014/main" id="{99D203B4-AC54-4F48-AA0C-3BF00CD06D2D}"/>
                </a:ext>
              </a:extLst>
            </p:cNvPr>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2" name="Google Shape;679;p54">
              <a:extLst>
                <a:ext uri="{FF2B5EF4-FFF2-40B4-BE49-F238E27FC236}">
                  <a16:creationId xmlns:a16="http://schemas.microsoft.com/office/drawing/2014/main" id="{688AD836-6B16-4C14-907A-D53B5CE46738}"/>
                </a:ext>
              </a:extLst>
            </p:cNvPr>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3" name="Google Shape;680;p54">
              <a:extLst>
                <a:ext uri="{FF2B5EF4-FFF2-40B4-BE49-F238E27FC236}">
                  <a16:creationId xmlns:a16="http://schemas.microsoft.com/office/drawing/2014/main" id="{32EBD19D-1905-4B00-A116-769A3B3755D4}"/>
                </a:ext>
              </a:extLst>
            </p:cNvPr>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4" name="Google Shape;681;p54">
              <a:extLst>
                <a:ext uri="{FF2B5EF4-FFF2-40B4-BE49-F238E27FC236}">
                  <a16:creationId xmlns:a16="http://schemas.microsoft.com/office/drawing/2014/main" id="{4C937E35-740E-414C-928C-57169A23D830}"/>
                </a:ext>
              </a:extLst>
            </p:cNvPr>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5" name="Google Shape;682;p54">
              <a:extLst>
                <a:ext uri="{FF2B5EF4-FFF2-40B4-BE49-F238E27FC236}">
                  <a16:creationId xmlns:a16="http://schemas.microsoft.com/office/drawing/2014/main" id="{4FE7999F-ABDB-4372-AF3A-213C7CFA15E4}"/>
                </a:ext>
              </a:extLst>
            </p:cNvPr>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6" name="Google Shape;683;p54">
              <a:extLst>
                <a:ext uri="{FF2B5EF4-FFF2-40B4-BE49-F238E27FC236}">
                  <a16:creationId xmlns:a16="http://schemas.microsoft.com/office/drawing/2014/main" id="{005406BB-1FE3-4A01-B6F8-F542B75F43E6}"/>
                </a:ext>
              </a:extLst>
            </p:cNvPr>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7" name="Google Shape;684;p54">
              <a:extLst>
                <a:ext uri="{FF2B5EF4-FFF2-40B4-BE49-F238E27FC236}">
                  <a16:creationId xmlns:a16="http://schemas.microsoft.com/office/drawing/2014/main" id="{68171637-F1BE-43D5-9F65-CB07F5EA5FCD}"/>
                </a:ext>
              </a:extLst>
            </p:cNvPr>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8" name="Google Shape;685;p54">
              <a:extLst>
                <a:ext uri="{FF2B5EF4-FFF2-40B4-BE49-F238E27FC236}">
                  <a16:creationId xmlns:a16="http://schemas.microsoft.com/office/drawing/2014/main" id="{F63B76DF-6308-4022-85BE-CFDAB4548593}"/>
                </a:ext>
              </a:extLst>
            </p:cNvPr>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9" name="Google Shape;686;p54">
              <a:extLst>
                <a:ext uri="{FF2B5EF4-FFF2-40B4-BE49-F238E27FC236}">
                  <a16:creationId xmlns:a16="http://schemas.microsoft.com/office/drawing/2014/main" id="{4813D9E3-1F4D-4DAB-844D-88C7A0CCBD17}"/>
                </a:ext>
              </a:extLst>
            </p:cNvPr>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10" name="Google Shape;687;p54">
              <a:extLst>
                <a:ext uri="{FF2B5EF4-FFF2-40B4-BE49-F238E27FC236}">
                  <a16:creationId xmlns:a16="http://schemas.microsoft.com/office/drawing/2014/main" id="{00073794-6E2E-4DB2-A1F4-B5BAF6F085A2}"/>
                </a:ext>
              </a:extLst>
            </p:cNvPr>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11" name="Google Shape;688;p54">
              <a:extLst>
                <a:ext uri="{FF2B5EF4-FFF2-40B4-BE49-F238E27FC236}">
                  <a16:creationId xmlns:a16="http://schemas.microsoft.com/office/drawing/2014/main" id="{601158B2-8B96-40C5-9585-2FD638697E85}"/>
                </a:ext>
              </a:extLst>
            </p:cNvPr>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12" name="Google Shape;689;p54">
              <a:extLst>
                <a:ext uri="{FF2B5EF4-FFF2-40B4-BE49-F238E27FC236}">
                  <a16:creationId xmlns:a16="http://schemas.microsoft.com/office/drawing/2014/main" id="{EF7B2352-EAE6-4400-80D7-4F38ACA5B796}"/>
                </a:ext>
              </a:extLst>
            </p:cNvPr>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13" name="Google Shape;690;p54">
              <a:extLst>
                <a:ext uri="{FF2B5EF4-FFF2-40B4-BE49-F238E27FC236}">
                  <a16:creationId xmlns:a16="http://schemas.microsoft.com/office/drawing/2014/main" id="{01036105-5A8D-4A6A-AFA8-AEABC44ECC00}"/>
                </a:ext>
              </a:extLst>
            </p:cNvPr>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14" name="Google Shape;691;p54">
              <a:extLst>
                <a:ext uri="{FF2B5EF4-FFF2-40B4-BE49-F238E27FC236}">
                  <a16:creationId xmlns:a16="http://schemas.microsoft.com/office/drawing/2014/main" id="{F060F644-F4F2-4FB7-AF25-E8BA0F057E00}"/>
                </a:ext>
              </a:extLst>
            </p:cNvPr>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15" name="Google Shape;692;p54">
              <a:extLst>
                <a:ext uri="{FF2B5EF4-FFF2-40B4-BE49-F238E27FC236}">
                  <a16:creationId xmlns:a16="http://schemas.microsoft.com/office/drawing/2014/main" id="{BC2768A4-F026-4305-AA0F-415009723567}"/>
                </a:ext>
              </a:extLst>
            </p:cNvPr>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16" name="Google Shape;693;p54">
              <a:extLst>
                <a:ext uri="{FF2B5EF4-FFF2-40B4-BE49-F238E27FC236}">
                  <a16:creationId xmlns:a16="http://schemas.microsoft.com/office/drawing/2014/main" id="{7B570EA8-8FD8-47E7-89E4-F476782DC540}"/>
                </a:ext>
              </a:extLst>
            </p:cNvPr>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17" name="Google Shape;694;p54">
              <a:extLst>
                <a:ext uri="{FF2B5EF4-FFF2-40B4-BE49-F238E27FC236}">
                  <a16:creationId xmlns:a16="http://schemas.microsoft.com/office/drawing/2014/main" id="{8C500E13-841F-4375-8806-9CCEF05E69CE}"/>
                </a:ext>
              </a:extLst>
            </p:cNvPr>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18" name="Google Shape;695;p54">
              <a:extLst>
                <a:ext uri="{FF2B5EF4-FFF2-40B4-BE49-F238E27FC236}">
                  <a16:creationId xmlns:a16="http://schemas.microsoft.com/office/drawing/2014/main" id="{1CFEDBE6-C132-44EC-B3D7-4B8E46429155}"/>
                </a:ext>
              </a:extLst>
            </p:cNvPr>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19" name="Google Shape;696;p54">
              <a:extLst>
                <a:ext uri="{FF2B5EF4-FFF2-40B4-BE49-F238E27FC236}">
                  <a16:creationId xmlns:a16="http://schemas.microsoft.com/office/drawing/2014/main" id="{4A377C94-E7B4-492E-A4FD-A2850D104094}"/>
                </a:ext>
              </a:extLst>
            </p:cNvPr>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0" name="Google Shape;697;p54">
              <a:extLst>
                <a:ext uri="{FF2B5EF4-FFF2-40B4-BE49-F238E27FC236}">
                  <a16:creationId xmlns:a16="http://schemas.microsoft.com/office/drawing/2014/main" id="{584139E8-D89A-4D8D-A543-0DCCD6A1D8F1}"/>
                </a:ext>
              </a:extLst>
            </p:cNvPr>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1" name="Google Shape;698;p54">
              <a:extLst>
                <a:ext uri="{FF2B5EF4-FFF2-40B4-BE49-F238E27FC236}">
                  <a16:creationId xmlns:a16="http://schemas.microsoft.com/office/drawing/2014/main" id="{7F651A23-B270-4F1B-9E52-7A993E26089C}"/>
                </a:ext>
              </a:extLst>
            </p:cNvPr>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2" name="Google Shape;699;p54">
              <a:extLst>
                <a:ext uri="{FF2B5EF4-FFF2-40B4-BE49-F238E27FC236}">
                  <a16:creationId xmlns:a16="http://schemas.microsoft.com/office/drawing/2014/main" id="{20A210AB-1921-4068-82AD-25FB6CF3F690}"/>
                </a:ext>
              </a:extLst>
            </p:cNvPr>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3" name="Google Shape;700;p54">
              <a:extLst>
                <a:ext uri="{FF2B5EF4-FFF2-40B4-BE49-F238E27FC236}">
                  <a16:creationId xmlns:a16="http://schemas.microsoft.com/office/drawing/2014/main" id="{2308568E-8265-4EF3-8936-4D404668C014}"/>
                </a:ext>
              </a:extLst>
            </p:cNvPr>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4" name="Google Shape;701;p54">
              <a:extLst>
                <a:ext uri="{FF2B5EF4-FFF2-40B4-BE49-F238E27FC236}">
                  <a16:creationId xmlns:a16="http://schemas.microsoft.com/office/drawing/2014/main" id="{82AA0E2D-975C-4A9A-B958-56F171963B27}"/>
                </a:ext>
              </a:extLst>
            </p:cNvPr>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5" name="Google Shape;702;p54">
              <a:extLst>
                <a:ext uri="{FF2B5EF4-FFF2-40B4-BE49-F238E27FC236}">
                  <a16:creationId xmlns:a16="http://schemas.microsoft.com/office/drawing/2014/main" id="{7032AD3A-116A-4372-8271-8D8AE608DBB8}"/>
                </a:ext>
              </a:extLst>
            </p:cNvPr>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6" name="Google Shape;703;p54">
              <a:extLst>
                <a:ext uri="{FF2B5EF4-FFF2-40B4-BE49-F238E27FC236}">
                  <a16:creationId xmlns:a16="http://schemas.microsoft.com/office/drawing/2014/main" id="{2BF3AB3D-6658-4371-99FD-A723A2918EA1}"/>
                </a:ext>
              </a:extLst>
            </p:cNvPr>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7" name="Google Shape;704;p54">
              <a:extLst>
                <a:ext uri="{FF2B5EF4-FFF2-40B4-BE49-F238E27FC236}">
                  <a16:creationId xmlns:a16="http://schemas.microsoft.com/office/drawing/2014/main" id="{CAB3CC9A-D012-4884-A333-AD11B4A5D8CF}"/>
                </a:ext>
              </a:extLst>
            </p:cNvPr>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8" name="Google Shape;705;p54">
              <a:extLst>
                <a:ext uri="{FF2B5EF4-FFF2-40B4-BE49-F238E27FC236}">
                  <a16:creationId xmlns:a16="http://schemas.microsoft.com/office/drawing/2014/main" id="{41037EF4-1C70-43D4-96C2-621DE75011EF}"/>
                </a:ext>
              </a:extLst>
            </p:cNvPr>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9" name="Google Shape;706;p54">
              <a:extLst>
                <a:ext uri="{FF2B5EF4-FFF2-40B4-BE49-F238E27FC236}">
                  <a16:creationId xmlns:a16="http://schemas.microsoft.com/office/drawing/2014/main" id="{2C86CD08-17A1-462C-93A6-41257C6F7BE8}"/>
                </a:ext>
              </a:extLst>
            </p:cNvPr>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30" name="Google Shape;707;p54">
              <a:extLst>
                <a:ext uri="{FF2B5EF4-FFF2-40B4-BE49-F238E27FC236}">
                  <a16:creationId xmlns:a16="http://schemas.microsoft.com/office/drawing/2014/main" id="{2BFD24BA-A05D-4551-9E0C-4459A9AFCFC0}"/>
                </a:ext>
              </a:extLst>
            </p:cNvPr>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31" name="Google Shape;708;p54">
              <a:extLst>
                <a:ext uri="{FF2B5EF4-FFF2-40B4-BE49-F238E27FC236}">
                  <a16:creationId xmlns:a16="http://schemas.microsoft.com/office/drawing/2014/main" id="{2A206D25-2549-4FE0-8509-DC3C69C251D8}"/>
                </a:ext>
              </a:extLst>
            </p:cNvPr>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grpSp>
      <p:grpSp>
        <p:nvGrpSpPr>
          <p:cNvPr id="132" name="Google Shape;3394;p93">
            <a:extLst>
              <a:ext uri="{FF2B5EF4-FFF2-40B4-BE49-F238E27FC236}">
                <a16:creationId xmlns:a16="http://schemas.microsoft.com/office/drawing/2014/main" id="{D38A281A-BC95-48EA-88B3-4B8B4876DCEA}"/>
              </a:ext>
            </a:extLst>
          </p:cNvPr>
          <p:cNvGrpSpPr/>
          <p:nvPr/>
        </p:nvGrpSpPr>
        <p:grpSpPr>
          <a:xfrm>
            <a:off x="8009" y="4825619"/>
            <a:ext cx="3825819" cy="1969233"/>
            <a:chOff x="729721" y="2324824"/>
            <a:chExt cx="4162797" cy="2461464"/>
          </a:xfrm>
        </p:grpSpPr>
        <p:grpSp>
          <p:nvGrpSpPr>
            <p:cNvPr id="133" name="Google Shape;3395;p93">
              <a:extLst>
                <a:ext uri="{FF2B5EF4-FFF2-40B4-BE49-F238E27FC236}">
                  <a16:creationId xmlns:a16="http://schemas.microsoft.com/office/drawing/2014/main" id="{0DCF9641-143D-4AE0-98B9-0633B871ACAF}"/>
                </a:ext>
              </a:extLst>
            </p:cNvPr>
            <p:cNvGrpSpPr/>
            <p:nvPr/>
          </p:nvGrpSpPr>
          <p:grpSpPr>
            <a:xfrm>
              <a:off x="3737906" y="2787796"/>
              <a:ext cx="759330" cy="1436335"/>
              <a:chOff x="7784225" y="2854166"/>
              <a:chExt cx="1017459" cy="1924608"/>
            </a:xfrm>
          </p:grpSpPr>
          <p:sp>
            <p:nvSpPr>
              <p:cNvPr id="287" name="Google Shape;3396;p93">
                <a:extLst>
                  <a:ext uri="{FF2B5EF4-FFF2-40B4-BE49-F238E27FC236}">
                    <a16:creationId xmlns:a16="http://schemas.microsoft.com/office/drawing/2014/main" id="{021EA4BD-EFDA-494E-86CD-CF1CCAB554D8}"/>
                  </a:ext>
                </a:extLst>
              </p:cNvPr>
              <p:cNvSpPr/>
              <p:nvPr/>
            </p:nvSpPr>
            <p:spPr>
              <a:xfrm>
                <a:off x="8281309" y="4441221"/>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8" name="Google Shape;3397;p93">
                <a:extLst>
                  <a:ext uri="{FF2B5EF4-FFF2-40B4-BE49-F238E27FC236}">
                    <a16:creationId xmlns:a16="http://schemas.microsoft.com/office/drawing/2014/main" id="{123C91A3-4052-4357-9735-2787CA5E1A11}"/>
                  </a:ext>
                </a:extLst>
              </p:cNvPr>
              <p:cNvSpPr/>
              <p:nvPr/>
            </p:nvSpPr>
            <p:spPr>
              <a:xfrm>
                <a:off x="8266881" y="4287282"/>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9" name="Google Shape;3398;p93">
                <a:extLst>
                  <a:ext uri="{FF2B5EF4-FFF2-40B4-BE49-F238E27FC236}">
                    <a16:creationId xmlns:a16="http://schemas.microsoft.com/office/drawing/2014/main" id="{B9CC80EF-CD14-476B-AE00-51BA16123CF9}"/>
                  </a:ext>
                </a:extLst>
              </p:cNvPr>
              <p:cNvSpPr/>
              <p:nvPr/>
            </p:nvSpPr>
            <p:spPr>
              <a:xfrm>
                <a:off x="8113733" y="2856936"/>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0" name="Google Shape;3399;p93">
                <a:extLst>
                  <a:ext uri="{FF2B5EF4-FFF2-40B4-BE49-F238E27FC236}">
                    <a16:creationId xmlns:a16="http://schemas.microsoft.com/office/drawing/2014/main" id="{58EFCED6-0EF2-49F3-B5AD-ECEB260A59E2}"/>
                  </a:ext>
                </a:extLst>
              </p:cNvPr>
              <p:cNvSpPr/>
              <p:nvPr/>
            </p:nvSpPr>
            <p:spPr>
              <a:xfrm>
                <a:off x="7795436" y="3010875"/>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1" name="Google Shape;3400;p93">
                <a:extLst>
                  <a:ext uri="{FF2B5EF4-FFF2-40B4-BE49-F238E27FC236}">
                    <a16:creationId xmlns:a16="http://schemas.microsoft.com/office/drawing/2014/main" id="{73171D5D-BC3E-44E5-80AD-D14A34D052FE}"/>
                  </a:ext>
                </a:extLst>
              </p:cNvPr>
              <p:cNvSpPr/>
              <p:nvPr/>
            </p:nvSpPr>
            <p:spPr>
              <a:xfrm>
                <a:off x="8314967" y="2854166"/>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2" name="Google Shape;3401;p93">
                <a:extLst>
                  <a:ext uri="{FF2B5EF4-FFF2-40B4-BE49-F238E27FC236}">
                    <a16:creationId xmlns:a16="http://schemas.microsoft.com/office/drawing/2014/main" id="{E6D4FDA8-94F9-4A38-A419-EBC44074A754}"/>
                  </a:ext>
                </a:extLst>
              </p:cNvPr>
              <p:cNvSpPr/>
              <p:nvPr/>
            </p:nvSpPr>
            <p:spPr>
              <a:xfrm>
                <a:off x="7784225" y="3353229"/>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3" name="Google Shape;3402;p93">
                <a:extLst>
                  <a:ext uri="{FF2B5EF4-FFF2-40B4-BE49-F238E27FC236}">
                    <a16:creationId xmlns:a16="http://schemas.microsoft.com/office/drawing/2014/main" id="{AC2B919E-22F0-4860-8915-5FE4AE1B871C}"/>
                  </a:ext>
                </a:extLst>
              </p:cNvPr>
              <p:cNvSpPr/>
              <p:nvPr/>
            </p:nvSpPr>
            <p:spPr>
              <a:xfrm>
                <a:off x="7934155" y="2898613"/>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4" name="Google Shape;3403;p93">
                <a:extLst>
                  <a:ext uri="{FF2B5EF4-FFF2-40B4-BE49-F238E27FC236}">
                    <a16:creationId xmlns:a16="http://schemas.microsoft.com/office/drawing/2014/main" id="{E2195A7A-9066-4490-A59B-8A04BDF359DC}"/>
                  </a:ext>
                </a:extLst>
              </p:cNvPr>
              <p:cNvSpPr/>
              <p:nvPr/>
            </p:nvSpPr>
            <p:spPr>
              <a:xfrm>
                <a:off x="8355061" y="3649870"/>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5" name="Google Shape;3404;p93">
                <a:extLst>
                  <a:ext uri="{FF2B5EF4-FFF2-40B4-BE49-F238E27FC236}">
                    <a16:creationId xmlns:a16="http://schemas.microsoft.com/office/drawing/2014/main" id="{5B1665E8-3AE6-4634-9E8B-D3431D198F63}"/>
                  </a:ext>
                </a:extLst>
              </p:cNvPr>
              <p:cNvSpPr/>
              <p:nvPr/>
            </p:nvSpPr>
            <p:spPr>
              <a:xfrm>
                <a:off x="8375925" y="4021081"/>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6" name="Google Shape;3405;p93">
                <a:extLst>
                  <a:ext uri="{FF2B5EF4-FFF2-40B4-BE49-F238E27FC236}">
                    <a16:creationId xmlns:a16="http://schemas.microsoft.com/office/drawing/2014/main" id="{739DF0C4-ECAD-4208-813D-2CFFC64B391B}"/>
                  </a:ext>
                </a:extLst>
              </p:cNvPr>
              <p:cNvSpPr/>
              <p:nvPr/>
            </p:nvSpPr>
            <p:spPr>
              <a:xfrm>
                <a:off x="8324595" y="3071016"/>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7" name="Google Shape;3406;p93">
                <a:extLst>
                  <a:ext uri="{FF2B5EF4-FFF2-40B4-BE49-F238E27FC236}">
                    <a16:creationId xmlns:a16="http://schemas.microsoft.com/office/drawing/2014/main" id="{39E4B249-3CB0-4DB9-866D-62081EB39D7D}"/>
                  </a:ext>
                </a:extLst>
              </p:cNvPr>
              <p:cNvSpPr/>
              <p:nvPr/>
            </p:nvSpPr>
            <p:spPr>
              <a:xfrm>
                <a:off x="8339023" y="3346001"/>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8" name="Google Shape;3407;p93">
                <a:extLst>
                  <a:ext uri="{FF2B5EF4-FFF2-40B4-BE49-F238E27FC236}">
                    <a16:creationId xmlns:a16="http://schemas.microsoft.com/office/drawing/2014/main" id="{20B643E8-0370-47AC-A460-1195532736FA}"/>
                  </a:ext>
                </a:extLst>
              </p:cNvPr>
              <p:cNvSpPr/>
              <p:nvPr/>
            </p:nvSpPr>
            <p:spPr>
              <a:xfrm>
                <a:off x="8388745" y="4287282"/>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9" name="Google Shape;3408;p93">
                <a:extLst>
                  <a:ext uri="{FF2B5EF4-FFF2-40B4-BE49-F238E27FC236}">
                    <a16:creationId xmlns:a16="http://schemas.microsoft.com/office/drawing/2014/main" id="{919A8264-4ECB-4F9E-8F02-2B8FB576ABBC}"/>
                  </a:ext>
                </a:extLst>
              </p:cNvPr>
              <p:cNvSpPr/>
              <p:nvPr/>
            </p:nvSpPr>
            <p:spPr>
              <a:xfrm>
                <a:off x="7975831" y="4187048"/>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0" name="Google Shape;3409;p93">
                <a:extLst>
                  <a:ext uri="{FF2B5EF4-FFF2-40B4-BE49-F238E27FC236}">
                    <a16:creationId xmlns:a16="http://schemas.microsoft.com/office/drawing/2014/main" id="{9023330C-8ECA-4E4C-8135-C6AE0E807E2B}"/>
                  </a:ext>
                </a:extLst>
              </p:cNvPr>
              <p:cNvSpPr/>
              <p:nvPr/>
            </p:nvSpPr>
            <p:spPr>
              <a:xfrm>
                <a:off x="7805855" y="3721221"/>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1" name="Google Shape;3410;p93">
                <a:extLst>
                  <a:ext uri="{FF2B5EF4-FFF2-40B4-BE49-F238E27FC236}">
                    <a16:creationId xmlns:a16="http://schemas.microsoft.com/office/drawing/2014/main" id="{4486F9B8-EA54-42FF-B35E-A553C2B65463}"/>
                  </a:ext>
                </a:extLst>
              </p:cNvPr>
              <p:cNvSpPr/>
              <p:nvPr/>
            </p:nvSpPr>
            <p:spPr>
              <a:xfrm>
                <a:off x="8426412" y="2915468"/>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2" name="Google Shape;3411;p93">
                <a:extLst>
                  <a:ext uri="{FF2B5EF4-FFF2-40B4-BE49-F238E27FC236}">
                    <a16:creationId xmlns:a16="http://schemas.microsoft.com/office/drawing/2014/main" id="{6267348A-DE6D-4296-A778-F9D4EE542256}"/>
                  </a:ext>
                </a:extLst>
              </p:cNvPr>
              <p:cNvSpPr/>
              <p:nvPr/>
            </p:nvSpPr>
            <p:spPr>
              <a:xfrm>
                <a:off x="8355878" y="2854536"/>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3" name="Google Shape;3412;p93">
                <a:extLst>
                  <a:ext uri="{FF2B5EF4-FFF2-40B4-BE49-F238E27FC236}">
                    <a16:creationId xmlns:a16="http://schemas.microsoft.com/office/drawing/2014/main" id="{7CC809BA-7689-4C63-B42F-62832B994755}"/>
                  </a:ext>
                </a:extLst>
              </p:cNvPr>
              <p:cNvSpPr/>
              <p:nvPr/>
            </p:nvSpPr>
            <p:spPr>
              <a:xfrm>
                <a:off x="8449677" y="3710802"/>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4" name="Google Shape;3413;p93">
                <a:extLst>
                  <a:ext uri="{FF2B5EF4-FFF2-40B4-BE49-F238E27FC236}">
                    <a16:creationId xmlns:a16="http://schemas.microsoft.com/office/drawing/2014/main" id="{E85B1ED9-42DA-48A9-8B96-3116820A1187}"/>
                  </a:ext>
                </a:extLst>
              </p:cNvPr>
              <p:cNvSpPr/>
              <p:nvPr/>
            </p:nvSpPr>
            <p:spPr>
              <a:xfrm>
                <a:off x="8484152" y="3106283"/>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5" name="Google Shape;3414;p93">
                <a:extLst>
                  <a:ext uri="{FF2B5EF4-FFF2-40B4-BE49-F238E27FC236}">
                    <a16:creationId xmlns:a16="http://schemas.microsoft.com/office/drawing/2014/main" id="{E8B4916F-0A12-4F8A-A701-268BA77EF16F}"/>
                  </a:ext>
                </a:extLst>
              </p:cNvPr>
              <p:cNvSpPr/>
              <p:nvPr/>
            </p:nvSpPr>
            <p:spPr>
              <a:xfrm>
                <a:off x="8411192" y="4090849"/>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6" name="Google Shape;3415;p93">
                <a:extLst>
                  <a:ext uri="{FF2B5EF4-FFF2-40B4-BE49-F238E27FC236}">
                    <a16:creationId xmlns:a16="http://schemas.microsoft.com/office/drawing/2014/main" id="{284BC053-D178-4F21-A3F6-B2974544227C}"/>
                  </a:ext>
                </a:extLst>
              </p:cNvPr>
              <p:cNvSpPr/>
              <p:nvPr/>
            </p:nvSpPr>
            <p:spPr>
              <a:xfrm>
                <a:off x="8496972" y="3434208"/>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7" name="Google Shape;3416;p93">
                <a:extLst>
                  <a:ext uri="{FF2B5EF4-FFF2-40B4-BE49-F238E27FC236}">
                    <a16:creationId xmlns:a16="http://schemas.microsoft.com/office/drawing/2014/main" id="{57F619CD-025B-44BC-A37E-78B00F7E9726}"/>
                  </a:ext>
                </a:extLst>
              </p:cNvPr>
              <p:cNvSpPr/>
              <p:nvPr/>
            </p:nvSpPr>
            <p:spPr>
              <a:xfrm>
                <a:off x="8328604" y="3729240"/>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8" name="Google Shape;3417;p93">
                <a:extLst>
                  <a:ext uri="{FF2B5EF4-FFF2-40B4-BE49-F238E27FC236}">
                    <a16:creationId xmlns:a16="http://schemas.microsoft.com/office/drawing/2014/main" id="{04BA1371-8CE9-4C2A-8CA5-EF3756CA28F1}"/>
                  </a:ext>
                </a:extLst>
              </p:cNvPr>
              <p:cNvSpPr/>
              <p:nvPr/>
            </p:nvSpPr>
            <p:spPr>
              <a:xfrm>
                <a:off x="8311775" y="3427798"/>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9" name="Google Shape;3418;p93">
                <a:extLst>
                  <a:ext uri="{FF2B5EF4-FFF2-40B4-BE49-F238E27FC236}">
                    <a16:creationId xmlns:a16="http://schemas.microsoft.com/office/drawing/2014/main" id="{0ADFC19E-3F51-4078-BB39-FF27D3A78D86}"/>
                  </a:ext>
                </a:extLst>
              </p:cNvPr>
              <p:cNvSpPr/>
              <p:nvPr/>
            </p:nvSpPr>
            <p:spPr>
              <a:xfrm>
                <a:off x="8285318" y="2854984"/>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0" name="Google Shape;3419;p93">
                <a:extLst>
                  <a:ext uri="{FF2B5EF4-FFF2-40B4-BE49-F238E27FC236}">
                    <a16:creationId xmlns:a16="http://schemas.microsoft.com/office/drawing/2014/main" id="{DFA105DC-89F6-4333-873B-8402491B4DD4}"/>
                  </a:ext>
                </a:extLst>
              </p:cNvPr>
              <p:cNvSpPr/>
              <p:nvPr/>
            </p:nvSpPr>
            <p:spPr>
              <a:xfrm>
                <a:off x="8351051" y="4071594"/>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1" name="Google Shape;3420;p93">
                <a:extLst>
                  <a:ext uri="{FF2B5EF4-FFF2-40B4-BE49-F238E27FC236}">
                    <a16:creationId xmlns:a16="http://schemas.microsoft.com/office/drawing/2014/main" id="{C238C48B-71F4-4B0F-92BA-CE6FDD0C0B0C}"/>
                  </a:ext>
                </a:extLst>
              </p:cNvPr>
              <p:cNvSpPr/>
              <p:nvPr/>
            </p:nvSpPr>
            <p:spPr>
              <a:xfrm>
                <a:off x="7918117" y="2994046"/>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2" name="Google Shape;3421;p93">
                <a:extLst>
                  <a:ext uri="{FF2B5EF4-FFF2-40B4-BE49-F238E27FC236}">
                    <a16:creationId xmlns:a16="http://schemas.microsoft.com/office/drawing/2014/main" id="{7378873E-4CFB-459C-AB0D-3DE19854DFA5}"/>
                  </a:ext>
                </a:extLst>
              </p:cNvPr>
              <p:cNvSpPr/>
              <p:nvPr/>
            </p:nvSpPr>
            <p:spPr>
              <a:xfrm>
                <a:off x="8310984" y="3411760"/>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3" name="Google Shape;3422;p93">
                <a:extLst>
                  <a:ext uri="{FF2B5EF4-FFF2-40B4-BE49-F238E27FC236}">
                    <a16:creationId xmlns:a16="http://schemas.microsoft.com/office/drawing/2014/main" id="{C90ECDC0-BDC3-4CBC-92BB-CD2F06E4CD38}"/>
                  </a:ext>
                </a:extLst>
              </p:cNvPr>
              <p:cNvSpPr/>
              <p:nvPr/>
            </p:nvSpPr>
            <p:spPr>
              <a:xfrm>
                <a:off x="7792217" y="3316353"/>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4" name="Google Shape;3423;p93">
                <a:extLst>
                  <a:ext uri="{FF2B5EF4-FFF2-40B4-BE49-F238E27FC236}">
                    <a16:creationId xmlns:a16="http://schemas.microsoft.com/office/drawing/2014/main" id="{397C44B6-F499-4D26-896E-1C2082609ED2}"/>
                  </a:ext>
                </a:extLst>
              </p:cNvPr>
              <p:cNvSpPr/>
              <p:nvPr/>
            </p:nvSpPr>
            <p:spPr>
              <a:xfrm>
                <a:off x="8328604" y="3732458"/>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5" name="Google Shape;3424;p93">
                <a:extLst>
                  <a:ext uri="{FF2B5EF4-FFF2-40B4-BE49-F238E27FC236}">
                    <a16:creationId xmlns:a16="http://schemas.microsoft.com/office/drawing/2014/main" id="{99C6692E-A0E7-4422-BC1B-B23242E14975}"/>
                  </a:ext>
                </a:extLst>
              </p:cNvPr>
              <p:cNvSpPr/>
              <p:nvPr/>
            </p:nvSpPr>
            <p:spPr>
              <a:xfrm>
                <a:off x="7801054" y="3673926"/>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6" name="Google Shape;3425;p93">
                <a:extLst>
                  <a:ext uri="{FF2B5EF4-FFF2-40B4-BE49-F238E27FC236}">
                    <a16:creationId xmlns:a16="http://schemas.microsoft.com/office/drawing/2014/main" id="{129201F7-6DD8-4F62-9B5B-A1699C519877}"/>
                  </a:ext>
                </a:extLst>
              </p:cNvPr>
              <p:cNvSpPr/>
              <p:nvPr/>
            </p:nvSpPr>
            <p:spPr>
              <a:xfrm>
                <a:off x="8349469" y="4053973"/>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7" name="Google Shape;3426;p93">
                <a:extLst>
                  <a:ext uri="{FF2B5EF4-FFF2-40B4-BE49-F238E27FC236}">
                    <a16:creationId xmlns:a16="http://schemas.microsoft.com/office/drawing/2014/main" id="{8A073978-A576-4F2E-ABC7-6442085BC0A6}"/>
                  </a:ext>
                </a:extLst>
              </p:cNvPr>
              <p:cNvSpPr/>
              <p:nvPr/>
            </p:nvSpPr>
            <p:spPr>
              <a:xfrm>
                <a:off x="7930937" y="4126116"/>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8" name="Google Shape;3427;p93">
                <a:extLst>
                  <a:ext uri="{FF2B5EF4-FFF2-40B4-BE49-F238E27FC236}">
                    <a16:creationId xmlns:a16="http://schemas.microsoft.com/office/drawing/2014/main" id="{1EAC6C72-3858-4F3F-868D-0B76B36D15D0}"/>
                  </a:ext>
                </a:extLst>
              </p:cNvPr>
              <p:cNvSpPr/>
              <p:nvPr/>
            </p:nvSpPr>
            <p:spPr>
              <a:xfrm>
                <a:off x="8365480" y="4298493"/>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9" name="Google Shape;3428;p93">
                <a:extLst>
                  <a:ext uri="{FF2B5EF4-FFF2-40B4-BE49-F238E27FC236}">
                    <a16:creationId xmlns:a16="http://schemas.microsoft.com/office/drawing/2014/main" id="{C5A9C4C1-3767-49FE-9AA7-D6DE0EEB0604}"/>
                  </a:ext>
                </a:extLst>
              </p:cNvPr>
              <p:cNvSpPr/>
              <p:nvPr/>
            </p:nvSpPr>
            <p:spPr>
              <a:xfrm>
                <a:off x="8089677" y="2890620"/>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20" name="Google Shape;3429;p93">
                <a:extLst>
                  <a:ext uri="{FF2B5EF4-FFF2-40B4-BE49-F238E27FC236}">
                    <a16:creationId xmlns:a16="http://schemas.microsoft.com/office/drawing/2014/main" id="{9F59EB36-778F-4C98-B190-71FEA13D8B04}"/>
                  </a:ext>
                </a:extLst>
              </p:cNvPr>
              <p:cNvSpPr/>
              <p:nvPr/>
            </p:nvSpPr>
            <p:spPr>
              <a:xfrm>
                <a:off x="8297347" y="3164814"/>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21" name="Google Shape;3430;p93">
                <a:extLst>
                  <a:ext uri="{FF2B5EF4-FFF2-40B4-BE49-F238E27FC236}">
                    <a16:creationId xmlns:a16="http://schemas.microsoft.com/office/drawing/2014/main" id="{E248BD40-BD7E-4F5D-BFBB-0AEDB46C380C}"/>
                  </a:ext>
                </a:extLst>
              </p:cNvPr>
              <p:cNvSpPr/>
              <p:nvPr/>
            </p:nvSpPr>
            <p:spPr>
              <a:xfrm>
                <a:off x="8323803" y="3037332"/>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22" name="Google Shape;3431;p93">
                <a:extLst>
                  <a:ext uri="{FF2B5EF4-FFF2-40B4-BE49-F238E27FC236}">
                    <a16:creationId xmlns:a16="http://schemas.microsoft.com/office/drawing/2014/main" id="{351D199E-86FB-4925-BC36-60E4848AD719}"/>
                  </a:ext>
                </a:extLst>
              </p:cNvPr>
              <p:cNvSpPr/>
              <p:nvPr/>
            </p:nvSpPr>
            <p:spPr>
              <a:xfrm>
                <a:off x="8416810" y="2900222"/>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23" name="Google Shape;3432;p93">
                <a:extLst>
                  <a:ext uri="{FF2B5EF4-FFF2-40B4-BE49-F238E27FC236}">
                    <a16:creationId xmlns:a16="http://schemas.microsoft.com/office/drawing/2014/main" id="{503A46B1-A5E1-49E8-8BE6-A7AABC99FCDC}"/>
                  </a:ext>
                </a:extLst>
              </p:cNvPr>
              <p:cNvSpPr/>
              <p:nvPr/>
            </p:nvSpPr>
            <p:spPr>
              <a:xfrm>
                <a:off x="8296291" y="3143976"/>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24" name="Google Shape;3433;p93">
                <a:extLst>
                  <a:ext uri="{FF2B5EF4-FFF2-40B4-BE49-F238E27FC236}">
                    <a16:creationId xmlns:a16="http://schemas.microsoft.com/office/drawing/2014/main" id="{F9F70FBF-1A41-4C0E-94D8-0FA1C3FF08EB}"/>
                  </a:ext>
                </a:extLst>
              </p:cNvPr>
              <p:cNvSpPr/>
              <p:nvPr/>
            </p:nvSpPr>
            <p:spPr>
              <a:xfrm>
                <a:off x="8337440" y="3310735"/>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25" name="Google Shape;3434;p93">
                <a:extLst>
                  <a:ext uri="{FF2B5EF4-FFF2-40B4-BE49-F238E27FC236}">
                    <a16:creationId xmlns:a16="http://schemas.microsoft.com/office/drawing/2014/main" id="{5BED9890-D650-4DC4-8D6E-27346C264253}"/>
                  </a:ext>
                </a:extLst>
              </p:cNvPr>
              <p:cNvSpPr/>
              <p:nvPr/>
            </p:nvSpPr>
            <p:spPr>
              <a:xfrm>
                <a:off x="8478534" y="3076608"/>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26" name="Google Shape;3435;p93">
                <a:extLst>
                  <a:ext uri="{FF2B5EF4-FFF2-40B4-BE49-F238E27FC236}">
                    <a16:creationId xmlns:a16="http://schemas.microsoft.com/office/drawing/2014/main" id="{8886F79D-5752-4D9B-BD13-1B793CB5CD69}"/>
                  </a:ext>
                </a:extLst>
              </p:cNvPr>
              <p:cNvSpPr/>
              <p:nvPr/>
            </p:nvSpPr>
            <p:spPr>
              <a:xfrm>
                <a:off x="8320585" y="3413343"/>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27" name="Google Shape;3436;p93">
                <a:extLst>
                  <a:ext uri="{FF2B5EF4-FFF2-40B4-BE49-F238E27FC236}">
                    <a16:creationId xmlns:a16="http://schemas.microsoft.com/office/drawing/2014/main" id="{DE8F2043-32D2-4390-B74B-DADE92C9A6B5}"/>
                  </a:ext>
                </a:extLst>
              </p:cNvPr>
              <p:cNvSpPr/>
              <p:nvPr/>
            </p:nvSpPr>
            <p:spPr>
              <a:xfrm>
                <a:off x="8319794" y="3419779"/>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28" name="Google Shape;3437;p93">
                <a:extLst>
                  <a:ext uri="{FF2B5EF4-FFF2-40B4-BE49-F238E27FC236}">
                    <a16:creationId xmlns:a16="http://schemas.microsoft.com/office/drawing/2014/main" id="{A68F583F-D60C-4856-828E-C809A8CD1081}"/>
                  </a:ext>
                </a:extLst>
              </p:cNvPr>
              <p:cNvSpPr/>
              <p:nvPr/>
            </p:nvSpPr>
            <p:spPr>
              <a:xfrm>
                <a:off x="8326995" y="3721221"/>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29" name="Google Shape;3438;p93">
                <a:extLst>
                  <a:ext uri="{FF2B5EF4-FFF2-40B4-BE49-F238E27FC236}">
                    <a16:creationId xmlns:a16="http://schemas.microsoft.com/office/drawing/2014/main" id="{617FA903-A916-4B28-89ED-9B49B1E0A57D}"/>
                  </a:ext>
                </a:extLst>
              </p:cNvPr>
              <p:cNvSpPr/>
              <p:nvPr/>
            </p:nvSpPr>
            <p:spPr>
              <a:xfrm>
                <a:off x="8354269" y="3620222"/>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30" name="Google Shape;3439;p93">
                <a:extLst>
                  <a:ext uri="{FF2B5EF4-FFF2-40B4-BE49-F238E27FC236}">
                    <a16:creationId xmlns:a16="http://schemas.microsoft.com/office/drawing/2014/main" id="{8C9E8183-080B-4A67-B288-CEF32F1DF35C}"/>
                  </a:ext>
                </a:extLst>
              </p:cNvPr>
              <p:cNvSpPr/>
              <p:nvPr/>
            </p:nvSpPr>
            <p:spPr>
              <a:xfrm>
                <a:off x="8510609" y="3395723"/>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31" name="Google Shape;3440;p93">
                <a:extLst>
                  <a:ext uri="{FF2B5EF4-FFF2-40B4-BE49-F238E27FC236}">
                    <a16:creationId xmlns:a16="http://schemas.microsoft.com/office/drawing/2014/main" id="{57E81EE2-31AC-435E-827B-39B01273B931}"/>
                  </a:ext>
                </a:extLst>
              </p:cNvPr>
              <p:cNvSpPr/>
              <p:nvPr/>
            </p:nvSpPr>
            <p:spPr>
              <a:xfrm>
                <a:off x="8327813" y="3706001"/>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32" name="Google Shape;3441;p93">
                <a:extLst>
                  <a:ext uri="{FF2B5EF4-FFF2-40B4-BE49-F238E27FC236}">
                    <a16:creationId xmlns:a16="http://schemas.microsoft.com/office/drawing/2014/main" id="{F916847D-5F29-40B7-94FE-C21922400C66}"/>
                  </a:ext>
                </a:extLst>
              </p:cNvPr>
              <p:cNvSpPr/>
              <p:nvPr/>
            </p:nvSpPr>
            <p:spPr>
              <a:xfrm>
                <a:off x="8344641" y="4068402"/>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33" name="Google Shape;3442;p93">
                <a:extLst>
                  <a:ext uri="{FF2B5EF4-FFF2-40B4-BE49-F238E27FC236}">
                    <a16:creationId xmlns:a16="http://schemas.microsoft.com/office/drawing/2014/main" id="{C2B56567-3D71-4927-AE3C-EFB208ACDD23}"/>
                  </a:ext>
                </a:extLst>
              </p:cNvPr>
              <p:cNvSpPr/>
              <p:nvPr/>
            </p:nvSpPr>
            <p:spPr>
              <a:xfrm>
                <a:off x="8375107" y="3989006"/>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34" name="Google Shape;3443;p93">
                <a:extLst>
                  <a:ext uri="{FF2B5EF4-FFF2-40B4-BE49-F238E27FC236}">
                    <a16:creationId xmlns:a16="http://schemas.microsoft.com/office/drawing/2014/main" id="{09E13A7D-1E85-4B6E-AAF8-116C94EBA8D9}"/>
                  </a:ext>
                </a:extLst>
              </p:cNvPr>
              <p:cNvSpPr/>
              <p:nvPr/>
            </p:nvSpPr>
            <p:spPr>
              <a:xfrm>
                <a:off x="8493780" y="3666699"/>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35" name="Google Shape;3444;p93">
                <a:extLst>
                  <a:ext uri="{FF2B5EF4-FFF2-40B4-BE49-F238E27FC236}">
                    <a16:creationId xmlns:a16="http://schemas.microsoft.com/office/drawing/2014/main" id="{A49AD349-30DD-4693-82D1-2C8BB026529B}"/>
                  </a:ext>
                </a:extLst>
              </p:cNvPr>
              <p:cNvSpPr/>
              <p:nvPr/>
            </p:nvSpPr>
            <p:spPr>
              <a:xfrm>
                <a:off x="8350260" y="4054765"/>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36" name="Google Shape;3445;p93">
                <a:extLst>
                  <a:ext uri="{FF2B5EF4-FFF2-40B4-BE49-F238E27FC236}">
                    <a16:creationId xmlns:a16="http://schemas.microsoft.com/office/drawing/2014/main" id="{81DEBD70-FAC3-4303-A26E-13A4C9761AE2}"/>
                  </a:ext>
                </a:extLst>
              </p:cNvPr>
              <p:cNvSpPr/>
              <p:nvPr/>
            </p:nvSpPr>
            <p:spPr>
              <a:xfrm>
                <a:off x="8347860" y="4065975"/>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37" name="Google Shape;3446;p93">
                <a:extLst>
                  <a:ext uri="{FF2B5EF4-FFF2-40B4-BE49-F238E27FC236}">
                    <a16:creationId xmlns:a16="http://schemas.microsoft.com/office/drawing/2014/main" id="{332EC41B-298D-4E15-B7D7-CA044846C453}"/>
                  </a:ext>
                </a:extLst>
              </p:cNvPr>
              <p:cNvSpPr/>
              <p:nvPr/>
            </p:nvSpPr>
            <p:spPr>
              <a:xfrm>
                <a:off x="8350260" y="4060383"/>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38" name="Google Shape;3447;p93">
                <a:extLst>
                  <a:ext uri="{FF2B5EF4-FFF2-40B4-BE49-F238E27FC236}">
                    <a16:creationId xmlns:a16="http://schemas.microsoft.com/office/drawing/2014/main" id="{8B120310-0981-4AF4-A380-5A96A1172760}"/>
                  </a:ext>
                </a:extLst>
              </p:cNvPr>
              <p:cNvSpPr/>
              <p:nvPr/>
            </p:nvSpPr>
            <p:spPr>
              <a:xfrm>
                <a:off x="8387927" y="4260826"/>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39" name="Google Shape;3448;p93">
                <a:extLst>
                  <a:ext uri="{FF2B5EF4-FFF2-40B4-BE49-F238E27FC236}">
                    <a16:creationId xmlns:a16="http://schemas.microsoft.com/office/drawing/2014/main" id="{5488AFB4-A5FF-40E4-9B89-177592EFAB3C}"/>
                  </a:ext>
                </a:extLst>
              </p:cNvPr>
              <p:cNvSpPr/>
              <p:nvPr/>
            </p:nvSpPr>
            <p:spPr>
              <a:xfrm>
                <a:off x="8444058" y="4013062"/>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40" name="Google Shape;3449;p93">
                <a:extLst>
                  <a:ext uri="{FF2B5EF4-FFF2-40B4-BE49-F238E27FC236}">
                    <a16:creationId xmlns:a16="http://schemas.microsoft.com/office/drawing/2014/main" id="{144D2E04-D23C-475B-9922-8F8A6C1AF1BF}"/>
                  </a:ext>
                </a:extLst>
              </p:cNvPr>
              <p:cNvSpPr/>
              <p:nvPr/>
            </p:nvSpPr>
            <p:spPr>
              <a:xfrm>
                <a:off x="8373709" y="4278446"/>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grpSp>
        <p:grpSp>
          <p:nvGrpSpPr>
            <p:cNvPr id="134" name="Google Shape;3450;p93">
              <a:extLst>
                <a:ext uri="{FF2B5EF4-FFF2-40B4-BE49-F238E27FC236}">
                  <a16:creationId xmlns:a16="http://schemas.microsoft.com/office/drawing/2014/main" id="{43196E72-E0E5-483A-9338-215499863B41}"/>
                </a:ext>
              </a:extLst>
            </p:cNvPr>
            <p:cNvGrpSpPr/>
            <p:nvPr/>
          </p:nvGrpSpPr>
          <p:grpSpPr>
            <a:xfrm>
              <a:off x="729721" y="2324824"/>
              <a:ext cx="4162797" cy="2461464"/>
              <a:chOff x="729721" y="2324824"/>
              <a:chExt cx="4162797" cy="2461464"/>
            </a:xfrm>
          </p:grpSpPr>
          <p:grpSp>
            <p:nvGrpSpPr>
              <p:cNvPr id="135" name="Google Shape;3451;p93">
                <a:extLst>
                  <a:ext uri="{FF2B5EF4-FFF2-40B4-BE49-F238E27FC236}">
                    <a16:creationId xmlns:a16="http://schemas.microsoft.com/office/drawing/2014/main" id="{B0953479-846D-4047-AEA3-0A894F45EA58}"/>
                  </a:ext>
                </a:extLst>
              </p:cNvPr>
              <p:cNvGrpSpPr/>
              <p:nvPr/>
            </p:nvGrpSpPr>
            <p:grpSpPr>
              <a:xfrm>
                <a:off x="1091070" y="2324824"/>
                <a:ext cx="1534672" cy="1777196"/>
                <a:chOff x="5293245" y="6083019"/>
                <a:chExt cx="1941885" cy="2248761"/>
              </a:xfrm>
            </p:grpSpPr>
            <p:sp>
              <p:nvSpPr>
                <p:cNvPr id="174" name="Google Shape;3452;p93">
                  <a:extLst>
                    <a:ext uri="{FF2B5EF4-FFF2-40B4-BE49-F238E27FC236}">
                      <a16:creationId xmlns:a16="http://schemas.microsoft.com/office/drawing/2014/main" id="{6ABE5FC5-AB06-4862-9B82-1F70A0E6882A}"/>
                    </a:ext>
                  </a:extLst>
                </p:cNvPr>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5" name="Google Shape;3453;p93">
                  <a:extLst>
                    <a:ext uri="{FF2B5EF4-FFF2-40B4-BE49-F238E27FC236}">
                      <a16:creationId xmlns:a16="http://schemas.microsoft.com/office/drawing/2014/main" id="{54E930EE-6C9D-4B0C-9BE7-21D75A01EB3A}"/>
                    </a:ext>
                  </a:extLst>
                </p:cNvPr>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6" name="Google Shape;3454;p93">
                  <a:extLst>
                    <a:ext uri="{FF2B5EF4-FFF2-40B4-BE49-F238E27FC236}">
                      <a16:creationId xmlns:a16="http://schemas.microsoft.com/office/drawing/2014/main" id="{6F170759-69BF-4194-8B44-41745EE9D05A}"/>
                    </a:ext>
                  </a:extLst>
                </p:cNvPr>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7" name="Google Shape;3455;p93">
                  <a:extLst>
                    <a:ext uri="{FF2B5EF4-FFF2-40B4-BE49-F238E27FC236}">
                      <a16:creationId xmlns:a16="http://schemas.microsoft.com/office/drawing/2014/main" id="{624E6D9B-EFC1-4C3F-AA08-F6B2C2508F9B}"/>
                    </a:ext>
                  </a:extLst>
                </p:cNvPr>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8" name="Google Shape;3456;p93">
                  <a:extLst>
                    <a:ext uri="{FF2B5EF4-FFF2-40B4-BE49-F238E27FC236}">
                      <a16:creationId xmlns:a16="http://schemas.microsoft.com/office/drawing/2014/main" id="{DC444594-42F1-47F1-98D9-29B78B1FE387}"/>
                    </a:ext>
                  </a:extLst>
                </p:cNvPr>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9" name="Google Shape;3457;p93">
                  <a:extLst>
                    <a:ext uri="{FF2B5EF4-FFF2-40B4-BE49-F238E27FC236}">
                      <a16:creationId xmlns:a16="http://schemas.microsoft.com/office/drawing/2014/main" id="{90D456AA-FAAD-4D97-9B91-A5C817BF7912}"/>
                    </a:ext>
                  </a:extLst>
                </p:cNvPr>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0" name="Google Shape;3458;p93">
                  <a:extLst>
                    <a:ext uri="{FF2B5EF4-FFF2-40B4-BE49-F238E27FC236}">
                      <a16:creationId xmlns:a16="http://schemas.microsoft.com/office/drawing/2014/main" id="{79A89A06-CEC5-4DA3-AB9C-223ED38BED35}"/>
                    </a:ext>
                  </a:extLst>
                </p:cNvPr>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1" name="Google Shape;3459;p93">
                  <a:extLst>
                    <a:ext uri="{FF2B5EF4-FFF2-40B4-BE49-F238E27FC236}">
                      <a16:creationId xmlns:a16="http://schemas.microsoft.com/office/drawing/2014/main" id="{6B9AA4AF-BFC1-406C-A83E-C3FD74DB0C07}"/>
                    </a:ext>
                  </a:extLst>
                </p:cNvPr>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2" name="Google Shape;3460;p93">
                  <a:extLst>
                    <a:ext uri="{FF2B5EF4-FFF2-40B4-BE49-F238E27FC236}">
                      <a16:creationId xmlns:a16="http://schemas.microsoft.com/office/drawing/2014/main" id="{3101F86B-89C5-43DA-AF08-9F9591747E52}"/>
                    </a:ext>
                  </a:extLst>
                </p:cNvPr>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3" name="Google Shape;3461;p93">
                  <a:extLst>
                    <a:ext uri="{FF2B5EF4-FFF2-40B4-BE49-F238E27FC236}">
                      <a16:creationId xmlns:a16="http://schemas.microsoft.com/office/drawing/2014/main" id="{DFD26AFD-5466-4E77-B2BE-070D8CDCB7E0}"/>
                    </a:ext>
                  </a:extLst>
                </p:cNvPr>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4" name="Google Shape;3462;p93">
                  <a:extLst>
                    <a:ext uri="{FF2B5EF4-FFF2-40B4-BE49-F238E27FC236}">
                      <a16:creationId xmlns:a16="http://schemas.microsoft.com/office/drawing/2014/main" id="{C54CDFB3-9107-4D62-9190-E44BA67DDDF8}"/>
                    </a:ext>
                  </a:extLst>
                </p:cNvPr>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5" name="Google Shape;3463;p93">
                  <a:extLst>
                    <a:ext uri="{FF2B5EF4-FFF2-40B4-BE49-F238E27FC236}">
                      <a16:creationId xmlns:a16="http://schemas.microsoft.com/office/drawing/2014/main" id="{534F5FD6-1974-4C39-9F19-5C29FBE039C1}"/>
                    </a:ext>
                  </a:extLst>
                </p:cNvPr>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6" name="Google Shape;3464;p93">
                  <a:extLst>
                    <a:ext uri="{FF2B5EF4-FFF2-40B4-BE49-F238E27FC236}">
                      <a16:creationId xmlns:a16="http://schemas.microsoft.com/office/drawing/2014/main" id="{E002E5AD-5CC4-4C87-A83C-915FF2B86F26}"/>
                    </a:ext>
                  </a:extLst>
                </p:cNvPr>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7" name="Google Shape;3465;p93">
                  <a:extLst>
                    <a:ext uri="{FF2B5EF4-FFF2-40B4-BE49-F238E27FC236}">
                      <a16:creationId xmlns:a16="http://schemas.microsoft.com/office/drawing/2014/main" id="{A61736C4-E80C-4ADF-A930-7A94B29C6F85}"/>
                    </a:ext>
                  </a:extLst>
                </p:cNvPr>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8" name="Google Shape;3466;p93">
                  <a:extLst>
                    <a:ext uri="{FF2B5EF4-FFF2-40B4-BE49-F238E27FC236}">
                      <a16:creationId xmlns:a16="http://schemas.microsoft.com/office/drawing/2014/main" id="{1D35F779-9152-4DAC-8320-38FC41596607}"/>
                    </a:ext>
                  </a:extLst>
                </p:cNvPr>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9" name="Google Shape;3467;p93">
                  <a:extLst>
                    <a:ext uri="{FF2B5EF4-FFF2-40B4-BE49-F238E27FC236}">
                      <a16:creationId xmlns:a16="http://schemas.microsoft.com/office/drawing/2014/main" id="{1A9566AD-32DD-40E3-AD2B-CF915CBB4380}"/>
                    </a:ext>
                  </a:extLst>
                </p:cNvPr>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0" name="Google Shape;3468;p93">
                  <a:extLst>
                    <a:ext uri="{FF2B5EF4-FFF2-40B4-BE49-F238E27FC236}">
                      <a16:creationId xmlns:a16="http://schemas.microsoft.com/office/drawing/2014/main" id="{AF7B9570-F526-438C-94B0-487281C4D42D}"/>
                    </a:ext>
                  </a:extLst>
                </p:cNvPr>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1" name="Google Shape;3469;p93">
                  <a:extLst>
                    <a:ext uri="{FF2B5EF4-FFF2-40B4-BE49-F238E27FC236}">
                      <a16:creationId xmlns:a16="http://schemas.microsoft.com/office/drawing/2014/main" id="{7AA3DF2A-6AC4-4F47-ACA4-E492816E1874}"/>
                    </a:ext>
                  </a:extLst>
                </p:cNvPr>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2" name="Google Shape;3470;p93">
                  <a:extLst>
                    <a:ext uri="{FF2B5EF4-FFF2-40B4-BE49-F238E27FC236}">
                      <a16:creationId xmlns:a16="http://schemas.microsoft.com/office/drawing/2014/main" id="{C23BAD0A-A2CC-4335-9DCD-CF82BEE9FB75}"/>
                    </a:ext>
                  </a:extLst>
                </p:cNvPr>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3" name="Google Shape;3471;p93">
                  <a:extLst>
                    <a:ext uri="{FF2B5EF4-FFF2-40B4-BE49-F238E27FC236}">
                      <a16:creationId xmlns:a16="http://schemas.microsoft.com/office/drawing/2014/main" id="{6C1465C8-7737-4BB8-85ED-1BC767AF24B0}"/>
                    </a:ext>
                  </a:extLst>
                </p:cNvPr>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4" name="Google Shape;3472;p93">
                  <a:extLst>
                    <a:ext uri="{FF2B5EF4-FFF2-40B4-BE49-F238E27FC236}">
                      <a16:creationId xmlns:a16="http://schemas.microsoft.com/office/drawing/2014/main" id="{61B917EB-6E3F-4CCC-BA11-5F652121A356}"/>
                    </a:ext>
                  </a:extLst>
                </p:cNvPr>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5" name="Google Shape;3473;p93">
                  <a:extLst>
                    <a:ext uri="{FF2B5EF4-FFF2-40B4-BE49-F238E27FC236}">
                      <a16:creationId xmlns:a16="http://schemas.microsoft.com/office/drawing/2014/main" id="{860E963C-B512-4A4A-8412-C2668744D405}"/>
                    </a:ext>
                  </a:extLst>
                </p:cNvPr>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6" name="Google Shape;3474;p93">
                  <a:extLst>
                    <a:ext uri="{FF2B5EF4-FFF2-40B4-BE49-F238E27FC236}">
                      <a16:creationId xmlns:a16="http://schemas.microsoft.com/office/drawing/2014/main" id="{90D9C976-7A63-4B4C-969C-B20EE61616F5}"/>
                    </a:ext>
                  </a:extLst>
                </p:cNvPr>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7" name="Google Shape;3475;p93">
                  <a:extLst>
                    <a:ext uri="{FF2B5EF4-FFF2-40B4-BE49-F238E27FC236}">
                      <a16:creationId xmlns:a16="http://schemas.microsoft.com/office/drawing/2014/main" id="{BDA3EA7F-B695-42EA-9F79-261C7806BDE9}"/>
                    </a:ext>
                  </a:extLst>
                </p:cNvPr>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8" name="Google Shape;3476;p93">
                  <a:extLst>
                    <a:ext uri="{FF2B5EF4-FFF2-40B4-BE49-F238E27FC236}">
                      <a16:creationId xmlns:a16="http://schemas.microsoft.com/office/drawing/2014/main" id="{D056AE5B-327D-49E0-A2C1-1798CE751415}"/>
                    </a:ext>
                  </a:extLst>
                </p:cNvPr>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9" name="Google Shape;3477;p93">
                  <a:extLst>
                    <a:ext uri="{FF2B5EF4-FFF2-40B4-BE49-F238E27FC236}">
                      <a16:creationId xmlns:a16="http://schemas.microsoft.com/office/drawing/2014/main" id="{E3B98B0F-6731-4D4C-A57A-1EC1614031E6}"/>
                    </a:ext>
                  </a:extLst>
                </p:cNvPr>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00" name="Google Shape;3478;p93">
                  <a:extLst>
                    <a:ext uri="{FF2B5EF4-FFF2-40B4-BE49-F238E27FC236}">
                      <a16:creationId xmlns:a16="http://schemas.microsoft.com/office/drawing/2014/main" id="{060D27EF-EC51-4688-B3CA-85E79E9D8A3A}"/>
                    </a:ext>
                  </a:extLst>
                </p:cNvPr>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01" name="Google Shape;3479;p93">
                  <a:extLst>
                    <a:ext uri="{FF2B5EF4-FFF2-40B4-BE49-F238E27FC236}">
                      <a16:creationId xmlns:a16="http://schemas.microsoft.com/office/drawing/2014/main" id="{B926B45C-4E5B-4D7F-AE6A-34BA3B8090DE}"/>
                    </a:ext>
                  </a:extLst>
                </p:cNvPr>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02" name="Google Shape;3480;p93">
                  <a:extLst>
                    <a:ext uri="{FF2B5EF4-FFF2-40B4-BE49-F238E27FC236}">
                      <a16:creationId xmlns:a16="http://schemas.microsoft.com/office/drawing/2014/main" id="{E2E8B6CF-4196-4D95-9F6F-6624A2E0DC3E}"/>
                    </a:ext>
                  </a:extLst>
                </p:cNvPr>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03" name="Google Shape;3481;p93">
                  <a:extLst>
                    <a:ext uri="{FF2B5EF4-FFF2-40B4-BE49-F238E27FC236}">
                      <a16:creationId xmlns:a16="http://schemas.microsoft.com/office/drawing/2014/main" id="{FCDBFDCD-A8F2-4B43-8A1A-2AD2C96FE50F}"/>
                    </a:ext>
                  </a:extLst>
                </p:cNvPr>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04" name="Google Shape;3482;p93">
                  <a:extLst>
                    <a:ext uri="{FF2B5EF4-FFF2-40B4-BE49-F238E27FC236}">
                      <a16:creationId xmlns:a16="http://schemas.microsoft.com/office/drawing/2014/main" id="{C775AA86-A338-4A2C-9C81-134C18CCDF36}"/>
                    </a:ext>
                  </a:extLst>
                </p:cNvPr>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05" name="Google Shape;3483;p93">
                  <a:extLst>
                    <a:ext uri="{FF2B5EF4-FFF2-40B4-BE49-F238E27FC236}">
                      <a16:creationId xmlns:a16="http://schemas.microsoft.com/office/drawing/2014/main" id="{1C852D70-DBC6-4600-8CD0-BD9866B608A7}"/>
                    </a:ext>
                  </a:extLst>
                </p:cNvPr>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06" name="Google Shape;3484;p93">
                  <a:extLst>
                    <a:ext uri="{FF2B5EF4-FFF2-40B4-BE49-F238E27FC236}">
                      <a16:creationId xmlns:a16="http://schemas.microsoft.com/office/drawing/2014/main" id="{D6BCEEAA-B52C-4E56-AF10-A80338FEEBF7}"/>
                    </a:ext>
                  </a:extLst>
                </p:cNvPr>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07" name="Google Shape;3485;p93">
                  <a:extLst>
                    <a:ext uri="{FF2B5EF4-FFF2-40B4-BE49-F238E27FC236}">
                      <a16:creationId xmlns:a16="http://schemas.microsoft.com/office/drawing/2014/main" id="{5AEA2A56-A0E6-4508-9CFE-DD99C3C3920A}"/>
                    </a:ext>
                  </a:extLst>
                </p:cNvPr>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08" name="Google Shape;3486;p93">
                  <a:extLst>
                    <a:ext uri="{FF2B5EF4-FFF2-40B4-BE49-F238E27FC236}">
                      <a16:creationId xmlns:a16="http://schemas.microsoft.com/office/drawing/2014/main" id="{4F60AE44-4E47-4891-B10A-D86BAF666675}"/>
                    </a:ext>
                  </a:extLst>
                </p:cNvPr>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09" name="Google Shape;3487;p93">
                  <a:extLst>
                    <a:ext uri="{FF2B5EF4-FFF2-40B4-BE49-F238E27FC236}">
                      <a16:creationId xmlns:a16="http://schemas.microsoft.com/office/drawing/2014/main" id="{C0AA5898-83E1-432E-BB0A-65B6693012A1}"/>
                    </a:ext>
                  </a:extLst>
                </p:cNvPr>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15" name="Google Shape;3488;p93">
                  <a:extLst>
                    <a:ext uri="{FF2B5EF4-FFF2-40B4-BE49-F238E27FC236}">
                      <a16:creationId xmlns:a16="http://schemas.microsoft.com/office/drawing/2014/main" id="{E9F66D6C-28A9-4191-A6C9-C39E947F3B36}"/>
                    </a:ext>
                  </a:extLst>
                </p:cNvPr>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16" name="Google Shape;3489;p93">
                  <a:extLst>
                    <a:ext uri="{FF2B5EF4-FFF2-40B4-BE49-F238E27FC236}">
                      <a16:creationId xmlns:a16="http://schemas.microsoft.com/office/drawing/2014/main" id="{9A392CA1-140C-4C58-A735-E6906EF5AC81}"/>
                    </a:ext>
                  </a:extLst>
                </p:cNvPr>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17" name="Google Shape;3490;p93">
                  <a:extLst>
                    <a:ext uri="{FF2B5EF4-FFF2-40B4-BE49-F238E27FC236}">
                      <a16:creationId xmlns:a16="http://schemas.microsoft.com/office/drawing/2014/main" id="{716AFF28-DB0F-4399-8CD8-70EC2C101903}"/>
                    </a:ext>
                  </a:extLst>
                </p:cNvPr>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18" name="Google Shape;3491;p93">
                  <a:extLst>
                    <a:ext uri="{FF2B5EF4-FFF2-40B4-BE49-F238E27FC236}">
                      <a16:creationId xmlns:a16="http://schemas.microsoft.com/office/drawing/2014/main" id="{080D6784-CF89-4F2D-B984-1AFBE0A61A65}"/>
                    </a:ext>
                  </a:extLst>
                </p:cNvPr>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19" name="Google Shape;3492;p93">
                  <a:extLst>
                    <a:ext uri="{FF2B5EF4-FFF2-40B4-BE49-F238E27FC236}">
                      <a16:creationId xmlns:a16="http://schemas.microsoft.com/office/drawing/2014/main" id="{7EE134F3-E2B4-4386-9B34-30FB67EC2B8A}"/>
                    </a:ext>
                  </a:extLst>
                </p:cNvPr>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0" name="Google Shape;3493;p93">
                  <a:extLst>
                    <a:ext uri="{FF2B5EF4-FFF2-40B4-BE49-F238E27FC236}">
                      <a16:creationId xmlns:a16="http://schemas.microsoft.com/office/drawing/2014/main" id="{47CE5C42-2140-41FD-9688-E09AC798C999}"/>
                    </a:ext>
                  </a:extLst>
                </p:cNvPr>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1" name="Google Shape;3494;p93">
                  <a:extLst>
                    <a:ext uri="{FF2B5EF4-FFF2-40B4-BE49-F238E27FC236}">
                      <a16:creationId xmlns:a16="http://schemas.microsoft.com/office/drawing/2014/main" id="{3AAC124D-F923-4640-B1CB-4730C1F745A5}"/>
                    </a:ext>
                  </a:extLst>
                </p:cNvPr>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2" name="Google Shape;3495;p93">
                  <a:extLst>
                    <a:ext uri="{FF2B5EF4-FFF2-40B4-BE49-F238E27FC236}">
                      <a16:creationId xmlns:a16="http://schemas.microsoft.com/office/drawing/2014/main" id="{B2A1936C-01D0-4D11-B4F4-94E930DCEF0F}"/>
                    </a:ext>
                  </a:extLst>
                </p:cNvPr>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3" name="Google Shape;3496;p93">
                  <a:extLst>
                    <a:ext uri="{FF2B5EF4-FFF2-40B4-BE49-F238E27FC236}">
                      <a16:creationId xmlns:a16="http://schemas.microsoft.com/office/drawing/2014/main" id="{6C44FBE5-A058-4418-BBE4-2BC07E616299}"/>
                    </a:ext>
                  </a:extLst>
                </p:cNvPr>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4" name="Google Shape;3497;p93">
                  <a:extLst>
                    <a:ext uri="{FF2B5EF4-FFF2-40B4-BE49-F238E27FC236}">
                      <a16:creationId xmlns:a16="http://schemas.microsoft.com/office/drawing/2014/main" id="{7C02BDC3-D4D1-4E63-8597-A2812BE67589}"/>
                    </a:ext>
                  </a:extLst>
                </p:cNvPr>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5" name="Google Shape;3498;p93">
                  <a:extLst>
                    <a:ext uri="{FF2B5EF4-FFF2-40B4-BE49-F238E27FC236}">
                      <a16:creationId xmlns:a16="http://schemas.microsoft.com/office/drawing/2014/main" id="{EC141994-6B93-4352-A843-92C002FF16C7}"/>
                    </a:ext>
                  </a:extLst>
                </p:cNvPr>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6" name="Google Shape;3499;p93">
                  <a:extLst>
                    <a:ext uri="{FF2B5EF4-FFF2-40B4-BE49-F238E27FC236}">
                      <a16:creationId xmlns:a16="http://schemas.microsoft.com/office/drawing/2014/main" id="{8E3F9397-0CC4-47E4-8B01-63C8FCA8DC4D}"/>
                    </a:ext>
                  </a:extLst>
                </p:cNvPr>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7" name="Google Shape;3500;p93">
                  <a:extLst>
                    <a:ext uri="{FF2B5EF4-FFF2-40B4-BE49-F238E27FC236}">
                      <a16:creationId xmlns:a16="http://schemas.microsoft.com/office/drawing/2014/main" id="{C20F6A5E-5BF3-490E-BC6F-A597B5445114}"/>
                    </a:ext>
                  </a:extLst>
                </p:cNvPr>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8" name="Google Shape;3501;p93">
                  <a:extLst>
                    <a:ext uri="{FF2B5EF4-FFF2-40B4-BE49-F238E27FC236}">
                      <a16:creationId xmlns:a16="http://schemas.microsoft.com/office/drawing/2014/main" id="{E6CC8F23-0019-48C7-B6A9-79AF7504B921}"/>
                    </a:ext>
                  </a:extLst>
                </p:cNvPr>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9" name="Google Shape;3502;p93">
                  <a:extLst>
                    <a:ext uri="{FF2B5EF4-FFF2-40B4-BE49-F238E27FC236}">
                      <a16:creationId xmlns:a16="http://schemas.microsoft.com/office/drawing/2014/main" id="{068100F0-B33B-46A0-B54B-CC2F0D969F8B}"/>
                    </a:ext>
                  </a:extLst>
                </p:cNvPr>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0" name="Google Shape;3503;p93">
                  <a:extLst>
                    <a:ext uri="{FF2B5EF4-FFF2-40B4-BE49-F238E27FC236}">
                      <a16:creationId xmlns:a16="http://schemas.microsoft.com/office/drawing/2014/main" id="{6BC317E0-0BC1-45AD-BE3F-8ADD4FAF29CA}"/>
                    </a:ext>
                  </a:extLst>
                </p:cNvPr>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1" name="Google Shape;3504;p93">
                  <a:extLst>
                    <a:ext uri="{FF2B5EF4-FFF2-40B4-BE49-F238E27FC236}">
                      <a16:creationId xmlns:a16="http://schemas.microsoft.com/office/drawing/2014/main" id="{25BABAD1-A582-47F9-89F2-C549B97585E2}"/>
                    </a:ext>
                  </a:extLst>
                </p:cNvPr>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2" name="Google Shape;3505;p93">
                  <a:extLst>
                    <a:ext uri="{FF2B5EF4-FFF2-40B4-BE49-F238E27FC236}">
                      <a16:creationId xmlns:a16="http://schemas.microsoft.com/office/drawing/2014/main" id="{BA3C2FF5-8599-4B6B-8417-5777DA9EDD78}"/>
                    </a:ext>
                  </a:extLst>
                </p:cNvPr>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3" name="Google Shape;3506;p93">
                  <a:extLst>
                    <a:ext uri="{FF2B5EF4-FFF2-40B4-BE49-F238E27FC236}">
                      <a16:creationId xmlns:a16="http://schemas.microsoft.com/office/drawing/2014/main" id="{A5E26A1B-4E72-4B56-8F4A-59E572ADE521}"/>
                    </a:ext>
                  </a:extLst>
                </p:cNvPr>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4" name="Google Shape;3507;p93">
                  <a:extLst>
                    <a:ext uri="{FF2B5EF4-FFF2-40B4-BE49-F238E27FC236}">
                      <a16:creationId xmlns:a16="http://schemas.microsoft.com/office/drawing/2014/main" id="{58C7B9E6-6076-4307-B5CB-238D4750A341}"/>
                    </a:ext>
                  </a:extLst>
                </p:cNvPr>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5" name="Google Shape;3508;p93">
                  <a:extLst>
                    <a:ext uri="{FF2B5EF4-FFF2-40B4-BE49-F238E27FC236}">
                      <a16:creationId xmlns:a16="http://schemas.microsoft.com/office/drawing/2014/main" id="{FD05A20D-8331-4465-A7E4-7C32838E5F42}"/>
                    </a:ext>
                  </a:extLst>
                </p:cNvPr>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6" name="Google Shape;3509;p93">
                  <a:extLst>
                    <a:ext uri="{FF2B5EF4-FFF2-40B4-BE49-F238E27FC236}">
                      <a16:creationId xmlns:a16="http://schemas.microsoft.com/office/drawing/2014/main" id="{10842AEF-79D9-45DD-BDE3-61920585E258}"/>
                    </a:ext>
                  </a:extLst>
                </p:cNvPr>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7" name="Google Shape;3510;p93">
                  <a:extLst>
                    <a:ext uri="{FF2B5EF4-FFF2-40B4-BE49-F238E27FC236}">
                      <a16:creationId xmlns:a16="http://schemas.microsoft.com/office/drawing/2014/main" id="{46657A11-CF8D-4357-8E21-83F9733F5767}"/>
                    </a:ext>
                  </a:extLst>
                </p:cNvPr>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8" name="Google Shape;3511;p93">
                  <a:extLst>
                    <a:ext uri="{FF2B5EF4-FFF2-40B4-BE49-F238E27FC236}">
                      <a16:creationId xmlns:a16="http://schemas.microsoft.com/office/drawing/2014/main" id="{3B3B2BC9-546E-4318-AD22-79A35A9E4380}"/>
                    </a:ext>
                  </a:extLst>
                </p:cNvPr>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9" name="Google Shape;3512;p93">
                  <a:extLst>
                    <a:ext uri="{FF2B5EF4-FFF2-40B4-BE49-F238E27FC236}">
                      <a16:creationId xmlns:a16="http://schemas.microsoft.com/office/drawing/2014/main" id="{978412B7-2A71-4C7D-825C-0CF4503FB86B}"/>
                    </a:ext>
                  </a:extLst>
                </p:cNvPr>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0" name="Google Shape;3513;p93">
                  <a:extLst>
                    <a:ext uri="{FF2B5EF4-FFF2-40B4-BE49-F238E27FC236}">
                      <a16:creationId xmlns:a16="http://schemas.microsoft.com/office/drawing/2014/main" id="{DB80FEE1-CED2-43D1-AF27-3CD8B2638FD5}"/>
                    </a:ext>
                  </a:extLst>
                </p:cNvPr>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1" name="Google Shape;3514;p93">
                  <a:extLst>
                    <a:ext uri="{FF2B5EF4-FFF2-40B4-BE49-F238E27FC236}">
                      <a16:creationId xmlns:a16="http://schemas.microsoft.com/office/drawing/2014/main" id="{6C5E093E-242D-4CA1-8B9E-8086C36AC65A}"/>
                    </a:ext>
                  </a:extLst>
                </p:cNvPr>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2" name="Google Shape;3515;p93">
                  <a:extLst>
                    <a:ext uri="{FF2B5EF4-FFF2-40B4-BE49-F238E27FC236}">
                      <a16:creationId xmlns:a16="http://schemas.microsoft.com/office/drawing/2014/main" id="{F815F7BA-C403-49FE-95A9-6FE2F349F82B}"/>
                    </a:ext>
                  </a:extLst>
                </p:cNvPr>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3" name="Google Shape;3516;p93">
                  <a:extLst>
                    <a:ext uri="{FF2B5EF4-FFF2-40B4-BE49-F238E27FC236}">
                      <a16:creationId xmlns:a16="http://schemas.microsoft.com/office/drawing/2014/main" id="{D1A60C8F-FC32-4D54-A6B2-D7B2F9921138}"/>
                    </a:ext>
                  </a:extLst>
                </p:cNvPr>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4" name="Google Shape;3517;p93">
                  <a:extLst>
                    <a:ext uri="{FF2B5EF4-FFF2-40B4-BE49-F238E27FC236}">
                      <a16:creationId xmlns:a16="http://schemas.microsoft.com/office/drawing/2014/main" id="{FC13903E-88B6-4E0D-926A-47AD55C8BF44}"/>
                    </a:ext>
                  </a:extLst>
                </p:cNvPr>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5" name="Google Shape;3518;p93">
                  <a:extLst>
                    <a:ext uri="{FF2B5EF4-FFF2-40B4-BE49-F238E27FC236}">
                      <a16:creationId xmlns:a16="http://schemas.microsoft.com/office/drawing/2014/main" id="{2D9D549E-346B-4B85-957F-522A83F75B3C}"/>
                    </a:ext>
                  </a:extLst>
                </p:cNvPr>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6" name="Google Shape;3519;p93">
                  <a:extLst>
                    <a:ext uri="{FF2B5EF4-FFF2-40B4-BE49-F238E27FC236}">
                      <a16:creationId xmlns:a16="http://schemas.microsoft.com/office/drawing/2014/main" id="{1FD652D8-C0A7-44C2-AA7F-4F655634D8E1}"/>
                    </a:ext>
                  </a:extLst>
                </p:cNvPr>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7" name="Google Shape;3520;p93">
                  <a:extLst>
                    <a:ext uri="{FF2B5EF4-FFF2-40B4-BE49-F238E27FC236}">
                      <a16:creationId xmlns:a16="http://schemas.microsoft.com/office/drawing/2014/main" id="{E2EA91AF-5589-475F-975B-2C2D6B9B7E3C}"/>
                    </a:ext>
                  </a:extLst>
                </p:cNvPr>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8" name="Google Shape;3521;p93">
                  <a:extLst>
                    <a:ext uri="{FF2B5EF4-FFF2-40B4-BE49-F238E27FC236}">
                      <a16:creationId xmlns:a16="http://schemas.microsoft.com/office/drawing/2014/main" id="{33583C0B-4036-4FF6-8682-0C88E8F7758F}"/>
                    </a:ext>
                  </a:extLst>
                </p:cNvPr>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9" name="Google Shape;3522;p93">
                  <a:extLst>
                    <a:ext uri="{FF2B5EF4-FFF2-40B4-BE49-F238E27FC236}">
                      <a16:creationId xmlns:a16="http://schemas.microsoft.com/office/drawing/2014/main" id="{80D80D01-1775-44A9-8F2F-2B5C49247B03}"/>
                    </a:ext>
                  </a:extLst>
                </p:cNvPr>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0" name="Google Shape;3523;p93">
                  <a:extLst>
                    <a:ext uri="{FF2B5EF4-FFF2-40B4-BE49-F238E27FC236}">
                      <a16:creationId xmlns:a16="http://schemas.microsoft.com/office/drawing/2014/main" id="{57ADCAFF-CBDA-4751-A1F2-2E5E4003FA75}"/>
                    </a:ext>
                  </a:extLst>
                </p:cNvPr>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1" name="Google Shape;3524;p93">
                  <a:extLst>
                    <a:ext uri="{FF2B5EF4-FFF2-40B4-BE49-F238E27FC236}">
                      <a16:creationId xmlns:a16="http://schemas.microsoft.com/office/drawing/2014/main" id="{D66569F8-99C0-4473-8917-40065BABD3D1}"/>
                    </a:ext>
                  </a:extLst>
                </p:cNvPr>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2" name="Google Shape;3525;p93">
                  <a:extLst>
                    <a:ext uri="{FF2B5EF4-FFF2-40B4-BE49-F238E27FC236}">
                      <a16:creationId xmlns:a16="http://schemas.microsoft.com/office/drawing/2014/main" id="{D77F8127-4426-4614-93E8-0BB7D1019996}"/>
                    </a:ext>
                  </a:extLst>
                </p:cNvPr>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3" name="Google Shape;3526;p93">
                  <a:extLst>
                    <a:ext uri="{FF2B5EF4-FFF2-40B4-BE49-F238E27FC236}">
                      <a16:creationId xmlns:a16="http://schemas.microsoft.com/office/drawing/2014/main" id="{7A021298-9977-41A0-B259-1A222B620B35}"/>
                    </a:ext>
                  </a:extLst>
                </p:cNvPr>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4" name="Google Shape;3527;p93">
                  <a:extLst>
                    <a:ext uri="{FF2B5EF4-FFF2-40B4-BE49-F238E27FC236}">
                      <a16:creationId xmlns:a16="http://schemas.microsoft.com/office/drawing/2014/main" id="{51BFB8CC-7A63-4D46-9E16-1112FFB4E3F3}"/>
                    </a:ext>
                  </a:extLst>
                </p:cNvPr>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5" name="Google Shape;3528;p93">
                  <a:extLst>
                    <a:ext uri="{FF2B5EF4-FFF2-40B4-BE49-F238E27FC236}">
                      <a16:creationId xmlns:a16="http://schemas.microsoft.com/office/drawing/2014/main" id="{2AAE793E-7C56-4CE5-9C56-817A2FDCBCE3}"/>
                    </a:ext>
                  </a:extLst>
                </p:cNvPr>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6" name="Google Shape;3529;p93">
                  <a:extLst>
                    <a:ext uri="{FF2B5EF4-FFF2-40B4-BE49-F238E27FC236}">
                      <a16:creationId xmlns:a16="http://schemas.microsoft.com/office/drawing/2014/main" id="{169764E2-F107-4709-800B-B7FE2010E682}"/>
                    </a:ext>
                  </a:extLst>
                </p:cNvPr>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7" name="Google Shape;3530;p93">
                  <a:extLst>
                    <a:ext uri="{FF2B5EF4-FFF2-40B4-BE49-F238E27FC236}">
                      <a16:creationId xmlns:a16="http://schemas.microsoft.com/office/drawing/2014/main" id="{746D5A6D-10BF-471F-B21A-27261A7CEBA8}"/>
                    </a:ext>
                  </a:extLst>
                </p:cNvPr>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8" name="Google Shape;3531;p93">
                  <a:extLst>
                    <a:ext uri="{FF2B5EF4-FFF2-40B4-BE49-F238E27FC236}">
                      <a16:creationId xmlns:a16="http://schemas.microsoft.com/office/drawing/2014/main" id="{E7004145-6495-4AD2-9A70-7778917E4188}"/>
                    </a:ext>
                  </a:extLst>
                </p:cNvPr>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9" name="Google Shape;3532;p93">
                  <a:extLst>
                    <a:ext uri="{FF2B5EF4-FFF2-40B4-BE49-F238E27FC236}">
                      <a16:creationId xmlns:a16="http://schemas.microsoft.com/office/drawing/2014/main" id="{CBAD39AA-DA00-441A-A232-DBDC7F885713}"/>
                    </a:ext>
                  </a:extLst>
                </p:cNvPr>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0" name="Google Shape;3533;p93">
                  <a:extLst>
                    <a:ext uri="{FF2B5EF4-FFF2-40B4-BE49-F238E27FC236}">
                      <a16:creationId xmlns:a16="http://schemas.microsoft.com/office/drawing/2014/main" id="{FB1C2EF4-AD61-49E9-A94C-CBF8DFA09BA0}"/>
                    </a:ext>
                  </a:extLst>
                </p:cNvPr>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1" name="Google Shape;3534;p93">
                  <a:extLst>
                    <a:ext uri="{FF2B5EF4-FFF2-40B4-BE49-F238E27FC236}">
                      <a16:creationId xmlns:a16="http://schemas.microsoft.com/office/drawing/2014/main" id="{5BFB2D5D-52D6-45A5-BD18-31D933007803}"/>
                    </a:ext>
                  </a:extLst>
                </p:cNvPr>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2" name="Google Shape;3535;p93">
                  <a:extLst>
                    <a:ext uri="{FF2B5EF4-FFF2-40B4-BE49-F238E27FC236}">
                      <a16:creationId xmlns:a16="http://schemas.microsoft.com/office/drawing/2014/main" id="{AE0B5088-0537-4A21-A5CA-5399B5D582CA}"/>
                    </a:ext>
                  </a:extLst>
                </p:cNvPr>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3" name="Google Shape;3536;p93">
                  <a:extLst>
                    <a:ext uri="{FF2B5EF4-FFF2-40B4-BE49-F238E27FC236}">
                      <a16:creationId xmlns:a16="http://schemas.microsoft.com/office/drawing/2014/main" id="{55D5B4C8-103E-4723-94B7-D8415526AFD7}"/>
                    </a:ext>
                  </a:extLst>
                </p:cNvPr>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4" name="Google Shape;3537;p93">
                  <a:extLst>
                    <a:ext uri="{FF2B5EF4-FFF2-40B4-BE49-F238E27FC236}">
                      <a16:creationId xmlns:a16="http://schemas.microsoft.com/office/drawing/2014/main" id="{308F794C-D397-46CB-85CE-6C13A80E5DA9}"/>
                    </a:ext>
                  </a:extLst>
                </p:cNvPr>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5" name="Google Shape;3538;p93">
                  <a:extLst>
                    <a:ext uri="{FF2B5EF4-FFF2-40B4-BE49-F238E27FC236}">
                      <a16:creationId xmlns:a16="http://schemas.microsoft.com/office/drawing/2014/main" id="{E84CD11D-4CB6-44FD-AA6B-2C6B3286C7FC}"/>
                    </a:ext>
                  </a:extLst>
                </p:cNvPr>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6" name="Google Shape;3539;p93">
                  <a:extLst>
                    <a:ext uri="{FF2B5EF4-FFF2-40B4-BE49-F238E27FC236}">
                      <a16:creationId xmlns:a16="http://schemas.microsoft.com/office/drawing/2014/main" id="{B202A23D-A331-4B67-822F-21F6D710D20B}"/>
                    </a:ext>
                  </a:extLst>
                </p:cNvPr>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7" name="Google Shape;3540;p93">
                  <a:extLst>
                    <a:ext uri="{FF2B5EF4-FFF2-40B4-BE49-F238E27FC236}">
                      <a16:creationId xmlns:a16="http://schemas.microsoft.com/office/drawing/2014/main" id="{B61121D4-D6BE-4404-9CA8-59FF8DBE4AF8}"/>
                    </a:ext>
                  </a:extLst>
                </p:cNvPr>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8" name="Google Shape;3541;p93">
                  <a:extLst>
                    <a:ext uri="{FF2B5EF4-FFF2-40B4-BE49-F238E27FC236}">
                      <a16:creationId xmlns:a16="http://schemas.microsoft.com/office/drawing/2014/main" id="{611E52A3-18BD-4610-A685-D5525BC85CE9}"/>
                    </a:ext>
                  </a:extLst>
                </p:cNvPr>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9" name="Google Shape;3542;p93">
                  <a:extLst>
                    <a:ext uri="{FF2B5EF4-FFF2-40B4-BE49-F238E27FC236}">
                      <a16:creationId xmlns:a16="http://schemas.microsoft.com/office/drawing/2014/main" id="{A03D8CAB-03B9-4310-9936-488124E367A2}"/>
                    </a:ext>
                  </a:extLst>
                </p:cNvPr>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70" name="Google Shape;3543;p93">
                  <a:extLst>
                    <a:ext uri="{FF2B5EF4-FFF2-40B4-BE49-F238E27FC236}">
                      <a16:creationId xmlns:a16="http://schemas.microsoft.com/office/drawing/2014/main" id="{53E46DD4-5F5A-42CF-9A16-F55E79847D61}"/>
                    </a:ext>
                  </a:extLst>
                </p:cNvPr>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71" name="Google Shape;3544;p93">
                  <a:extLst>
                    <a:ext uri="{FF2B5EF4-FFF2-40B4-BE49-F238E27FC236}">
                      <a16:creationId xmlns:a16="http://schemas.microsoft.com/office/drawing/2014/main" id="{814972A0-790F-4992-8E03-307D818890B4}"/>
                    </a:ext>
                  </a:extLst>
                </p:cNvPr>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72" name="Google Shape;3545;p93">
                  <a:extLst>
                    <a:ext uri="{FF2B5EF4-FFF2-40B4-BE49-F238E27FC236}">
                      <a16:creationId xmlns:a16="http://schemas.microsoft.com/office/drawing/2014/main" id="{62026E43-D0EA-498D-ADD1-9E7A854F81C6}"/>
                    </a:ext>
                  </a:extLst>
                </p:cNvPr>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73" name="Google Shape;3546;p93">
                  <a:extLst>
                    <a:ext uri="{FF2B5EF4-FFF2-40B4-BE49-F238E27FC236}">
                      <a16:creationId xmlns:a16="http://schemas.microsoft.com/office/drawing/2014/main" id="{73BAF655-B8FB-4939-8E4B-3CB429D7379A}"/>
                    </a:ext>
                  </a:extLst>
                </p:cNvPr>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74" name="Google Shape;3547;p93">
                  <a:extLst>
                    <a:ext uri="{FF2B5EF4-FFF2-40B4-BE49-F238E27FC236}">
                      <a16:creationId xmlns:a16="http://schemas.microsoft.com/office/drawing/2014/main" id="{6A213069-36FC-4F61-A789-99871B96B715}"/>
                    </a:ext>
                  </a:extLst>
                </p:cNvPr>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75" name="Google Shape;3548;p93">
                  <a:extLst>
                    <a:ext uri="{FF2B5EF4-FFF2-40B4-BE49-F238E27FC236}">
                      <a16:creationId xmlns:a16="http://schemas.microsoft.com/office/drawing/2014/main" id="{2AB914B0-7E91-4E0F-A2CD-33041C70ECFE}"/>
                    </a:ext>
                  </a:extLst>
                </p:cNvPr>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76" name="Google Shape;3549;p93">
                  <a:extLst>
                    <a:ext uri="{FF2B5EF4-FFF2-40B4-BE49-F238E27FC236}">
                      <a16:creationId xmlns:a16="http://schemas.microsoft.com/office/drawing/2014/main" id="{F6EBEA02-2210-4F45-AFAC-C0B7895C42F3}"/>
                    </a:ext>
                  </a:extLst>
                </p:cNvPr>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77" name="Google Shape;3550;p93">
                  <a:extLst>
                    <a:ext uri="{FF2B5EF4-FFF2-40B4-BE49-F238E27FC236}">
                      <a16:creationId xmlns:a16="http://schemas.microsoft.com/office/drawing/2014/main" id="{5306EE14-AA39-4C3B-A210-73A8252F7368}"/>
                    </a:ext>
                  </a:extLst>
                </p:cNvPr>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78" name="Google Shape;3551;p93">
                  <a:extLst>
                    <a:ext uri="{FF2B5EF4-FFF2-40B4-BE49-F238E27FC236}">
                      <a16:creationId xmlns:a16="http://schemas.microsoft.com/office/drawing/2014/main" id="{A65AFBC5-CE16-4271-A966-6258073282C7}"/>
                    </a:ext>
                  </a:extLst>
                </p:cNvPr>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79" name="Google Shape;3552;p93">
                  <a:extLst>
                    <a:ext uri="{FF2B5EF4-FFF2-40B4-BE49-F238E27FC236}">
                      <a16:creationId xmlns:a16="http://schemas.microsoft.com/office/drawing/2014/main" id="{33F2E288-E202-4F6C-A029-6020519B8C41}"/>
                    </a:ext>
                  </a:extLst>
                </p:cNvPr>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0" name="Google Shape;3553;p93">
                  <a:extLst>
                    <a:ext uri="{FF2B5EF4-FFF2-40B4-BE49-F238E27FC236}">
                      <a16:creationId xmlns:a16="http://schemas.microsoft.com/office/drawing/2014/main" id="{C88AD032-1587-4BF0-9A87-C463A3C346EE}"/>
                    </a:ext>
                  </a:extLst>
                </p:cNvPr>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1" name="Google Shape;3554;p93">
                  <a:extLst>
                    <a:ext uri="{FF2B5EF4-FFF2-40B4-BE49-F238E27FC236}">
                      <a16:creationId xmlns:a16="http://schemas.microsoft.com/office/drawing/2014/main" id="{F849115F-F01A-4878-AAD1-F30AEC53FCDF}"/>
                    </a:ext>
                  </a:extLst>
                </p:cNvPr>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2" name="Google Shape;3555;p93">
                  <a:extLst>
                    <a:ext uri="{FF2B5EF4-FFF2-40B4-BE49-F238E27FC236}">
                      <a16:creationId xmlns:a16="http://schemas.microsoft.com/office/drawing/2014/main" id="{3FFBC2EE-9159-49DC-8D13-1B0CABDEF9E3}"/>
                    </a:ext>
                  </a:extLst>
                </p:cNvPr>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3" name="Google Shape;3556;p93">
                  <a:extLst>
                    <a:ext uri="{FF2B5EF4-FFF2-40B4-BE49-F238E27FC236}">
                      <a16:creationId xmlns:a16="http://schemas.microsoft.com/office/drawing/2014/main" id="{13A6ABE2-0180-4CE9-8368-A3BCBA0A7DB9}"/>
                    </a:ext>
                  </a:extLst>
                </p:cNvPr>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4" name="Google Shape;3557;p93">
                  <a:extLst>
                    <a:ext uri="{FF2B5EF4-FFF2-40B4-BE49-F238E27FC236}">
                      <a16:creationId xmlns:a16="http://schemas.microsoft.com/office/drawing/2014/main" id="{6B379C81-7F1A-4A4D-B3DC-D099F7D9C4FE}"/>
                    </a:ext>
                  </a:extLst>
                </p:cNvPr>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5" name="Google Shape;3558;p93">
                  <a:extLst>
                    <a:ext uri="{FF2B5EF4-FFF2-40B4-BE49-F238E27FC236}">
                      <a16:creationId xmlns:a16="http://schemas.microsoft.com/office/drawing/2014/main" id="{28B81679-679E-442C-A2D2-D7831073EB19}"/>
                    </a:ext>
                  </a:extLst>
                </p:cNvPr>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6" name="Google Shape;3559;p93">
                  <a:extLst>
                    <a:ext uri="{FF2B5EF4-FFF2-40B4-BE49-F238E27FC236}">
                      <a16:creationId xmlns:a16="http://schemas.microsoft.com/office/drawing/2014/main" id="{0096327C-F557-44B6-824C-08989EC2D9FF}"/>
                    </a:ext>
                  </a:extLst>
                </p:cNvPr>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grpSp>
          <p:grpSp>
            <p:nvGrpSpPr>
              <p:cNvPr id="136" name="Google Shape;3560;p93">
                <a:extLst>
                  <a:ext uri="{FF2B5EF4-FFF2-40B4-BE49-F238E27FC236}">
                    <a16:creationId xmlns:a16="http://schemas.microsoft.com/office/drawing/2014/main" id="{A730B49F-56B2-4550-ACB4-60ABBFFFDB3F}"/>
                  </a:ext>
                </a:extLst>
              </p:cNvPr>
              <p:cNvGrpSpPr/>
              <p:nvPr/>
            </p:nvGrpSpPr>
            <p:grpSpPr>
              <a:xfrm>
                <a:off x="729721" y="2787712"/>
                <a:ext cx="4162797" cy="1998575"/>
                <a:chOff x="2474221" y="2781748"/>
                <a:chExt cx="4196368" cy="2014693"/>
              </a:xfrm>
            </p:grpSpPr>
            <p:grpSp>
              <p:nvGrpSpPr>
                <p:cNvPr id="137" name="Google Shape;3561;p93">
                  <a:extLst>
                    <a:ext uri="{FF2B5EF4-FFF2-40B4-BE49-F238E27FC236}">
                      <a16:creationId xmlns:a16="http://schemas.microsoft.com/office/drawing/2014/main" id="{9A6CDCCC-ED23-4689-8BF2-9C595C1485DC}"/>
                    </a:ext>
                  </a:extLst>
                </p:cNvPr>
                <p:cNvGrpSpPr/>
                <p:nvPr/>
              </p:nvGrpSpPr>
              <p:grpSpPr>
                <a:xfrm>
                  <a:off x="2474221" y="2781748"/>
                  <a:ext cx="4196368" cy="2014693"/>
                  <a:chOff x="1313950" y="2027925"/>
                  <a:chExt cx="6516100" cy="3128405"/>
                </a:xfrm>
              </p:grpSpPr>
              <p:sp>
                <p:nvSpPr>
                  <p:cNvPr id="139" name="Google Shape;3562;p93">
                    <a:extLst>
                      <a:ext uri="{FF2B5EF4-FFF2-40B4-BE49-F238E27FC236}">
                        <a16:creationId xmlns:a16="http://schemas.microsoft.com/office/drawing/2014/main" id="{2BB74377-2199-44BB-ABDC-C67FE3AC36FB}"/>
                      </a:ext>
                    </a:extLst>
                  </p:cNvPr>
                  <p:cNvSpPr/>
                  <p:nvPr/>
                </p:nvSpPr>
                <p:spPr>
                  <a:xfrm>
                    <a:off x="6738075" y="4060625"/>
                    <a:ext cx="1039550" cy="1050950"/>
                  </a:xfrm>
                  <a:custGeom>
                    <a:avLst/>
                    <a:gdLst/>
                    <a:ahLst/>
                    <a:cxnLst/>
                    <a:rect l="l" t="t" r="r" b="b"/>
                    <a:pathLst>
                      <a:path w="41582" h="42038" extrusionOk="0">
                        <a:moveTo>
                          <a:pt x="41582" y="1"/>
                        </a:moveTo>
                        <a:lnTo>
                          <a:pt x="0" y="2311"/>
                        </a:lnTo>
                        <a:lnTo>
                          <a:pt x="3131" y="42038"/>
                        </a:lnTo>
                        <a:lnTo>
                          <a:pt x="39484" y="40944"/>
                        </a:lnTo>
                        <a:lnTo>
                          <a:pt x="41582" y="1"/>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0" name="Google Shape;3563;p93">
                    <a:extLst>
                      <a:ext uri="{FF2B5EF4-FFF2-40B4-BE49-F238E27FC236}">
                        <a16:creationId xmlns:a16="http://schemas.microsoft.com/office/drawing/2014/main" id="{DEA1F7EF-C94E-4C92-8DF9-FCD9FE9379C7}"/>
                      </a:ext>
                    </a:extLst>
                  </p:cNvPr>
                  <p:cNvSpPr/>
                  <p:nvPr/>
                </p:nvSpPr>
                <p:spPr>
                  <a:xfrm>
                    <a:off x="6437150" y="3809875"/>
                    <a:ext cx="1351125" cy="1313100"/>
                  </a:xfrm>
                  <a:custGeom>
                    <a:avLst/>
                    <a:gdLst/>
                    <a:ahLst/>
                    <a:cxnLst/>
                    <a:rect l="l" t="t" r="r" b="b"/>
                    <a:pathLst>
                      <a:path w="54045" h="52524" extrusionOk="0">
                        <a:moveTo>
                          <a:pt x="1520" y="0"/>
                        </a:moveTo>
                        <a:lnTo>
                          <a:pt x="1" y="52524"/>
                        </a:lnTo>
                        <a:lnTo>
                          <a:pt x="15168" y="52068"/>
                        </a:lnTo>
                        <a:lnTo>
                          <a:pt x="12037" y="12341"/>
                        </a:lnTo>
                        <a:lnTo>
                          <a:pt x="53619" y="10031"/>
                        </a:lnTo>
                        <a:lnTo>
                          <a:pt x="54044" y="1702"/>
                        </a:lnTo>
                        <a:lnTo>
                          <a:pt x="1520"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1" name="Google Shape;3564;p93">
                    <a:extLst>
                      <a:ext uri="{FF2B5EF4-FFF2-40B4-BE49-F238E27FC236}">
                        <a16:creationId xmlns:a16="http://schemas.microsoft.com/office/drawing/2014/main" id="{16C2636D-7304-449A-9BF9-8C6C1CFBCECC}"/>
                      </a:ext>
                    </a:extLst>
                  </p:cNvPr>
                  <p:cNvSpPr/>
                  <p:nvPr/>
                </p:nvSpPr>
                <p:spPr>
                  <a:xfrm>
                    <a:off x="6475150" y="3328100"/>
                    <a:ext cx="1354900" cy="525100"/>
                  </a:xfrm>
                  <a:custGeom>
                    <a:avLst/>
                    <a:gdLst/>
                    <a:ahLst/>
                    <a:cxnLst/>
                    <a:rect l="l" t="t" r="r" b="b"/>
                    <a:pathLst>
                      <a:path w="54196" h="21004" extrusionOk="0">
                        <a:moveTo>
                          <a:pt x="548" y="0"/>
                        </a:moveTo>
                        <a:lnTo>
                          <a:pt x="0" y="19271"/>
                        </a:lnTo>
                        <a:lnTo>
                          <a:pt x="54196" y="21004"/>
                        </a:lnTo>
                        <a:lnTo>
                          <a:pt x="54196" y="21004"/>
                        </a:lnTo>
                        <a:lnTo>
                          <a:pt x="47722" y="5137"/>
                        </a:lnTo>
                        <a:lnTo>
                          <a:pt x="548" y="0"/>
                        </a:ln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2" name="Google Shape;3565;p93">
                    <a:extLst>
                      <a:ext uri="{FF2B5EF4-FFF2-40B4-BE49-F238E27FC236}">
                        <a16:creationId xmlns:a16="http://schemas.microsoft.com/office/drawing/2014/main" id="{21239E92-49EA-4E85-8CE4-AAFD58DACFF7}"/>
                      </a:ext>
                    </a:extLst>
                  </p:cNvPr>
                  <p:cNvSpPr/>
                  <p:nvPr/>
                </p:nvSpPr>
                <p:spPr>
                  <a:xfrm>
                    <a:off x="6468300" y="3809875"/>
                    <a:ext cx="1361750" cy="100325"/>
                  </a:xfrm>
                  <a:custGeom>
                    <a:avLst/>
                    <a:gdLst/>
                    <a:ahLst/>
                    <a:cxnLst/>
                    <a:rect l="l" t="t" r="r" b="b"/>
                    <a:pathLst>
                      <a:path w="54470" h="4013" extrusionOk="0">
                        <a:moveTo>
                          <a:pt x="274" y="0"/>
                        </a:moveTo>
                        <a:lnTo>
                          <a:pt x="1" y="3435"/>
                        </a:lnTo>
                        <a:lnTo>
                          <a:pt x="53619" y="4012"/>
                        </a:lnTo>
                        <a:lnTo>
                          <a:pt x="54470" y="1733"/>
                        </a:lnTo>
                        <a:lnTo>
                          <a:pt x="274" y="0"/>
                        </a:ln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3" name="Google Shape;3566;p93">
                    <a:extLst>
                      <a:ext uri="{FF2B5EF4-FFF2-40B4-BE49-F238E27FC236}">
                        <a16:creationId xmlns:a16="http://schemas.microsoft.com/office/drawing/2014/main" id="{903B6A77-ED2B-43B8-B4F2-39E931A58AED}"/>
                      </a:ext>
                    </a:extLst>
                  </p:cNvPr>
                  <p:cNvSpPr/>
                  <p:nvPr/>
                </p:nvSpPr>
                <p:spPr>
                  <a:xfrm>
                    <a:off x="2639200" y="2169275"/>
                    <a:ext cx="3892200" cy="955950"/>
                  </a:xfrm>
                  <a:custGeom>
                    <a:avLst/>
                    <a:gdLst/>
                    <a:ahLst/>
                    <a:cxnLst/>
                    <a:rect l="l" t="t" r="r" b="b"/>
                    <a:pathLst>
                      <a:path w="155688" h="38238" extrusionOk="0">
                        <a:moveTo>
                          <a:pt x="76051" y="0"/>
                        </a:moveTo>
                        <a:lnTo>
                          <a:pt x="1" y="25259"/>
                        </a:lnTo>
                        <a:lnTo>
                          <a:pt x="305" y="35806"/>
                        </a:lnTo>
                        <a:lnTo>
                          <a:pt x="155171" y="38238"/>
                        </a:lnTo>
                        <a:lnTo>
                          <a:pt x="155688" y="25259"/>
                        </a:lnTo>
                        <a:lnTo>
                          <a:pt x="76051"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4" name="Google Shape;3567;p93">
                    <a:extLst>
                      <a:ext uri="{FF2B5EF4-FFF2-40B4-BE49-F238E27FC236}">
                        <a16:creationId xmlns:a16="http://schemas.microsoft.com/office/drawing/2014/main" id="{CE6ACB5B-738D-4428-9EAC-5A027E39F624}"/>
                      </a:ext>
                    </a:extLst>
                  </p:cNvPr>
                  <p:cNvSpPr/>
                  <p:nvPr/>
                </p:nvSpPr>
                <p:spPr>
                  <a:xfrm>
                    <a:off x="2812475" y="2277925"/>
                    <a:ext cx="3559350" cy="705975"/>
                  </a:xfrm>
                  <a:custGeom>
                    <a:avLst/>
                    <a:gdLst/>
                    <a:ahLst/>
                    <a:cxnLst/>
                    <a:rect l="l" t="t" r="r" b="b"/>
                    <a:pathLst>
                      <a:path w="142374" h="28239" extrusionOk="0">
                        <a:moveTo>
                          <a:pt x="69515" y="1"/>
                        </a:moveTo>
                        <a:lnTo>
                          <a:pt x="1277" y="20730"/>
                        </a:lnTo>
                        <a:lnTo>
                          <a:pt x="0" y="25776"/>
                        </a:lnTo>
                        <a:lnTo>
                          <a:pt x="142374" y="28238"/>
                        </a:lnTo>
                        <a:lnTo>
                          <a:pt x="142374" y="22676"/>
                        </a:lnTo>
                        <a:lnTo>
                          <a:pt x="69515" y="1"/>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5" name="Google Shape;3568;p93">
                    <a:extLst>
                      <a:ext uri="{FF2B5EF4-FFF2-40B4-BE49-F238E27FC236}">
                        <a16:creationId xmlns:a16="http://schemas.microsoft.com/office/drawing/2014/main" id="{66ACB85D-E407-428A-ADBC-4700E63CDAD0}"/>
                      </a:ext>
                    </a:extLst>
                  </p:cNvPr>
                  <p:cNvSpPr/>
                  <p:nvPr/>
                </p:nvSpPr>
                <p:spPr>
                  <a:xfrm>
                    <a:off x="2646800" y="3064425"/>
                    <a:ext cx="3871675" cy="2079075"/>
                  </a:xfrm>
                  <a:custGeom>
                    <a:avLst/>
                    <a:gdLst/>
                    <a:ahLst/>
                    <a:cxnLst/>
                    <a:rect l="l" t="t" r="r" b="b"/>
                    <a:pathLst>
                      <a:path w="154867" h="83163" extrusionOk="0">
                        <a:moveTo>
                          <a:pt x="1" y="0"/>
                        </a:moveTo>
                        <a:lnTo>
                          <a:pt x="2372" y="83162"/>
                        </a:lnTo>
                        <a:lnTo>
                          <a:pt x="31795" y="82919"/>
                        </a:lnTo>
                        <a:cubicBezTo>
                          <a:pt x="27387" y="64044"/>
                          <a:pt x="18725" y="25411"/>
                          <a:pt x="18725" y="25411"/>
                        </a:cubicBezTo>
                        <a:lnTo>
                          <a:pt x="154138" y="20487"/>
                        </a:lnTo>
                        <a:lnTo>
                          <a:pt x="154867" y="2432"/>
                        </a:lnTo>
                        <a:lnTo>
                          <a:pt x="1"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6" name="Google Shape;3569;p93">
                    <a:extLst>
                      <a:ext uri="{FF2B5EF4-FFF2-40B4-BE49-F238E27FC236}">
                        <a16:creationId xmlns:a16="http://schemas.microsoft.com/office/drawing/2014/main" id="{78FA4C43-6CC0-4F9D-B729-8890889E5FFB}"/>
                      </a:ext>
                    </a:extLst>
                  </p:cNvPr>
                  <p:cNvSpPr/>
                  <p:nvPr/>
                </p:nvSpPr>
                <p:spPr>
                  <a:xfrm>
                    <a:off x="3114900" y="3576575"/>
                    <a:ext cx="3385350" cy="1560850"/>
                  </a:xfrm>
                  <a:custGeom>
                    <a:avLst/>
                    <a:gdLst/>
                    <a:ahLst/>
                    <a:cxnLst/>
                    <a:rect l="l" t="t" r="r" b="b"/>
                    <a:pathLst>
                      <a:path w="135414" h="62434" extrusionOk="0">
                        <a:moveTo>
                          <a:pt x="135414" y="1"/>
                        </a:moveTo>
                        <a:lnTo>
                          <a:pt x="1" y="4925"/>
                        </a:lnTo>
                        <a:cubicBezTo>
                          <a:pt x="1" y="4925"/>
                          <a:pt x="8663" y="43558"/>
                          <a:pt x="13071" y="62433"/>
                        </a:cubicBezTo>
                        <a:lnTo>
                          <a:pt x="132921" y="61339"/>
                        </a:lnTo>
                        <a:lnTo>
                          <a:pt x="135414" y="1"/>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7" name="Google Shape;3570;p93">
                    <a:extLst>
                      <a:ext uri="{FF2B5EF4-FFF2-40B4-BE49-F238E27FC236}">
                        <a16:creationId xmlns:a16="http://schemas.microsoft.com/office/drawing/2014/main" id="{92818DF1-AC2A-4886-A49C-657F93C52AF5}"/>
                      </a:ext>
                    </a:extLst>
                  </p:cNvPr>
                  <p:cNvSpPr/>
                  <p:nvPr/>
                </p:nvSpPr>
                <p:spPr>
                  <a:xfrm rot="-61885">
                    <a:off x="3619099" y="3790410"/>
                    <a:ext cx="1823706" cy="1345724"/>
                  </a:xfrm>
                  <a:custGeom>
                    <a:avLst/>
                    <a:gdLst/>
                    <a:ahLst/>
                    <a:cxnLst/>
                    <a:rect l="l" t="t" r="r" b="b"/>
                    <a:pathLst>
                      <a:path w="72951" h="53831" extrusionOk="0">
                        <a:moveTo>
                          <a:pt x="72951" y="0"/>
                        </a:moveTo>
                        <a:lnTo>
                          <a:pt x="1" y="1064"/>
                        </a:lnTo>
                        <a:lnTo>
                          <a:pt x="5047" y="53162"/>
                        </a:lnTo>
                        <a:lnTo>
                          <a:pt x="8664" y="53162"/>
                        </a:lnTo>
                        <a:lnTo>
                          <a:pt x="66324" y="53831"/>
                        </a:lnTo>
                        <a:lnTo>
                          <a:pt x="70094" y="53831"/>
                        </a:lnTo>
                        <a:lnTo>
                          <a:pt x="72951" y="0"/>
                        </a:ln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8" name="Google Shape;3571;p93">
                    <a:extLst>
                      <a:ext uri="{FF2B5EF4-FFF2-40B4-BE49-F238E27FC236}">
                        <a16:creationId xmlns:a16="http://schemas.microsoft.com/office/drawing/2014/main" id="{A4AE77A7-7447-499D-819B-61DD51649B52}"/>
                      </a:ext>
                    </a:extLst>
                  </p:cNvPr>
                  <p:cNvSpPr/>
                  <p:nvPr/>
                </p:nvSpPr>
                <p:spPr>
                  <a:xfrm>
                    <a:off x="1355750" y="3830375"/>
                    <a:ext cx="1325275" cy="1286525"/>
                  </a:xfrm>
                  <a:custGeom>
                    <a:avLst/>
                    <a:gdLst/>
                    <a:ahLst/>
                    <a:cxnLst/>
                    <a:rect l="l" t="t" r="r" b="b"/>
                    <a:pathLst>
                      <a:path w="53011" h="51461" extrusionOk="0">
                        <a:moveTo>
                          <a:pt x="52524" y="1"/>
                        </a:moveTo>
                        <a:lnTo>
                          <a:pt x="1" y="1703"/>
                        </a:lnTo>
                        <a:lnTo>
                          <a:pt x="2523" y="51005"/>
                        </a:lnTo>
                        <a:lnTo>
                          <a:pt x="18542" y="51461"/>
                        </a:lnTo>
                        <a:lnTo>
                          <a:pt x="11338" y="14256"/>
                        </a:lnTo>
                        <a:lnTo>
                          <a:pt x="11338" y="14256"/>
                        </a:lnTo>
                        <a:lnTo>
                          <a:pt x="53011" y="17053"/>
                        </a:lnTo>
                        <a:lnTo>
                          <a:pt x="52524" y="1"/>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9" name="Google Shape;3572;p93">
                    <a:extLst>
                      <a:ext uri="{FF2B5EF4-FFF2-40B4-BE49-F238E27FC236}">
                        <a16:creationId xmlns:a16="http://schemas.microsoft.com/office/drawing/2014/main" id="{3DB79C29-1718-4682-9363-7130A9953380}"/>
                      </a:ext>
                    </a:extLst>
                  </p:cNvPr>
                  <p:cNvSpPr/>
                  <p:nvPr/>
                </p:nvSpPr>
                <p:spPr>
                  <a:xfrm>
                    <a:off x="1639200" y="4186775"/>
                    <a:ext cx="1066900" cy="956725"/>
                  </a:xfrm>
                  <a:custGeom>
                    <a:avLst/>
                    <a:gdLst/>
                    <a:ahLst/>
                    <a:cxnLst/>
                    <a:rect l="l" t="t" r="r" b="b"/>
                    <a:pathLst>
                      <a:path w="42676" h="38269" extrusionOk="0">
                        <a:moveTo>
                          <a:pt x="0" y="0"/>
                        </a:moveTo>
                        <a:lnTo>
                          <a:pt x="7204" y="37205"/>
                        </a:lnTo>
                        <a:lnTo>
                          <a:pt x="42676" y="38268"/>
                        </a:lnTo>
                        <a:lnTo>
                          <a:pt x="42676" y="38268"/>
                        </a:lnTo>
                        <a:lnTo>
                          <a:pt x="41673" y="2797"/>
                        </a:lnTo>
                        <a:lnTo>
                          <a:pt x="0" y="0"/>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0" name="Google Shape;3573;p93">
                    <a:extLst>
                      <a:ext uri="{FF2B5EF4-FFF2-40B4-BE49-F238E27FC236}">
                        <a16:creationId xmlns:a16="http://schemas.microsoft.com/office/drawing/2014/main" id="{C420F3E1-0B10-48E9-B2A0-0F95C291807E}"/>
                      </a:ext>
                    </a:extLst>
                  </p:cNvPr>
                  <p:cNvSpPr/>
                  <p:nvPr/>
                </p:nvSpPr>
                <p:spPr>
                  <a:xfrm>
                    <a:off x="1313950" y="3349375"/>
                    <a:ext cx="1354925" cy="525100"/>
                  </a:xfrm>
                  <a:custGeom>
                    <a:avLst/>
                    <a:gdLst/>
                    <a:ahLst/>
                    <a:cxnLst/>
                    <a:rect l="l" t="t" r="r" b="b"/>
                    <a:pathLst>
                      <a:path w="54197" h="21004" extrusionOk="0">
                        <a:moveTo>
                          <a:pt x="53649" y="0"/>
                        </a:moveTo>
                        <a:lnTo>
                          <a:pt x="6475" y="5137"/>
                        </a:lnTo>
                        <a:lnTo>
                          <a:pt x="1" y="21004"/>
                        </a:lnTo>
                        <a:lnTo>
                          <a:pt x="54196" y="19241"/>
                        </a:lnTo>
                        <a:lnTo>
                          <a:pt x="53649" y="0"/>
                        </a:ln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1" name="Google Shape;3574;p93">
                    <a:extLst>
                      <a:ext uri="{FF2B5EF4-FFF2-40B4-BE49-F238E27FC236}">
                        <a16:creationId xmlns:a16="http://schemas.microsoft.com/office/drawing/2014/main" id="{54731284-D50B-491A-B6E6-FA6B7F40F6E3}"/>
                      </a:ext>
                    </a:extLst>
                  </p:cNvPr>
                  <p:cNvSpPr/>
                  <p:nvPr/>
                </p:nvSpPr>
                <p:spPr>
                  <a:xfrm>
                    <a:off x="2579175" y="2983875"/>
                    <a:ext cx="3990975" cy="243950"/>
                  </a:xfrm>
                  <a:custGeom>
                    <a:avLst/>
                    <a:gdLst/>
                    <a:ahLst/>
                    <a:cxnLst/>
                    <a:rect l="l" t="t" r="r" b="b"/>
                    <a:pathLst>
                      <a:path w="159639" h="9758" extrusionOk="0">
                        <a:moveTo>
                          <a:pt x="1" y="0"/>
                        </a:moveTo>
                        <a:lnTo>
                          <a:pt x="821" y="9757"/>
                        </a:lnTo>
                        <a:lnTo>
                          <a:pt x="159639" y="9757"/>
                        </a:lnTo>
                        <a:lnTo>
                          <a:pt x="159639" y="1429"/>
                        </a:lnTo>
                        <a:lnTo>
                          <a:pt x="1" y="0"/>
                        </a:ln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2" name="Google Shape;3575;p93">
                    <a:extLst>
                      <a:ext uri="{FF2B5EF4-FFF2-40B4-BE49-F238E27FC236}">
                        <a16:creationId xmlns:a16="http://schemas.microsoft.com/office/drawing/2014/main" id="{37F5821C-98DF-44B5-BD65-BCA624E56997}"/>
                      </a:ext>
                    </a:extLst>
                  </p:cNvPr>
                  <p:cNvSpPr/>
                  <p:nvPr/>
                </p:nvSpPr>
                <p:spPr>
                  <a:xfrm>
                    <a:off x="2599700" y="3227800"/>
                    <a:ext cx="3970450" cy="76000"/>
                  </a:xfrm>
                  <a:custGeom>
                    <a:avLst/>
                    <a:gdLst/>
                    <a:ahLst/>
                    <a:cxnLst/>
                    <a:rect l="l" t="t" r="r" b="b"/>
                    <a:pathLst>
                      <a:path w="158818" h="3040" extrusionOk="0">
                        <a:moveTo>
                          <a:pt x="0" y="0"/>
                        </a:moveTo>
                        <a:lnTo>
                          <a:pt x="1338" y="3040"/>
                        </a:lnTo>
                        <a:lnTo>
                          <a:pt x="157055" y="3040"/>
                        </a:lnTo>
                        <a:lnTo>
                          <a:pt x="158818" y="0"/>
                        </a:ln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3" name="Google Shape;3576;p93">
                    <a:extLst>
                      <a:ext uri="{FF2B5EF4-FFF2-40B4-BE49-F238E27FC236}">
                        <a16:creationId xmlns:a16="http://schemas.microsoft.com/office/drawing/2014/main" id="{4D98237D-835D-43DF-A6A7-015BF41546A7}"/>
                      </a:ext>
                    </a:extLst>
                  </p:cNvPr>
                  <p:cNvSpPr/>
                  <p:nvPr/>
                </p:nvSpPr>
                <p:spPr>
                  <a:xfrm>
                    <a:off x="2535875" y="2055275"/>
                    <a:ext cx="4089000" cy="860225"/>
                  </a:xfrm>
                  <a:custGeom>
                    <a:avLst/>
                    <a:gdLst/>
                    <a:ahLst/>
                    <a:cxnLst/>
                    <a:rect l="l" t="t" r="r" b="b"/>
                    <a:pathLst>
                      <a:path w="163560" h="34409" extrusionOk="0">
                        <a:moveTo>
                          <a:pt x="81734" y="1"/>
                        </a:moveTo>
                        <a:lnTo>
                          <a:pt x="0" y="26840"/>
                        </a:lnTo>
                        <a:lnTo>
                          <a:pt x="426" y="32828"/>
                        </a:lnTo>
                        <a:lnTo>
                          <a:pt x="80883" y="6262"/>
                        </a:lnTo>
                        <a:lnTo>
                          <a:pt x="163559" y="34409"/>
                        </a:lnTo>
                        <a:lnTo>
                          <a:pt x="163559" y="25685"/>
                        </a:lnTo>
                        <a:lnTo>
                          <a:pt x="81734" y="1"/>
                        </a:ln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4" name="Google Shape;3577;p93">
                    <a:extLst>
                      <a:ext uri="{FF2B5EF4-FFF2-40B4-BE49-F238E27FC236}">
                        <a16:creationId xmlns:a16="http://schemas.microsoft.com/office/drawing/2014/main" id="{CC0A6DDC-C5BB-49E8-A02D-02B53D7F01A3}"/>
                      </a:ext>
                    </a:extLst>
                  </p:cNvPr>
                  <p:cNvSpPr/>
                  <p:nvPr/>
                </p:nvSpPr>
                <p:spPr>
                  <a:xfrm>
                    <a:off x="2520675" y="2027925"/>
                    <a:ext cx="4104200" cy="860225"/>
                  </a:xfrm>
                  <a:custGeom>
                    <a:avLst/>
                    <a:gdLst/>
                    <a:ahLst/>
                    <a:cxnLst/>
                    <a:rect l="l" t="t" r="r" b="b"/>
                    <a:pathLst>
                      <a:path w="164168" h="34409" extrusionOk="0">
                        <a:moveTo>
                          <a:pt x="82342" y="1"/>
                        </a:moveTo>
                        <a:lnTo>
                          <a:pt x="0" y="26718"/>
                        </a:lnTo>
                        <a:lnTo>
                          <a:pt x="1034" y="32858"/>
                        </a:lnTo>
                        <a:lnTo>
                          <a:pt x="81491" y="6262"/>
                        </a:lnTo>
                        <a:lnTo>
                          <a:pt x="164167" y="34408"/>
                        </a:lnTo>
                        <a:lnTo>
                          <a:pt x="164167" y="25715"/>
                        </a:lnTo>
                        <a:lnTo>
                          <a:pt x="82342" y="1"/>
                        </a:ln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5" name="Google Shape;3578;p93">
                    <a:extLst>
                      <a:ext uri="{FF2B5EF4-FFF2-40B4-BE49-F238E27FC236}">
                        <a16:creationId xmlns:a16="http://schemas.microsoft.com/office/drawing/2014/main" id="{032AB0CF-3F05-4A4E-B021-D739D61EC3A6}"/>
                      </a:ext>
                    </a:extLst>
                  </p:cNvPr>
                  <p:cNvSpPr/>
                  <p:nvPr/>
                </p:nvSpPr>
                <p:spPr>
                  <a:xfrm>
                    <a:off x="5776800" y="3874450"/>
                    <a:ext cx="336650" cy="114025"/>
                  </a:xfrm>
                  <a:custGeom>
                    <a:avLst/>
                    <a:gdLst/>
                    <a:ahLst/>
                    <a:cxnLst/>
                    <a:rect l="l" t="t" r="r" b="b"/>
                    <a:pathLst>
                      <a:path w="13466" h="4561" extrusionOk="0">
                        <a:moveTo>
                          <a:pt x="1" y="1"/>
                        </a:moveTo>
                        <a:lnTo>
                          <a:pt x="1"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6" name="Google Shape;3579;p93">
                    <a:extLst>
                      <a:ext uri="{FF2B5EF4-FFF2-40B4-BE49-F238E27FC236}">
                        <a16:creationId xmlns:a16="http://schemas.microsoft.com/office/drawing/2014/main" id="{BA8EDE7E-A0A9-4B42-B7D9-4C0F7E6302F3}"/>
                      </a:ext>
                    </a:extLst>
                  </p:cNvPr>
                  <p:cNvSpPr/>
                  <p:nvPr/>
                </p:nvSpPr>
                <p:spPr>
                  <a:xfrm>
                    <a:off x="3091350" y="3977050"/>
                    <a:ext cx="337425" cy="114000"/>
                  </a:xfrm>
                  <a:custGeom>
                    <a:avLst/>
                    <a:gdLst/>
                    <a:ahLst/>
                    <a:cxnLst/>
                    <a:rect l="l" t="t" r="r" b="b"/>
                    <a:pathLst>
                      <a:path w="13497" h="4560" extrusionOk="0">
                        <a:moveTo>
                          <a:pt x="0" y="0"/>
                        </a:moveTo>
                        <a:lnTo>
                          <a:pt x="0" y="4560"/>
                        </a:lnTo>
                        <a:lnTo>
                          <a:pt x="13496" y="4560"/>
                        </a:lnTo>
                        <a:lnTo>
                          <a:pt x="13496"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7" name="Google Shape;3580;p93">
                    <a:extLst>
                      <a:ext uri="{FF2B5EF4-FFF2-40B4-BE49-F238E27FC236}">
                        <a16:creationId xmlns:a16="http://schemas.microsoft.com/office/drawing/2014/main" id="{C7546BFB-638B-4466-982B-C1CCB96E9F5F}"/>
                      </a:ext>
                    </a:extLst>
                  </p:cNvPr>
                  <p:cNvSpPr/>
                  <p:nvPr/>
                </p:nvSpPr>
                <p:spPr>
                  <a:xfrm>
                    <a:off x="6062525" y="4135850"/>
                    <a:ext cx="337425" cy="114025"/>
                  </a:xfrm>
                  <a:custGeom>
                    <a:avLst/>
                    <a:gdLst/>
                    <a:ahLst/>
                    <a:cxnLst/>
                    <a:rect l="l" t="t" r="r" b="b"/>
                    <a:pathLst>
                      <a:path w="13497" h="4561" extrusionOk="0">
                        <a:moveTo>
                          <a:pt x="1" y="1"/>
                        </a:moveTo>
                        <a:lnTo>
                          <a:pt x="1"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8" name="Google Shape;3581;p93">
                    <a:extLst>
                      <a:ext uri="{FF2B5EF4-FFF2-40B4-BE49-F238E27FC236}">
                        <a16:creationId xmlns:a16="http://schemas.microsoft.com/office/drawing/2014/main" id="{A893C801-B1C6-4B27-B239-0CDAA609F09E}"/>
                      </a:ext>
                    </a:extLst>
                  </p:cNvPr>
                  <p:cNvSpPr/>
                  <p:nvPr/>
                </p:nvSpPr>
                <p:spPr>
                  <a:xfrm>
                    <a:off x="7330800" y="4139650"/>
                    <a:ext cx="337400" cy="114025"/>
                  </a:xfrm>
                  <a:custGeom>
                    <a:avLst/>
                    <a:gdLst/>
                    <a:ahLst/>
                    <a:cxnLst/>
                    <a:rect l="l" t="t" r="r" b="b"/>
                    <a:pathLst>
                      <a:path w="13496" h="4561"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9" name="Google Shape;3582;p93">
                    <a:extLst>
                      <a:ext uri="{FF2B5EF4-FFF2-40B4-BE49-F238E27FC236}">
                        <a16:creationId xmlns:a16="http://schemas.microsoft.com/office/drawing/2014/main" id="{EAE39D9D-84ED-4664-A349-A47F8F1F9E05}"/>
                      </a:ext>
                    </a:extLst>
                  </p:cNvPr>
                  <p:cNvSpPr/>
                  <p:nvPr/>
                </p:nvSpPr>
                <p:spPr>
                  <a:xfrm>
                    <a:off x="5656750" y="4588750"/>
                    <a:ext cx="336650" cy="114000"/>
                  </a:xfrm>
                  <a:custGeom>
                    <a:avLst/>
                    <a:gdLst/>
                    <a:ahLst/>
                    <a:cxnLst/>
                    <a:rect l="l" t="t" r="r" b="b"/>
                    <a:pathLst>
                      <a:path w="13466" h="4560" extrusionOk="0">
                        <a:moveTo>
                          <a:pt x="0" y="1"/>
                        </a:moveTo>
                        <a:lnTo>
                          <a:pt x="0"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0" name="Google Shape;3583;p93">
                    <a:extLst>
                      <a:ext uri="{FF2B5EF4-FFF2-40B4-BE49-F238E27FC236}">
                        <a16:creationId xmlns:a16="http://schemas.microsoft.com/office/drawing/2014/main" id="{1F11FB85-B1BA-4B93-BFFE-ECD37BD470D4}"/>
                      </a:ext>
                    </a:extLst>
                  </p:cNvPr>
                  <p:cNvSpPr/>
                  <p:nvPr/>
                </p:nvSpPr>
                <p:spPr>
                  <a:xfrm>
                    <a:off x="2114875" y="4312925"/>
                    <a:ext cx="337425" cy="114000"/>
                  </a:xfrm>
                  <a:custGeom>
                    <a:avLst/>
                    <a:gdLst/>
                    <a:ahLst/>
                    <a:cxnLst/>
                    <a:rect l="l" t="t" r="r" b="b"/>
                    <a:pathLst>
                      <a:path w="13497" h="4560" extrusionOk="0">
                        <a:moveTo>
                          <a:pt x="1" y="0"/>
                        </a:moveTo>
                        <a:lnTo>
                          <a:pt x="1" y="4559"/>
                        </a:lnTo>
                        <a:lnTo>
                          <a:pt x="13497" y="4559"/>
                        </a:lnTo>
                        <a:lnTo>
                          <a:pt x="13497"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1" name="Google Shape;3584;p93">
                    <a:extLst>
                      <a:ext uri="{FF2B5EF4-FFF2-40B4-BE49-F238E27FC236}">
                        <a16:creationId xmlns:a16="http://schemas.microsoft.com/office/drawing/2014/main" id="{A45348DB-B82E-4FF8-89DE-D0661B89C391}"/>
                      </a:ext>
                    </a:extLst>
                  </p:cNvPr>
                  <p:cNvSpPr/>
                  <p:nvPr/>
                </p:nvSpPr>
                <p:spPr>
                  <a:xfrm>
                    <a:off x="5331500" y="2713350"/>
                    <a:ext cx="336675" cy="114000"/>
                  </a:xfrm>
                  <a:custGeom>
                    <a:avLst/>
                    <a:gdLst/>
                    <a:ahLst/>
                    <a:cxnLst/>
                    <a:rect l="l" t="t" r="r" b="b"/>
                    <a:pathLst>
                      <a:path w="13467" h="4560" extrusionOk="0">
                        <a:moveTo>
                          <a:pt x="1" y="0"/>
                        </a:moveTo>
                        <a:lnTo>
                          <a:pt x="1" y="4560"/>
                        </a:lnTo>
                        <a:lnTo>
                          <a:pt x="13466" y="4560"/>
                        </a:lnTo>
                        <a:lnTo>
                          <a:pt x="13466"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2" name="Google Shape;3585;p93">
                    <a:extLst>
                      <a:ext uri="{FF2B5EF4-FFF2-40B4-BE49-F238E27FC236}">
                        <a16:creationId xmlns:a16="http://schemas.microsoft.com/office/drawing/2014/main" id="{C13D4E6F-6F4E-4D03-89DD-F834722641B6}"/>
                      </a:ext>
                    </a:extLst>
                  </p:cNvPr>
                  <p:cNvSpPr/>
                  <p:nvPr/>
                </p:nvSpPr>
                <p:spPr>
                  <a:xfrm>
                    <a:off x="3770700" y="2573525"/>
                    <a:ext cx="337400" cy="114000"/>
                  </a:xfrm>
                  <a:custGeom>
                    <a:avLst/>
                    <a:gdLst/>
                    <a:ahLst/>
                    <a:cxnLst/>
                    <a:rect l="l" t="t" r="r" b="b"/>
                    <a:pathLst>
                      <a:path w="13496" h="4560"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3" name="Google Shape;3586;p93">
                    <a:extLst>
                      <a:ext uri="{FF2B5EF4-FFF2-40B4-BE49-F238E27FC236}">
                        <a16:creationId xmlns:a16="http://schemas.microsoft.com/office/drawing/2014/main" id="{465296A7-0971-4D52-B25C-EA82CD1116E8}"/>
                      </a:ext>
                    </a:extLst>
                  </p:cNvPr>
                  <p:cNvSpPr/>
                  <p:nvPr/>
                </p:nvSpPr>
                <p:spPr>
                  <a:xfrm rot="-61885">
                    <a:off x="3561025" y="3747649"/>
                    <a:ext cx="1938451" cy="1391347"/>
                  </a:xfrm>
                  <a:custGeom>
                    <a:avLst/>
                    <a:gdLst/>
                    <a:ahLst/>
                    <a:cxnLst/>
                    <a:rect l="l" t="t" r="r" b="b"/>
                    <a:pathLst>
                      <a:path w="77541" h="55656" extrusionOk="0">
                        <a:moveTo>
                          <a:pt x="77540" y="1"/>
                        </a:moveTo>
                        <a:lnTo>
                          <a:pt x="1" y="1247"/>
                        </a:lnTo>
                        <a:lnTo>
                          <a:pt x="5381" y="54926"/>
                        </a:lnTo>
                        <a:lnTo>
                          <a:pt x="9211" y="54926"/>
                        </a:lnTo>
                        <a:lnTo>
                          <a:pt x="3466" y="3588"/>
                        </a:lnTo>
                        <a:lnTo>
                          <a:pt x="73954" y="2706"/>
                        </a:lnTo>
                        <a:lnTo>
                          <a:pt x="73954" y="2706"/>
                        </a:lnTo>
                        <a:lnTo>
                          <a:pt x="70519" y="55655"/>
                        </a:lnTo>
                        <a:lnTo>
                          <a:pt x="74501" y="55655"/>
                        </a:lnTo>
                        <a:lnTo>
                          <a:pt x="77540" y="1"/>
                        </a:ln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4" name="Google Shape;3587;p93">
                    <a:extLst>
                      <a:ext uri="{FF2B5EF4-FFF2-40B4-BE49-F238E27FC236}">
                        <a16:creationId xmlns:a16="http://schemas.microsoft.com/office/drawing/2014/main" id="{EF5F6CF2-87A4-4AA9-9755-1049F9BC5E90}"/>
                      </a:ext>
                    </a:extLst>
                  </p:cNvPr>
                  <p:cNvSpPr/>
                  <p:nvPr/>
                </p:nvSpPr>
                <p:spPr>
                  <a:xfrm>
                    <a:off x="6518475" y="2882050"/>
                    <a:ext cx="106400" cy="137550"/>
                  </a:xfrm>
                  <a:custGeom>
                    <a:avLst/>
                    <a:gdLst/>
                    <a:ahLst/>
                    <a:cxnLst/>
                    <a:rect l="l" t="t" r="r" b="b"/>
                    <a:pathLst>
                      <a:path w="4256" h="5502" extrusionOk="0">
                        <a:moveTo>
                          <a:pt x="395" y="0"/>
                        </a:moveTo>
                        <a:lnTo>
                          <a:pt x="0" y="5502"/>
                        </a:lnTo>
                        <a:lnTo>
                          <a:pt x="4255" y="1338"/>
                        </a:lnTo>
                        <a:lnTo>
                          <a:pt x="395" y="0"/>
                        </a:ln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5" name="Google Shape;3588;p93">
                    <a:extLst>
                      <a:ext uri="{FF2B5EF4-FFF2-40B4-BE49-F238E27FC236}">
                        <a16:creationId xmlns:a16="http://schemas.microsoft.com/office/drawing/2014/main" id="{51921CF7-52C8-4ABE-A713-349275A3E3CC}"/>
                      </a:ext>
                    </a:extLst>
                  </p:cNvPr>
                  <p:cNvSpPr/>
                  <p:nvPr/>
                </p:nvSpPr>
                <p:spPr>
                  <a:xfrm>
                    <a:off x="2546500" y="2845575"/>
                    <a:ext cx="98825" cy="139075"/>
                  </a:xfrm>
                  <a:custGeom>
                    <a:avLst/>
                    <a:gdLst/>
                    <a:ahLst/>
                    <a:cxnLst/>
                    <a:rect l="l" t="t" r="r" b="b"/>
                    <a:pathLst>
                      <a:path w="3953" h="5563" extrusionOk="0">
                        <a:moveTo>
                          <a:pt x="3739" y="0"/>
                        </a:moveTo>
                        <a:lnTo>
                          <a:pt x="1" y="1216"/>
                        </a:lnTo>
                        <a:lnTo>
                          <a:pt x="3952" y="5563"/>
                        </a:lnTo>
                        <a:lnTo>
                          <a:pt x="3739" y="0"/>
                        </a:ln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6" name="Google Shape;3589;p93">
                    <a:extLst>
                      <a:ext uri="{FF2B5EF4-FFF2-40B4-BE49-F238E27FC236}">
                        <a16:creationId xmlns:a16="http://schemas.microsoft.com/office/drawing/2014/main" id="{E657008B-C48E-4507-9D63-B9C40507E8B6}"/>
                      </a:ext>
                    </a:extLst>
                  </p:cNvPr>
                  <p:cNvSpPr/>
                  <p:nvPr/>
                </p:nvSpPr>
                <p:spPr>
                  <a:xfrm>
                    <a:off x="4265375" y="2362275"/>
                    <a:ext cx="636050" cy="598050"/>
                  </a:xfrm>
                  <a:custGeom>
                    <a:avLst/>
                    <a:gdLst/>
                    <a:ahLst/>
                    <a:cxnLst/>
                    <a:rect l="l" t="t" r="r" b="b"/>
                    <a:pathLst>
                      <a:path w="25442" h="23922" extrusionOk="0">
                        <a:moveTo>
                          <a:pt x="12098" y="1"/>
                        </a:moveTo>
                        <a:cubicBezTo>
                          <a:pt x="5290" y="1"/>
                          <a:pt x="1" y="5837"/>
                          <a:pt x="1" y="11946"/>
                        </a:cubicBezTo>
                        <a:cubicBezTo>
                          <a:pt x="1" y="19667"/>
                          <a:pt x="6688" y="23922"/>
                          <a:pt x="13527" y="23922"/>
                        </a:cubicBezTo>
                        <a:cubicBezTo>
                          <a:pt x="20335" y="23922"/>
                          <a:pt x="25442" y="17235"/>
                          <a:pt x="25442" y="11095"/>
                        </a:cubicBezTo>
                        <a:cubicBezTo>
                          <a:pt x="25442" y="4985"/>
                          <a:pt x="18907" y="1"/>
                          <a:pt x="12098" y="1"/>
                        </a:cubicBez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7" name="Google Shape;3590;p93">
                    <a:extLst>
                      <a:ext uri="{FF2B5EF4-FFF2-40B4-BE49-F238E27FC236}">
                        <a16:creationId xmlns:a16="http://schemas.microsoft.com/office/drawing/2014/main" id="{22542679-752A-45EC-9612-9C6EDDFA8D7F}"/>
                      </a:ext>
                    </a:extLst>
                  </p:cNvPr>
                  <p:cNvSpPr/>
                  <p:nvPr/>
                </p:nvSpPr>
                <p:spPr>
                  <a:xfrm>
                    <a:off x="4247150" y="2353150"/>
                    <a:ext cx="636050" cy="598075"/>
                  </a:xfrm>
                  <a:custGeom>
                    <a:avLst/>
                    <a:gdLst/>
                    <a:ahLst/>
                    <a:cxnLst/>
                    <a:rect l="l" t="t" r="r" b="b"/>
                    <a:pathLst>
                      <a:path w="25442" h="23923" extrusionOk="0">
                        <a:moveTo>
                          <a:pt x="12098" y="1"/>
                        </a:moveTo>
                        <a:cubicBezTo>
                          <a:pt x="5289" y="1"/>
                          <a:pt x="0" y="5837"/>
                          <a:pt x="0" y="11946"/>
                        </a:cubicBezTo>
                        <a:cubicBezTo>
                          <a:pt x="0" y="19697"/>
                          <a:pt x="6718" y="23922"/>
                          <a:pt x="13526" y="23922"/>
                        </a:cubicBezTo>
                        <a:cubicBezTo>
                          <a:pt x="20335" y="23922"/>
                          <a:pt x="25441" y="17235"/>
                          <a:pt x="25441" y="11095"/>
                        </a:cubicBezTo>
                        <a:cubicBezTo>
                          <a:pt x="25441" y="4986"/>
                          <a:pt x="18906" y="1"/>
                          <a:pt x="12098"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8" name="Google Shape;3591;p93">
                    <a:extLst>
                      <a:ext uri="{FF2B5EF4-FFF2-40B4-BE49-F238E27FC236}">
                        <a16:creationId xmlns:a16="http://schemas.microsoft.com/office/drawing/2014/main" id="{EE574B04-C0D4-4AE2-9235-A5C3855AB31B}"/>
                      </a:ext>
                    </a:extLst>
                  </p:cNvPr>
                  <p:cNvSpPr/>
                  <p:nvPr/>
                </p:nvSpPr>
                <p:spPr>
                  <a:xfrm>
                    <a:off x="4331500" y="2385825"/>
                    <a:ext cx="516750" cy="322225"/>
                  </a:xfrm>
                  <a:custGeom>
                    <a:avLst/>
                    <a:gdLst/>
                    <a:ahLst/>
                    <a:cxnLst/>
                    <a:rect l="l" t="t" r="r" b="b"/>
                    <a:pathLst>
                      <a:path w="20670" h="12889" extrusionOk="0">
                        <a:moveTo>
                          <a:pt x="8785" y="1"/>
                        </a:moveTo>
                        <a:cubicBezTo>
                          <a:pt x="5107" y="1"/>
                          <a:pt x="1945" y="1885"/>
                          <a:pt x="0" y="4591"/>
                        </a:cubicBezTo>
                        <a:cubicBezTo>
                          <a:pt x="6626" y="7691"/>
                          <a:pt x="13313" y="10670"/>
                          <a:pt x="20244" y="12889"/>
                        </a:cubicBezTo>
                        <a:cubicBezTo>
                          <a:pt x="20517" y="11916"/>
                          <a:pt x="20669" y="10882"/>
                          <a:pt x="20669" y="9879"/>
                        </a:cubicBezTo>
                        <a:cubicBezTo>
                          <a:pt x="20669" y="4408"/>
                          <a:pt x="14864" y="1"/>
                          <a:pt x="8785" y="1"/>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9" name="Google Shape;3592;p93">
                    <a:extLst>
                      <a:ext uri="{FF2B5EF4-FFF2-40B4-BE49-F238E27FC236}">
                        <a16:creationId xmlns:a16="http://schemas.microsoft.com/office/drawing/2014/main" id="{976C5428-760B-4870-8F04-BA7D78829EA5}"/>
                      </a:ext>
                    </a:extLst>
                  </p:cNvPr>
                  <p:cNvSpPr/>
                  <p:nvPr/>
                </p:nvSpPr>
                <p:spPr>
                  <a:xfrm>
                    <a:off x="4281350" y="2500575"/>
                    <a:ext cx="556250" cy="417975"/>
                  </a:xfrm>
                  <a:custGeom>
                    <a:avLst/>
                    <a:gdLst/>
                    <a:ahLst/>
                    <a:cxnLst/>
                    <a:rect l="l" t="t" r="r" b="b"/>
                    <a:pathLst>
                      <a:path w="22250" h="16719" extrusionOk="0">
                        <a:moveTo>
                          <a:pt x="2006" y="1"/>
                        </a:moveTo>
                        <a:cubicBezTo>
                          <a:pt x="760" y="1794"/>
                          <a:pt x="0" y="3891"/>
                          <a:pt x="0" y="6049"/>
                        </a:cubicBezTo>
                        <a:cubicBezTo>
                          <a:pt x="0" y="12949"/>
                          <a:pt x="5988" y="16718"/>
                          <a:pt x="12067" y="16718"/>
                        </a:cubicBezTo>
                        <a:cubicBezTo>
                          <a:pt x="17022" y="16718"/>
                          <a:pt x="20973" y="12736"/>
                          <a:pt x="22250" y="8299"/>
                        </a:cubicBezTo>
                        <a:cubicBezTo>
                          <a:pt x="15319" y="6080"/>
                          <a:pt x="8632" y="3101"/>
                          <a:pt x="20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0" name="Google Shape;3593;p93">
                    <a:extLst>
                      <a:ext uri="{FF2B5EF4-FFF2-40B4-BE49-F238E27FC236}">
                        <a16:creationId xmlns:a16="http://schemas.microsoft.com/office/drawing/2014/main" id="{C84E365C-B4EB-4C87-B221-E87FDF6E7603}"/>
                      </a:ext>
                    </a:extLst>
                  </p:cNvPr>
                  <p:cNvSpPr/>
                  <p:nvPr/>
                </p:nvSpPr>
                <p:spPr>
                  <a:xfrm>
                    <a:off x="4525275" y="2515775"/>
                    <a:ext cx="79800" cy="160350"/>
                  </a:xfrm>
                  <a:custGeom>
                    <a:avLst/>
                    <a:gdLst/>
                    <a:ahLst/>
                    <a:cxnLst/>
                    <a:rect l="l" t="t" r="r" b="b"/>
                    <a:pathLst>
                      <a:path w="3192" h="6414" extrusionOk="0">
                        <a:moveTo>
                          <a:pt x="1550" y="1"/>
                        </a:moveTo>
                        <a:lnTo>
                          <a:pt x="0" y="2189"/>
                        </a:lnTo>
                        <a:lnTo>
                          <a:pt x="1246" y="2189"/>
                        </a:lnTo>
                        <a:lnTo>
                          <a:pt x="1246" y="6414"/>
                        </a:lnTo>
                        <a:lnTo>
                          <a:pt x="2128" y="6414"/>
                        </a:lnTo>
                        <a:lnTo>
                          <a:pt x="1854" y="1885"/>
                        </a:lnTo>
                        <a:lnTo>
                          <a:pt x="3192" y="1885"/>
                        </a:lnTo>
                        <a:lnTo>
                          <a:pt x="1550" y="1"/>
                        </a:lnTo>
                        <a:close/>
                      </a:path>
                    </a:pathLst>
                  </a:custGeom>
                  <a:solidFill>
                    <a:srgbClr val="645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1" name="Google Shape;3594;p93">
                    <a:extLst>
                      <a:ext uri="{FF2B5EF4-FFF2-40B4-BE49-F238E27FC236}">
                        <a16:creationId xmlns:a16="http://schemas.microsoft.com/office/drawing/2014/main" id="{247D9FB2-0D1C-4770-AFBC-F8F233B806B5}"/>
                      </a:ext>
                    </a:extLst>
                  </p:cNvPr>
                  <p:cNvSpPr/>
                  <p:nvPr/>
                </p:nvSpPr>
                <p:spPr>
                  <a:xfrm>
                    <a:off x="4553375" y="2593275"/>
                    <a:ext cx="252325" cy="88175"/>
                  </a:xfrm>
                  <a:custGeom>
                    <a:avLst/>
                    <a:gdLst/>
                    <a:ahLst/>
                    <a:cxnLst/>
                    <a:rect l="l" t="t" r="r" b="b"/>
                    <a:pathLst>
                      <a:path w="10093" h="3527" extrusionOk="0">
                        <a:moveTo>
                          <a:pt x="7600" y="1"/>
                        </a:moveTo>
                        <a:lnTo>
                          <a:pt x="7934" y="1217"/>
                        </a:lnTo>
                        <a:lnTo>
                          <a:pt x="1" y="2676"/>
                        </a:lnTo>
                        <a:lnTo>
                          <a:pt x="244" y="3527"/>
                        </a:lnTo>
                        <a:lnTo>
                          <a:pt x="8390" y="1703"/>
                        </a:lnTo>
                        <a:lnTo>
                          <a:pt x="8755" y="3010"/>
                        </a:lnTo>
                        <a:lnTo>
                          <a:pt x="10092" y="913"/>
                        </a:lnTo>
                        <a:lnTo>
                          <a:pt x="7600" y="1"/>
                        </a:lnTo>
                        <a:close/>
                      </a:path>
                    </a:pathLst>
                  </a:custGeom>
                  <a:solidFill>
                    <a:srgbClr val="645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2" name="Google Shape;3595;p93">
                    <a:extLst>
                      <a:ext uri="{FF2B5EF4-FFF2-40B4-BE49-F238E27FC236}">
                        <a16:creationId xmlns:a16="http://schemas.microsoft.com/office/drawing/2014/main" id="{2047DC97-1C66-4283-923C-06BA82BBAD2A}"/>
                      </a:ext>
                    </a:extLst>
                  </p:cNvPr>
                  <p:cNvSpPr/>
                  <p:nvPr/>
                </p:nvSpPr>
                <p:spPr>
                  <a:xfrm>
                    <a:off x="1313950" y="3830375"/>
                    <a:ext cx="1361750" cy="101100"/>
                  </a:xfrm>
                  <a:custGeom>
                    <a:avLst/>
                    <a:gdLst/>
                    <a:ahLst/>
                    <a:cxnLst/>
                    <a:rect l="l" t="t" r="r" b="b"/>
                    <a:pathLst>
                      <a:path w="54470" h="4044" extrusionOk="0">
                        <a:moveTo>
                          <a:pt x="54196" y="1"/>
                        </a:moveTo>
                        <a:lnTo>
                          <a:pt x="1" y="1764"/>
                        </a:lnTo>
                        <a:lnTo>
                          <a:pt x="852" y="4043"/>
                        </a:lnTo>
                        <a:lnTo>
                          <a:pt x="54470" y="3466"/>
                        </a:lnTo>
                        <a:lnTo>
                          <a:pt x="54196" y="1"/>
                        </a:ln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3" name="Google Shape;3596;p93">
                    <a:extLst>
                      <a:ext uri="{FF2B5EF4-FFF2-40B4-BE49-F238E27FC236}">
                        <a16:creationId xmlns:a16="http://schemas.microsoft.com/office/drawing/2014/main" id="{7EB248D9-B00F-4299-8B1A-160AB05B40CA}"/>
                      </a:ext>
                    </a:extLst>
                  </p:cNvPr>
                  <p:cNvSpPr/>
                  <p:nvPr/>
                </p:nvSpPr>
                <p:spPr>
                  <a:xfrm>
                    <a:off x="3756250" y="3931450"/>
                    <a:ext cx="1567675" cy="807025"/>
                  </a:xfrm>
                  <a:custGeom>
                    <a:avLst/>
                    <a:gdLst/>
                    <a:ahLst/>
                    <a:cxnLst/>
                    <a:rect l="l" t="t" r="r" b="b"/>
                    <a:pathLst>
                      <a:path w="62707" h="32281" extrusionOk="0">
                        <a:moveTo>
                          <a:pt x="62707" y="0"/>
                        </a:moveTo>
                        <a:lnTo>
                          <a:pt x="1" y="5077"/>
                        </a:lnTo>
                        <a:lnTo>
                          <a:pt x="3162" y="32281"/>
                        </a:lnTo>
                        <a:lnTo>
                          <a:pt x="60944" y="23071"/>
                        </a:lnTo>
                        <a:lnTo>
                          <a:pt x="62707"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grpSp>
            <p:sp>
              <p:nvSpPr>
                <p:cNvPr id="138" name="Google Shape;3597;p93">
                  <a:extLst>
                    <a:ext uri="{FF2B5EF4-FFF2-40B4-BE49-F238E27FC236}">
                      <a16:creationId xmlns:a16="http://schemas.microsoft.com/office/drawing/2014/main" id="{AAED61E7-5409-4360-8750-B7ED136982E9}"/>
                    </a:ext>
                  </a:extLst>
                </p:cNvPr>
                <p:cNvSpPr/>
                <p:nvPr/>
              </p:nvSpPr>
              <p:spPr>
                <a:xfrm>
                  <a:off x="4537825" y="3896350"/>
                  <a:ext cx="74345" cy="883314"/>
                </a:xfrm>
                <a:custGeom>
                  <a:avLst/>
                  <a:gdLst/>
                  <a:ahLst/>
                  <a:cxnLst/>
                  <a:rect l="l" t="t" r="r" b="b"/>
                  <a:pathLst>
                    <a:path w="4405" h="52901" extrusionOk="0">
                      <a:moveTo>
                        <a:pt x="4142" y="0"/>
                      </a:moveTo>
                      <a:lnTo>
                        <a:pt x="4142" y="0"/>
                      </a:lnTo>
                      <a:cubicBezTo>
                        <a:pt x="4139" y="0"/>
                        <a:pt x="4137" y="4"/>
                        <a:pt x="4134" y="12"/>
                      </a:cubicBezTo>
                      <a:cubicBezTo>
                        <a:pt x="4023" y="326"/>
                        <a:pt x="3570" y="431"/>
                        <a:pt x="3016" y="431"/>
                      </a:cubicBezTo>
                      <a:cubicBezTo>
                        <a:pt x="1909" y="431"/>
                        <a:pt x="396" y="12"/>
                        <a:pt x="396" y="12"/>
                      </a:cubicBezTo>
                      <a:lnTo>
                        <a:pt x="1" y="52718"/>
                      </a:lnTo>
                      <a:lnTo>
                        <a:pt x="2432" y="52900"/>
                      </a:lnTo>
                      <a:cubicBezTo>
                        <a:pt x="2432" y="52900"/>
                        <a:pt x="4405" y="0"/>
                        <a:pt x="414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grpSp>
        </p:grpSp>
      </p:grpSp>
      <p:pic>
        <p:nvPicPr>
          <p:cNvPr id="341" name="Google Shape;212;p32">
            <a:extLst>
              <a:ext uri="{FF2B5EF4-FFF2-40B4-BE49-F238E27FC236}">
                <a16:creationId xmlns:a16="http://schemas.microsoft.com/office/drawing/2014/main" id="{25229239-8523-4B7F-B431-290769C97639}"/>
              </a:ext>
            </a:extLst>
          </p:cNvPr>
          <p:cNvPicPr preferRelativeResize="0"/>
          <p:nvPr/>
        </p:nvPicPr>
        <p:blipFill rotWithShape="1">
          <a:blip r:embed="rId3">
            <a:alphaModFix/>
          </a:blip>
          <a:srcRect t="16970" r="8892" b="21025"/>
          <a:stretch/>
        </p:blipFill>
        <p:spPr>
          <a:xfrm rot="10800000">
            <a:off x="1186377" y="1858702"/>
            <a:ext cx="2550296" cy="900121"/>
          </a:xfrm>
          <a:prstGeom prst="rect">
            <a:avLst/>
          </a:prstGeom>
          <a:noFill/>
          <a:ln>
            <a:noFill/>
          </a:ln>
        </p:spPr>
      </p:pic>
      <p:pic>
        <p:nvPicPr>
          <p:cNvPr id="342" name="Google Shape;213;p32">
            <a:extLst>
              <a:ext uri="{FF2B5EF4-FFF2-40B4-BE49-F238E27FC236}">
                <a16:creationId xmlns:a16="http://schemas.microsoft.com/office/drawing/2014/main" id="{B4D1722B-9812-4321-BD3C-0AF98B6B78BE}"/>
              </a:ext>
            </a:extLst>
          </p:cNvPr>
          <p:cNvPicPr preferRelativeResize="0"/>
          <p:nvPr/>
        </p:nvPicPr>
        <p:blipFill rotWithShape="1">
          <a:blip r:embed="rId4">
            <a:alphaModFix/>
          </a:blip>
          <a:srcRect t="16734" r="8892" b="18300"/>
          <a:stretch/>
        </p:blipFill>
        <p:spPr>
          <a:xfrm rot="10800000">
            <a:off x="1186377" y="2541845"/>
            <a:ext cx="2550296" cy="939853"/>
          </a:xfrm>
          <a:prstGeom prst="rect">
            <a:avLst/>
          </a:prstGeom>
          <a:noFill/>
          <a:ln>
            <a:noFill/>
          </a:ln>
        </p:spPr>
      </p:pic>
      <p:pic>
        <p:nvPicPr>
          <p:cNvPr id="343" name="Google Shape;213;p32">
            <a:extLst>
              <a:ext uri="{FF2B5EF4-FFF2-40B4-BE49-F238E27FC236}">
                <a16:creationId xmlns:a16="http://schemas.microsoft.com/office/drawing/2014/main" id="{18B7B7D3-9D6D-4BFD-8A9E-90A2D9CFE50D}"/>
              </a:ext>
            </a:extLst>
          </p:cNvPr>
          <p:cNvPicPr preferRelativeResize="0"/>
          <p:nvPr/>
        </p:nvPicPr>
        <p:blipFill rotWithShape="1">
          <a:blip r:embed="rId4">
            <a:alphaModFix/>
          </a:blip>
          <a:srcRect t="16734" r="8892" b="18300"/>
          <a:stretch/>
        </p:blipFill>
        <p:spPr>
          <a:xfrm rot="10800000">
            <a:off x="1180441" y="1135611"/>
            <a:ext cx="2550296" cy="939853"/>
          </a:xfrm>
          <a:prstGeom prst="rect">
            <a:avLst/>
          </a:prstGeom>
          <a:noFill/>
          <a:ln>
            <a:noFill/>
          </a:ln>
        </p:spPr>
      </p:pic>
    </p:spTree>
    <p:extLst>
      <p:ext uri="{BB962C8B-B14F-4D97-AF65-F5344CB8AC3E}">
        <p14:creationId xmlns:p14="http://schemas.microsoft.com/office/powerpoint/2010/main" val="2786132815"/>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4" name="Google Shape;214;p32"/>
          <p:cNvSpPr txBox="1">
            <a:spLocks noGrp="1"/>
          </p:cNvSpPr>
          <p:nvPr>
            <p:ph type="title"/>
          </p:nvPr>
        </p:nvSpPr>
        <p:spPr>
          <a:xfrm>
            <a:off x="1682286" y="1812139"/>
            <a:ext cx="8575703" cy="1087600"/>
          </a:xfrm>
          <a:prstGeom prst="rect">
            <a:avLst/>
          </a:prstGeom>
        </p:spPr>
        <p:txBody>
          <a:bodyPr spcFirstLastPara="1" wrap="square" lIns="121900" tIns="121900" rIns="121900" bIns="121900" anchor="t" anchorCtr="0">
            <a:noAutofit/>
          </a:bodyPr>
          <a:lstStyle/>
          <a:p>
            <a:r>
              <a:rPr lang="en-US" sz="6000" b="1" dirty="0">
                <a:latin typeface="Times New Roman" panose="02020603050405020304" pitchFamily="18" charset="0"/>
                <a:ea typeface="+mn-ea"/>
                <a:cs typeface="Times New Roman" panose="02020603050405020304" pitchFamily="18" charset="0"/>
              </a:rPr>
              <a:t>2. </a:t>
            </a:r>
            <a:r>
              <a:rPr lang="en-US" sz="6000" b="1" dirty="0" err="1">
                <a:latin typeface="Times New Roman" panose="02020603050405020304" pitchFamily="18" charset="0"/>
                <a:ea typeface="+mn-ea"/>
                <a:cs typeface="Times New Roman" panose="02020603050405020304" pitchFamily="18" charset="0"/>
              </a:rPr>
              <a:t>Trình</a:t>
            </a:r>
            <a:r>
              <a:rPr lang="en-US" sz="6000" b="1" dirty="0">
                <a:latin typeface="Times New Roman" panose="02020603050405020304" pitchFamily="18" charset="0"/>
                <a:ea typeface="+mn-ea"/>
                <a:cs typeface="Times New Roman" panose="02020603050405020304" pitchFamily="18" charset="0"/>
              </a:rPr>
              <a:t> </a:t>
            </a:r>
            <a:r>
              <a:rPr lang="en-US" sz="6000" b="1" dirty="0" err="1">
                <a:latin typeface="Times New Roman" panose="02020603050405020304" pitchFamily="18" charset="0"/>
                <a:ea typeface="+mn-ea"/>
                <a:cs typeface="Times New Roman" panose="02020603050405020304" pitchFamily="18" charset="0"/>
              </a:rPr>
              <a:t>bày</a:t>
            </a:r>
            <a:r>
              <a:rPr lang="en-US" sz="6000" b="1" dirty="0">
                <a:latin typeface="Times New Roman" panose="02020603050405020304" pitchFamily="18" charset="0"/>
                <a:ea typeface="+mn-ea"/>
                <a:cs typeface="Times New Roman" panose="02020603050405020304" pitchFamily="18" charset="0"/>
              </a:rPr>
              <a:t> </a:t>
            </a:r>
            <a:r>
              <a:rPr lang="en-US" sz="6000" b="1" dirty="0" err="1">
                <a:latin typeface="Times New Roman" panose="02020603050405020304" pitchFamily="18" charset="0"/>
                <a:ea typeface="+mn-ea"/>
                <a:cs typeface="Times New Roman" panose="02020603050405020304" pitchFamily="18" charset="0"/>
              </a:rPr>
              <a:t>và</a:t>
            </a:r>
            <a:r>
              <a:rPr lang="en-US" sz="6000" b="1" dirty="0">
                <a:latin typeface="Times New Roman" panose="02020603050405020304" pitchFamily="18" charset="0"/>
                <a:ea typeface="+mn-ea"/>
                <a:cs typeface="Times New Roman" panose="02020603050405020304" pitchFamily="18" charset="0"/>
              </a:rPr>
              <a:t> </a:t>
            </a:r>
            <a:br>
              <a:rPr lang="en-US" sz="6000" b="1" dirty="0">
                <a:latin typeface="Times New Roman" panose="02020603050405020304" pitchFamily="18" charset="0"/>
                <a:ea typeface="+mn-ea"/>
                <a:cs typeface="Times New Roman" panose="02020603050405020304" pitchFamily="18" charset="0"/>
              </a:rPr>
            </a:br>
            <a:r>
              <a:rPr lang="en-US" sz="6000" b="1" dirty="0" err="1">
                <a:latin typeface="Times New Roman" panose="02020603050405020304" pitchFamily="18" charset="0"/>
                <a:ea typeface="+mn-ea"/>
                <a:cs typeface="Times New Roman" panose="02020603050405020304" pitchFamily="18" charset="0"/>
              </a:rPr>
              <a:t>trao</a:t>
            </a:r>
            <a:r>
              <a:rPr lang="en-US" sz="6000" b="1" dirty="0">
                <a:latin typeface="Times New Roman" panose="02020603050405020304" pitchFamily="18" charset="0"/>
                <a:ea typeface="+mn-ea"/>
                <a:cs typeface="Times New Roman" panose="02020603050405020304" pitchFamily="18" charset="0"/>
              </a:rPr>
              <a:t> </a:t>
            </a:r>
            <a:r>
              <a:rPr lang="en-US" sz="6000" b="1" dirty="0" err="1">
                <a:latin typeface="Times New Roman" panose="02020603050405020304" pitchFamily="18" charset="0"/>
                <a:ea typeface="+mn-ea"/>
                <a:cs typeface="Times New Roman" panose="02020603050405020304" pitchFamily="18" charset="0"/>
              </a:rPr>
              <a:t>đổi</a:t>
            </a:r>
            <a:r>
              <a:rPr lang="en-US" sz="6000" b="1" dirty="0">
                <a:latin typeface="Times New Roman" panose="02020603050405020304" pitchFamily="18" charset="0"/>
                <a:ea typeface="+mn-ea"/>
                <a:cs typeface="Times New Roman" panose="02020603050405020304" pitchFamily="18" charset="0"/>
              </a:rPr>
              <a:t> </a:t>
            </a:r>
            <a:r>
              <a:rPr lang="en-US" sz="6000" b="1" dirty="0" err="1">
                <a:latin typeface="Times New Roman" panose="02020603050405020304" pitchFamily="18" charset="0"/>
                <a:ea typeface="+mn-ea"/>
                <a:cs typeface="Times New Roman" panose="02020603050405020304" pitchFamily="18" charset="0"/>
              </a:rPr>
              <a:t>góp</a:t>
            </a:r>
            <a:r>
              <a:rPr lang="en-US" sz="6000" b="1" dirty="0">
                <a:latin typeface="Times New Roman" panose="02020603050405020304" pitchFamily="18" charset="0"/>
                <a:ea typeface="+mn-ea"/>
                <a:cs typeface="Times New Roman" panose="02020603050405020304" pitchFamily="18" charset="0"/>
              </a:rPr>
              <a:t> </a:t>
            </a:r>
            <a:r>
              <a:rPr lang="en-US" sz="6000" b="1" dirty="0" err="1">
                <a:latin typeface="Times New Roman" panose="02020603050405020304" pitchFamily="18" charset="0"/>
                <a:ea typeface="+mn-ea"/>
                <a:cs typeface="Times New Roman" panose="02020603050405020304" pitchFamily="18" charset="0"/>
              </a:rPr>
              <a:t>ý</a:t>
            </a:r>
            <a:r>
              <a:rPr lang="en-US" sz="6000" b="1" dirty="0">
                <a:latin typeface="Times New Roman" panose="02020603050405020304" pitchFamily="18" charset="0"/>
                <a:ea typeface="+mn-ea"/>
                <a:cs typeface="Times New Roman" panose="02020603050405020304" pitchFamily="18" charset="0"/>
              </a:rPr>
              <a:t/>
            </a:r>
            <a:br>
              <a:rPr lang="en-US" sz="6000" b="1" dirty="0">
                <a:latin typeface="Times New Roman" panose="02020603050405020304" pitchFamily="18" charset="0"/>
                <a:ea typeface="+mn-ea"/>
                <a:cs typeface="Times New Roman" panose="02020603050405020304" pitchFamily="18" charset="0"/>
              </a:rPr>
            </a:br>
            <a:endParaRPr sz="6000" b="1" dirty="0">
              <a:latin typeface="Times New Roman" panose="02020603050405020304" pitchFamily="18" charset="0"/>
              <a:cs typeface="Times New Roman" panose="02020603050405020304" pitchFamily="18" charset="0"/>
            </a:endParaRPr>
          </a:p>
        </p:txBody>
      </p:sp>
      <p:sp>
        <p:nvSpPr>
          <p:cNvPr id="7" name="Google Shape;2914;p86">
            <a:extLst>
              <a:ext uri="{FF2B5EF4-FFF2-40B4-BE49-F238E27FC236}">
                <a16:creationId xmlns:a16="http://schemas.microsoft.com/office/drawing/2014/main" id="{601D5458-F62F-452D-B52A-F1C4B509D42B}"/>
              </a:ext>
            </a:extLst>
          </p:cNvPr>
          <p:cNvSpPr/>
          <p:nvPr/>
        </p:nvSpPr>
        <p:spPr>
          <a:xfrm>
            <a:off x="9742458" y="299220"/>
            <a:ext cx="2199685" cy="1129379"/>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rgbClr val="98DA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 name="Google Shape;2915;p86">
            <a:extLst>
              <a:ext uri="{FF2B5EF4-FFF2-40B4-BE49-F238E27FC236}">
                <a16:creationId xmlns:a16="http://schemas.microsoft.com/office/drawing/2014/main" id="{987018F0-FAF3-4121-A3E2-7838ED1AB98D}"/>
              </a:ext>
            </a:extLst>
          </p:cNvPr>
          <p:cNvSpPr/>
          <p:nvPr/>
        </p:nvSpPr>
        <p:spPr>
          <a:xfrm>
            <a:off x="966912" y="216462"/>
            <a:ext cx="1268709" cy="1012700"/>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rgbClr val="98DA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 name="Google Shape;542;p54">
            <a:extLst>
              <a:ext uri="{FF2B5EF4-FFF2-40B4-BE49-F238E27FC236}">
                <a16:creationId xmlns:a16="http://schemas.microsoft.com/office/drawing/2014/main" id="{10E98F7C-95E3-4F6E-8D29-FACC64E8493A}"/>
              </a:ext>
            </a:extLst>
          </p:cNvPr>
          <p:cNvSpPr/>
          <p:nvPr/>
        </p:nvSpPr>
        <p:spPr>
          <a:xfrm>
            <a:off x="-3595" y="640153"/>
            <a:ext cx="1561059" cy="90662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 name="Google Shape;542;p54">
            <a:extLst>
              <a:ext uri="{FF2B5EF4-FFF2-40B4-BE49-F238E27FC236}">
                <a16:creationId xmlns:a16="http://schemas.microsoft.com/office/drawing/2014/main" id="{DA0D1D0C-3751-4AA2-9750-D176CBDACC78}"/>
              </a:ext>
            </a:extLst>
          </p:cNvPr>
          <p:cNvSpPr/>
          <p:nvPr/>
        </p:nvSpPr>
        <p:spPr>
          <a:xfrm>
            <a:off x="10525785" y="1109569"/>
            <a:ext cx="1725699" cy="106626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grpSp>
        <p:nvGrpSpPr>
          <p:cNvPr id="12" name="Google Shape;589;p54">
            <a:extLst>
              <a:ext uri="{FF2B5EF4-FFF2-40B4-BE49-F238E27FC236}">
                <a16:creationId xmlns:a16="http://schemas.microsoft.com/office/drawing/2014/main" id="{58648BC3-3F39-4E98-8C6E-08C0D885815B}"/>
              </a:ext>
            </a:extLst>
          </p:cNvPr>
          <p:cNvGrpSpPr/>
          <p:nvPr/>
        </p:nvGrpSpPr>
        <p:grpSpPr>
          <a:xfrm>
            <a:off x="9830422" y="4511329"/>
            <a:ext cx="1472200" cy="2180319"/>
            <a:chOff x="35658225" y="12492275"/>
            <a:chExt cx="1104150" cy="2065350"/>
          </a:xfrm>
        </p:grpSpPr>
        <p:sp>
          <p:nvSpPr>
            <p:cNvPr id="13" name="Google Shape;590;p54">
              <a:extLst>
                <a:ext uri="{FF2B5EF4-FFF2-40B4-BE49-F238E27FC236}">
                  <a16:creationId xmlns:a16="http://schemas.microsoft.com/office/drawing/2014/main" id="{568CAFD8-6E06-4B20-B09E-EBECE3C785F1}"/>
                </a:ext>
              </a:extLst>
            </p:cNvPr>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 name="Google Shape;591;p54">
              <a:extLst>
                <a:ext uri="{FF2B5EF4-FFF2-40B4-BE49-F238E27FC236}">
                  <a16:creationId xmlns:a16="http://schemas.microsoft.com/office/drawing/2014/main" id="{5EB27E42-F2E6-4217-9625-89847D644A40}"/>
                </a:ext>
              </a:extLst>
            </p:cNvPr>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 name="Google Shape;592;p54">
              <a:extLst>
                <a:ext uri="{FF2B5EF4-FFF2-40B4-BE49-F238E27FC236}">
                  <a16:creationId xmlns:a16="http://schemas.microsoft.com/office/drawing/2014/main" id="{F47EEDC8-DDFE-4A58-8E59-386C38BF6F11}"/>
                </a:ext>
              </a:extLst>
            </p:cNvPr>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 name="Google Shape;593;p54">
              <a:extLst>
                <a:ext uri="{FF2B5EF4-FFF2-40B4-BE49-F238E27FC236}">
                  <a16:creationId xmlns:a16="http://schemas.microsoft.com/office/drawing/2014/main" id="{B3FFE081-FA78-4FA7-BEA4-A69A46968E89}"/>
                </a:ext>
              </a:extLst>
            </p:cNvPr>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 name="Google Shape;594;p54">
              <a:extLst>
                <a:ext uri="{FF2B5EF4-FFF2-40B4-BE49-F238E27FC236}">
                  <a16:creationId xmlns:a16="http://schemas.microsoft.com/office/drawing/2014/main" id="{A17E9F21-F04D-45BE-A663-FD3B55FD91A4}"/>
                </a:ext>
              </a:extLst>
            </p:cNvPr>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 name="Google Shape;595;p54">
              <a:extLst>
                <a:ext uri="{FF2B5EF4-FFF2-40B4-BE49-F238E27FC236}">
                  <a16:creationId xmlns:a16="http://schemas.microsoft.com/office/drawing/2014/main" id="{6D4F72DA-3CAF-4565-A257-FEFD05AF7D96}"/>
                </a:ext>
              </a:extLst>
            </p:cNvPr>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 name="Google Shape;596;p54">
              <a:extLst>
                <a:ext uri="{FF2B5EF4-FFF2-40B4-BE49-F238E27FC236}">
                  <a16:creationId xmlns:a16="http://schemas.microsoft.com/office/drawing/2014/main" id="{E7941172-3C96-450D-908F-836EAC530FC3}"/>
                </a:ext>
              </a:extLst>
            </p:cNvPr>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0" name="Google Shape;597;p54">
              <a:extLst>
                <a:ext uri="{FF2B5EF4-FFF2-40B4-BE49-F238E27FC236}">
                  <a16:creationId xmlns:a16="http://schemas.microsoft.com/office/drawing/2014/main" id="{76ABE68C-465B-46C6-9920-72D029C53394}"/>
                </a:ext>
              </a:extLst>
            </p:cNvPr>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1" name="Google Shape;598;p54">
              <a:extLst>
                <a:ext uri="{FF2B5EF4-FFF2-40B4-BE49-F238E27FC236}">
                  <a16:creationId xmlns:a16="http://schemas.microsoft.com/office/drawing/2014/main" id="{8073E67E-7F7C-47F8-BE34-752A6F02CCA8}"/>
                </a:ext>
              </a:extLst>
            </p:cNvPr>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 name="Google Shape;599;p54">
              <a:extLst>
                <a:ext uri="{FF2B5EF4-FFF2-40B4-BE49-F238E27FC236}">
                  <a16:creationId xmlns:a16="http://schemas.microsoft.com/office/drawing/2014/main" id="{2B717FBE-FA25-453B-B794-01EE5E096CFE}"/>
                </a:ext>
              </a:extLst>
            </p:cNvPr>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 name="Google Shape;600;p54">
              <a:extLst>
                <a:ext uri="{FF2B5EF4-FFF2-40B4-BE49-F238E27FC236}">
                  <a16:creationId xmlns:a16="http://schemas.microsoft.com/office/drawing/2014/main" id="{53783E34-0CCC-4F00-9BA2-17FAC79B6C82}"/>
                </a:ext>
              </a:extLst>
            </p:cNvPr>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 name="Google Shape;601;p54">
              <a:extLst>
                <a:ext uri="{FF2B5EF4-FFF2-40B4-BE49-F238E27FC236}">
                  <a16:creationId xmlns:a16="http://schemas.microsoft.com/office/drawing/2014/main" id="{187B3AFF-3C06-41F6-9D07-D065A9D2BEB0}"/>
                </a:ext>
              </a:extLst>
            </p:cNvPr>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 name="Google Shape;602;p54">
              <a:extLst>
                <a:ext uri="{FF2B5EF4-FFF2-40B4-BE49-F238E27FC236}">
                  <a16:creationId xmlns:a16="http://schemas.microsoft.com/office/drawing/2014/main" id="{C6C49A95-40E5-4F0A-9929-0334CB4E7D05}"/>
                </a:ext>
              </a:extLst>
            </p:cNvPr>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 name="Google Shape;603;p54">
              <a:extLst>
                <a:ext uri="{FF2B5EF4-FFF2-40B4-BE49-F238E27FC236}">
                  <a16:creationId xmlns:a16="http://schemas.microsoft.com/office/drawing/2014/main" id="{3F6B0034-144B-47DF-819C-872F76E94C87}"/>
                </a:ext>
              </a:extLst>
            </p:cNvPr>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7" name="Google Shape;604;p54">
              <a:extLst>
                <a:ext uri="{FF2B5EF4-FFF2-40B4-BE49-F238E27FC236}">
                  <a16:creationId xmlns:a16="http://schemas.microsoft.com/office/drawing/2014/main" id="{3DB2170E-F811-4FFA-81DE-A964FA6A4159}"/>
                </a:ext>
              </a:extLst>
            </p:cNvPr>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 name="Google Shape;605;p54">
              <a:extLst>
                <a:ext uri="{FF2B5EF4-FFF2-40B4-BE49-F238E27FC236}">
                  <a16:creationId xmlns:a16="http://schemas.microsoft.com/office/drawing/2014/main" id="{53B4852B-9F0E-4C34-99A8-DEBDB481E559}"/>
                </a:ext>
              </a:extLst>
            </p:cNvPr>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 name="Google Shape;606;p54">
              <a:extLst>
                <a:ext uri="{FF2B5EF4-FFF2-40B4-BE49-F238E27FC236}">
                  <a16:creationId xmlns:a16="http://schemas.microsoft.com/office/drawing/2014/main" id="{CB630E7A-C649-4503-AEB5-9CC81A9149E6}"/>
                </a:ext>
              </a:extLst>
            </p:cNvPr>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 name="Google Shape;607;p54">
              <a:extLst>
                <a:ext uri="{FF2B5EF4-FFF2-40B4-BE49-F238E27FC236}">
                  <a16:creationId xmlns:a16="http://schemas.microsoft.com/office/drawing/2014/main" id="{65C04C8B-9B2E-4197-8F40-CE1D64F3E818}"/>
                </a:ext>
              </a:extLst>
            </p:cNvPr>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 name="Google Shape;608;p54">
              <a:extLst>
                <a:ext uri="{FF2B5EF4-FFF2-40B4-BE49-F238E27FC236}">
                  <a16:creationId xmlns:a16="http://schemas.microsoft.com/office/drawing/2014/main" id="{2CC6939C-47DB-4764-88A0-91DEE978ACA2}"/>
                </a:ext>
              </a:extLst>
            </p:cNvPr>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2" name="Google Shape;609;p54">
              <a:extLst>
                <a:ext uri="{FF2B5EF4-FFF2-40B4-BE49-F238E27FC236}">
                  <a16:creationId xmlns:a16="http://schemas.microsoft.com/office/drawing/2014/main" id="{B56613D0-A947-4544-8690-BC7C2F9CFB7F}"/>
                </a:ext>
              </a:extLst>
            </p:cNvPr>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3" name="Google Shape;610;p54">
              <a:extLst>
                <a:ext uri="{FF2B5EF4-FFF2-40B4-BE49-F238E27FC236}">
                  <a16:creationId xmlns:a16="http://schemas.microsoft.com/office/drawing/2014/main" id="{00B2928E-D2AC-497D-9E48-3CE4601A8D81}"/>
                </a:ext>
              </a:extLst>
            </p:cNvPr>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4" name="Google Shape;611;p54">
              <a:extLst>
                <a:ext uri="{FF2B5EF4-FFF2-40B4-BE49-F238E27FC236}">
                  <a16:creationId xmlns:a16="http://schemas.microsoft.com/office/drawing/2014/main" id="{8812856E-8725-4E11-8A95-5D498434F474}"/>
                </a:ext>
              </a:extLst>
            </p:cNvPr>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5" name="Google Shape;612;p54">
              <a:extLst>
                <a:ext uri="{FF2B5EF4-FFF2-40B4-BE49-F238E27FC236}">
                  <a16:creationId xmlns:a16="http://schemas.microsoft.com/office/drawing/2014/main" id="{3B12D3B0-9FC2-44DC-BBAE-9EC9B320481A}"/>
                </a:ext>
              </a:extLst>
            </p:cNvPr>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6" name="Google Shape;613;p54">
              <a:extLst>
                <a:ext uri="{FF2B5EF4-FFF2-40B4-BE49-F238E27FC236}">
                  <a16:creationId xmlns:a16="http://schemas.microsoft.com/office/drawing/2014/main" id="{8229CCEA-692F-44A5-A22E-2DCC2362DDE3}"/>
                </a:ext>
              </a:extLst>
            </p:cNvPr>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7" name="Google Shape;614;p54">
              <a:extLst>
                <a:ext uri="{FF2B5EF4-FFF2-40B4-BE49-F238E27FC236}">
                  <a16:creationId xmlns:a16="http://schemas.microsoft.com/office/drawing/2014/main" id="{39EB0E95-FDC0-4B80-9018-0CDD0D6380D1}"/>
                </a:ext>
              </a:extLst>
            </p:cNvPr>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8" name="Google Shape;615;p54">
              <a:extLst>
                <a:ext uri="{FF2B5EF4-FFF2-40B4-BE49-F238E27FC236}">
                  <a16:creationId xmlns:a16="http://schemas.microsoft.com/office/drawing/2014/main" id="{FF3E32B2-35FE-4D6C-8E56-A3796FB80A98}"/>
                </a:ext>
              </a:extLst>
            </p:cNvPr>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9" name="Google Shape;616;p54">
              <a:extLst>
                <a:ext uri="{FF2B5EF4-FFF2-40B4-BE49-F238E27FC236}">
                  <a16:creationId xmlns:a16="http://schemas.microsoft.com/office/drawing/2014/main" id="{DE4A55FF-E76E-4D76-B59F-D54E6BC3EA93}"/>
                </a:ext>
              </a:extLst>
            </p:cNvPr>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40" name="Google Shape;617;p54">
              <a:extLst>
                <a:ext uri="{FF2B5EF4-FFF2-40B4-BE49-F238E27FC236}">
                  <a16:creationId xmlns:a16="http://schemas.microsoft.com/office/drawing/2014/main" id="{7DB18766-DDBC-47AC-8BEC-0093282E4FA7}"/>
                </a:ext>
              </a:extLst>
            </p:cNvPr>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41" name="Google Shape;618;p54">
              <a:extLst>
                <a:ext uri="{FF2B5EF4-FFF2-40B4-BE49-F238E27FC236}">
                  <a16:creationId xmlns:a16="http://schemas.microsoft.com/office/drawing/2014/main" id="{A7CDD5C8-B821-490E-AE2F-BE47EE1D1E17}"/>
                </a:ext>
              </a:extLst>
            </p:cNvPr>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42" name="Google Shape;619;p54">
              <a:extLst>
                <a:ext uri="{FF2B5EF4-FFF2-40B4-BE49-F238E27FC236}">
                  <a16:creationId xmlns:a16="http://schemas.microsoft.com/office/drawing/2014/main" id="{5DB019F7-9F60-495C-AC0C-148DE4C01702}"/>
                </a:ext>
              </a:extLst>
            </p:cNvPr>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43" name="Google Shape;620;p54">
              <a:extLst>
                <a:ext uri="{FF2B5EF4-FFF2-40B4-BE49-F238E27FC236}">
                  <a16:creationId xmlns:a16="http://schemas.microsoft.com/office/drawing/2014/main" id="{AA08C5A0-8E8D-4436-A5C2-17031208B090}"/>
                </a:ext>
              </a:extLst>
            </p:cNvPr>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44" name="Google Shape;621;p54">
              <a:extLst>
                <a:ext uri="{FF2B5EF4-FFF2-40B4-BE49-F238E27FC236}">
                  <a16:creationId xmlns:a16="http://schemas.microsoft.com/office/drawing/2014/main" id="{2F451FBA-4897-43E6-9F11-8D1CB8AE995C}"/>
                </a:ext>
              </a:extLst>
            </p:cNvPr>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45" name="Google Shape;622;p54">
              <a:extLst>
                <a:ext uri="{FF2B5EF4-FFF2-40B4-BE49-F238E27FC236}">
                  <a16:creationId xmlns:a16="http://schemas.microsoft.com/office/drawing/2014/main" id="{21377906-118F-4E1B-88D9-A880FD37854D}"/>
                </a:ext>
              </a:extLst>
            </p:cNvPr>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46" name="Google Shape;623;p54">
              <a:extLst>
                <a:ext uri="{FF2B5EF4-FFF2-40B4-BE49-F238E27FC236}">
                  <a16:creationId xmlns:a16="http://schemas.microsoft.com/office/drawing/2014/main" id="{C11BB4C7-7CE4-47B4-BAB2-06DE16EBEC86}"/>
                </a:ext>
              </a:extLst>
            </p:cNvPr>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47" name="Google Shape;624;p54">
              <a:extLst>
                <a:ext uri="{FF2B5EF4-FFF2-40B4-BE49-F238E27FC236}">
                  <a16:creationId xmlns:a16="http://schemas.microsoft.com/office/drawing/2014/main" id="{CC374446-1060-4A2C-82EE-01CDA1F3BC98}"/>
                </a:ext>
              </a:extLst>
            </p:cNvPr>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48" name="Google Shape;625;p54">
              <a:extLst>
                <a:ext uri="{FF2B5EF4-FFF2-40B4-BE49-F238E27FC236}">
                  <a16:creationId xmlns:a16="http://schemas.microsoft.com/office/drawing/2014/main" id="{C22049CA-C22E-44B4-B099-26119548DAAE}"/>
                </a:ext>
              </a:extLst>
            </p:cNvPr>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49" name="Google Shape;626;p54">
              <a:extLst>
                <a:ext uri="{FF2B5EF4-FFF2-40B4-BE49-F238E27FC236}">
                  <a16:creationId xmlns:a16="http://schemas.microsoft.com/office/drawing/2014/main" id="{D9A82A1F-470D-4764-ABC0-620062A3267F}"/>
                </a:ext>
              </a:extLst>
            </p:cNvPr>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0" name="Google Shape;627;p54">
              <a:extLst>
                <a:ext uri="{FF2B5EF4-FFF2-40B4-BE49-F238E27FC236}">
                  <a16:creationId xmlns:a16="http://schemas.microsoft.com/office/drawing/2014/main" id="{FD0783FD-2AF8-43B1-9555-1532A28A095B}"/>
                </a:ext>
              </a:extLst>
            </p:cNvPr>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1" name="Google Shape;628;p54">
              <a:extLst>
                <a:ext uri="{FF2B5EF4-FFF2-40B4-BE49-F238E27FC236}">
                  <a16:creationId xmlns:a16="http://schemas.microsoft.com/office/drawing/2014/main" id="{58AF1944-9F13-419C-93C8-9A2BAABDE28B}"/>
                </a:ext>
              </a:extLst>
            </p:cNvPr>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2" name="Google Shape;629;p54">
              <a:extLst>
                <a:ext uri="{FF2B5EF4-FFF2-40B4-BE49-F238E27FC236}">
                  <a16:creationId xmlns:a16="http://schemas.microsoft.com/office/drawing/2014/main" id="{E79AFB48-EC8D-4286-885D-26F50369C024}"/>
                </a:ext>
              </a:extLst>
            </p:cNvPr>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3" name="Google Shape;630;p54">
              <a:extLst>
                <a:ext uri="{FF2B5EF4-FFF2-40B4-BE49-F238E27FC236}">
                  <a16:creationId xmlns:a16="http://schemas.microsoft.com/office/drawing/2014/main" id="{4B5BAFA3-D8D9-4482-B3A7-47FAF5261EE6}"/>
                </a:ext>
              </a:extLst>
            </p:cNvPr>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4" name="Google Shape;631;p54">
              <a:extLst>
                <a:ext uri="{FF2B5EF4-FFF2-40B4-BE49-F238E27FC236}">
                  <a16:creationId xmlns:a16="http://schemas.microsoft.com/office/drawing/2014/main" id="{1C556208-4262-44F2-BE37-E22562CE6415}"/>
                </a:ext>
              </a:extLst>
            </p:cNvPr>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5" name="Google Shape;632;p54">
              <a:extLst>
                <a:ext uri="{FF2B5EF4-FFF2-40B4-BE49-F238E27FC236}">
                  <a16:creationId xmlns:a16="http://schemas.microsoft.com/office/drawing/2014/main" id="{9D62F83B-F57E-4C8C-A0DF-551959CBAC8B}"/>
                </a:ext>
              </a:extLst>
            </p:cNvPr>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6" name="Google Shape;633;p54">
              <a:extLst>
                <a:ext uri="{FF2B5EF4-FFF2-40B4-BE49-F238E27FC236}">
                  <a16:creationId xmlns:a16="http://schemas.microsoft.com/office/drawing/2014/main" id="{932C2B08-3F1D-4481-B30F-E01FE30D609D}"/>
                </a:ext>
              </a:extLst>
            </p:cNvPr>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7" name="Google Shape;634;p54">
              <a:extLst>
                <a:ext uri="{FF2B5EF4-FFF2-40B4-BE49-F238E27FC236}">
                  <a16:creationId xmlns:a16="http://schemas.microsoft.com/office/drawing/2014/main" id="{440E18A3-63D5-4A65-B566-3F5B3B4791A1}"/>
                </a:ext>
              </a:extLst>
            </p:cNvPr>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8" name="Google Shape;635;p54">
              <a:extLst>
                <a:ext uri="{FF2B5EF4-FFF2-40B4-BE49-F238E27FC236}">
                  <a16:creationId xmlns:a16="http://schemas.microsoft.com/office/drawing/2014/main" id="{8710A0E1-E7BB-498E-97D2-BCB96174C7D8}"/>
                </a:ext>
              </a:extLst>
            </p:cNvPr>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9" name="Google Shape;636;p54">
              <a:extLst>
                <a:ext uri="{FF2B5EF4-FFF2-40B4-BE49-F238E27FC236}">
                  <a16:creationId xmlns:a16="http://schemas.microsoft.com/office/drawing/2014/main" id="{A0C21F03-E943-40BC-B081-647A94E705B4}"/>
                </a:ext>
              </a:extLst>
            </p:cNvPr>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60" name="Google Shape;637;p54">
              <a:extLst>
                <a:ext uri="{FF2B5EF4-FFF2-40B4-BE49-F238E27FC236}">
                  <a16:creationId xmlns:a16="http://schemas.microsoft.com/office/drawing/2014/main" id="{C47E88B5-DAD3-4FD9-9600-0EC344796272}"/>
                </a:ext>
              </a:extLst>
            </p:cNvPr>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61" name="Google Shape;638;p54">
              <a:extLst>
                <a:ext uri="{FF2B5EF4-FFF2-40B4-BE49-F238E27FC236}">
                  <a16:creationId xmlns:a16="http://schemas.microsoft.com/office/drawing/2014/main" id="{BC7BB80C-C0AD-455E-891C-E3F9A908C7BC}"/>
                </a:ext>
              </a:extLst>
            </p:cNvPr>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62" name="Google Shape;639;p54">
              <a:extLst>
                <a:ext uri="{FF2B5EF4-FFF2-40B4-BE49-F238E27FC236}">
                  <a16:creationId xmlns:a16="http://schemas.microsoft.com/office/drawing/2014/main" id="{66E3460A-9AB0-4F61-9938-6B1DD9AF14DF}"/>
                </a:ext>
              </a:extLst>
            </p:cNvPr>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63" name="Google Shape;640;p54">
              <a:extLst>
                <a:ext uri="{FF2B5EF4-FFF2-40B4-BE49-F238E27FC236}">
                  <a16:creationId xmlns:a16="http://schemas.microsoft.com/office/drawing/2014/main" id="{408334BE-5490-4AF1-B5E3-AC27E92ADB63}"/>
                </a:ext>
              </a:extLst>
            </p:cNvPr>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64" name="Google Shape;641;p54">
              <a:extLst>
                <a:ext uri="{FF2B5EF4-FFF2-40B4-BE49-F238E27FC236}">
                  <a16:creationId xmlns:a16="http://schemas.microsoft.com/office/drawing/2014/main" id="{89EA6469-7A6F-4408-A7CF-483B2C0E6844}"/>
                </a:ext>
              </a:extLst>
            </p:cNvPr>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65" name="Google Shape;642;p54">
              <a:extLst>
                <a:ext uri="{FF2B5EF4-FFF2-40B4-BE49-F238E27FC236}">
                  <a16:creationId xmlns:a16="http://schemas.microsoft.com/office/drawing/2014/main" id="{106B3550-849E-4312-8D83-C71CB4CA79B3}"/>
                </a:ext>
              </a:extLst>
            </p:cNvPr>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66" name="Google Shape;643;p54">
              <a:extLst>
                <a:ext uri="{FF2B5EF4-FFF2-40B4-BE49-F238E27FC236}">
                  <a16:creationId xmlns:a16="http://schemas.microsoft.com/office/drawing/2014/main" id="{81E55F42-19A9-4BD7-BB92-3CBD88180903}"/>
                </a:ext>
              </a:extLst>
            </p:cNvPr>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67" name="Google Shape;644;p54">
              <a:extLst>
                <a:ext uri="{FF2B5EF4-FFF2-40B4-BE49-F238E27FC236}">
                  <a16:creationId xmlns:a16="http://schemas.microsoft.com/office/drawing/2014/main" id="{E7B3172F-38E1-47FE-A8B0-68F8BA2457D2}"/>
                </a:ext>
              </a:extLst>
            </p:cNvPr>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68" name="Google Shape;645;p54">
              <a:extLst>
                <a:ext uri="{FF2B5EF4-FFF2-40B4-BE49-F238E27FC236}">
                  <a16:creationId xmlns:a16="http://schemas.microsoft.com/office/drawing/2014/main" id="{B26CEFC7-9D23-4416-A86E-0F214EEC49E1}"/>
                </a:ext>
              </a:extLst>
            </p:cNvPr>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69" name="Google Shape;646;p54">
              <a:extLst>
                <a:ext uri="{FF2B5EF4-FFF2-40B4-BE49-F238E27FC236}">
                  <a16:creationId xmlns:a16="http://schemas.microsoft.com/office/drawing/2014/main" id="{AE90DA81-FBC2-4D02-A502-1AED7E2E9E24}"/>
                </a:ext>
              </a:extLst>
            </p:cNvPr>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70" name="Google Shape;647;p54">
              <a:extLst>
                <a:ext uri="{FF2B5EF4-FFF2-40B4-BE49-F238E27FC236}">
                  <a16:creationId xmlns:a16="http://schemas.microsoft.com/office/drawing/2014/main" id="{53D89DD4-1394-462E-9C50-2BDF3CC6502C}"/>
                </a:ext>
              </a:extLst>
            </p:cNvPr>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71" name="Google Shape;648;p54">
              <a:extLst>
                <a:ext uri="{FF2B5EF4-FFF2-40B4-BE49-F238E27FC236}">
                  <a16:creationId xmlns:a16="http://schemas.microsoft.com/office/drawing/2014/main" id="{29FC74CA-27F6-4441-B04F-C68AA0953867}"/>
                </a:ext>
              </a:extLst>
            </p:cNvPr>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72" name="Google Shape;649;p54">
              <a:extLst>
                <a:ext uri="{FF2B5EF4-FFF2-40B4-BE49-F238E27FC236}">
                  <a16:creationId xmlns:a16="http://schemas.microsoft.com/office/drawing/2014/main" id="{872A371A-69B4-4049-8E9C-AAFD08649500}"/>
                </a:ext>
              </a:extLst>
            </p:cNvPr>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73" name="Google Shape;650;p54">
              <a:extLst>
                <a:ext uri="{FF2B5EF4-FFF2-40B4-BE49-F238E27FC236}">
                  <a16:creationId xmlns:a16="http://schemas.microsoft.com/office/drawing/2014/main" id="{64211785-0EAA-450C-AE19-26A0BA9D0684}"/>
                </a:ext>
              </a:extLst>
            </p:cNvPr>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74" name="Google Shape;651;p54">
              <a:extLst>
                <a:ext uri="{FF2B5EF4-FFF2-40B4-BE49-F238E27FC236}">
                  <a16:creationId xmlns:a16="http://schemas.microsoft.com/office/drawing/2014/main" id="{F1266454-CF98-4459-B9E7-8B2566FB6F11}"/>
                </a:ext>
              </a:extLst>
            </p:cNvPr>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75" name="Google Shape;652;p54">
              <a:extLst>
                <a:ext uri="{FF2B5EF4-FFF2-40B4-BE49-F238E27FC236}">
                  <a16:creationId xmlns:a16="http://schemas.microsoft.com/office/drawing/2014/main" id="{14BB8ACD-CA02-41E2-8438-7961CD7929A7}"/>
                </a:ext>
              </a:extLst>
            </p:cNvPr>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grpSp>
      <p:grpSp>
        <p:nvGrpSpPr>
          <p:cNvPr id="76" name="Google Shape;653;p54">
            <a:extLst>
              <a:ext uri="{FF2B5EF4-FFF2-40B4-BE49-F238E27FC236}">
                <a16:creationId xmlns:a16="http://schemas.microsoft.com/office/drawing/2014/main" id="{F6D65EDF-7C20-4D55-BB29-63AC90E141C8}"/>
              </a:ext>
            </a:extLst>
          </p:cNvPr>
          <p:cNvGrpSpPr/>
          <p:nvPr/>
        </p:nvGrpSpPr>
        <p:grpSpPr>
          <a:xfrm>
            <a:off x="10945377" y="4280429"/>
            <a:ext cx="1349883" cy="2398776"/>
            <a:chOff x="31594325" y="12376475"/>
            <a:chExt cx="1114025" cy="2225925"/>
          </a:xfrm>
        </p:grpSpPr>
        <p:sp>
          <p:nvSpPr>
            <p:cNvPr id="77" name="Google Shape;654;p54">
              <a:extLst>
                <a:ext uri="{FF2B5EF4-FFF2-40B4-BE49-F238E27FC236}">
                  <a16:creationId xmlns:a16="http://schemas.microsoft.com/office/drawing/2014/main" id="{3EA3E2C9-4C22-4F88-8AAA-D233D56E61EF}"/>
                </a:ext>
              </a:extLst>
            </p:cNvPr>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78" name="Google Shape;655;p54">
              <a:extLst>
                <a:ext uri="{FF2B5EF4-FFF2-40B4-BE49-F238E27FC236}">
                  <a16:creationId xmlns:a16="http://schemas.microsoft.com/office/drawing/2014/main" id="{FD6F1FD3-1D37-42AC-B5B7-B45FABE9D3A0}"/>
                </a:ext>
              </a:extLst>
            </p:cNvPr>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79" name="Google Shape;656;p54">
              <a:extLst>
                <a:ext uri="{FF2B5EF4-FFF2-40B4-BE49-F238E27FC236}">
                  <a16:creationId xmlns:a16="http://schemas.microsoft.com/office/drawing/2014/main" id="{DA8FB396-E1F3-4D2F-BC9B-63E039338A3F}"/>
                </a:ext>
              </a:extLst>
            </p:cNvPr>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0" name="Google Shape;657;p54">
              <a:extLst>
                <a:ext uri="{FF2B5EF4-FFF2-40B4-BE49-F238E27FC236}">
                  <a16:creationId xmlns:a16="http://schemas.microsoft.com/office/drawing/2014/main" id="{2D586C24-17F0-49DF-990F-8876A53D0D76}"/>
                </a:ext>
              </a:extLst>
            </p:cNvPr>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1" name="Google Shape;658;p54">
              <a:extLst>
                <a:ext uri="{FF2B5EF4-FFF2-40B4-BE49-F238E27FC236}">
                  <a16:creationId xmlns:a16="http://schemas.microsoft.com/office/drawing/2014/main" id="{2DB1593D-ADCE-45F8-ADF1-66C0C97DF095}"/>
                </a:ext>
              </a:extLst>
            </p:cNvPr>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2" name="Google Shape;659;p54">
              <a:extLst>
                <a:ext uri="{FF2B5EF4-FFF2-40B4-BE49-F238E27FC236}">
                  <a16:creationId xmlns:a16="http://schemas.microsoft.com/office/drawing/2014/main" id="{245827FD-0503-4A1D-80B9-50F38BA48B62}"/>
                </a:ext>
              </a:extLst>
            </p:cNvPr>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3" name="Google Shape;660;p54">
              <a:extLst>
                <a:ext uri="{FF2B5EF4-FFF2-40B4-BE49-F238E27FC236}">
                  <a16:creationId xmlns:a16="http://schemas.microsoft.com/office/drawing/2014/main" id="{9187D368-A6A0-43D4-AFB5-08FEB9D2E995}"/>
                </a:ext>
              </a:extLst>
            </p:cNvPr>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4" name="Google Shape;661;p54">
              <a:extLst>
                <a:ext uri="{FF2B5EF4-FFF2-40B4-BE49-F238E27FC236}">
                  <a16:creationId xmlns:a16="http://schemas.microsoft.com/office/drawing/2014/main" id="{FD0FF3B6-DB6D-4B25-BDA3-625894F0111E}"/>
                </a:ext>
              </a:extLst>
            </p:cNvPr>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5" name="Google Shape;662;p54">
              <a:extLst>
                <a:ext uri="{FF2B5EF4-FFF2-40B4-BE49-F238E27FC236}">
                  <a16:creationId xmlns:a16="http://schemas.microsoft.com/office/drawing/2014/main" id="{8C3D708F-466E-404A-96B1-25C908A2F684}"/>
                </a:ext>
              </a:extLst>
            </p:cNvPr>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6" name="Google Shape;663;p54">
              <a:extLst>
                <a:ext uri="{FF2B5EF4-FFF2-40B4-BE49-F238E27FC236}">
                  <a16:creationId xmlns:a16="http://schemas.microsoft.com/office/drawing/2014/main" id="{87A9C653-751A-4148-BFD9-C00C9DA4206A}"/>
                </a:ext>
              </a:extLst>
            </p:cNvPr>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7" name="Google Shape;664;p54">
              <a:extLst>
                <a:ext uri="{FF2B5EF4-FFF2-40B4-BE49-F238E27FC236}">
                  <a16:creationId xmlns:a16="http://schemas.microsoft.com/office/drawing/2014/main" id="{09245149-1383-4002-A911-6797DEA7C86F}"/>
                </a:ext>
              </a:extLst>
            </p:cNvPr>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8" name="Google Shape;665;p54">
              <a:extLst>
                <a:ext uri="{FF2B5EF4-FFF2-40B4-BE49-F238E27FC236}">
                  <a16:creationId xmlns:a16="http://schemas.microsoft.com/office/drawing/2014/main" id="{5D20A83A-411F-4968-8B8E-DC32CACF93EE}"/>
                </a:ext>
              </a:extLst>
            </p:cNvPr>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9" name="Google Shape;666;p54">
              <a:extLst>
                <a:ext uri="{FF2B5EF4-FFF2-40B4-BE49-F238E27FC236}">
                  <a16:creationId xmlns:a16="http://schemas.microsoft.com/office/drawing/2014/main" id="{593775FD-A7BE-41AF-9C15-9AAFF3E656FC}"/>
                </a:ext>
              </a:extLst>
            </p:cNvPr>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0" name="Google Shape;667;p54">
              <a:extLst>
                <a:ext uri="{FF2B5EF4-FFF2-40B4-BE49-F238E27FC236}">
                  <a16:creationId xmlns:a16="http://schemas.microsoft.com/office/drawing/2014/main" id="{B5D2545D-9054-447F-BF19-CD8D9B1A1DA0}"/>
                </a:ext>
              </a:extLst>
            </p:cNvPr>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1" name="Google Shape;668;p54">
              <a:extLst>
                <a:ext uri="{FF2B5EF4-FFF2-40B4-BE49-F238E27FC236}">
                  <a16:creationId xmlns:a16="http://schemas.microsoft.com/office/drawing/2014/main" id="{71398F12-B7A5-4342-92A2-51B8EC4AC914}"/>
                </a:ext>
              </a:extLst>
            </p:cNvPr>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2" name="Google Shape;669;p54">
              <a:extLst>
                <a:ext uri="{FF2B5EF4-FFF2-40B4-BE49-F238E27FC236}">
                  <a16:creationId xmlns:a16="http://schemas.microsoft.com/office/drawing/2014/main" id="{0DADA78A-265A-4469-AB84-85BCBD1B68E4}"/>
                </a:ext>
              </a:extLst>
            </p:cNvPr>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3" name="Google Shape;670;p54">
              <a:extLst>
                <a:ext uri="{FF2B5EF4-FFF2-40B4-BE49-F238E27FC236}">
                  <a16:creationId xmlns:a16="http://schemas.microsoft.com/office/drawing/2014/main" id="{DB2744A7-3507-4D21-8D0C-6A1FA6C393B9}"/>
                </a:ext>
              </a:extLst>
            </p:cNvPr>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4" name="Google Shape;671;p54">
              <a:extLst>
                <a:ext uri="{FF2B5EF4-FFF2-40B4-BE49-F238E27FC236}">
                  <a16:creationId xmlns:a16="http://schemas.microsoft.com/office/drawing/2014/main" id="{B3FEF847-DC02-4E9C-8DA6-243A4B96B59D}"/>
                </a:ext>
              </a:extLst>
            </p:cNvPr>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5" name="Google Shape;672;p54">
              <a:extLst>
                <a:ext uri="{FF2B5EF4-FFF2-40B4-BE49-F238E27FC236}">
                  <a16:creationId xmlns:a16="http://schemas.microsoft.com/office/drawing/2014/main" id="{93416553-A209-4020-B2F1-8874980DEC95}"/>
                </a:ext>
              </a:extLst>
            </p:cNvPr>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6" name="Google Shape;673;p54">
              <a:extLst>
                <a:ext uri="{FF2B5EF4-FFF2-40B4-BE49-F238E27FC236}">
                  <a16:creationId xmlns:a16="http://schemas.microsoft.com/office/drawing/2014/main" id="{5A3E54ED-A3B6-4338-921B-D5D2325827E9}"/>
                </a:ext>
              </a:extLst>
            </p:cNvPr>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7" name="Google Shape;674;p54">
              <a:extLst>
                <a:ext uri="{FF2B5EF4-FFF2-40B4-BE49-F238E27FC236}">
                  <a16:creationId xmlns:a16="http://schemas.microsoft.com/office/drawing/2014/main" id="{DE9DFE39-7806-4EB1-B571-AD8A59DCA60A}"/>
                </a:ext>
              </a:extLst>
            </p:cNvPr>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8" name="Google Shape;675;p54">
              <a:extLst>
                <a:ext uri="{FF2B5EF4-FFF2-40B4-BE49-F238E27FC236}">
                  <a16:creationId xmlns:a16="http://schemas.microsoft.com/office/drawing/2014/main" id="{AD9D098E-5EA7-4089-B239-CD56E7B2A971}"/>
                </a:ext>
              </a:extLst>
            </p:cNvPr>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9" name="Google Shape;676;p54">
              <a:extLst>
                <a:ext uri="{FF2B5EF4-FFF2-40B4-BE49-F238E27FC236}">
                  <a16:creationId xmlns:a16="http://schemas.microsoft.com/office/drawing/2014/main" id="{13287A8F-E3E1-4F2B-8951-C50C0C7C684D}"/>
                </a:ext>
              </a:extLst>
            </p:cNvPr>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0" name="Google Shape;677;p54">
              <a:extLst>
                <a:ext uri="{FF2B5EF4-FFF2-40B4-BE49-F238E27FC236}">
                  <a16:creationId xmlns:a16="http://schemas.microsoft.com/office/drawing/2014/main" id="{53718A83-0641-4CC3-87A8-B780F31DA131}"/>
                </a:ext>
              </a:extLst>
            </p:cNvPr>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1" name="Google Shape;678;p54">
              <a:extLst>
                <a:ext uri="{FF2B5EF4-FFF2-40B4-BE49-F238E27FC236}">
                  <a16:creationId xmlns:a16="http://schemas.microsoft.com/office/drawing/2014/main" id="{99D203B4-AC54-4F48-AA0C-3BF00CD06D2D}"/>
                </a:ext>
              </a:extLst>
            </p:cNvPr>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2" name="Google Shape;679;p54">
              <a:extLst>
                <a:ext uri="{FF2B5EF4-FFF2-40B4-BE49-F238E27FC236}">
                  <a16:creationId xmlns:a16="http://schemas.microsoft.com/office/drawing/2014/main" id="{688AD836-6B16-4C14-907A-D53B5CE46738}"/>
                </a:ext>
              </a:extLst>
            </p:cNvPr>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3" name="Google Shape;680;p54">
              <a:extLst>
                <a:ext uri="{FF2B5EF4-FFF2-40B4-BE49-F238E27FC236}">
                  <a16:creationId xmlns:a16="http://schemas.microsoft.com/office/drawing/2014/main" id="{32EBD19D-1905-4B00-A116-769A3B3755D4}"/>
                </a:ext>
              </a:extLst>
            </p:cNvPr>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4" name="Google Shape;681;p54">
              <a:extLst>
                <a:ext uri="{FF2B5EF4-FFF2-40B4-BE49-F238E27FC236}">
                  <a16:creationId xmlns:a16="http://schemas.microsoft.com/office/drawing/2014/main" id="{4C937E35-740E-414C-928C-57169A23D830}"/>
                </a:ext>
              </a:extLst>
            </p:cNvPr>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5" name="Google Shape;682;p54">
              <a:extLst>
                <a:ext uri="{FF2B5EF4-FFF2-40B4-BE49-F238E27FC236}">
                  <a16:creationId xmlns:a16="http://schemas.microsoft.com/office/drawing/2014/main" id="{4FE7999F-ABDB-4372-AF3A-213C7CFA15E4}"/>
                </a:ext>
              </a:extLst>
            </p:cNvPr>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6" name="Google Shape;683;p54">
              <a:extLst>
                <a:ext uri="{FF2B5EF4-FFF2-40B4-BE49-F238E27FC236}">
                  <a16:creationId xmlns:a16="http://schemas.microsoft.com/office/drawing/2014/main" id="{005406BB-1FE3-4A01-B6F8-F542B75F43E6}"/>
                </a:ext>
              </a:extLst>
            </p:cNvPr>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7" name="Google Shape;684;p54">
              <a:extLst>
                <a:ext uri="{FF2B5EF4-FFF2-40B4-BE49-F238E27FC236}">
                  <a16:creationId xmlns:a16="http://schemas.microsoft.com/office/drawing/2014/main" id="{68171637-F1BE-43D5-9F65-CB07F5EA5FCD}"/>
                </a:ext>
              </a:extLst>
            </p:cNvPr>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8" name="Google Shape;685;p54">
              <a:extLst>
                <a:ext uri="{FF2B5EF4-FFF2-40B4-BE49-F238E27FC236}">
                  <a16:creationId xmlns:a16="http://schemas.microsoft.com/office/drawing/2014/main" id="{F63B76DF-6308-4022-85BE-CFDAB4548593}"/>
                </a:ext>
              </a:extLst>
            </p:cNvPr>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9" name="Google Shape;686;p54">
              <a:extLst>
                <a:ext uri="{FF2B5EF4-FFF2-40B4-BE49-F238E27FC236}">
                  <a16:creationId xmlns:a16="http://schemas.microsoft.com/office/drawing/2014/main" id="{4813D9E3-1F4D-4DAB-844D-88C7A0CCBD17}"/>
                </a:ext>
              </a:extLst>
            </p:cNvPr>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10" name="Google Shape;687;p54">
              <a:extLst>
                <a:ext uri="{FF2B5EF4-FFF2-40B4-BE49-F238E27FC236}">
                  <a16:creationId xmlns:a16="http://schemas.microsoft.com/office/drawing/2014/main" id="{00073794-6E2E-4DB2-A1F4-B5BAF6F085A2}"/>
                </a:ext>
              </a:extLst>
            </p:cNvPr>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11" name="Google Shape;688;p54">
              <a:extLst>
                <a:ext uri="{FF2B5EF4-FFF2-40B4-BE49-F238E27FC236}">
                  <a16:creationId xmlns:a16="http://schemas.microsoft.com/office/drawing/2014/main" id="{601158B2-8B96-40C5-9585-2FD638697E85}"/>
                </a:ext>
              </a:extLst>
            </p:cNvPr>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12" name="Google Shape;689;p54">
              <a:extLst>
                <a:ext uri="{FF2B5EF4-FFF2-40B4-BE49-F238E27FC236}">
                  <a16:creationId xmlns:a16="http://schemas.microsoft.com/office/drawing/2014/main" id="{EF7B2352-EAE6-4400-80D7-4F38ACA5B796}"/>
                </a:ext>
              </a:extLst>
            </p:cNvPr>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13" name="Google Shape;690;p54">
              <a:extLst>
                <a:ext uri="{FF2B5EF4-FFF2-40B4-BE49-F238E27FC236}">
                  <a16:creationId xmlns:a16="http://schemas.microsoft.com/office/drawing/2014/main" id="{01036105-5A8D-4A6A-AFA8-AEABC44ECC00}"/>
                </a:ext>
              </a:extLst>
            </p:cNvPr>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14" name="Google Shape;691;p54">
              <a:extLst>
                <a:ext uri="{FF2B5EF4-FFF2-40B4-BE49-F238E27FC236}">
                  <a16:creationId xmlns:a16="http://schemas.microsoft.com/office/drawing/2014/main" id="{F060F644-F4F2-4FB7-AF25-E8BA0F057E00}"/>
                </a:ext>
              </a:extLst>
            </p:cNvPr>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15" name="Google Shape;692;p54">
              <a:extLst>
                <a:ext uri="{FF2B5EF4-FFF2-40B4-BE49-F238E27FC236}">
                  <a16:creationId xmlns:a16="http://schemas.microsoft.com/office/drawing/2014/main" id="{BC2768A4-F026-4305-AA0F-415009723567}"/>
                </a:ext>
              </a:extLst>
            </p:cNvPr>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16" name="Google Shape;693;p54">
              <a:extLst>
                <a:ext uri="{FF2B5EF4-FFF2-40B4-BE49-F238E27FC236}">
                  <a16:creationId xmlns:a16="http://schemas.microsoft.com/office/drawing/2014/main" id="{7B570EA8-8FD8-47E7-89E4-F476782DC540}"/>
                </a:ext>
              </a:extLst>
            </p:cNvPr>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17" name="Google Shape;694;p54">
              <a:extLst>
                <a:ext uri="{FF2B5EF4-FFF2-40B4-BE49-F238E27FC236}">
                  <a16:creationId xmlns:a16="http://schemas.microsoft.com/office/drawing/2014/main" id="{8C500E13-841F-4375-8806-9CCEF05E69CE}"/>
                </a:ext>
              </a:extLst>
            </p:cNvPr>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18" name="Google Shape;695;p54">
              <a:extLst>
                <a:ext uri="{FF2B5EF4-FFF2-40B4-BE49-F238E27FC236}">
                  <a16:creationId xmlns:a16="http://schemas.microsoft.com/office/drawing/2014/main" id="{1CFEDBE6-C132-44EC-B3D7-4B8E46429155}"/>
                </a:ext>
              </a:extLst>
            </p:cNvPr>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19" name="Google Shape;696;p54">
              <a:extLst>
                <a:ext uri="{FF2B5EF4-FFF2-40B4-BE49-F238E27FC236}">
                  <a16:creationId xmlns:a16="http://schemas.microsoft.com/office/drawing/2014/main" id="{4A377C94-E7B4-492E-A4FD-A2850D104094}"/>
                </a:ext>
              </a:extLst>
            </p:cNvPr>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0" name="Google Shape;697;p54">
              <a:extLst>
                <a:ext uri="{FF2B5EF4-FFF2-40B4-BE49-F238E27FC236}">
                  <a16:creationId xmlns:a16="http://schemas.microsoft.com/office/drawing/2014/main" id="{584139E8-D89A-4D8D-A543-0DCCD6A1D8F1}"/>
                </a:ext>
              </a:extLst>
            </p:cNvPr>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1" name="Google Shape;698;p54">
              <a:extLst>
                <a:ext uri="{FF2B5EF4-FFF2-40B4-BE49-F238E27FC236}">
                  <a16:creationId xmlns:a16="http://schemas.microsoft.com/office/drawing/2014/main" id="{7F651A23-B270-4F1B-9E52-7A993E26089C}"/>
                </a:ext>
              </a:extLst>
            </p:cNvPr>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2" name="Google Shape;699;p54">
              <a:extLst>
                <a:ext uri="{FF2B5EF4-FFF2-40B4-BE49-F238E27FC236}">
                  <a16:creationId xmlns:a16="http://schemas.microsoft.com/office/drawing/2014/main" id="{20A210AB-1921-4068-82AD-25FB6CF3F690}"/>
                </a:ext>
              </a:extLst>
            </p:cNvPr>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3" name="Google Shape;700;p54">
              <a:extLst>
                <a:ext uri="{FF2B5EF4-FFF2-40B4-BE49-F238E27FC236}">
                  <a16:creationId xmlns:a16="http://schemas.microsoft.com/office/drawing/2014/main" id="{2308568E-8265-4EF3-8936-4D404668C014}"/>
                </a:ext>
              </a:extLst>
            </p:cNvPr>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4" name="Google Shape;701;p54">
              <a:extLst>
                <a:ext uri="{FF2B5EF4-FFF2-40B4-BE49-F238E27FC236}">
                  <a16:creationId xmlns:a16="http://schemas.microsoft.com/office/drawing/2014/main" id="{82AA0E2D-975C-4A9A-B958-56F171963B27}"/>
                </a:ext>
              </a:extLst>
            </p:cNvPr>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5" name="Google Shape;702;p54">
              <a:extLst>
                <a:ext uri="{FF2B5EF4-FFF2-40B4-BE49-F238E27FC236}">
                  <a16:creationId xmlns:a16="http://schemas.microsoft.com/office/drawing/2014/main" id="{7032AD3A-116A-4372-8271-8D8AE608DBB8}"/>
                </a:ext>
              </a:extLst>
            </p:cNvPr>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6" name="Google Shape;703;p54">
              <a:extLst>
                <a:ext uri="{FF2B5EF4-FFF2-40B4-BE49-F238E27FC236}">
                  <a16:creationId xmlns:a16="http://schemas.microsoft.com/office/drawing/2014/main" id="{2BF3AB3D-6658-4371-99FD-A723A2918EA1}"/>
                </a:ext>
              </a:extLst>
            </p:cNvPr>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7" name="Google Shape;704;p54">
              <a:extLst>
                <a:ext uri="{FF2B5EF4-FFF2-40B4-BE49-F238E27FC236}">
                  <a16:creationId xmlns:a16="http://schemas.microsoft.com/office/drawing/2014/main" id="{CAB3CC9A-D012-4884-A333-AD11B4A5D8CF}"/>
                </a:ext>
              </a:extLst>
            </p:cNvPr>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8" name="Google Shape;705;p54">
              <a:extLst>
                <a:ext uri="{FF2B5EF4-FFF2-40B4-BE49-F238E27FC236}">
                  <a16:creationId xmlns:a16="http://schemas.microsoft.com/office/drawing/2014/main" id="{41037EF4-1C70-43D4-96C2-621DE75011EF}"/>
                </a:ext>
              </a:extLst>
            </p:cNvPr>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9" name="Google Shape;706;p54">
              <a:extLst>
                <a:ext uri="{FF2B5EF4-FFF2-40B4-BE49-F238E27FC236}">
                  <a16:creationId xmlns:a16="http://schemas.microsoft.com/office/drawing/2014/main" id="{2C86CD08-17A1-462C-93A6-41257C6F7BE8}"/>
                </a:ext>
              </a:extLst>
            </p:cNvPr>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30" name="Google Shape;707;p54">
              <a:extLst>
                <a:ext uri="{FF2B5EF4-FFF2-40B4-BE49-F238E27FC236}">
                  <a16:creationId xmlns:a16="http://schemas.microsoft.com/office/drawing/2014/main" id="{2BFD24BA-A05D-4551-9E0C-4459A9AFCFC0}"/>
                </a:ext>
              </a:extLst>
            </p:cNvPr>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31" name="Google Shape;708;p54">
              <a:extLst>
                <a:ext uri="{FF2B5EF4-FFF2-40B4-BE49-F238E27FC236}">
                  <a16:creationId xmlns:a16="http://schemas.microsoft.com/office/drawing/2014/main" id="{2A206D25-2549-4FE0-8509-DC3C69C251D8}"/>
                </a:ext>
              </a:extLst>
            </p:cNvPr>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grpSp>
      <p:grpSp>
        <p:nvGrpSpPr>
          <p:cNvPr id="132" name="Google Shape;3394;p93">
            <a:extLst>
              <a:ext uri="{FF2B5EF4-FFF2-40B4-BE49-F238E27FC236}">
                <a16:creationId xmlns:a16="http://schemas.microsoft.com/office/drawing/2014/main" id="{D38A281A-BC95-48EA-88B3-4B8B4876DCEA}"/>
              </a:ext>
            </a:extLst>
          </p:cNvPr>
          <p:cNvGrpSpPr/>
          <p:nvPr/>
        </p:nvGrpSpPr>
        <p:grpSpPr>
          <a:xfrm>
            <a:off x="8009" y="4825619"/>
            <a:ext cx="3825819" cy="1969233"/>
            <a:chOff x="729721" y="2324824"/>
            <a:chExt cx="4162797" cy="2461464"/>
          </a:xfrm>
        </p:grpSpPr>
        <p:grpSp>
          <p:nvGrpSpPr>
            <p:cNvPr id="133" name="Google Shape;3395;p93">
              <a:extLst>
                <a:ext uri="{FF2B5EF4-FFF2-40B4-BE49-F238E27FC236}">
                  <a16:creationId xmlns:a16="http://schemas.microsoft.com/office/drawing/2014/main" id="{0DCF9641-143D-4AE0-98B9-0633B871ACAF}"/>
                </a:ext>
              </a:extLst>
            </p:cNvPr>
            <p:cNvGrpSpPr/>
            <p:nvPr/>
          </p:nvGrpSpPr>
          <p:grpSpPr>
            <a:xfrm>
              <a:off x="3737906" y="2787796"/>
              <a:ext cx="759330" cy="1436335"/>
              <a:chOff x="7784225" y="2854166"/>
              <a:chExt cx="1017459" cy="1924608"/>
            </a:xfrm>
          </p:grpSpPr>
          <p:sp>
            <p:nvSpPr>
              <p:cNvPr id="287" name="Google Shape;3396;p93">
                <a:extLst>
                  <a:ext uri="{FF2B5EF4-FFF2-40B4-BE49-F238E27FC236}">
                    <a16:creationId xmlns:a16="http://schemas.microsoft.com/office/drawing/2014/main" id="{021EA4BD-EFDA-494E-86CD-CF1CCAB554D8}"/>
                  </a:ext>
                </a:extLst>
              </p:cNvPr>
              <p:cNvSpPr/>
              <p:nvPr/>
            </p:nvSpPr>
            <p:spPr>
              <a:xfrm>
                <a:off x="8281309" y="4441221"/>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8" name="Google Shape;3397;p93">
                <a:extLst>
                  <a:ext uri="{FF2B5EF4-FFF2-40B4-BE49-F238E27FC236}">
                    <a16:creationId xmlns:a16="http://schemas.microsoft.com/office/drawing/2014/main" id="{123C91A3-4052-4357-9735-2787CA5E1A11}"/>
                  </a:ext>
                </a:extLst>
              </p:cNvPr>
              <p:cNvSpPr/>
              <p:nvPr/>
            </p:nvSpPr>
            <p:spPr>
              <a:xfrm>
                <a:off x="8266881" y="4287282"/>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9" name="Google Shape;3398;p93">
                <a:extLst>
                  <a:ext uri="{FF2B5EF4-FFF2-40B4-BE49-F238E27FC236}">
                    <a16:creationId xmlns:a16="http://schemas.microsoft.com/office/drawing/2014/main" id="{B9CC80EF-CD14-476B-AE00-51BA16123CF9}"/>
                  </a:ext>
                </a:extLst>
              </p:cNvPr>
              <p:cNvSpPr/>
              <p:nvPr/>
            </p:nvSpPr>
            <p:spPr>
              <a:xfrm>
                <a:off x="8113733" y="2856936"/>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0" name="Google Shape;3399;p93">
                <a:extLst>
                  <a:ext uri="{FF2B5EF4-FFF2-40B4-BE49-F238E27FC236}">
                    <a16:creationId xmlns:a16="http://schemas.microsoft.com/office/drawing/2014/main" id="{58EFCED6-0EF2-49F3-B5AD-ECEB260A59E2}"/>
                  </a:ext>
                </a:extLst>
              </p:cNvPr>
              <p:cNvSpPr/>
              <p:nvPr/>
            </p:nvSpPr>
            <p:spPr>
              <a:xfrm>
                <a:off x="7795436" y="3010875"/>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1" name="Google Shape;3400;p93">
                <a:extLst>
                  <a:ext uri="{FF2B5EF4-FFF2-40B4-BE49-F238E27FC236}">
                    <a16:creationId xmlns:a16="http://schemas.microsoft.com/office/drawing/2014/main" id="{73171D5D-BC3E-44E5-80AD-D14A34D052FE}"/>
                  </a:ext>
                </a:extLst>
              </p:cNvPr>
              <p:cNvSpPr/>
              <p:nvPr/>
            </p:nvSpPr>
            <p:spPr>
              <a:xfrm>
                <a:off x="8314967" y="2854166"/>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2" name="Google Shape;3401;p93">
                <a:extLst>
                  <a:ext uri="{FF2B5EF4-FFF2-40B4-BE49-F238E27FC236}">
                    <a16:creationId xmlns:a16="http://schemas.microsoft.com/office/drawing/2014/main" id="{E6D4FDA8-94F9-4A38-A419-EBC44074A754}"/>
                  </a:ext>
                </a:extLst>
              </p:cNvPr>
              <p:cNvSpPr/>
              <p:nvPr/>
            </p:nvSpPr>
            <p:spPr>
              <a:xfrm>
                <a:off x="7784225" y="3353229"/>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3" name="Google Shape;3402;p93">
                <a:extLst>
                  <a:ext uri="{FF2B5EF4-FFF2-40B4-BE49-F238E27FC236}">
                    <a16:creationId xmlns:a16="http://schemas.microsoft.com/office/drawing/2014/main" id="{AC2B919E-22F0-4860-8915-5FE4AE1B871C}"/>
                  </a:ext>
                </a:extLst>
              </p:cNvPr>
              <p:cNvSpPr/>
              <p:nvPr/>
            </p:nvSpPr>
            <p:spPr>
              <a:xfrm>
                <a:off x="7934155" y="2898613"/>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4" name="Google Shape;3403;p93">
                <a:extLst>
                  <a:ext uri="{FF2B5EF4-FFF2-40B4-BE49-F238E27FC236}">
                    <a16:creationId xmlns:a16="http://schemas.microsoft.com/office/drawing/2014/main" id="{E2195A7A-9066-4490-A59B-8A04BDF359DC}"/>
                  </a:ext>
                </a:extLst>
              </p:cNvPr>
              <p:cNvSpPr/>
              <p:nvPr/>
            </p:nvSpPr>
            <p:spPr>
              <a:xfrm>
                <a:off x="8355061" y="3649870"/>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5" name="Google Shape;3404;p93">
                <a:extLst>
                  <a:ext uri="{FF2B5EF4-FFF2-40B4-BE49-F238E27FC236}">
                    <a16:creationId xmlns:a16="http://schemas.microsoft.com/office/drawing/2014/main" id="{5B1665E8-3AE6-4634-9E8B-D3431D198F63}"/>
                  </a:ext>
                </a:extLst>
              </p:cNvPr>
              <p:cNvSpPr/>
              <p:nvPr/>
            </p:nvSpPr>
            <p:spPr>
              <a:xfrm>
                <a:off x="8375925" y="4021081"/>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6" name="Google Shape;3405;p93">
                <a:extLst>
                  <a:ext uri="{FF2B5EF4-FFF2-40B4-BE49-F238E27FC236}">
                    <a16:creationId xmlns:a16="http://schemas.microsoft.com/office/drawing/2014/main" id="{739DF0C4-ECAD-4208-813D-2CFFC64B391B}"/>
                  </a:ext>
                </a:extLst>
              </p:cNvPr>
              <p:cNvSpPr/>
              <p:nvPr/>
            </p:nvSpPr>
            <p:spPr>
              <a:xfrm>
                <a:off x="8324595" y="3071016"/>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7" name="Google Shape;3406;p93">
                <a:extLst>
                  <a:ext uri="{FF2B5EF4-FFF2-40B4-BE49-F238E27FC236}">
                    <a16:creationId xmlns:a16="http://schemas.microsoft.com/office/drawing/2014/main" id="{39E4B249-3CB0-4DB9-866D-62081EB39D7D}"/>
                  </a:ext>
                </a:extLst>
              </p:cNvPr>
              <p:cNvSpPr/>
              <p:nvPr/>
            </p:nvSpPr>
            <p:spPr>
              <a:xfrm>
                <a:off x="8339023" y="3346001"/>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8" name="Google Shape;3407;p93">
                <a:extLst>
                  <a:ext uri="{FF2B5EF4-FFF2-40B4-BE49-F238E27FC236}">
                    <a16:creationId xmlns:a16="http://schemas.microsoft.com/office/drawing/2014/main" id="{20B643E8-0370-47AC-A460-1195532736FA}"/>
                  </a:ext>
                </a:extLst>
              </p:cNvPr>
              <p:cNvSpPr/>
              <p:nvPr/>
            </p:nvSpPr>
            <p:spPr>
              <a:xfrm>
                <a:off x="8388745" y="4287282"/>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9" name="Google Shape;3408;p93">
                <a:extLst>
                  <a:ext uri="{FF2B5EF4-FFF2-40B4-BE49-F238E27FC236}">
                    <a16:creationId xmlns:a16="http://schemas.microsoft.com/office/drawing/2014/main" id="{919A8264-4ECB-4F9E-8F02-2B8FB576ABBC}"/>
                  </a:ext>
                </a:extLst>
              </p:cNvPr>
              <p:cNvSpPr/>
              <p:nvPr/>
            </p:nvSpPr>
            <p:spPr>
              <a:xfrm>
                <a:off x="7975831" y="4187048"/>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0" name="Google Shape;3409;p93">
                <a:extLst>
                  <a:ext uri="{FF2B5EF4-FFF2-40B4-BE49-F238E27FC236}">
                    <a16:creationId xmlns:a16="http://schemas.microsoft.com/office/drawing/2014/main" id="{9023330C-8ECA-4E4C-8135-C6AE0E807E2B}"/>
                  </a:ext>
                </a:extLst>
              </p:cNvPr>
              <p:cNvSpPr/>
              <p:nvPr/>
            </p:nvSpPr>
            <p:spPr>
              <a:xfrm>
                <a:off x="7805855" y="3721221"/>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1" name="Google Shape;3410;p93">
                <a:extLst>
                  <a:ext uri="{FF2B5EF4-FFF2-40B4-BE49-F238E27FC236}">
                    <a16:creationId xmlns:a16="http://schemas.microsoft.com/office/drawing/2014/main" id="{4486F9B8-EA54-42FF-B35E-A553C2B65463}"/>
                  </a:ext>
                </a:extLst>
              </p:cNvPr>
              <p:cNvSpPr/>
              <p:nvPr/>
            </p:nvSpPr>
            <p:spPr>
              <a:xfrm>
                <a:off x="8426412" y="2915468"/>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2" name="Google Shape;3411;p93">
                <a:extLst>
                  <a:ext uri="{FF2B5EF4-FFF2-40B4-BE49-F238E27FC236}">
                    <a16:creationId xmlns:a16="http://schemas.microsoft.com/office/drawing/2014/main" id="{6267348A-DE6D-4296-A778-F9D4EE542256}"/>
                  </a:ext>
                </a:extLst>
              </p:cNvPr>
              <p:cNvSpPr/>
              <p:nvPr/>
            </p:nvSpPr>
            <p:spPr>
              <a:xfrm>
                <a:off x="8355878" y="2854536"/>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3" name="Google Shape;3412;p93">
                <a:extLst>
                  <a:ext uri="{FF2B5EF4-FFF2-40B4-BE49-F238E27FC236}">
                    <a16:creationId xmlns:a16="http://schemas.microsoft.com/office/drawing/2014/main" id="{7CC809BA-7689-4C63-B42F-62832B994755}"/>
                  </a:ext>
                </a:extLst>
              </p:cNvPr>
              <p:cNvSpPr/>
              <p:nvPr/>
            </p:nvSpPr>
            <p:spPr>
              <a:xfrm>
                <a:off x="8449677" y="3710802"/>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4" name="Google Shape;3413;p93">
                <a:extLst>
                  <a:ext uri="{FF2B5EF4-FFF2-40B4-BE49-F238E27FC236}">
                    <a16:creationId xmlns:a16="http://schemas.microsoft.com/office/drawing/2014/main" id="{E85B1ED9-42DA-48A9-8B96-3116820A1187}"/>
                  </a:ext>
                </a:extLst>
              </p:cNvPr>
              <p:cNvSpPr/>
              <p:nvPr/>
            </p:nvSpPr>
            <p:spPr>
              <a:xfrm>
                <a:off x="8484152" y="3106283"/>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5" name="Google Shape;3414;p93">
                <a:extLst>
                  <a:ext uri="{FF2B5EF4-FFF2-40B4-BE49-F238E27FC236}">
                    <a16:creationId xmlns:a16="http://schemas.microsoft.com/office/drawing/2014/main" id="{E8B4916F-0A12-4F8A-A701-268BA77EF16F}"/>
                  </a:ext>
                </a:extLst>
              </p:cNvPr>
              <p:cNvSpPr/>
              <p:nvPr/>
            </p:nvSpPr>
            <p:spPr>
              <a:xfrm>
                <a:off x="8411192" y="4090849"/>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6" name="Google Shape;3415;p93">
                <a:extLst>
                  <a:ext uri="{FF2B5EF4-FFF2-40B4-BE49-F238E27FC236}">
                    <a16:creationId xmlns:a16="http://schemas.microsoft.com/office/drawing/2014/main" id="{284BC053-D178-4F21-A3F6-B2974544227C}"/>
                  </a:ext>
                </a:extLst>
              </p:cNvPr>
              <p:cNvSpPr/>
              <p:nvPr/>
            </p:nvSpPr>
            <p:spPr>
              <a:xfrm>
                <a:off x="8496972" y="3434208"/>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7" name="Google Shape;3416;p93">
                <a:extLst>
                  <a:ext uri="{FF2B5EF4-FFF2-40B4-BE49-F238E27FC236}">
                    <a16:creationId xmlns:a16="http://schemas.microsoft.com/office/drawing/2014/main" id="{57F619CD-025B-44BC-A37E-78B00F7E9726}"/>
                  </a:ext>
                </a:extLst>
              </p:cNvPr>
              <p:cNvSpPr/>
              <p:nvPr/>
            </p:nvSpPr>
            <p:spPr>
              <a:xfrm>
                <a:off x="8328604" y="3729240"/>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8" name="Google Shape;3417;p93">
                <a:extLst>
                  <a:ext uri="{FF2B5EF4-FFF2-40B4-BE49-F238E27FC236}">
                    <a16:creationId xmlns:a16="http://schemas.microsoft.com/office/drawing/2014/main" id="{04BA1371-8CE9-4C2A-8CA5-EF3756CA28F1}"/>
                  </a:ext>
                </a:extLst>
              </p:cNvPr>
              <p:cNvSpPr/>
              <p:nvPr/>
            </p:nvSpPr>
            <p:spPr>
              <a:xfrm>
                <a:off x="8311775" y="3427798"/>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9" name="Google Shape;3418;p93">
                <a:extLst>
                  <a:ext uri="{FF2B5EF4-FFF2-40B4-BE49-F238E27FC236}">
                    <a16:creationId xmlns:a16="http://schemas.microsoft.com/office/drawing/2014/main" id="{0ADFC19E-3F51-4078-BB39-FF27D3A78D86}"/>
                  </a:ext>
                </a:extLst>
              </p:cNvPr>
              <p:cNvSpPr/>
              <p:nvPr/>
            </p:nvSpPr>
            <p:spPr>
              <a:xfrm>
                <a:off x="8285318" y="2854984"/>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0" name="Google Shape;3419;p93">
                <a:extLst>
                  <a:ext uri="{FF2B5EF4-FFF2-40B4-BE49-F238E27FC236}">
                    <a16:creationId xmlns:a16="http://schemas.microsoft.com/office/drawing/2014/main" id="{DFA105DC-89F6-4333-873B-8402491B4DD4}"/>
                  </a:ext>
                </a:extLst>
              </p:cNvPr>
              <p:cNvSpPr/>
              <p:nvPr/>
            </p:nvSpPr>
            <p:spPr>
              <a:xfrm>
                <a:off x="8351051" y="4071594"/>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1" name="Google Shape;3420;p93">
                <a:extLst>
                  <a:ext uri="{FF2B5EF4-FFF2-40B4-BE49-F238E27FC236}">
                    <a16:creationId xmlns:a16="http://schemas.microsoft.com/office/drawing/2014/main" id="{C238C48B-71F4-4B0F-92BA-CE6FDD0C0B0C}"/>
                  </a:ext>
                </a:extLst>
              </p:cNvPr>
              <p:cNvSpPr/>
              <p:nvPr/>
            </p:nvSpPr>
            <p:spPr>
              <a:xfrm>
                <a:off x="7918117" y="2994046"/>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2" name="Google Shape;3421;p93">
                <a:extLst>
                  <a:ext uri="{FF2B5EF4-FFF2-40B4-BE49-F238E27FC236}">
                    <a16:creationId xmlns:a16="http://schemas.microsoft.com/office/drawing/2014/main" id="{7378873E-4CFB-459C-AB0D-3DE19854DFA5}"/>
                  </a:ext>
                </a:extLst>
              </p:cNvPr>
              <p:cNvSpPr/>
              <p:nvPr/>
            </p:nvSpPr>
            <p:spPr>
              <a:xfrm>
                <a:off x="8310984" y="3411760"/>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3" name="Google Shape;3422;p93">
                <a:extLst>
                  <a:ext uri="{FF2B5EF4-FFF2-40B4-BE49-F238E27FC236}">
                    <a16:creationId xmlns:a16="http://schemas.microsoft.com/office/drawing/2014/main" id="{C90ECDC0-BDC3-4CBC-92BB-CD2F06E4CD38}"/>
                  </a:ext>
                </a:extLst>
              </p:cNvPr>
              <p:cNvSpPr/>
              <p:nvPr/>
            </p:nvSpPr>
            <p:spPr>
              <a:xfrm>
                <a:off x="7792217" y="3316353"/>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4" name="Google Shape;3423;p93">
                <a:extLst>
                  <a:ext uri="{FF2B5EF4-FFF2-40B4-BE49-F238E27FC236}">
                    <a16:creationId xmlns:a16="http://schemas.microsoft.com/office/drawing/2014/main" id="{397C44B6-F499-4D26-896E-1C2082609ED2}"/>
                  </a:ext>
                </a:extLst>
              </p:cNvPr>
              <p:cNvSpPr/>
              <p:nvPr/>
            </p:nvSpPr>
            <p:spPr>
              <a:xfrm>
                <a:off x="8328604" y="3732458"/>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5" name="Google Shape;3424;p93">
                <a:extLst>
                  <a:ext uri="{FF2B5EF4-FFF2-40B4-BE49-F238E27FC236}">
                    <a16:creationId xmlns:a16="http://schemas.microsoft.com/office/drawing/2014/main" id="{99C6692E-A0E7-4422-BC1B-B23242E14975}"/>
                  </a:ext>
                </a:extLst>
              </p:cNvPr>
              <p:cNvSpPr/>
              <p:nvPr/>
            </p:nvSpPr>
            <p:spPr>
              <a:xfrm>
                <a:off x="7801054" y="3673926"/>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6" name="Google Shape;3425;p93">
                <a:extLst>
                  <a:ext uri="{FF2B5EF4-FFF2-40B4-BE49-F238E27FC236}">
                    <a16:creationId xmlns:a16="http://schemas.microsoft.com/office/drawing/2014/main" id="{129201F7-6DD8-4F62-9B5B-A1699C519877}"/>
                  </a:ext>
                </a:extLst>
              </p:cNvPr>
              <p:cNvSpPr/>
              <p:nvPr/>
            </p:nvSpPr>
            <p:spPr>
              <a:xfrm>
                <a:off x="8349469" y="4053973"/>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7" name="Google Shape;3426;p93">
                <a:extLst>
                  <a:ext uri="{FF2B5EF4-FFF2-40B4-BE49-F238E27FC236}">
                    <a16:creationId xmlns:a16="http://schemas.microsoft.com/office/drawing/2014/main" id="{8A073978-A576-4F2E-ABC7-6442085BC0A6}"/>
                  </a:ext>
                </a:extLst>
              </p:cNvPr>
              <p:cNvSpPr/>
              <p:nvPr/>
            </p:nvSpPr>
            <p:spPr>
              <a:xfrm>
                <a:off x="7930937" y="4126116"/>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8" name="Google Shape;3427;p93">
                <a:extLst>
                  <a:ext uri="{FF2B5EF4-FFF2-40B4-BE49-F238E27FC236}">
                    <a16:creationId xmlns:a16="http://schemas.microsoft.com/office/drawing/2014/main" id="{1EAC6C72-3858-4F3F-868D-0B76B36D15D0}"/>
                  </a:ext>
                </a:extLst>
              </p:cNvPr>
              <p:cNvSpPr/>
              <p:nvPr/>
            </p:nvSpPr>
            <p:spPr>
              <a:xfrm>
                <a:off x="8365480" y="4298493"/>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9" name="Google Shape;3428;p93">
                <a:extLst>
                  <a:ext uri="{FF2B5EF4-FFF2-40B4-BE49-F238E27FC236}">
                    <a16:creationId xmlns:a16="http://schemas.microsoft.com/office/drawing/2014/main" id="{C5A9C4C1-3767-49FE-9AA7-D6DE0EEB0604}"/>
                  </a:ext>
                </a:extLst>
              </p:cNvPr>
              <p:cNvSpPr/>
              <p:nvPr/>
            </p:nvSpPr>
            <p:spPr>
              <a:xfrm>
                <a:off x="8089677" y="2890620"/>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20" name="Google Shape;3429;p93">
                <a:extLst>
                  <a:ext uri="{FF2B5EF4-FFF2-40B4-BE49-F238E27FC236}">
                    <a16:creationId xmlns:a16="http://schemas.microsoft.com/office/drawing/2014/main" id="{9F59EB36-778F-4C98-B190-71FEA13D8B04}"/>
                  </a:ext>
                </a:extLst>
              </p:cNvPr>
              <p:cNvSpPr/>
              <p:nvPr/>
            </p:nvSpPr>
            <p:spPr>
              <a:xfrm>
                <a:off x="8297347" y="3164814"/>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21" name="Google Shape;3430;p93">
                <a:extLst>
                  <a:ext uri="{FF2B5EF4-FFF2-40B4-BE49-F238E27FC236}">
                    <a16:creationId xmlns:a16="http://schemas.microsoft.com/office/drawing/2014/main" id="{E248BD40-BD7E-4F5D-BFBB-0AEDB46C380C}"/>
                  </a:ext>
                </a:extLst>
              </p:cNvPr>
              <p:cNvSpPr/>
              <p:nvPr/>
            </p:nvSpPr>
            <p:spPr>
              <a:xfrm>
                <a:off x="8323803" y="3037332"/>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22" name="Google Shape;3431;p93">
                <a:extLst>
                  <a:ext uri="{FF2B5EF4-FFF2-40B4-BE49-F238E27FC236}">
                    <a16:creationId xmlns:a16="http://schemas.microsoft.com/office/drawing/2014/main" id="{351D199E-86FB-4925-BC36-60E4848AD719}"/>
                  </a:ext>
                </a:extLst>
              </p:cNvPr>
              <p:cNvSpPr/>
              <p:nvPr/>
            </p:nvSpPr>
            <p:spPr>
              <a:xfrm>
                <a:off x="8416810" y="2900222"/>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23" name="Google Shape;3432;p93">
                <a:extLst>
                  <a:ext uri="{FF2B5EF4-FFF2-40B4-BE49-F238E27FC236}">
                    <a16:creationId xmlns:a16="http://schemas.microsoft.com/office/drawing/2014/main" id="{503A46B1-A5E1-49E8-8BE6-A7AABC99FCDC}"/>
                  </a:ext>
                </a:extLst>
              </p:cNvPr>
              <p:cNvSpPr/>
              <p:nvPr/>
            </p:nvSpPr>
            <p:spPr>
              <a:xfrm>
                <a:off x="8296291" y="3143976"/>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24" name="Google Shape;3433;p93">
                <a:extLst>
                  <a:ext uri="{FF2B5EF4-FFF2-40B4-BE49-F238E27FC236}">
                    <a16:creationId xmlns:a16="http://schemas.microsoft.com/office/drawing/2014/main" id="{F9F70FBF-1A41-4C0E-94D8-0FA1C3FF08EB}"/>
                  </a:ext>
                </a:extLst>
              </p:cNvPr>
              <p:cNvSpPr/>
              <p:nvPr/>
            </p:nvSpPr>
            <p:spPr>
              <a:xfrm>
                <a:off x="8337440" y="3310735"/>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25" name="Google Shape;3434;p93">
                <a:extLst>
                  <a:ext uri="{FF2B5EF4-FFF2-40B4-BE49-F238E27FC236}">
                    <a16:creationId xmlns:a16="http://schemas.microsoft.com/office/drawing/2014/main" id="{5BED9890-D650-4DC4-8D6E-27346C264253}"/>
                  </a:ext>
                </a:extLst>
              </p:cNvPr>
              <p:cNvSpPr/>
              <p:nvPr/>
            </p:nvSpPr>
            <p:spPr>
              <a:xfrm>
                <a:off x="8478534" y="3076608"/>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26" name="Google Shape;3435;p93">
                <a:extLst>
                  <a:ext uri="{FF2B5EF4-FFF2-40B4-BE49-F238E27FC236}">
                    <a16:creationId xmlns:a16="http://schemas.microsoft.com/office/drawing/2014/main" id="{8886F79D-5752-4D9B-BD13-1B793CB5CD69}"/>
                  </a:ext>
                </a:extLst>
              </p:cNvPr>
              <p:cNvSpPr/>
              <p:nvPr/>
            </p:nvSpPr>
            <p:spPr>
              <a:xfrm>
                <a:off x="8320585" y="3413343"/>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27" name="Google Shape;3436;p93">
                <a:extLst>
                  <a:ext uri="{FF2B5EF4-FFF2-40B4-BE49-F238E27FC236}">
                    <a16:creationId xmlns:a16="http://schemas.microsoft.com/office/drawing/2014/main" id="{DE8F2043-32D2-4390-B74B-DADE92C9A6B5}"/>
                  </a:ext>
                </a:extLst>
              </p:cNvPr>
              <p:cNvSpPr/>
              <p:nvPr/>
            </p:nvSpPr>
            <p:spPr>
              <a:xfrm>
                <a:off x="8319794" y="3419779"/>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28" name="Google Shape;3437;p93">
                <a:extLst>
                  <a:ext uri="{FF2B5EF4-FFF2-40B4-BE49-F238E27FC236}">
                    <a16:creationId xmlns:a16="http://schemas.microsoft.com/office/drawing/2014/main" id="{A68F583F-D60C-4856-828E-C809A8CD1081}"/>
                  </a:ext>
                </a:extLst>
              </p:cNvPr>
              <p:cNvSpPr/>
              <p:nvPr/>
            </p:nvSpPr>
            <p:spPr>
              <a:xfrm>
                <a:off x="8326995" y="3721221"/>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29" name="Google Shape;3438;p93">
                <a:extLst>
                  <a:ext uri="{FF2B5EF4-FFF2-40B4-BE49-F238E27FC236}">
                    <a16:creationId xmlns:a16="http://schemas.microsoft.com/office/drawing/2014/main" id="{617FA903-A916-4B28-89ED-9B49B1E0A57D}"/>
                  </a:ext>
                </a:extLst>
              </p:cNvPr>
              <p:cNvSpPr/>
              <p:nvPr/>
            </p:nvSpPr>
            <p:spPr>
              <a:xfrm>
                <a:off x="8354269" y="3620222"/>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30" name="Google Shape;3439;p93">
                <a:extLst>
                  <a:ext uri="{FF2B5EF4-FFF2-40B4-BE49-F238E27FC236}">
                    <a16:creationId xmlns:a16="http://schemas.microsoft.com/office/drawing/2014/main" id="{8C9E8183-080B-4A67-B288-CEF32F1DF35C}"/>
                  </a:ext>
                </a:extLst>
              </p:cNvPr>
              <p:cNvSpPr/>
              <p:nvPr/>
            </p:nvSpPr>
            <p:spPr>
              <a:xfrm>
                <a:off x="8510609" y="3395723"/>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31" name="Google Shape;3440;p93">
                <a:extLst>
                  <a:ext uri="{FF2B5EF4-FFF2-40B4-BE49-F238E27FC236}">
                    <a16:creationId xmlns:a16="http://schemas.microsoft.com/office/drawing/2014/main" id="{57E81EE2-31AC-435E-827B-39B01273B931}"/>
                  </a:ext>
                </a:extLst>
              </p:cNvPr>
              <p:cNvSpPr/>
              <p:nvPr/>
            </p:nvSpPr>
            <p:spPr>
              <a:xfrm>
                <a:off x="8327813" y="3706001"/>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32" name="Google Shape;3441;p93">
                <a:extLst>
                  <a:ext uri="{FF2B5EF4-FFF2-40B4-BE49-F238E27FC236}">
                    <a16:creationId xmlns:a16="http://schemas.microsoft.com/office/drawing/2014/main" id="{F916847D-5F29-40B7-94FE-C21922400C66}"/>
                  </a:ext>
                </a:extLst>
              </p:cNvPr>
              <p:cNvSpPr/>
              <p:nvPr/>
            </p:nvSpPr>
            <p:spPr>
              <a:xfrm>
                <a:off x="8344641" y="4068402"/>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33" name="Google Shape;3442;p93">
                <a:extLst>
                  <a:ext uri="{FF2B5EF4-FFF2-40B4-BE49-F238E27FC236}">
                    <a16:creationId xmlns:a16="http://schemas.microsoft.com/office/drawing/2014/main" id="{C2B56567-3D71-4927-AE3C-EFB208ACDD23}"/>
                  </a:ext>
                </a:extLst>
              </p:cNvPr>
              <p:cNvSpPr/>
              <p:nvPr/>
            </p:nvSpPr>
            <p:spPr>
              <a:xfrm>
                <a:off x="8375107" y="3989006"/>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34" name="Google Shape;3443;p93">
                <a:extLst>
                  <a:ext uri="{FF2B5EF4-FFF2-40B4-BE49-F238E27FC236}">
                    <a16:creationId xmlns:a16="http://schemas.microsoft.com/office/drawing/2014/main" id="{09E13A7D-1E85-4B6E-AAF8-116C94EBA8D9}"/>
                  </a:ext>
                </a:extLst>
              </p:cNvPr>
              <p:cNvSpPr/>
              <p:nvPr/>
            </p:nvSpPr>
            <p:spPr>
              <a:xfrm>
                <a:off x="8493780" y="3666699"/>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35" name="Google Shape;3444;p93">
                <a:extLst>
                  <a:ext uri="{FF2B5EF4-FFF2-40B4-BE49-F238E27FC236}">
                    <a16:creationId xmlns:a16="http://schemas.microsoft.com/office/drawing/2014/main" id="{A49AD349-30DD-4693-82D1-2C8BB026529B}"/>
                  </a:ext>
                </a:extLst>
              </p:cNvPr>
              <p:cNvSpPr/>
              <p:nvPr/>
            </p:nvSpPr>
            <p:spPr>
              <a:xfrm>
                <a:off x="8350260" y="4054765"/>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36" name="Google Shape;3445;p93">
                <a:extLst>
                  <a:ext uri="{FF2B5EF4-FFF2-40B4-BE49-F238E27FC236}">
                    <a16:creationId xmlns:a16="http://schemas.microsoft.com/office/drawing/2014/main" id="{81DEBD70-FAC3-4303-A26E-13A4C9761AE2}"/>
                  </a:ext>
                </a:extLst>
              </p:cNvPr>
              <p:cNvSpPr/>
              <p:nvPr/>
            </p:nvSpPr>
            <p:spPr>
              <a:xfrm>
                <a:off x="8347860" y="4065975"/>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37" name="Google Shape;3446;p93">
                <a:extLst>
                  <a:ext uri="{FF2B5EF4-FFF2-40B4-BE49-F238E27FC236}">
                    <a16:creationId xmlns:a16="http://schemas.microsoft.com/office/drawing/2014/main" id="{332EC41B-298D-4E15-B7D7-CA044846C453}"/>
                  </a:ext>
                </a:extLst>
              </p:cNvPr>
              <p:cNvSpPr/>
              <p:nvPr/>
            </p:nvSpPr>
            <p:spPr>
              <a:xfrm>
                <a:off x="8350260" y="4060383"/>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38" name="Google Shape;3447;p93">
                <a:extLst>
                  <a:ext uri="{FF2B5EF4-FFF2-40B4-BE49-F238E27FC236}">
                    <a16:creationId xmlns:a16="http://schemas.microsoft.com/office/drawing/2014/main" id="{8B120310-0981-4AF4-A380-5A96A1172760}"/>
                  </a:ext>
                </a:extLst>
              </p:cNvPr>
              <p:cNvSpPr/>
              <p:nvPr/>
            </p:nvSpPr>
            <p:spPr>
              <a:xfrm>
                <a:off x="8387927" y="4260826"/>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39" name="Google Shape;3448;p93">
                <a:extLst>
                  <a:ext uri="{FF2B5EF4-FFF2-40B4-BE49-F238E27FC236}">
                    <a16:creationId xmlns:a16="http://schemas.microsoft.com/office/drawing/2014/main" id="{5488AFB4-A5FF-40E4-9B89-177592EFAB3C}"/>
                  </a:ext>
                </a:extLst>
              </p:cNvPr>
              <p:cNvSpPr/>
              <p:nvPr/>
            </p:nvSpPr>
            <p:spPr>
              <a:xfrm>
                <a:off x="8444058" y="4013062"/>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40" name="Google Shape;3449;p93">
                <a:extLst>
                  <a:ext uri="{FF2B5EF4-FFF2-40B4-BE49-F238E27FC236}">
                    <a16:creationId xmlns:a16="http://schemas.microsoft.com/office/drawing/2014/main" id="{144D2E04-D23C-475B-9922-8F8A6C1AF1BF}"/>
                  </a:ext>
                </a:extLst>
              </p:cNvPr>
              <p:cNvSpPr/>
              <p:nvPr/>
            </p:nvSpPr>
            <p:spPr>
              <a:xfrm>
                <a:off x="8373709" y="4278446"/>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grpSp>
        <p:grpSp>
          <p:nvGrpSpPr>
            <p:cNvPr id="134" name="Google Shape;3450;p93">
              <a:extLst>
                <a:ext uri="{FF2B5EF4-FFF2-40B4-BE49-F238E27FC236}">
                  <a16:creationId xmlns:a16="http://schemas.microsoft.com/office/drawing/2014/main" id="{43196E72-E0E5-483A-9338-215499863B41}"/>
                </a:ext>
              </a:extLst>
            </p:cNvPr>
            <p:cNvGrpSpPr/>
            <p:nvPr/>
          </p:nvGrpSpPr>
          <p:grpSpPr>
            <a:xfrm>
              <a:off x="729721" y="2324824"/>
              <a:ext cx="4162797" cy="2461464"/>
              <a:chOff x="729721" y="2324824"/>
              <a:chExt cx="4162797" cy="2461464"/>
            </a:xfrm>
          </p:grpSpPr>
          <p:grpSp>
            <p:nvGrpSpPr>
              <p:cNvPr id="135" name="Google Shape;3451;p93">
                <a:extLst>
                  <a:ext uri="{FF2B5EF4-FFF2-40B4-BE49-F238E27FC236}">
                    <a16:creationId xmlns:a16="http://schemas.microsoft.com/office/drawing/2014/main" id="{B0953479-846D-4047-AEA3-0A894F45EA58}"/>
                  </a:ext>
                </a:extLst>
              </p:cNvPr>
              <p:cNvGrpSpPr/>
              <p:nvPr/>
            </p:nvGrpSpPr>
            <p:grpSpPr>
              <a:xfrm>
                <a:off x="1091070" y="2324824"/>
                <a:ext cx="1534672" cy="1777196"/>
                <a:chOff x="5293245" y="6083019"/>
                <a:chExt cx="1941885" cy="2248761"/>
              </a:xfrm>
            </p:grpSpPr>
            <p:sp>
              <p:nvSpPr>
                <p:cNvPr id="174" name="Google Shape;3452;p93">
                  <a:extLst>
                    <a:ext uri="{FF2B5EF4-FFF2-40B4-BE49-F238E27FC236}">
                      <a16:creationId xmlns:a16="http://schemas.microsoft.com/office/drawing/2014/main" id="{6ABE5FC5-AB06-4862-9B82-1F70A0E6882A}"/>
                    </a:ext>
                  </a:extLst>
                </p:cNvPr>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5" name="Google Shape;3453;p93">
                  <a:extLst>
                    <a:ext uri="{FF2B5EF4-FFF2-40B4-BE49-F238E27FC236}">
                      <a16:creationId xmlns:a16="http://schemas.microsoft.com/office/drawing/2014/main" id="{54E930EE-6C9D-4B0C-9BE7-21D75A01EB3A}"/>
                    </a:ext>
                  </a:extLst>
                </p:cNvPr>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6" name="Google Shape;3454;p93">
                  <a:extLst>
                    <a:ext uri="{FF2B5EF4-FFF2-40B4-BE49-F238E27FC236}">
                      <a16:creationId xmlns:a16="http://schemas.microsoft.com/office/drawing/2014/main" id="{6F170759-69BF-4194-8B44-41745EE9D05A}"/>
                    </a:ext>
                  </a:extLst>
                </p:cNvPr>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7" name="Google Shape;3455;p93">
                  <a:extLst>
                    <a:ext uri="{FF2B5EF4-FFF2-40B4-BE49-F238E27FC236}">
                      <a16:creationId xmlns:a16="http://schemas.microsoft.com/office/drawing/2014/main" id="{624E6D9B-EFC1-4C3F-AA08-F6B2C2508F9B}"/>
                    </a:ext>
                  </a:extLst>
                </p:cNvPr>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8" name="Google Shape;3456;p93">
                  <a:extLst>
                    <a:ext uri="{FF2B5EF4-FFF2-40B4-BE49-F238E27FC236}">
                      <a16:creationId xmlns:a16="http://schemas.microsoft.com/office/drawing/2014/main" id="{DC444594-42F1-47F1-98D9-29B78B1FE387}"/>
                    </a:ext>
                  </a:extLst>
                </p:cNvPr>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9" name="Google Shape;3457;p93">
                  <a:extLst>
                    <a:ext uri="{FF2B5EF4-FFF2-40B4-BE49-F238E27FC236}">
                      <a16:creationId xmlns:a16="http://schemas.microsoft.com/office/drawing/2014/main" id="{90D456AA-FAAD-4D97-9B91-A5C817BF7912}"/>
                    </a:ext>
                  </a:extLst>
                </p:cNvPr>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0" name="Google Shape;3458;p93">
                  <a:extLst>
                    <a:ext uri="{FF2B5EF4-FFF2-40B4-BE49-F238E27FC236}">
                      <a16:creationId xmlns:a16="http://schemas.microsoft.com/office/drawing/2014/main" id="{79A89A06-CEC5-4DA3-AB9C-223ED38BED35}"/>
                    </a:ext>
                  </a:extLst>
                </p:cNvPr>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1" name="Google Shape;3459;p93">
                  <a:extLst>
                    <a:ext uri="{FF2B5EF4-FFF2-40B4-BE49-F238E27FC236}">
                      <a16:creationId xmlns:a16="http://schemas.microsoft.com/office/drawing/2014/main" id="{6B9AA4AF-BFC1-406C-A83E-C3FD74DB0C07}"/>
                    </a:ext>
                  </a:extLst>
                </p:cNvPr>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2" name="Google Shape;3460;p93">
                  <a:extLst>
                    <a:ext uri="{FF2B5EF4-FFF2-40B4-BE49-F238E27FC236}">
                      <a16:creationId xmlns:a16="http://schemas.microsoft.com/office/drawing/2014/main" id="{3101F86B-89C5-43DA-AF08-9F9591747E52}"/>
                    </a:ext>
                  </a:extLst>
                </p:cNvPr>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3" name="Google Shape;3461;p93">
                  <a:extLst>
                    <a:ext uri="{FF2B5EF4-FFF2-40B4-BE49-F238E27FC236}">
                      <a16:creationId xmlns:a16="http://schemas.microsoft.com/office/drawing/2014/main" id="{DFD26AFD-5466-4E77-B2BE-070D8CDCB7E0}"/>
                    </a:ext>
                  </a:extLst>
                </p:cNvPr>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4" name="Google Shape;3462;p93">
                  <a:extLst>
                    <a:ext uri="{FF2B5EF4-FFF2-40B4-BE49-F238E27FC236}">
                      <a16:creationId xmlns:a16="http://schemas.microsoft.com/office/drawing/2014/main" id="{C54CDFB3-9107-4D62-9190-E44BA67DDDF8}"/>
                    </a:ext>
                  </a:extLst>
                </p:cNvPr>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5" name="Google Shape;3463;p93">
                  <a:extLst>
                    <a:ext uri="{FF2B5EF4-FFF2-40B4-BE49-F238E27FC236}">
                      <a16:creationId xmlns:a16="http://schemas.microsoft.com/office/drawing/2014/main" id="{534F5FD6-1974-4C39-9F19-5C29FBE039C1}"/>
                    </a:ext>
                  </a:extLst>
                </p:cNvPr>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6" name="Google Shape;3464;p93">
                  <a:extLst>
                    <a:ext uri="{FF2B5EF4-FFF2-40B4-BE49-F238E27FC236}">
                      <a16:creationId xmlns:a16="http://schemas.microsoft.com/office/drawing/2014/main" id="{E002E5AD-5CC4-4C87-A83C-915FF2B86F26}"/>
                    </a:ext>
                  </a:extLst>
                </p:cNvPr>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7" name="Google Shape;3465;p93">
                  <a:extLst>
                    <a:ext uri="{FF2B5EF4-FFF2-40B4-BE49-F238E27FC236}">
                      <a16:creationId xmlns:a16="http://schemas.microsoft.com/office/drawing/2014/main" id="{A61736C4-E80C-4ADF-A930-7A94B29C6F85}"/>
                    </a:ext>
                  </a:extLst>
                </p:cNvPr>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8" name="Google Shape;3466;p93">
                  <a:extLst>
                    <a:ext uri="{FF2B5EF4-FFF2-40B4-BE49-F238E27FC236}">
                      <a16:creationId xmlns:a16="http://schemas.microsoft.com/office/drawing/2014/main" id="{1D35F779-9152-4DAC-8320-38FC41596607}"/>
                    </a:ext>
                  </a:extLst>
                </p:cNvPr>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9" name="Google Shape;3467;p93">
                  <a:extLst>
                    <a:ext uri="{FF2B5EF4-FFF2-40B4-BE49-F238E27FC236}">
                      <a16:creationId xmlns:a16="http://schemas.microsoft.com/office/drawing/2014/main" id="{1A9566AD-32DD-40E3-AD2B-CF915CBB4380}"/>
                    </a:ext>
                  </a:extLst>
                </p:cNvPr>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0" name="Google Shape;3468;p93">
                  <a:extLst>
                    <a:ext uri="{FF2B5EF4-FFF2-40B4-BE49-F238E27FC236}">
                      <a16:creationId xmlns:a16="http://schemas.microsoft.com/office/drawing/2014/main" id="{AF7B9570-F526-438C-94B0-487281C4D42D}"/>
                    </a:ext>
                  </a:extLst>
                </p:cNvPr>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1" name="Google Shape;3469;p93">
                  <a:extLst>
                    <a:ext uri="{FF2B5EF4-FFF2-40B4-BE49-F238E27FC236}">
                      <a16:creationId xmlns:a16="http://schemas.microsoft.com/office/drawing/2014/main" id="{7AA3DF2A-6AC4-4F47-ACA4-E492816E1874}"/>
                    </a:ext>
                  </a:extLst>
                </p:cNvPr>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2" name="Google Shape;3470;p93">
                  <a:extLst>
                    <a:ext uri="{FF2B5EF4-FFF2-40B4-BE49-F238E27FC236}">
                      <a16:creationId xmlns:a16="http://schemas.microsoft.com/office/drawing/2014/main" id="{C23BAD0A-A2CC-4335-9DCD-CF82BEE9FB75}"/>
                    </a:ext>
                  </a:extLst>
                </p:cNvPr>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3" name="Google Shape;3471;p93">
                  <a:extLst>
                    <a:ext uri="{FF2B5EF4-FFF2-40B4-BE49-F238E27FC236}">
                      <a16:creationId xmlns:a16="http://schemas.microsoft.com/office/drawing/2014/main" id="{6C1465C8-7737-4BB8-85ED-1BC767AF24B0}"/>
                    </a:ext>
                  </a:extLst>
                </p:cNvPr>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4" name="Google Shape;3472;p93">
                  <a:extLst>
                    <a:ext uri="{FF2B5EF4-FFF2-40B4-BE49-F238E27FC236}">
                      <a16:creationId xmlns:a16="http://schemas.microsoft.com/office/drawing/2014/main" id="{61B917EB-6E3F-4CCC-BA11-5F652121A356}"/>
                    </a:ext>
                  </a:extLst>
                </p:cNvPr>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5" name="Google Shape;3473;p93">
                  <a:extLst>
                    <a:ext uri="{FF2B5EF4-FFF2-40B4-BE49-F238E27FC236}">
                      <a16:creationId xmlns:a16="http://schemas.microsoft.com/office/drawing/2014/main" id="{860E963C-B512-4A4A-8412-C2668744D405}"/>
                    </a:ext>
                  </a:extLst>
                </p:cNvPr>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6" name="Google Shape;3474;p93">
                  <a:extLst>
                    <a:ext uri="{FF2B5EF4-FFF2-40B4-BE49-F238E27FC236}">
                      <a16:creationId xmlns:a16="http://schemas.microsoft.com/office/drawing/2014/main" id="{90D9C976-7A63-4B4C-969C-B20EE61616F5}"/>
                    </a:ext>
                  </a:extLst>
                </p:cNvPr>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7" name="Google Shape;3475;p93">
                  <a:extLst>
                    <a:ext uri="{FF2B5EF4-FFF2-40B4-BE49-F238E27FC236}">
                      <a16:creationId xmlns:a16="http://schemas.microsoft.com/office/drawing/2014/main" id="{BDA3EA7F-B695-42EA-9F79-261C7806BDE9}"/>
                    </a:ext>
                  </a:extLst>
                </p:cNvPr>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8" name="Google Shape;3476;p93">
                  <a:extLst>
                    <a:ext uri="{FF2B5EF4-FFF2-40B4-BE49-F238E27FC236}">
                      <a16:creationId xmlns:a16="http://schemas.microsoft.com/office/drawing/2014/main" id="{D056AE5B-327D-49E0-A2C1-1798CE751415}"/>
                    </a:ext>
                  </a:extLst>
                </p:cNvPr>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9" name="Google Shape;3477;p93">
                  <a:extLst>
                    <a:ext uri="{FF2B5EF4-FFF2-40B4-BE49-F238E27FC236}">
                      <a16:creationId xmlns:a16="http://schemas.microsoft.com/office/drawing/2014/main" id="{E3B98B0F-6731-4D4C-A57A-1EC1614031E6}"/>
                    </a:ext>
                  </a:extLst>
                </p:cNvPr>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00" name="Google Shape;3478;p93">
                  <a:extLst>
                    <a:ext uri="{FF2B5EF4-FFF2-40B4-BE49-F238E27FC236}">
                      <a16:creationId xmlns:a16="http://schemas.microsoft.com/office/drawing/2014/main" id="{060D27EF-EC51-4688-B3CA-85E79E9D8A3A}"/>
                    </a:ext>
                  </a:extLst>
                </p:cNvPr>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01" name="Google Shape;3479;p93">
                  <a:extLst>
                    <a:ext uri="{FF2B5EF4-FFF2-40B4-BE49-F238E27FC236}">
                      <a16:creationId xmlns:a16="http://schemas.microsoft.com/office/drawing/2014/main" id="{B926B45C-4E5B-4D7F-AE6A-34BA3B8090DE}"/>
                    </a:ext>
                  </a:extLst>
                </p:cNvPr>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02" name="Google Shape;3480;p93">
                  <a:extLst>
                    <a:ext uri="{FF2B5EF4-FFF2-40B4-BE49-F238E27FC236}">
                      <a16:creationId xmlns:a16="http://schemas.microsoft.com/office/drawing/2014/main" id="{E2E8B6CF-4196-4D95-9F6F-6624A2E0DC3E}"/>
                    </a:ext>
                  </a:extLst>
                </p:cNvPr>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03" name="Google Shape;3481;p93">
                  <a:extLst>
                    <a:ext uri="{FF2B5EF4-FFF2-40B4-BE49-F238E27FC236}">
                      <a16:creationId xmlns:a16="http://schemas.microsoft.com/office/drawing/2014/main" id="{FCDBFDCD-A8F2-4B43-8A1A-2AD2C96FE50F}"/>
                    </a:ext>
                  </a:extLst>
                </p:cNvPr>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04" name="Google Shape;3482;p93">
                  <a:extLst>
                    <a:ext uri="{FF2B5EF4-FFF2-40B4-BE49-F238E27FC236}">
                      <a16:creationId xmlns:a16="http://schemas.microsoft.com/office/drawing/2014/main" id="{C775AA86-A338-4A2C-9C81-134C18CCDF36}"/>
                    </a:ext>
                  </a:extLst>
                </p:cNvPr>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05" name="Google Shape;3483;p93">
                  <a:extLst>
                    <a:ext uri="{FF2B5EF4-FFF2-40B4-BE49-F238E27FC236}">
                      <a16:creationId xmlns:a16="http://schemas.microsoft.com/office/drawing/2014/main" id="{1C852D70-DBC6-4600-8CD0-BD9866B608A7}"/>
                    </a:ext>
                  </a:extLst>
                </p:cNvPr>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06" name="Google Shape;3484;p93">
                  <a:extLst>
                    <a:ext uri="{FF2B5EF4-FFF2-40B4-BE49-F238E27FC236}">
                      <a16:creationId xmlns:a16="http://schemas.microsoft.com/office/drawing/2014/main" id="{D6BCEEAA-B52C-4E56-AF10-A80338FEEBF7}"/>
                    </a:ext>
                  </a:extLst>
                </p:cNvPr>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07" name="Google Shape;3485;p93">
                  <a:extLst>
                    <a:ext uri="{FF2B5EF4-FFF2-40B4-BE49-F238E27FC236}">
                      <a16:creationId xmlns:a16="http://schemas.microsoft.com/office/drawing/2014/main" id="{5AEA2A56-A0E6-4508-9CFE-DD99C3C3920A}"/>
                    </a:ext>
                  </a:extLst>
                </p:cNvPr>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08" name="Google Shape;3486;p93">
                  <a:extLst>
                    <a:ext uri="{FF2B5EF4-FFF2-40B4-BE49-F238E27FC236}">
                      <a16:creationId xmlns:a16="http://schemas.microsoft.com/office/drawing/2014/main" id="{4F60AE44-4E47-4891-B10A-D86BAF666675}"/>
                    </a:ext>
                  </a:extLst>
                </p:cNvPr>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09" name="Google Shape;3487;p93">
                  <a:extLst>
                    <a:ext uri="{FF2B5EF4-FFF2-40B4-BE49-F238E27FC236}">
                      <a16:creationId xmlns:a16="http://schemas.microsoft.com/office/drawing/2014/main" id="{C0AA5898-83E1-432E-BB0A-65B6693012A1}"/>
                    </a:ext>
                  </a:extLst>
                </p:cNvPr>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15" name="Google Shape;3488;p93">
                  <a:extLst>
                    <a:ext uri="{FF2B5EF4-FFF2-40B4-BE49-F238E27FC236}">
                      <a16:creationId xmlns:a16="http://schemas.microsoft.com/office/drawing/2014/main" id="{E9F66D6C-28A9-4191-A6C9-C39E947F3B36}"/>
                    </a:ext>
                  </a:extLst>
                </p:cNvPr>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16" name="Google Shape;3489;p93">
                  <a:extLst>
                    <a:ext uri="{FF2B5EF4-FFF2-40B4-BE49-F238E27FC236}">
                      <a16:creationId xmlns:a16="http://schemas.microsoft.com/office/drawing/2014/main" id="{9A392CA1-140C-4C58-A735-E6906EF5AC81}"/>
                    </a:ext>
                  </a:extLst>
                </p:cNvPr>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17" name="Google Shape;3490;p93">
                  <a:extLst>
                    <a:ext uri="{FF2B5EF4-FFF2-40B4-BE49-F238E27FC236}">
                      <a16:creationId xmlns:a16="http://schemas.microsoft.com/office/drawing/2014/main" id="{716AFF28-DB0F-4399-8CD8-70EC2C101903}"/>
                    </a:ext>
                  </a:extLst>
                </p:cNvPr>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18" name="Google Shape;3491;p93">
                  <a:extLst>
                    <a:ext uri="{FF2B5EF4-FFF2-40B4-BE49-F238E27FC236}">
                      <a16:creationId xmlns:a16="http://schemas.microsoft.com/office/drawing/2014/main" id="{080D6784-CF89-4F2D-B984-1AFBE0A61A65}"/>
                    </a:ext>
                  </a:extLst>
                </p:cNvPr>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19" name="Google Shape;3492;p93">
                  <a:extLst>
                    <a:ext uri="{FF2B5EF4-FFF2-40B4-BE49-F238E27FC236}">
                      <a16:creationId xmlns:a16="http://schemas.microsoft.com/office/drawing/2014/main" id="{7EE134F3-E2B4-4386-9B34-30FB67EC2B8A}"/>
                    </a:ext>
                  </a:extLst>
                </p:cNvPr>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0" name="Google Shape;3493;p93">
                  <a:extLst>
                    <a:ext uri="{FF2B5EF4-FFF2-40B4-BE49-F238E27FC236}">
                      <a16:creationId xmlns:a16="http://schemas.microsoft.com/office/drawing/2014/main" id="{47CE5C42-2140-41FD-9688-E09AC798C999}"/>
                    </a:ext>
                  </a:extLst>
                </p:cNvPr>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1" name="Google Shape;3494;p93">
                  <a:extLst>
                    <a:ext uri="{FF2B5EF4-FFF2-40B4-BE49-F238E27FC236}">
                      <a16:creationId xmlns:a16="http://schemas.microsoft.com/office/drawing/2014/main" id="{3AAC124D-F923-4640-B1CB-4730C1F745A5}"/>
                    </a:ext>
                  </a:extLst>
                </p:cNvPr>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2" name="Google Shape;3495;p93">
                  <a:extLst>
                    <a:ext uri="{FF2B5EF4-FFF2-40B4-BE49-F238E27FC236}">
                      <a16:creationId xmlns:a16="http://schemas.microsoft.com/office/drawing/2014/main" id="{B2A1936C-01D0-4D11-B4F4-94E930DCEF0F}"/>
                    </a:ext>
                  </a:extLst>
                </p:cNvPr>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3" name="Google Shape;3496;p93">
                  <a:extLst>
                    <a:ext uri="{FF2B5EF4-FFF2-40B4-BE49-F238E27FC236}">
                      <a16:creationId xmlns:a16="http://schemas.microsoft.com/office/drawing/2014/main" id="{6C44FBE5-A058-4418-BBE4-2BC07E616299}"/>
                    </a:ext>
                  </a:extLst>
                </p:cNvPr>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4" name="Google Shape;3497;p93">
                  <a:extLst>
                    <a:ext uri="{FF2B5EF4-FFF2-40B4-BE49-F238E27FC236}">
                      <a16:creationId xmlns:a16="http://schemas.microsoft.com/office/drawing/2014/main" id="{7C02BDC3-D4D1-4E63-8597-A2812BE67589}"/>
                    </a:ext>
                  </a:extLst>
                </p:cNvPr>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5" name="Google Shape;3498;p93">
                  <a:extLst>
                    <a:ext uri="{FF2B5EF4-FFF2-40B4-BE49-F238E27FC236}">
                      <a16:creationId xmlns:a16="http://schemas.microsoft.com/office/drawing/2014/main" id="{EC141994-6B93-4352-A843-92C002FF16C7}"/>
                    </a:ext>
                  </a:extLst>
                </p:cNvPr>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6" name="Google Shape;3499;p93">
                  <a:extLst>
                    <a:ext uri="{FF2B5EF4-FFF2-40B4-BE49-F238E27FC236}">
                      <a16:creationId xmlns:a16="http://schemas.microsoft.com/office/drawing/2014/main" id="{8E3F9397-0CC4-47E4-8B01-63C8FCA8DC4D}"/>
                    </a:ext>
                  </a:extLst>
                </p:cNvPr>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7" name="Google Shape;3500;p93">
                  <a:extLst>
                    <a:ext uri="{FF2B5EF4-FFF2-40B4-BE49-F238E27FC236}">
                      <a16:creationId xmlns:a16="http://schemas.microsoft.com/office/drawing/2014/main" id="{C20F6A5E-5BF3-490E-BC6F-A597B5445114}"/>
                    </a:ext>
                  </a:extLst>
                </p:cNvPr>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8" name="Google Shape;3501;p93">
                  <a:extLst>
                    <a:ext uri="{FF2B5EF4-FFF2-40B4-BE49-F238E27FC236}">
                      <a16:creationId xmlns:a16="http://schemas.microsoft.com/office/drawing/2014/main" id="{E6CC8F23-0019-48C7-B6A9-79AF7504B921}"/>
                    </a:ext>
                  </a:extLst>
                </p:cNvPr>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9" name="Google Shape;3502;p93">
                  <a:extLst>
                    <a:ext uri="{FF2B5EF4-FFF2-40B4-BE49-F238E27FC236}">
                      <a16:creationId xmlns:a16="http://schemas.microsoft.com/office/drawing/2014/main" id="{068100F0-B33B-46A0-B54B-CC2F0D969F8B}"/>
                    </a:ext>
                  </a:extLst>
                </p:cNvPr>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0" name="Google Shape;3503;p93">
                  <a:extLst>
                    <a:ext uri="{FF2B5EF4-FFF2-40B4-BE49-F238E27FC236}">
                      <a16:creationId xmlns:a16="http://schemas.microsoft.com/office/drawing/2014/main" id="{6BC317E0-0BC1-45AD-BE3F-8ADD4FAF29CA}"/>
                    </a:ext>
                  </a:extLst>
                </p:cNvPr>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1" name="Google Shape;3504;p93">
                  <a:extLst>
                    <a:ext uri="{FF2B5EF4-FFF2-40B4-BE49-F238E27FC236}">
                      <a16:creationId xmlns:a16="http://schemas.microsoft.com/office/drawing/2014/main" id="{25BABAD1-A582-47F9-89F2-C549B97585E2}"/>
                    </a:ext>
                  </a:extLst>
                </p:cNvPr>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2" name="Google Shape;3505;p93">
                  <a:extLst>
                    <a:ext uri="{FF2B5EF4-FFF2-40B4-BE49-F238E27FC236}">
                      <a16:creationId xmlns:a16="http://schemas.microsoft.com/office/drawing/2014/main" id="{BA3C2FF5-8599-4B6B-8417-5777DA9EDD78}"/>
                    </a:ext>
                  </a:extLst>
                </p:cNvPr>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3" name="Google Shape;3506;p93">
                  <a:extLst>
                    <a:ext uri="{FF2B5EF4-FFF2-40B4-BE49-F238E27FC236}">
                      <a16:creationId xmlns:a16="http://schemas.microsoft.com/office/drawing/2014/main" id="{A5E26A1B-4E72-4B56-8F4A-59E572ADE521}"/>
                    </a:ext>
                  </a:extLst>
                </p:cNvPr>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4" name="Google Shape;3507;p93">
                  <a:extLst>
                    <a:ext uri="{FF2B5EF4-FFF2-40B4-BE49-F238E27FC236}">
                      <a16:creationId xmlns:a16="http://schemas.microsoft.com/office/drawing/2014/main" id="{58C7B9E6-6076-4307-B5CB-238D4750A341}"/>
                    </a:ext>
                  </a:extLst>
                </p:cNvPr>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5" name="Google Shape;3508;p93">
                  <a:extLst>
                    <a:ext uri="{FF2B5EF4-FFF2-40B4-BE49-F238E27FC236}">
                      <a16:creationId xmlns:a16="http://schemas.microsoft.com/office/drawing/2014/main" id="{FD05A20D-8331-4465-A7E4-7C32838E5F42}"/>
                    </a:ext>
                  </a:extLst>
                </p:cNvPr>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6" name="Google Shape;3509;p93">
                  <a:extLst>
                    <a:ext uri="{FF2B5EF4-FFF2-40B4-BE49-F238E27FC236}">
                      <a16:creationId xmlns:a16="http://schemas.microsoft.com/office/drawing/2014/main" id="{10842AEF-79D9-45DD-BDE3-61920585E258}"/>
                    </a:ext>
                  </a:extLst>
                </p:cNvPr>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7" name="Google Shape;3510;p93">
                  <a:extLst>
                    <a:ext uri="{FF2B5EF4-FFF2-40B4-BE49-F238E27FC236}">
                      <a16:creationId xmlns:a16="http://schemas.microsoft.com/office/drawing/2014/main" id="{46657A11-CF8D-4357-8E21-83F9733F5767}"/>
                    </a:ext>
                  </a:extLst>
                </p:cNvPr>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8" name="Google Shape;3511;p93">
                  <a:extLst>
                    <a:ext uri="{FF2B5EF4-FFF2-40B4-BE49-F238E27FC236}">
                      <a16:creationId xmlns:a16="http://schemas.microsoft.com/office/drawing/2014/main" id="{3B3B2BC9-546E-4318-AD22-79A35A9E4380}"/>
                    </a:ext>
                  </a:extLst>
                </p:cNvPr>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9" name="Google Shape;3512;p93">
                  <a:extLst>
                    <a:ext uri="{FF2B5EF4-FFF2-40B4-BE49-F238E27FC236}">
                      <a16:creationId xmlns:a16="http://schemas.microsoft.com/office/drawing/2014/main" id="{978412B7-2A71-4C7D-825C-0CF4503FB86B}"/>
                    </a:ext>
                  </a:extLst>
                </p:cNvPr>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0" name="Google Shape;3513;p93">
                  <a:extLst>
                    <a:ext uri="{FF2B5EF4-FFF2-40B4-BE49-F238E27FC236}">
                      <a16:creationId xmlns:a16="http://schemas.microsoft.com/office/drawing/2014/main" id="{DB80FEE1-CED2-43D1-AF27-3CD8B2638FD5}"/>
                    </a:ext>
                  </a:extLst>
                </p:cNvPr>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1" name="Google Shape;3514;p93">
                  <a:extLst>
                    <a:ext uri="{FF2B5EF4-FFF2-40B4-BE49-F238E27FC236}">
                      <a16:creationId xmlns:a16="http://schemas.microsoft.com/office/drawing/2014/main" id="{6C5E093E-242D-4CA1-8B9E-8086C36AC65A}"/>
                    </a:ext>
                  </a:extLst>
                </p:cNvPr>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2" name="Google Shape;3515;p93">
                  <a:extLst>
                    <a:ext uri="{FF2B5EF4-FFF2-40B4-BE49-F238E27FC236}">
                      <a16:creationId xmlns:a16="http://schemas.microsoft.com/office/drawing/2014/main" id="{F815F7BA-C403-49FE-95A9-6FE2F349F82B}"/>
                    </a:ext>
                  </a:extLst>
                </p:cNvPr>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3" name="Google Shape;3516;p93">
                  <a:extLst>
                    <a:ext uri="{FF2B5EF4-FFF2-40B4-BE49-F238E27FC236}">
                      <a16:creationId xmlns:a16="http://schemas.microsoft.com/office/drawing/2014/main" id="{D1A60C8F-FC32-4D54-A6B2-D7B2F9921138}"/>
                    </a:ext>
                  </a:extLst>
                </p:cNvPr>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4" name="Google Shape;3517;p93">
                  <a:extLst>
                    <a:ext uri="{FF2B5EF4-FFF2-40B4-BE49-F238E27FC236}">
                      <a16:creationId xmlns:a16="http://schemas.microsoft.com/office/drawing/2014/main" id="{FC13903E-88B6-4E0D-926A-47AD55C8BF44}"/>
                    </a:ext>
                  </a:extLst>
                </p:cNvPr>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5" name="Google Shape;3518;p93">
                  <a:extLst>
                    <a:ext uri="{FF2B5EF4-FFF2-40B4-BE49-F238E27FC236}">
                      <a16:creationId xmlns:a16="http://schemas.microsoft.com/office/drawing/2014/main" id="{2D9D549E-346B-4B85-957F-522A83F75B3C}"/>
                    </a:ext>
                  </a:extLst>
                </p:cNvPr>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6" name="Google Shape;3519;p93">
                  <a:extLst>
                    <a:ext uri="{FF2B5EF4-FFF2-40B4-BE49-F238E27FC236}">
                      <a16:creationId xmlns:a16="http://schemas.microsoft.com/office/drawing/2014/main" id="{1FD652D8-C0A7-44C2-AA7F-4F655634D8E1}"/>
                    </a:ext>
                  </a:extLst>
                </p:cNvPr>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7" name="Google Shape;3520;p93">
                  <a:extLst>
                    <a:ext uri="{FF2B5EF4-FFF2-40B4-BE49-F238E27FC236}">
                      <a16:creationId xmlns:a16="http://schemas.microsoft.com/office/drawing/2014/main" id="{E2EA91AF-5589-475F-975B-2C2D6B9B7E3C}"/>
                    </a:ext>
                  </a:extLst>
                </p:cNvPr>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8" name="Google Shape;3521;p93">
                  <a:extLst>
                    <a:ext uri="{FF2B5EF4-FFF2-40B4-BE49-F238E27FC236}">
                      <a16:creationId xmlns:a16="http://schemas.microsoft.com/office/drawing/2014/main" id="{33583C0B-4036-4FF6-8682-0C88E8F7758F}"/>
                    </a:ext>
                  </a:extLst>
                </p:cNvPr>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9" name="Google Shape;3522;p93">
                  <a:extLst>
                    <a:ext uri="{FF2B5EF4-FFF2-40B4-BE49-F238E27FC236}">
                      <a16:creationId xmlns:a16="http://schemas.microsoft.com/office/drawing/2014/main" id="{80D80D01-1775-44A9-8F2F-2B5C49247B03}"/>
                    </a:ext>
                  </a:extLst>
                </p:cNvPr>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0" name="Google Shape;3523;p93">
                  <a:extLst>
                    <a:ext uri="{FF2B5EF4-FFF2-40B4-BE49-F238E27FC236}">
                      <a16:creationId xmlns:a16="http://schemas.microsoft.com/office/drawing/2014/main" id="{57ADCAFF-CBDA-4751-A1F2-2E5E4003FA75}"/>
                    </a:ext>
                  </a:extLst>
                </p:cNvPr>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1" name="Google Shape;3524;p93">
                  <a:extLst>
                    <a:ext uri="{FF2B5EF4-FFF2-40B4-BE49-F238E27FC236}">
                      <a16:creationId xmlns:a16="http://schemas.microsoft.com/office/drawing/2014/main" id="{D66569F8-99C0-4473-8917-40065BABD3D1}"/>
                    </a:ext>
                  </a:extLst>
                </p:cNvPr>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2" name="Google Shape;3525;p93">
                  <a:extLst>
                    <a:ext uri="{FF2B5EF4-FFF2-40B4-BE49-F238E27FC236}">
                      <a16:creationId xmlns:a16="http://schemas.microsoft.com/office/drawing/2014/main" id="{D77F8127-4426-4614-93E8-0BB7D1019996}"/>
                    </a:ext>
                  </a:extLst>
                </p:cNvPr>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3" name="Google Shape;3526;p93">
                  <a:extLst>
                    <a:ext uri="{FF2B5EF4-FFF2-40B4-BE49-F238E27FC236}">
                      <a16:creationId xmlns:a16="http://schemas.microsoft.com/office/drawing/2014/main" id="{7A021298-9977-41A0-B259-1A222B620B35}"/>
                    </a:ext>
                  </a:extLst>
                </p:cNvPr>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4" name="Google Shape;3527;p93">
                  <a:extLst>
                    <a:ext uri="{FF2B5EF4-FFF2-40B4-BE49-F238E27FC236}">
                      <a16:creationId xmlns:a16="http://schemas.microsoft.com/office/drawing/2014/main" id="{51BFB8CC-7A63-4D46-9E16-1112FFB4E3F3}"/>
                    </a:ext>
                  </a:extLst>
                </p:cNvPr>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5" name="Google Shape;3528;p93">
                  <a:extLst>
                    <a:ext uri="{FF2B5EF4-FFF2-40B4-BE49-F238E27FC236}">
                      <a16:creationId xmlns:a16="http://schemas.microsoft.com/office/drawing/2014/main" id="{2AAE793E-7C56-4CE5-9C56-817A2FDCBCE3}"/>
                    </a:ext>
                  </a:extLst>
                </p:cNvPr>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6" name="Google Shape;3529;p93">
                  <a:extLst>
                    <a:ext uri="{FF2B5EF4-FFF2-40B4-BE49-F238E27FC236}">
                      <a16:creationId xmlns:a16="http://schemas.microsoft.com/office/drawing/2014/main" id="{169764E2-F107-4709-800B-B7FE2010E682}"/>
                    </a:ext>
                  </a:extLst>
                </p:cNvPr>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7" name="Google Shape;3530;p93">
                  <a:extLst>
                    <a:ext uri="{FF2B5EF4-FFF2-40B4-BE49-F238E27FC236}">
                      <a16:creationId xmlns:a16="http://schemas.microsoft.com/office/drawing/2014/main" id="{746D5A6D-10BF-471F-B21A-27261A7CEBA8}"/>
                    </a:ext>
                  </a:extLst>
                </p:cNvPr>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8" name="Google Shape;3531;p93">
                  <a:extLst>
                    <a:ext uri="{FF2B5EF4-FFF2-40B4-BE49-F238E27FC236}">
                      <a16:creationId xmlns:a16="http://schemas.microsoft.com/office/drawing/2014/main" id="{E7004145-6495-4AD2-9A70-7778917E4188}"/>
                    </a:ext>
                  </a:extLst>
                </p:cNvPr>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9" name="Google Shape;3532;p93">
                  <a:extLst>
                    <a:ext uri="{FF2B5EF4-FFF2-40B4-BE49-F238E27FC236}">
                      <a16:creationId xmlns:a16="http://schemas.microsoft.com/office/drawing/2014/main" id="{CBAD39AA-DA00-441A-A232-DBDC7F885713}"/>
                    </a:ext>
                  </a:extLst>
                </p:cNvPr>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0" name="Google Shape;3533;p93">
                  <a:extLst>
                    <a:ext uri="{FF2B5EF4-FFF2-40B4-BE49-F238E27FC236}">
                      <a16:creationId xmlns:a16="http://schemas.microsoft.com/office/drawing/2014/main" id="{FB1C2EF4-AD61-49E9-A94C-CBF8DFA09BA0}"/>
                    </a:ext>
                  </a:extLst>
                </p:cNvPr>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1" name="Google Shape;3534;p93">
                  <a:extLst>
                    <a:ext uri="{FF2B5EF4-FFF2-40B4-BE49-F238E27FC236}">
                      <a16:creationId xmlns:a16="http://schemas.microsoft.com/office/drawing/2014/main" id="{5BFB2D5D-52D6-45A5-BD18-31D933007803}"/>
                    </a:ext>
                  </a:extLst>
                </p:cNvPr>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2" name="Google Shape;3535;p93">
                  <a:extLst>
                    <a:ext uri="{FF2B5EF4-FFF2-40B4-BE49-F238E27FC236}">
                      <a16:creationId xmlns:a16="http://schemas.microsoft.com/office/drawing/2014/main" id="{AE0B5088-0537-4A21-A5CA-5399B5D582CA}"/>
                    </a:ext>
                  </a:extLst>
                </p:cNvPr>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3" name="Google Shape;3536;p93">
                  <a:extLst>
                    <a:ext uri="{FF2B5EF4-FFF2-40B4-BE49-F238E27FC236}">
                      <a16:creationId xmlns:a16="http://schemas.microsoft.com/office/drawing/2014/main" id="{55D5B4C8-103E-4723-94B7-D8415526AFD7}"/>
                    </a:ext>
                  </a:extLst>
                </p:cNvPr>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4" name="Google Shape;3537;p93">
                  <a:extLst>
                    <a:ext uri="{FF2B5EF4-FFF2-40B4-BE49-F238E27FC236}">
                      <a16:creationId xmlns:a16="http://schemas.microsoft.com/office/drawing/2014/main" id="{308F794C-D397-46CB-85CE-6C13A80E5DA9}"/>
                    </a:ext>
                  </a:extLst>
                </p:cNvPr>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5" name="Google Shape;3538;p93">
                  <a:extLst>
                    <a:ext uri="{FF2B5EF4-FFF2-40B4-BE49-F238E27FC236}">
                      <a16:creationId xmlns:a16="http://schemas.microsoft.com/office/drawing/2014/main" id="{E84CD11D-4CB6-44FD-AA6B-2C6B3286C7FC}"/>
                    </a:ext>
                  </a:extLst>
                </p:cNvPr>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6" name="Google Shape;3539;p93">
                  <a:extLst>
                    <a:ext uri="{FF2B5EF4-FFF2-40B4-BE49-F238E27FC236}">
                      <a16:creationId xmlns:a16="http://schemas.microsoft.com/office/drawing/2014/main" id="{B202A23D-A331-4B67-822F-21F6D710D20B}"/>
                    </a:ext>
                  </a:extLst>
                </p:cNvPr>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7" name="Google Shape;3540;p93">
                  <a:extLst>
                    <a:ext uri="{FF2B5EF4-FFF2-40B4-BE49-F238E27FC236}">
                      <a16:creationId xmlns:a16="http://schemas.microsoft.com/office/drawing/2014/main" id="{B61121D4-D6BE-4404-9CA8-59FF8DBE4AF8}"/>
                    </a:ext>
                  </a:extLst>
                </p:cNvPr>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8" name="Google Shape;3541;p93">
                  <a:extLst>
                    <a:ext uri="{FF2B5EF4-FFF2-40B4-BE49-F238E27FC236}">
                      <a16:creationId xmlns:a16="http://schemas.microsoft.com/office/drawing/2014/main" id="{611E52A3-18BD-4610-A685-D5525BC85CE9}"/>
                    </a:ext>
                  </a:extLst>
                </p:cNvPr>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9" name="Google Shape;3542;p93">
                  <a:extLst>
                    <a:ext uri="{FF2B5EF4-FFF2-40B4-BE49-F238E27FC236}">
                      <a16:creationId xmlns:a16="http://schemas.microsoft.com/office/drawing/2014/main" id="{A03D8CAB-03B9-4310-9936-488124E367A2}"/>
                    </a:ext>
                  </a:extLst>
                </p:cNvPr>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70" name="Google Shape;3543;p93">
                  <a:extLst>
                    <a:ext uri="{FF2B5EF4-FFF2-40B4-BE49-F238E27FC236}">
                      <a16:creationId xmlns:a16="http://schemas.microsoft.com/office/drawing/2014/main" id="{53E46DD4-5F5A-42CF-9A16-F55E79847D61}"/>
                    </a:ext>
                  </a:extLst>
                </p:cNvPr>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71" name="Google Shape;3544;p93">
                  <a:extLst>
                    <a:ext uri="{FF2B5EF4-FFF2-40B4-BE49-F238E27FC236}">
                      <a16:creationId xmlns:a16="http://schemas.microsoft.com/office/drawing/2014/main" id="{814972A0-790F-4992-8E03-307D818890B4}"/>
                    </a:ext>
                  </a:extLst>
                </p:cNvPr>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72" name="Google Shape;3545;p93">
                  <a:extLst>
                    <a:ext uri="{FF2B5EF4-FFF2-40B4-BE49-F238E27FC236}">
                      <a16:creationId xmlns:a16="http://schemas.microsoft.com/office/drawing/2014/main" id="{62026E43-D0EA-498D-ADD1-9E7A854F81C6}"/>
                    </a:ext>
                  </a:extLst>
                </p:cNvPr>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73" name="Google Shape;3546;p93">
                  <a:extLst>
                    <a:ext uri="{FF2B5EF4-FFF2-40B4-BE49-F238E27FC236}">
                      <a16:creationId xmlns:a16="http://schemas.microsoft.com/office/drawing/2014/main" id="{73BAF655-B8FB-4939-8E4B-3CB429D7379A}"/>
                    </a:ext>
                  </a:extLst>
                </p:cNvPr>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74" name="Google Shape;3547;p93">
                  <a:extLst>
                    <a:ext uri="{FF2B5EF4-FFF2-40B4-BE49-F238E27FC236}">
                      <a16:creationId xmlns:a16="http://schemas.microsoft.com/office/drawing/2014/main" id="{6A213069-36FC-4F61-A789-99871B96B715}"/>
                    </a:ext>
                  </a:extLst>
                </p:cNvPr>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75" name="Google Shape;3548;p93">
                  <a:extLst>
                    <a:ext uri="{FF2B5EF4-FFF2-40B4-BE49-F238E27FC236}">
                      <a16:creationId xmlns:a16="http://schemas.microsoft.com/office/drawing/2014/main" id="{2AB914B0-7E91-4E0F-A2CD-33041C70ECFE}"/>
                    </a:ext>
                  </a:extLst>
                </p:cNvPr>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76" name="Google Shape;3549;p93">
                  <a:extLst>
                    <a:ext uri="{FF2B5EF4-FFF2-40B4-BE49-F238E27FC236}">
                      <a16:creationId xmlns:a16="http://schemas.microsoft.com/office/drawing/2014/main" id="{F6EBEA02-2210-4F45-AFAC-C0B7895C42F3}"/>
                    </a:ext>
                  </a:extLst>
                </p:cNvPr>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77" name="Google Shape;3550;p93">
                  <a:extLst>
                    <a:ext uri="{FF2B5EF4-FFF2-40B4-BE49-F238E27FC236}">
                      <a16:creationId xmlns:a16="http://schemas.microsoft.com/office/drawing/2014/main" id="{5306EE14-AA39-4C3B-A210-73A8252F7368}"/>
                    </a:ext>
                  </a:extLst>
                </p:cNvPr>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78" name="Google Shape;3551;p93">
                  <a:extLst>
                    <a:ext uri="{FF2B5EF4-FFF2-40B4-BE49-F238E27FC236}">
                      <a16:creationId xmlns:a16="http://schemas.microsoft.com/office/drawing/2014/main" id="{A65AFBC5-CE16-4271-A966-6258073282C7}"/>
                    </a:ext>
                  </a:extLst>
                </p:cNvPr>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79" name="Google Shape;3552;p93">
                  <a:extLst>
                    <a:ext uri="{FF2B5EF4-FFF2-40B4-BE49-F238E27FC236}">
                      <a16:creationId xmlns:a16="http://schemas.microsoft.com/office/drawing/2014/main" id="{33F2E288-E202-4F6C-A029-6020519B8C41}"/>
                    </a:ext>
                  </a:extLst>
                </p:cNvPr>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0" name="Google Shape;3553;p93">
                  <a:extLst>
                    <a:ext uri="{FF2B5EF4-FFF2-40B4-BE49-F238E27FC236}">
                      <a16:creationId xmlns:a16="http://schemas.microsoft.com/office/drawing/2014/main" id="{C88AD032-1587-4BF0-9A87-C463A3C346EE}"/>
                    </a:ext>
                  </a:extLst>
                </p:cNvPr>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1" name="Google Shape;3554;p93">
                  <a:extLst>
                    <a:ext uri="{FF2B5EF4-FFF2-40B4-BE49-F238E27FC236}">
                      <a16:creationId xmlns:a16="http://schemas.microsoft.com/office/drawing/2014/main" id="{F849115F-F01A-4878-AAD1-F30AEC53FCDF}"/>
                    </a:ext>
                  </a:extLst>
                </p:cNvPr>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2" name="Google Shape;3555;p93">
                  <a:extLst>
                    <a:ext uri="{FF2B5EF4-FFF2-40B4-BE49-F238E27FC236}">
                      <a16:creationId xmlns:a16="http://schemas.microsoft.com/office/drawing/2014/main" id="{3FFBC2EE-9159-49DC-8D13-1B0CABDEF9E3}"/>
                    </a:ext>
                  </a:extLst>
                </p:cNvPr>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3" name="Google Shape;3556;p93">
                  <a:extLst>
                    <a:ext uri="{FF2B5EF4-FFF2-40B4-BE49-F238E27FC236}">
                      <a16:creationId xmlns:a16="http://schemas.microsoft.com/office/drawing/2014/main" id="{13A6ABE2-0180-4CE9-8368-A3BCBA0A7DB9}"/>
                    </a:ext>
                  </a:extLst>
                </p:cNvPr>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4" name="Google Shape;3557;p93">
                  <a:extLst>
                    <a:ext uri="{FF2B5EF4-FFF2-40B4-BE49-F238E27FC236}">
                      <a16:creationId xmlns:a16="http://schemas.microsoft.com/office/drawing/2014/main" id="{6B379C81-7F1A-4A4D-B3DC-D099F7D9C4FE}"/>
                    </a:ext>
                  </a:extLst>
                </p:cNvPr>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5" name="Google Shape;3558;p93">
                  <a:extLst>
                    <a:ext uri="{FF2B5EF4-FFF2-40B4-BE49-F238E27FC236}">
                      <a16:creationId xmlns:a16="http://schemas.microsoft.com/office/drawing/2014/main" id="{28B81679-679E-442C-A2D2-D7831073EB19}"/>
                    </a:ext>
                  </a:extLst>
                </p:cNvPr>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6" name="Google Shape;3559;p93">
                  <a:extLst>
                    <a:ext uri="{FF2B5EF4-FFF2-40B4-BE49-F238E27FC236}">
                      <a16:creationId xmlns:a16="http://schemas.microsoft.com/office/drawing/2014/main" id="{0096327C-F557-44B6-824C-08989EC2D9FF}"/>
                    </a:ext>
                  </a:extLst>
                </p:cNvPr>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grpSp>
          <p:grpSp>
            <p:nvGrpSpPr>
              <p:cNvPr id="136" name="Google Shape;3560;p93">
                <a:extLst>
                  <a:ext uri="{FF2B5EF4-FFF2-40B4-BE49-F238E27FC236}">
                    <a16:creationId xmlns:a16="http://schemas.microsoft.com/office/drawing/2014/main" id="{A730B49F-56B2-4550-ACB4-60ABBFFFDB3F}"/>
                  </a:ext>
                </a:extLst>
              </p:cNvPr>
              <p:cNvGrpSpPr/>
              <p:nvPr/>
            </p:nvGrpSpPr>
            <p:grpSpPr>
              <a:xfrm>
                <a:off x="729721" y="2787712"/>
                <a:ext cx="4162797" cy="1998575"/>
                <a:chOff x="2474221" y="2781748"/>
                <a:chExt cx="4196368" cy="2014693"/>
              </a:xfrm>
            </p:grpSpPr>
            <p:grpSp>
              <p:nvGrpSpPr>
                <p:cNvPr id="137" name="Google Shape;3561;p93">
                  <a:extLst>
                    <a:ext uri="{FF2B5EF4-FFF2-40B4-BE49-F238E27FC236}">
                      <a16:creationId xmlns:a16="http://schemas.microsoft.com/office/drawing/2014/main" id="{9A6CDCCC-ED23-4689-8BF2-9C595C1485DC}"/>
                    </a:ext>
                  </a:extLst>
                </p:cNvPr>
                <p:cNvGrpSpPr/>
                <p:nvPr/>
              </p:nvGrpSpPr>
              <p:grpSpPr>
                <a:xfrm>
                  <a:off x="2474221" y="2781748"/>
                  <a:ext cx="4196368" cy="2014693"/>
                  <a:chOff x="1313950" y="2027925"/>
                  <a:chExt cx="6516100" cy="3128405"/>
                </a:xfrm>
              </p:grpSpPr>
              <p:sp>
                <p:nvSpPr>
                  <p:cNvPr id="139" name="Google Shape;3562;p93">
                    <a:extLst>
                      <a:ext uri="{FF2B5EF4-FFF2-40B4-BE49-F238E27FC236}">
                        <a16:creationId xmlns:a16="http://schemas.microsoft.com/office/drawing/2014/main" id="{2BB74377-2199-44BB-ABDC-C67FE3AC36FB}"/>
                      </a:ext>
                    </a:extLst>
                  </p:cNvPr>
                  <p:cNvSpPr/>
                  <p:nvPr/>
                </p:nvSpPr>
                <p:spPr>
                  <a:xfrm>
                    <a:off x="6738075" y="4060625"/>
                    <a:ext cx="1039550" cy="1050950"/>
                  </a:xfrm>
                  <a:custGeom>
                    <a:avLst/>
                    <a:gdLst/>
                    <a:ahLst/>
                    <a:cxnLst/>
                    <a:rect l="l" t="t" r="r" b="b"/>
                    <a:pathLst>
                      <a:path w="41582" h="42038" extrusionOk="0">
                        <a:moveTo>
                          <a:pt x="41582" y="1"/>
                        </a:moveTo>
                        <a:lnTo>
                          <a:pt x="0" y="2311"/>
                        </a:lnTo>
                        <a:lnTo>
                          <a:pt x="3131" y="42038"/>
                        </a:lnTo>
                        <a:lnTo>
                          <a:pt x="39484" y="40944"/>
                        </a:lnTo>
                        <a:lnTo>
                          <a:pt x="41582" y="1"/>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0" name="Google Shape;3563;p93">
                    <a:extLst>
                      <a:ext uri="{FF2B5EF4-FFF2-40B4-BE49-F238E27FC236}">
                        <a16:creationId xmlns:a16="http://schemas.microsoft.com/office/drawing/2014/main" id="{DEA1F7EF-C94E-4C92-8DF9-FCD9FE9379C7}"/>
                      </a:ext>
                    </a:extLst>
                  </p:cNvPr>
                  <p:cNvSpPr/>
                  <p:nvPr/>
                </p:nvSpPr>
                <p:spPr>
                  <a:xfrm>
                    <a:off x="6437150" y="3809875"/>
                    <a:ext cx="1351125" cy="1313100"/>
                  </a:xfrm>
                  <a:custGeom>
                    <a:avLst/>
                    <a:gdLst/>
                    <a:ahLst/>
                    <a:cxnLst/>
                    <a:rect l="l" t="t" r="r" b="b"/>
                    <a:pathLst>
                      <a:path w="54045" h="52524" extrusionOk="0">
                        <a:moveTo>
                          <a:pt x="1520" y="0"/>
                        </a:moveTo>
                        <a:lnTo>
                          <a:pt x="1" y="52524"/>
                        </a:lnTo>
                        <a:lnTo>
                          <a:pt x="15168" y="52068"/>
                        </a:lnTo>
                        <a:lnTo>
                          <a:pt x="12037" y="12341"/>
                        </a:lnTo>
                        <a:lnTo>
                          <a:pt x="53619" y="10031"/>
                        </a:lnTo>
                        <a:lnTo>
                          <a:pt x="54044" y="1702"/>
                        </a:lnTo>
                        <a:lnTo>
                          <a:pt x="1520"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1" name="Google Shape;3564;p93">
                    <a:extLst>
                      <a:ext uri="{FF2B5EF4-FFF2-40B4-BE49-F238E27FC236}">
                        <a16:creationId xmlns:a16="http://schemas.microsoft.com/office/drawing/2014/main" id="{16C2636D-7304-449A-9BF9-8C6C1CFBCECC}"/>
                      </a:ext>
                    </a:extLst>
                  </p:cNvPr>
                  <p:cNvSpPr/>
                  <p:nvPr/>
                </p:nvSpPr>
                <p:spPr>
                  <a:xfrm>
                    <a:off x="6475150" y="3328100"/>
                    <a:ext cx="1354900" cy="525100"/>
                  </a:xfrm>
                  <a:custGeom>
                    <a:avLst/>
                    <a:gdLst/>
                    <a:ahLst/>
                    <a:cxnLst/>
                    <a:rect l="l" t="t" r="r" b="b"/>
                    <a:pathLst>
                      <a:path w="54196" h="21004" extrusionOk="0">
                        <a:moveTo>
                          <a:pt x="548" y="0"/>
                        </a:moveTo>
                        <a:lnTo>
                          <a:pt x="0" y="19271"/>
                        </a:lnTo>
                        <a:lnTo>
                          <a:pt x="54196" y="21004"/>
                        </a:lnTo>
                        <a:lnTo>
                          <a:pt x="54196" y="21004"/>
                        </a:lnTo>
                        <a:lnTo>
                          <a:pt x="47722" y="5137"/>
                        </a:lnTo>
                        <a:lnTo>
                          <a:pt x="548" y="0"/>
                        </a:ln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2" name="Google Shape;3565;p93">
                    <a:extLst>
                      <a:ext uri="{FF2B5EF4-FFF2-40B4-BE49-F238E27FC236}">
                        <a16:creationId xmlns:a16="http://schemas.microsoft.com/office/drawing/2014/main" id="{21239E92-49EA-4E85-8CE4-AAFD58DACFF7}"/>
                      </a:ext>
                    </a:extLst>
                  </p:cNvPr>
                  <p:cNvSpPr/>
                  <p:nvPr/>
                </p:nvSpPr>
                <p:spPr>
                  <a:xfrm>
                    <a:off x="6468300" y="3809875"/>
                    <a:ext cx="1361750" cy="100325"/>
                  </a:xfrm>
                  <a:custGeom>
                    <a:avLst/>
                    <a:gdLst/>
                    <a:ahLst/>
                    <a:cxnLst/>
                    <a:rect l="l" t="t" r="r" b="b"/>
                    <a:pathLst>
                      <a:path w="54470" h="4013" extrusionOk="0">
                        <a:moveTo>
                          <a:pt x="274" y="0"/>
                        </a:moveTo>
                        <a:lnTo>
                          <a:pt x="1" y="3435"/>
                        </a:lnTo>
                        <a:lnTo>
                          <a:pt x="53619" y="4012"/>
                        </a:lnTo>
                        <a:lnTo>
                          <a:pt x="54470" y="1733"/>
                        </a:lnTo>
                        <a:lnTo>
                          <a:pt x="274" y="0"/>
                        </a:ln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3" name="Google Shape;3566;p93">
                    <a:extLst>
                      <a:ext uri="{FF2B5EF4-FFF2-40B4-BE49-F238E27FC236}">
                        <a16:creationId xmlns:a16="http://schemas.microsoft.com/office/drawing/2014/main" id="{903B6A77-ED2B-43B8-B4F2-39E931A58AED}"/>
                      </a:ext>
                    </a:extLst>
                  </p:cNvPr>
                  <p:cNvSpPr/>
                  <p:nvPr/>
                </p:nvSpPr>
                <p:spPr>
                  <a:xfrm>
                    <a:off x="2639200" y="2169275"/>
                    <a:ext cx="3892200" cy="955950"/>
                  </a:xfrm>
                  <a:custGeom>
                    <a:avLst/>
                    <a:gdLst/>
                    <a:ahLst/>
                    <a:cxnLst/>
                    <a:rect l="l" t="t" r="r" b="b"/>
                    <a:pathLst>
                      <a:path w="155688" h="38238" extrusionOk="0">
                        <a:moveTo>
                          <a:pt x="76051" y="0"/>
                        </a:moveTo>
                        <a:lnTo>
                          <a:pt x="1" y="25259"/>
                        </a:lnTo>
                        <a:lnTo>
                          <a:pt x="305" y="35806"/>
                        </a:lnTo>
                        <a:lnTo>
                          <a:pt x="155171" y="38238"/>
                        </a:lnTo>
                        <a:lnTo>
                          <a:pt x="155688" y="25259"/>
                        </a:lnTo>
                        <a:lnTo>
                          <a:pt x="76051"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4" name="Google Shape;3567;p93">
                    <a:extLst>
                      <a:ext uri="{FF2B5EF4-FFF2-40B4-BE49-F238E27FC236}">
                        <a16:creationId xmlns:a16="http://schemas.microsoft.com/office/drawing/2014/main" id="{CE6ACB5B-738D-4428-9EAC-5A027E39F624}"/>
                      </a:ext>
                    </a:extLst>
                  </p:cNvPr>
                  <p:cNvSpPr/>
                  <p:nvPr/>
                </p:nvSpPr>
                <p:spPr>
                  <a:xfrm>
                    <a:off x="2812475" y="2277925"/>
                    <a:ext cx="3559350" cy="705975"/>
                  </a:xfrm>
                  <a:custGeom>
                    <a:avLst/>
                    <a:gdLst/>
                    <a:ahLst/>
                    <a:cxnLst/>
                    <a:rect l="l" t="t" r="r" b="b"/>
                    <a:pathLst>
                      <a:path w="142374" h="28239" extrusionOk="0">
                        <a:moveTo>
                          <a:pt x="69515" y="1"/>
                        </a:moveTo>
                        <a:lnTo>
                          <a:pt x="1277" y="20730"/>
                        </a:lnTo>
                        <a:lnTo>
                          <a:pt x="0" y="25776"/>
                        </a:lnTo>
                        <a:lnTo>
                          <a:pt x="142374" y="28238"/>
                        </a:lnTo>
                        <a:lnTo>
                          <a:pt x="142374" y="22676"/>
                        </a:lnTo>
                        <a:lnTo>
                          <a:pt x="69515" y="1"/>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5" name="Google Shape;3568;p93">
                    <a:extLst>
                      <a:ext uri="{FF2B5EF4-FFF2-40B4-BE49-F238E27FC236}">
                        <a16:creationId xmlns:a16="http://schemas.microsoft.com/office/drawing/2014/main" id="{66ACB85D-E407-428A-ADBC-4700E63CDAD0}"/>
                      </a:ext>
                    </a:extLst>
                  </p:cNvPr>
                  <p:cNvSpPr/>
                  <p:nvPr/>
                </p:nvSpPr>
                <p:spPr>
                  <a:xfrm>
                    <a:off x="2646800" y="3064425"/>
                    <a:ext cx="3871675" cy="2079075"/>
                  </a:xfrm>
                  <a:custGeom>
                    <a:avLst/>
                    <a:gdLst/>
                    <a:ahLst/>
                    <a:cxnLst/>
                    <a:rect l="l" t="t" r="r" b="b"/>
                    <a:pathLst>
                      <a:path w="154867" h="83163" extrusionOk="0">
                        <a:moveTo>
                          <a:pt x="1" y="0"/>
                        </a:moveTo>
                        <a:lnTo>
                          <a:pt x="2372" y="83162"/>
                        </a:lnTo>
                        <a:lnTo>
                          <a:pt x="31795" y="82919"/>
                        </a:lnTo>
                        <a:cubicBezTo>
                          <a:pt x="27387" y="64044"/>
                          <a:pt x="18725" y="25411"/>
                          <a:pt x="18725" y="25411"/>
                        </a:cubicBezTo>
                        <a:lnTo>
                          <a:pt x="154138" y="20487"/>
                        </a:lnTo>
                        <a:lnTo>
                          <a:pt x="154867" y="2432"/>
                        </a:lnTo>
                        <a:lnTo>
                          <a:pt x="1"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6" name="Google Shape;3569;p93">
                    <a:extLst>
                      <a:ext uri="{FF2B5EF4-FFF2-40B4-BE49-F238E27FC236}">
                        <a16:creationId xmlns:a16="http://schemas.microsoft.com/office/drawing/2014/main" id="{78FA4C43-6CC0-4F9D-B729-8890889E5FFB}"/>
                      </a:ext>
                    </a:extLst>
                  </p:cNvPr>
                  <p:cNvSpPr/>
                  <p:nvPr/>
                </p:nvSpPr>
                <p:spPr>
                  <a:xfrm>
                    <a:off x="3114900" y="3576575"/>
                    <a:ext cx="3385350" cy="1560850"/>
                  </a:xfrm>
                  <a:custGeom>
                    <a:avLst/>
                    <a:gdLst/>
                    <a:ahLst/>
                    <a:cxnLst/>
                    <a:rect l="l" t="t" r="r" b="b"/>
                    <a:pathLst>
                      <a:path w="135414" h="62434" extrusionOk="0">
                        <a:moveTo>
                          <a:pt x="135414" y="1"/>
                        </a:moveTo>
                        <a:lnTo>
                          <a:pt x="1" y="4925"/>
                        </a:lnTo>
                        <a:cubicBezTo>
                          <a:pt x="1" y="4925"/>
                          <a:pt x="8663" y="43558"/>
                          <a:pt x="13071" y="62433"/>
                        </a:cubicBezTo>
                        <a:lnTo>
                          <a:pt x="132921" y="61339"/>
                        </a:lnTo>
                        <a:lnTo>
                          <a:pt x="135414" y="1"/>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7" name="Google Shape;3570;p93">
                    <a:extLst>
                      <a:ext uri="{FF2B5EF4-FFF2-40B4-BE49-F238E27FC236}">
                        <a16:creationId xmlns:a16="http://schemas.microsoft.com/office/drawing/2014/main" id="{92818DF1-AC2A-4886-A49C-657F93C52AF5}"/>
                      </a:ext>
                    </a:extLst>
                  </p:cNvPr>
                  <p:cNvSpPr/>
                  <p:nvPr/>
                </p:nvSpPr>
                <p:spPr>
                  <a:xfrm rot="-61885">
                    <a:off x="3619099" y="3790410"/>
                    <a:ext cx="1823706" cy="1345724"/>
                  </a:xfrm>
                  <a:custGeom>
                    <a:avLst/>
                    <a:gdLst/>
                    <a:ahLst/>
                    <a:cxnLst/>
                    <a:rect l="l" t="t" r="r" b="b"/>
                    <a:pathLst>
                      <a:path w="72951" h="53831" extrusionOk="0">
                        <a:moveTo>
                          <a:pt x="72951" y="0"/>
                        </a:moveTo>
                        <a:lnTo>
                          <a:pt x="1" y="1064"/>
                        </a:lnTo>
                        <a:lnTo>
                          <a:pt x="5047" y="53162"/>
                        </a:lnTo>
                        <a:lnTo>
                          <a:pt x="8664" y="53162"/>
                        </a:lnTo>
                        <a:lnTo>
                          <a:pt x="66324" y="53831"/>
                        </a:lnTo>
                        <a:lnTo>
                          <a:pt x="70094" y="53831"/>
                        </a:lnTo>
                        <a:lnTo>
                          <a:pt x="72951" y="0"/>
                        </a:ln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8" name="Google Shape;3571;p93">
                    <a:extLst>
                      <a:ext uri="{FF2B5EF4-FFF2-40B4-BE49-F238E27FC236}">
                        <a16:creationId xmlns:a16="http://schemas.microsoft.com/office/drawing/2014/main" id="{A4AE77A7-7447-499D-819B-61DD51649B52}"/>
                      </a:ext>
                    </a:extLst>
                  </p:cNvPr>
                  <p:cNvSpPr/>
                  <p:nvPr/>
                </p:nvSpPr>
                <p:spPr>
                  <a:xfrm>
                    <a:off x="1355750" y="3830375"/>
                    <a:ext cx="1325275" cy="1286525"/>
                  </a:xfrm>
                  <a:custGeom>
                    <a:avLst/>
                    <a:gdLst/>
                    <a:ahLst/>
                    <a:cxnLst/>
                    <a:rect l="l" t="t" r="r" b="b"/>
                    <a:pathLst>
                      <a:path w="53011" h="51461" extrusionOk="0">
                        <a:moveTo>
                          <a:pt x="52524" y="1"/>
                        </a:moveTo>
                        <a:lnTo>
                          <a:pt x="1" y="1703"/>
                        </a:lnTo>
                        <a:lnTo>
                          <a:pt x="2523" y="51005"/>
                        </a:lnTo>
                        <a:lnTo>
                          <a:pt x="18542" y="51461"/>
                        </a:lnTo>
                        <a:lnTo>
                          <a:pt x="11338" y="14256"/>
                        </a:lnTo>
                        <a:lnTo>
                          <a:pt x="11338" y="14256"/>
                        </a:lnTo>
                        <a:lnTo>
                          <a:pt x="53011" y="17053"/>
                        </a:lnTo>
                        <a:lnTo>
                          <a:pt x="52524" y="1"/>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9" name="Google Shape;3572;p93">
                    <a:extLst>
                      <a:ext uri="{FF2B5EF4-FFF2-40B4-BE49-F238E27FC236}">
                        <a16:creationId xmlns:a16="http://schemas.microsoft.com/office/drawing/2014/main" id="{3DB79C29-1718-4682-9363-7130A9953380}"/>
                      </a:ext>
                    </a:extLst>
                  </p:cNvPr>
                  <p:cNvSpPr/>
                  <p:nvPr/>
                </p:nvSpPr>
                <p:spPr>
                  <a:xfrm>
                    <a:off x="1639200" y="4186775"/>
                    <a:ext cx="1066900" cy="956725"/>
                  </a:xfrm>
                  <a:custGeom>
                    <a:avLst/>
                    <a:gdLst/>
                    <a:ahLst/>
                    <a:cxnLst/>
                    <a:rect l="l" t="t" r="r" b="b"/>
                    <a:pathLst>
                      <a:path w="42676" h="38269" extrusionOk="0">
                        <a:moveTo>
                          <a:pt x="0" y="0"/>
                        </a:moveTo>
                        <a:lnTo>
                          <a:pt x="7204" y="37205"/>
                        </a:lnTo>
                        <a:lnTo>
                          <a:pt x="42676" y="38268"/>
                        </a:lnTo>
                        <a:lnTo>
                          <a:pt x="42676" y="38268"/>
                        </a:lnTo>
                        <a:lnTo>
                          <a:pt x="41673" y="2797"/>
                        </a:lnTo>
                        <a:lnTo>
                          <a:pt x="0" y="0"/>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0" name="Google Shape;3573;p93">
                    <a:extLst>
                      <a:ext uri="{FF2B5EF4-FFF2-40B4-BE49-F238E27FC236}">
                        <a16:creationId xmlns:a16="http://schemas.microsoft.com/office/drawing/2014/main" id="{C420F3E1-0B10-48E9-B2A0-0F95C291807E}"/>
                      </a:ext>
                    </a:extLst>
                  </p:cNvPr>
                  <p:cNvSpPr/>
                  <p:nvPr/>
                </p:nvSpPr>
                <p:spPr>
                  <a:xfrm>
                    <a:off x="1313950" y="3349375"/>
                    <a:ext cx="1354925" cy="525100"/>
                  </a:xfrm>
                  <a:custGeom>
                    <a:avLst/>
                    <a:gdLst/>
                    <a:ahLst/>
                    <a:cxnLst/>
                    <a:rect l="l" t="t" r="r" b="b"/>
                    <a:pathLst>
                      <a:path w="54197" h="21004" extrusionOk="0">
                        <a:moveTo>
                          <a:pt x="53649" y="0"/>
                        </a:moveTo>
                        <a:lnTo>
                          <a:pt x="6475" y="5137"/>
                        </a:lnTo>
                        <a:lnTo>
                          <a:pt x="1" y="21004"/>
                        </a:lnTo>
                        <a:lnTo>
                          <a:pt x="54196" y="19241"/>
                        </a:lnTo>
                        <a:lnTo>
                          <a:pt x="53649" y="0"/>
                        </a:ln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1" name="Google Shape;3574;p93">
                    <a:extLst>
                      <a:ext uri="{FF2B5EF4-FFF2-40B4-BE49-F238E27FC236}">
                        <a16:creationId xmlns:a16="http://schemas.microsoft.com/office/drawing/2014/main" id="{54731284-D50B-491A-B6E6-FA6B7F40F6E3}"/>
                      </a:ext>
                    </a:extLst>
                  </p:cNvPr>
                  <p:cNvSpPr/>
                  <p:nvPr/>
                </p:nvSpPr>
                <p:spPr>
                  <a:xfrm>
                    <a:off x="2579175" y="2983875"/>
                    <a:ext cx="3990975" cy="243950"/>
                  </a:xfrm>
                  <a:custGeom>
                    <a:avLst/>
                    <a:gdLst/>
                    <a:ahLst/>
                    <a:cxnLst/>
                    <a:rect l="l" t="t" r="r" b="b"/>
                    <a:pathLst>
                      <a:path w="159639" h="9758" extrusionOk="0">
                        <a:moveTo>
                          <a:pt x="1" y="0"/>
                        </a:moveTo>
                        <a:lnTo>
                          <a:pt x="821" y="9757"/>
                        </a:lnTo>
                        <a:lnTo>
                          <a:pt x="159639" y="9757"/>
                        </a:lnTo>
                        <a:lnTo>
                          <a:pt x="159639" y="1429"/>
                        </a:lnTo>
                        <a:lnTo>
                          <a:pt x="1" y="0"/>
                        </a:ln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2" name="Google Shape;3575;p93">
                    <a:extLst>
                      <a:ext uri="{FF2B5EF4-FFF2-40B4-BE49-F238E27FC236}">
                        <a16:creationId xmlns:a16="http://schemas.microsoft.com/office/drawing/2014/main" id="{37F5821C-98DF-44B5-BD65-BCA624E56997}"/>
                      </a:ext>
                    </a:extLst>
                  </p:cNvPr>
                  <p:cNvSpPr/>
                  <p:nvPr/>
                </p:nvSpPr>
                <p:spPr>
                  <a:xfrm>
                    <a:off x="2599700" y="3227800"/>
                    <a:ext cx="3970450" cy="76000"/>
                  </a:xfrm>
                  <a:custGeom>
                    <a:avLst/>
                    <a:gdLst/>
                    <a:ahLst/>
                    <a:cxnLst/>
                    <a:rect l="l" t="t" r="r" b="b"/>
                    <a:pathLst>
                      <a:path w="158818" h="3040" extrusionOk="0">
                        <a:moveTo>
                          <a:pt x="0" y="0"/>
                        </a:moveTo>
                        <a:lnTo>
                          <a:pt x="1338" y="3040"/>
                        </a:lnTo>
                        <a:lnTo>
                          <a:pt x="157055" y="3040"/>
                        </a:lnTo>
                        <a:lnTo>
                          <a:pt x="158818" y="0"/>
                        </a:ln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3" name="Google Shape;3576;p93">
                    <a:extLst>
                      <a:ext uri="{FF2B5EF4-FFF2-40B4-BE49-F238E27FC236}">
                        <a16:creationId xmlns:a16="http://schemas.microsoft.com/office/drawing/2014/main" id="{4D98237D-835D-43DF-A6A7-015BF41546A7}"/>
                      </a:ext>
                    </a:extLst>
                  </p:cNvPr>
                  <p:cNvSpPr/>
                  <p:nvPr/>
                </p:nvSpPr>
                <p:spPr>
                  <a:xfrm>
                    <a:off x="2535875" y="2055275"/>
                    <a:ext cx="4089000" cy="860225"/>
                  </a:xfrm>
                  <a:custGeom>
                    <a:avLst/>
                    <a:gdLst/>
                    <a:ahLst/>
                    <a:cxnLst/>
                    <a:rect l="l" t="t" r="r" b="b"/>
                    <a:pathLst>
                      <a:path w="163560" h="34409" extrusionOk="0">
                        <a:moveTo>
                          <a:pt x="81734" y="1"/>
                        </a:moveTo>
                        <a:lnTo>
                          <a:pt x="0" y="26840"/>
                        </a:lnTo>
                        <a:lnTo>
                          <a:pt x="426" y="32828"/>
                        </a:lnTo>
                        <a:lnTo>
                          <a:pt x="80883" y="6262"/>
                        </a:lnTo>
                        <a:lnTo>
                          <a:pt x="163559" y="34409"/>
                        </a:lnTo>
                        <a:lnTo>
                          <a:pt x="163559" y="25685"/>
                        </a:lnTo>
                        <a:lnTo>
                          <a:pt x="81734" y="1"/>
                        </a:ln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4" name="Google Shape;3577;p93">
                    <a:extLst>
                      <a:ext uri="{FF2B5EF4-FFF2-40B4-BE49-F238E27FC236}">
                        <a16:creationId xmlns:a16="http://schemas.microsoft.com/office/drawing/2014/main" id="{CC0A6DDC-C5BB-49E8-A02D-02B53D7F01A3}"/>
                      </a:ext>
                    </a:extLst>
                  </p:cNvPr>
                  <p:cNvSpPr/>
                  <p:nvPr/>
                </p:nvSpPr>
                <p:spPr>
                  <a:xfrm>
                    <a:off x="2520675" y="2027925"/>
                    <a:ext cx="4104200" cy="860225"/>
                  </a:xfrm>
                  <a:custGeom>
                    <a:avLst/>
                    <a:gdLst/>
                    <a:ahLst/>
                    <a:cxnLst/>
                    <a:rect l="l" t="t" r="r" b="b"/>
                    <a:pathLst>
                      <a:path w="164168" h="34409" extrusionOk="0">
                        <a:moveTo>
                          <a:pt x="82342" y="1"/>
                        </a:moveTo>
                        <a:lnTo>
                          <a:pt x="0" y="26718"/>
                        </a:lnTo>
                        <a:lnTo>
                          <a:pt x="1034" y="32858"/>
                        </a:lnTo>
                        <a:lnTo>
                          <a:pt x="81491" y="6262"/>
                        </a:lnTo>
                        <a:lnTo>
                          <a:pt x="164167" y="34408"/>
                        </a:lnTo>
                        <a:lnTo>
                          <a:pt x="164167" y="25715"/>
                        </a:lnTo>
                        <a:lnTo>
                          <a:pt x="82342" y="1"/>
                        </a:ln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5" name="Google Shape;3578;p93">
                    <a:extLst>
                      <a:ext uri="{FF2B5EF4-FFF2-40B4-BE49-F238E27FC236}">
                        <a16:creationId xmlns:a16="http://schemas.microsoft.com/office/drawing/2014/main" id="{032AB0CF-3F05-4A4E-B021-D739D61EC3A6}"/>
                      </a:ext>
                    </a:extLst>
                  </p:cNvPr>
                  <p:cNvSpPr/>
                  <p:nvPr/>
                </p:nvSpPr>
                <p:spPr>
                  <a:xfrm>
                    <a:off x="5776800" y="3874450"/>
                    <a:ext cx="336650" cy="114025"/>
                  </a:xfrm>
                  <a:custGeom>
                    <a:avLst/>
                    <a:gdLst/>
                    <a:ahLst/>
                    <a:cxnLst/>
                    <a:rect l="l" t="t" r="r" b="b"/>
                    <a:pathLst>
                      <a:path w="13466" h="4561" extrusionOk="0">
                        <a:moveTo>
                          <a:pt x="1" y="1"/>
                        </a:moveTo>
                        <a:lnTo>
                          <a:pt x="1"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6" name="Google Shape;3579;p93">
                    <a:extLst>
                      <a:ext uri="{FF2B5EF4-FFF2-40B4-BE49-F238E27FC236}">
                        <a16:creationId xmlns:a16="http://schemas.microsoft.com/office/drawing/2014/main" id="{BA8EDE7E-A0A9-4B42-B7D9-4C0F7E6302F3}"/>
                      </a:ext>
                    </a:extLst>
                  </p:cNvPr>
                  <p:cNvSpPr/>
                  <p:nvPr/>
                </p:nvSpPr>
                <p:spPr>
                  <a:xfrm>
                    <a:off x="3091350" y="3977050"/>
                    <a:ext cx="337425" cy="114000"/>
                  </a:xfrm>
                  <a:custGeom>
                    <a:avLst/>
                    <a:gdLst/>
                    <a:ahLst/>
                    <a:cxnLst/>
                    <a:rect l="l" t="t" r="r" b="b"/>
                    <a:pathLst>
                      <a:path w="13497" h="4560" extrusionOk="0">
                        <a:moveTo>
                          <a:pt x="0" y="0"/>
                        </a:moveTo>
                        <a:lnTo>
                          <a:pt x="0" y="4560"/>
                        </a:lnTo>
                        <a:lnTo>
                          <a:pt x="13496" y="4560"/>
                        </a:lnTo>
                        <a:lnTo>
                          <a:pt x="13496"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7" name="Google Shape;3580;p93">
                    <a:extLst>
                      <a:ext uri="{FF2B5EF4-FFF2-40B4-BE49-F238E27FC236}">
                        <a16:creationId xmlns:a16="http://schemas.microsoft.com/office/drawing/2014/main" id="{C7546BFB-638B-4466-982B-C1CCB96E9F5F}"/>
                      </a:ext>
                    </a:extLst>
                  </p:cNvPr>
                  <p:cNvSpPr/>
                  <p:nvPr/>
                </p:nvSpPr>
                <p:spPr>
                  <a:xfrm>
                    <a:off x="6062525" y="4135850"/>
                    <a:ext cx="337425" cy="114025"/>
                  </a:xfrm>
                  <a:custGeom>
                    <a:avLst/>
                    <a:gdLst/>
                    <a:ahLst/>
                    <a:cxnLst/>
                    <a:rect l="l" t="t" r="r" b="b"/>
                    <a:pathLst>
                      <a:path w="13497" h="4561" extrusionOk="0">
                        <a:moveTo>
                          <a:pt x="1" y="1"/>
                        </a:moveTo>
                        <a:lnTo>
                          <a:pt x="1"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8" name="Google Shape;3581;p93">
                    <a:extLst>
                      <a:ext uri="{FF2B5EF4-FFF2-40B4-BE49-F238E27FC236}">
                        <a16:creationId xmlns:a16="http://schemas.microsoft.com/office/drawing/2014/main" id="{A893C801-B1C6-4B27-B239-0CDAA609F09E}"/>
                      </a:ext>
                    </a:extLst>
                  </p:cNvPr>
                  <p:cNvSpPr/>
                  <p:nvPr/>
                </p:nvSpPr>
                <p:spPr>
                  <a:xfrm>
                    <a:off x="7330800" y="4139650"/>
                    <a:ext cx="337400" cy="114025"/>
                  </a:xfrm>
                  <a:custGeom>
                    <a:avLst/>
                    <a:gdLst/>
                    <a:ahLst/>
                    <a:cxnLst/>
                    <a:rect l="l" t="t" r="r" b="b"/>
                    <a:pathLst>
                      <a:path w="13496" h="4561"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9" name="Google Shape;3582;p93">
                    <a:extLst>
                      <a:ext uri="{FF2B5EF4-FFF2-40B4-BE49-F238E27FC236}">
                        <a16:creationId xmlns:a16="http://schemas.microsoft.com/office/drawing/2014/main" id="{EAE39D9D-84ED-4664-A349-A47F8F1F9E05}"/>
                      </a:ext>
                    </a:extLst>
                  </p:cNvPr>
                  <p:cNvSpPr/>
                  <p:nvPr/>
                </p:nvSpPr>
                <p:spPr>
                  <a:xfrm>
                    <a:off x="5656750" y="4588750"/>
                    <a:ext cx="336650" cy="114000"/>
                  </a:xfrm>
                  <a:custGeom>
                    <a:avLst/>
                    <a:gdLst/>
                    <a:ahLst/>
                    <a:cxnLst/>
                    <a:rect l="l" t="t" r="r" b="b"/>
                    <a:pathLst>
                      <a:path w="13466" h="4560" extrusionOk="0">
                        <a:moveTo>
                          <a:pt x="0" y="1"/>
                        </a:moveTo>
                        <a:lnTo>
                          <a:pt x="0"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0" name="Google Shape;3583;p93">
                    <a:extLst>
                      <a:ext uri="{FF2B5EF4-FFF2-40B4-BE49-F238E27FC236}">
                        <a16:creationId xmlns:a16="http://schemas.microsoft.com/office/drawing/2014/main" id="{1F11FB85-B1BA-4B93-BFFE-ECD37BD470D4}"/>
                      </a:ext>
                    </a:extLst>
                  </p:cNvPr>
                  <p:cNvSpPr/>
                  <p:nvPr/>
                </p:nvSpPr>
                <p:spPr>
                  <a:xfrm>
                    <a:off x="2114875" y="4312925"/>
                    <a:ext cx="337425" cy="114000"/>
                  </a:xfrm>
                  <a:custGeom>
                    <a:avLst/>
                    <a:gdLst/>
                    <a:ahLst/>
                    <a:cxnLst/>
                    <a:rect l="l" t="t" r="r" b="b"/>
                    <a:pathLst>
                      <a:path w="13497" h="4560" extrusionOk="0">
                        <a:moveTo>
                          <a:pt x="1" y="0"/>
                        </a:moveTo>
                        <a:lnTo>
                          <a:pt x="1" y="4559"/>
                        </a:lnTo>
                        <a:lnTo>
                          <a:pt x="13497" y="4559"/>
                        </a:lnTo>
                        <a:lnTo>
                          <a:pt x="13497"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1" name="Google Shape;3584;p93">
                    <a:extLst>
                      <a:ext uri="{FF2B5EF4-FFF2-40B4-BE49-F238E27FC236}">
                        <a16:creationId xmlns:a16="http://schemas.microsoft.com/office/drawing/2014/main" id="{A45348DB-B82E-4FF8-89DE-D0661B89C391}"/>
                      </a:ext>
                    </a:extLst>
                  </p:cNvPr>
                  <p:cNvSpPr/>
                  <p:nvPr/>
                </p:nvSpPr>
                <p:spPr>
                  <a:xfrm>
                    <a:off x="5331500" y="2713350"/>
                    <a:ext cx="336675" cy="114000"/>
                  </a:xfrm>
                  <a:custGeom>
                    <a:avLst/>
                    <a:gdLst/>
                    <a:ahLst/>
                    <a:cxnLst/>
                    <a:rect l="l" t="t" r="r" b="b"/>
                    <a:pathLst>
                      <a:path w="13467" h="4560" extrusionOk="0">
                        <a:moveTo>
                          <a:pt x="1" y="0"/>
                        </a:moveTo>
                        <a:lnTo>
                          <a:pt x="1" y="4560"/>
                        </a:lnTo>
                        <a:lnTo>
                          <a:pt x="13466" y="4560"/>
                        </a:lnTo>
                        <a:lnTo>
                          <a:pt x="13466"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2" name="Google Shape;3585;p93">
                    <a:extLst>
                      <a:ext uri="{FF2B5EF4-FFF2-40B4-BE49-F238E27FC236}">
                        <a16:creationId xmlns:a16="http://schemas.microsoft.com/office/drawing/2014/main" id="{C13D4E6F-6F4E-4D03-89DD-F834722641B6}"/>
                      </a:ext>
                    </a:extLst>
                  </p:cNvPr>
                  <p:cNvSpPr/>
                  <p:nvPr/>
                </p:nvSpPr>
                <p:spPr>
                  <a:xfrm>
                    <a:off x="3770700" y="2573525"/>
                    <a:ext cx="337400" cy="114000"/>
                  </a:xfrm>
                  <a:custGeom>
                    <a:avLst/>
                    <a:gdLst/>
                    <a:ahLst/>
                    <a:cxnLst/>
                    <a:rect l="l" t="t" r="r" b="b"/>
                    <a:pathLst>
                      <a:path w="13496" h="4560"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3" name="Google Shape;3586;p93">
                    <a:extLst>
                      <a:ext uri="{FF2B5EF4-FFF2-40B4-BE49-F238E27FC236}">
                        <a16:creationId xmlns:a16="http://schemas.microsoft.com/office/drawing/2014/main" id="{465296A7-0971-4D52-B25C-EA82CD1116E8}"/>
                      </a:ext>
                    </a:extLst>
                  </p:cNvPr>
                  <p:cNvSpPr/>
                  <p:nvPr/>
                </p:nvSpPr>
                <p:spPr>
                  <a:xfrm rot="-61885">
                    <a:off x="3561025" y="3747649"/>
                    <a:ext cx="1938451" cy="1391347"/>
                  </a:xfrm>
                  <a:custGeom>
                    <a:avLst/>
                    <a:gdLst/>
                    <a:ahLst/>
                    <a:cxnLst/>
                    <a:rect l="l" t="t" r="r" b="b"/>
                    <a:pathLst>
                      <a:path w="77541" h="55656" extrusionOk="0">
                        <a:moveTo>
                          <a:pt x="77540" y="1"/>
                        </a:moveTo>
                        <a:lnTo>
                          <a:pt x="1" y="1247"/>
                        </a:lnTo>
                        <a:lnTo>
                          <a:pt x="5381" y="54926"/>
                        </a:lnTo>
                        <a:lnTo>
                          <a:pt x="9211" y="54926"/>
                        </a:lnTo>
                        <a:lnTo>
                          <a:pt x="3466" y="3588"/>
                        </a:lnTo>
                        <a:lnTo>
                          <a:pt x="73954" y="2706"/>
                        </a:lnTo>
                        <a:lnTo>
                          <a:pt x="73954" y="2706"/>
                        </a:lnTo>
                        <a:lnTo>
                          <a:pt x="70519" y="55655"/>
                        </a:lnTo>
                        <a:lnTo>
                          <a:pt x="74501" y="55655"/>
                        </a:lnTo>
                        <a:lnTo>
                          <a:pt x="77540" y="1"/>
                        </a:ln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4" name="Google Shape;3587;p93">
                    <a:extLst>
                      <a:ext uri="{FF2B5EF4-FFF2-40B4-BE49-F238E27FC236}">
                        <a16:creationId xmlns:a16="http://schemas.microsoft.com/office/drawing/2014/main" id="{EF5F6CF2-87A4-4AA9-9755-1049F9BC5E90}"/>
                      </a:ext>
                    </a:extLst>
                  </p:cNvPr>
                  <p:cNvSpPr/>
                  <p:nvPr/>
                </p:nvSpPr>
                <p:spPr>
                  <a:xfrm>
                    <a:off x="6518475" y="2882050"/>
                    <a:ext cx="106400" cy="137550"/>
                  </a:xfrm>
                  <a:custGeom>
                    <a:avLst/>
                    <a:gdLst/>
                    <a:ahLst/>
                    <a:cxnLst/>
                    <a:rect l="l" t="t" r="r" b="b"/>
                    <a:pathLst>
                      <a:path w="4256" h="5502" extrusionOk="0">
                        <a:moveTo>
                          <a:pt x="395" y="0"/>
                        </a:moveTo>
                        <a:lnTo>
                          <a:pt x="0" y="5502"/>
                        </a:lnTo>
                        <a:lnTo>
                          <a:pt x="4255" y="1338"/>
                        </a:lnTo>
                        <a:lnTo>
                          <a:pt x="395" y="0"/>
                        </a:ln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5" name="Google Shape;3588;p93">
                    <a:extLst>
                      <a:ext uri="{FF2B5EF4-FFF2-40B4-BE49-F238E27FC236}">
                        <a16:creationId xmlns:a16="http://schemas.microsoft.com/office/drawing/2014/main" id="{51921CF7-52C8-4ABE-A713-349275A3E3CC}"/>
                      </a:ext>
                    </a:extLst>
                  </p:cNvPr>
                  <p:cNvSpPr/>
                  <p:nvPr/>
                </p:nvSpPr>
                <p:spPr>
                  <a:xfrm>
                    <a:off x="2546500" y="2845575"/>
                    <a:ext cx="98825" cy="139075"/>
                  </a:xfrm>
                  <a:custGeom>
                    <a:avLst/>
                    <a:gdLst/>
                    <a:ahLst/>
                    <a:cxnLst/>
                    <a:rect l="l" t="t" r="r" b="b"/>
                    <a:pathLst>
                      <a:path w="3953" h="5563" extrusionOk="0">
                        <a:moveTo>
                          <a:pt x="3739" y="0"/>
                        </a:moveTo>
                        <a:lnTo>
                          <a:pt x="1" y="1216"/>
                        </a:lnTo>
                        <a:lnTo>
                          <a:pt x="3952" y="5563"/>
                        </a:lnTo>
                        <a:lnTo>
                          <a:pt x="3739" y="0"/>
                        </a:ln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6" name="Google Shape;3589;p93">
                    <a:extLst>
                      <a:ext uri="{FF2B5EF4-FFF2-40B4-BE49-F238E27FC236}">
                        <a16:creationId xmlns:a16="http://schemas.microsoft.com/office/drawing/2014/main" id="{E657008B-C48E-4507-9D63-B9C40507E8B6}"/>
                      </a:ext>
                    </a:extLst>
                  </p:cNvPr>
                  <p:cNvSpPr/>
                  <p:nvPr/>
                </p:nvSpPr>
                <p:spPr>
                  <a:xfrm>
                    <a:off x="4265375" y="2362275"/>
                    <a:ext cx="636050" cy="598050"/>
                  </a:xfrm>
                  <a:custGeom>
                    <a:avLst/>
                    <a:gdLst/>
                    <a:ahLst/>
                    <a:cxnLst/>
                    <a:rect l="l" t="t" r="r" b="b"/>
                    <a:pathLst>
                      <a:path w="25442" h="23922" extrusionOk="0">
                        <a:moveTo>
                          <a:pt x="12098" y="1"/>
                        </a:moveTo>
                        <a:cubicBezTo>
                          <a:pt x="5290" y="1"/>
                          <a:pt x="1" y="5837"/>
                          <a:pt x="1" y="11946"/>
                        </a:cubicBezTo>
                        <a:cubicBezTo>
                          <a:pt x="1" y="19667"/>
                          <a:pt x="6688" y="23922"/>
                          <a:pt x="13527" y="23922"/>
                        </a:cubicBezTo>
                        <a:cubicBezTo>
                          <a:pt x="20335" y="23922"/>
                          <a:pt x="25442" y="17235"/>
                          <a:pt x="25442" y="11095"/>
                        </a:cubicBezTo>
                        <a:cubicBezTo>
                          <a:pt x="25442" y="4985"/>
                          <a:pt x="18907" y="1"/>
                          <a:pt x="12098" y="1"/>
                        </a:cubicBez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7" name="Google Shape;3590;p93">
                    <a:extLst>
                      <a:ext uri="{FF2B5EF4-FFF2-40B4-BE49-F238E27FC236}">
                        <a16:creationId xmlns:a16="http://schemas.microsoft.com/office/drawing/2014/main" id="{22542679-752A-45EC-9612-9C6EDDFA8D7F}"/>
                      </a:ext>
                    </a:extLst>
                  </p:cNvPr>
                  <p:cNvSpPr/>
                  <p:nvPr/>
                </p:nvSpPr>
                <p:spPr>
                  <a:xfrm>
                    <a:off x="4247150" y="2353150"/>
                    <a:ext cx="636050" cy="598075"/>
                  </a:xfrm>
                  <a:custGeom>
                    <a:avLst/>
                    <a:gdLst/>
                    <a:ahLst/>
                    <a:cxnLst/>
                    <a:rect l="l" t="t" r="r" b="b"/>
                    <a:pathLst>
                      <a:path w="25442" h="23923" extrusionOk="0">
                        <a:moveTo>
                          <a:pt x="12098" y="1"/>
                        </a:moveTo>
                        <a:cubicBezTo>
                          <a:pt x="5289" y="1"/>
                          <a:pt x="0" y="5837"/>
                          <a:pt x="0" y="11946"/>
                        </a:cubicBezTo>
                        <a:cubicBezTo>
                          <a:pt x="0" y="19697"/>
                          <a:pt x="6718" y="23922"/>
                          <a:pt x="13526" y="23922"/>
                        </a:cubicBezTo>
                        <a:cubicBezTo>
                          <a:pt x="20335" y="23922"/>
                          <a:pt x="25441" y="17235"/>
                          <a:pt x="25441" y="11095"/>
                        </a:cubicBezTo>
                        <a:cubicBezTo>
                          <a:pt x="25441" y="4986"/>
                          <a:pt x="18906" y="1"/>
                          <a:pt x="12098"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8" name="Google Shape;3591;p93">
                    <a:extLst>
                      <a:ext uri="{FF2B5EF4-FFF2-40B4-BE49-F238E27FC236}">
                        <a16:creationId xmlns:a16="http://schemas.microsoft.com/office/drawing/2014/main" id="{EE574B04-C0D4-4AE2-9235-A5C3855AB31B}"/>
                      </a:ext>
                    </a:extLst>
                  </p:cNvPr>
                  <p:cNvSpPr/>
                  <p:nvPr/>
                </p:nvSpPr>
                <p:spPr>
                  <a:xfrm>
                    <a:off x="4331500" y="2385825"/>
                    <a:ext cx="516750" cy="322225"/>
                  </a:xfrm>
                  <a:custGeom>
                    <a:avLst/>
                    <a:gdLst/>
                    <a:ahLst/>
                    <a:cxnLst/>
                    <a:rect l="l" t="t" r="r" b="b"/>
                    <a:pathLst>
                      <a:path w="20670" h="12889" extrusionOk="0">
                        <a:moveTo>
                          <a:pt x="8785" y="1"/>
                        </a:moveTo>
                        <a:cubicBezTo>
                          <a:pt x="5107" y="1"/>
                          <a:pt x="1945" y="1885"/>
                          <a:pt x="0" y="4591"/>
                        </a:cubicBezTo>
                        <a:cubicBezTo>
                          <a:pt x="6626" y="7691"/>
                          <a:pt x="13313" y="10670"/>
                          <a:pt x="20244" y="12889"/>
                        </a:cubicBezTo>
                        <a:cubicBezTo>
                          <a:pt x="20517" y="11916"/>
                          <a:pt x="20669" y="10882"/>
                          <a:pt x="20669" y="9879"/>
                        </a:cubicBezTo>
                        <a:cubicBezTo>
                          <a:pt x="20669" y="4408"/>
                          <a:pt x="14864" y="1"/>
                          <a:pt x="8785" y="1"/>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9" name="Google Shape;3592;p93">
                    <a:extLst>
                      <a:ext uri="{FF2B5EF4-FFF2-40B4-BE49-F238E27FC236}">
                        <a16:creationId xmlns:a16="http://schemas.microsoft.com/office/drawing/2014/main" id="{976C5428-760B-4870-8F04-BA7D78829EA5}"/>
                      </a:ext>
                    </a:extLst>
                  </p:cNvPr>
                  <p:cNvSpPr/>
                  <p:nvPr/>
                </p:nvSpPr>
                <p:spPr>
                  <a:xfrm>
                    <a:off x="4281350" y="2500575"/>
                    <a:ext cx="556250" cy="417975"/>
                  </a:xfrm>
                  <a:custGeom>
                    <a:avLst/>
                    <a:gdLst/>
                    <a:ahLst/>
                    <a:cxnLst/>
                    <a:rect l="l" t="t" r="r" b="b"/>
                    <a:pathLst>
                      <a:path w="22250" h="16719" extrusionOk="0">
                        <a:moveTo>
                          <a:pt x="2006" y="1"/>
                        </a:moveTo>
                        <a:cubicBezTo>
                          <a:pt x="760" y="1794"/>
                          <a:pt x="0" y="3891"/>
                          <a:pt x="0" y="6049"/>
                        </a:cubicBezTo>
                        <a:cubicBezTo>
                          <a:pt x="0" y="12949"/>
                          <a:pt x="5988" y="16718"/>
                          <a:pt x="12067" y="16718"/>
                        </a:cubicBezTo>
                        <a:cubicBezTo>
                          <a:pt x="17022" y="16718"/>
                          <a:pt x="20973" y="12736"/>
                          <a:pt x="22250" y="8299"/>
                        </a:cubicBezTo>
                        <a:cubicBezTo>
                          <a:pt x="15319" y="6080"/>
                          <a:pt x="8632" y="3101"/>
                          <a:pt x="20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0" name="Google Shape;3593;p93">
                    <a:extLst>
                      <a:ext uri="{FF2B5EF4-FFF2-40B4-BE49-F238E27FC236}">
                        <a16:creationId xmlns:a16="http://schemas.microsoft.com/office/drawing/2014/main" id="{C84E365C-B4EB-4C87-B221-E87FDF6E7603}"/>
                      </a:ext>
                    </a:extLst>
                  </p:cNvPr>
                  <p:cNvSpPr/>
                  <p:nvPr/>
                </p:nvSpPr>
                <p:spPr>
                  <a:xfrm>
                    <a:off x="4525275" y="2515775"/>
                    <a:ext cx="79800" cy="160350"/>
                  </a:xfrm>
                  <a:custGeom>
                    <a:avLst/>
                    <a:gdLst/>
                    <a:ahLst/>
                    <a:cxnLst/>
                    <a:rect l="l" t="t" r="r" b="b"/>
                    <a:pathLst>
                      <a:path w="3192" h="6414" extrusionOk="0">
                        <a:moveTo>
                          <a:pt x="1550" y="1"/>
                        </a:moveTo>
                        <a:lnTo>
                          <a:pt x="0" y="2189"/>
                        </a:lnTo>
                        <a:lnTo>
                          <a:pt x="1246" y="2189"/>
                        </a:lnTo>
                        <a:lnTo>
                          <a:pt x="1246" y="6414"/>
                        </a:lnTo>
                        <a:lnTo>
                          <a:pt x="2128" y="6414"/>
                        </a:lnTo>
                        <a:lnTo>
                          <a:pt x="1854" y="1885"/>
                        </a:lnTo>
                        <a:lnTo>
                          <a:pt x="3192" y="1885"/>
                        </a:lnTo>
                        <a:lnTo>
                          <a:pt x="1550" y="1"/>
                        </a:lnTo>
                        <a:close/>
                      </a:path>
                    </a:pathLst>
                  </a:custGeom>
                  <a:solidFill>
                    <a:srgbClr val="645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1" name="Google Shape;3594;p93">
                    <a:extLst>
                      <a:ext uri="{FF2B5EF4-FFF2-40B4-BE49-F238E27FC236}">
                        <a16:creationId xmlns:a16="http://schemas.microsoft.com/office/drawing/2014/main" id="{247D9FB2-0D1C-4770-AFBC-F8F233B806B5}"/>
                      </a:ext>
                    </a:extLst>
                  </p:cNvPr>
                  <p:cNvSpPr/>
                  <p:nvPr/>
                </p:nvSpPr>
                <p:spPr>
                  <a:xfrm>
                    <a:off x="4553375" y="2593275"/>
                    <a:ext cx="252325" cy="88175"/>
                  </a:xfrm>
                  <a:custGeom>
                    <a:avLst/>
                    <a:gdLst/>
                    <a:ahLst/>
                    <a:cxnLst/>
                    <a:rect l="l" t="t" r="r" b="b"/>
                    <a:pathLst>
                      <a:path w="10093" h="3527" extrusionOk="0">
                        <a:moveTo>
                          <a:pt x="7600" y="1"/>
                        </a:moveTo>
                        <a:lnTo>
                          <a:pt x="7934" y="1217"/>
                        </a:lnTo>
                        <a:lnTo>
                          <a:pt x="1" y="2676"/>
                        </a:lnTo>
                        <a:lnTo>
                          <a:pt x="244" y="3527"/>
                        </a:lnTo>
                        <a:lnTo>
                          <a:pt x="8390" y="1703"/>
                        </a:lnTo>
                        <a:lnTo>
                          <a:pt x="8755" y="3010"/>
                        </a:lnTo>
                        <a:lnTo>
                          <a:pt x="10092" y="913"/>
                        </a:lnTo>
                        <a:lnTo>
                          <a:pt x="7600" y="1"/>
                        </a:lnTo>
                        <a:close/>
                      </a:path>
                    </a:pathLst>
                  </a:custGeom>
                  <a:solidFill>
                    <a:srgbClr val="645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2" name="Google Shape;3595;p93">
                    <a:extLst>
                      <a:ext uri="{FF2B5EF4-FFF2-40B4-BE49-F238E27FC236}">
                        <a16:creationId xmlns:a16="http://schemas.microsoft.com/office/drawing/2014/main" id="{2047DC97-1C66-4283-923C-06BA82BBAD2A}"/>
                      </a:ext>
                    </a:extLst>
                  </p:cNvPr>
                  <p:cNvSpPr/>
                  <p:nvPr/>
                </p:nvSpPr>
                <p:spPr>
                  <a:xfrm>
                    <a:off x="1313950" y="3830375"/>
                    <a:ext cx="1361750" cy="101100"/>
                  </a:xfrm>
                  <a:custGeom>
                    <a:avLst/>
                    <a:gdLst/>
                    <a:ahLst/>
                    <a:cxnLst/>
                    <a:rect l="l" t="t" r="r" b="b"/>
                    <a:pathLst>
                      <a:path w="54470" h="4044" extrusionOk="0">
                        <a:moveTo>
                          <a:pt x="54196" y="1"/>
                        </a:moveTo>
                        <a:lnTo>
                          <a:pt x="1" y="1764"/>
                        </a:lnTo>
                        <a:lnTo>
                          <a:pt x="852" y="4043"/>
                        </a:lnTo>
                        <a:lnTo>
                          <a:pt x="54470" y="3466"/>
                        </a:lnTo>
                        <a:lnTo>
                          <a:pt x="54196" y="1"/>
                        </a:ln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3" name="Google Shape;3596;p93">
                    <a:extLst>
                      <a:ext uri="{FF2B5EF4-FFF2-40B4-BE49-F238E27FC236}">
                        <a16:creationId xmlns:a16="http://schemas.microsoft.com/office/drawing/2014/main" id="{7EB248D9-B00F-4299-8B1A-160AB05B40CA}"/>
                      </a:ext>
                    </a:extLst>
                  </p:cNvPr>
                  <p:cNvSpPr/>
                  <p:nvPr/>
                </p:nvSpPr>
                <p:spPr>
                  <a:xfrm>
                    <a:off x="3756250" y="3931450"/>
                    <a:ext cx="1567675" cy="807025"/>
                  </a:xfrm>
                  <a:custGeom>
                    <a:avLst/>
                    <a:gdLst/>
                    <a:ahLst/>
                    <a:cxnLst/>
                    <a:rect l="l" t="t" r="r" b="b"/>
                    <a:pathLst>
                      <a:path w="62707" h="32281" extrusionOk="0">
                        <a:moveTo>
                          <a:pt x="62707" y="0"/>
                        </a:moveTo>
                        <a:lnTo>
                          <a:pt x="1" y="5077"/>
                        </a:lnTo>
                        <a:lnTo>
                          <a:pt x="3162" y="32281"/>
                        </a:lnTo>
                        <a:lnTo>
                          <a:pt x="60944" y="23071"/>
                        </a:lnTo>
                        <a:lnTo>
                          <a:pt x="62707"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grpSp>
            <p:sp>
              <p:nvSpPr>
                <p:cNvPr id="138" name="Google Shape;3597;p93">
                  <a:extLst>
                    <a:ext uri="{FF2B5EF4-FFF2-40B4-BE49-F238E27FC236}">
                      <a16:creationId xmlns:a16="http://schemas.microsoft.com/office/drawing/2014/main" id="{AAED61E7-5409-4360-8750-B7ED136982E9}"/>
                    </a:ext>
                  </a:extLst>
                </p:cNvPr>
                <p:cNvSpPr/>
                <p:nvPr/>
              </p:nvSpPr>
              <p:spPr>
                <a:xfrm>
                  <a:off x="4537825" y="3896350"/>
                  <a:ext cx="74345" cy="883314"/>
                </a:xfrm>
                <a:custGeom>
                  <a:avLst/>
                  <a:gdLst/>
                  <a:ahLst/>
                  <a:cxnLst/>
                  <a:rect l="l" t="t" r="r" b="b"/>
                  <a:pathLst>
                    <a:path w="4405" h="52901" extrusionOk="0">
                      <a:moveTo>
                        <a:pt x="4142" y="0"/>
                      </a:moveTo>
                      <a:lnTo>
                        <a:pt x="4142" y="0"/>
                      </a:lnTo>
                      <a:cubicBezTo>
                        <a:pt x="4139" y="0"/>
                        <a:pt x="4137" y="4"/>
                        <a:pt x="4134" y="12"/>
                      </a:cubicBezTo>
                      <a:cubicBezTo>
                        <a:pt x="4023" y="326"/>
                        <a:pt x="3570" y="431"/>
                        <a:pt x="3016" y="431"/>
                      </a:cubicBezTo>
                      <a:cubicBezTo>
                        <a:pt x="1909" y="431"/>
                        <a:pt x="396" y="12"/>
                        <a:pt x="396" y="12"/>
                      </a:cubicBezTo>
                      <a:lnTo>
                        <a:pt x="1" y="52718"/>
                      </a:lnTo>
                      <a:lnTo>
                        <a:pt x="2432" y="52900"/>
                      </a:lnTo>
                      <a:cubicBezTo>
                        <a:pt x="2432" y="52900"/>
                        <a:pt x="4405" y="0"/>
                        <a:pt x="414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grpSp>
        </p:grpSp>
      </p:grpSp>
    </p:spTree>
    <p:extLst>
      <p:ext uri="{BB962C8B-B14F-4D97-AF65-F5344CB8AC3E}">
        <p14:creationId xmlns:p14="http://schemas.microsoft.com/office/powerpoint/2010/main" val="356861978"/>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4344C-4F65-A1FB-AD37-D08A6684614D}"/>
              </a:ext>
            </a:extLst>
          </p:cNvPr>
          <p:cNvSpPr>
            <a:spLocks noGrp="1"/>
          </p:cNvSpPr>
          <p:nvPr>
            <p:ph type="title"/>
          </p:nvPr>
        </p:nvSpPr>
        <p:spPr>
          <a:xfrm>
            <a:off x="2727126" y="2860032"/>
            <a:ext cx="11748190" cy="1325563"/>
          </a:xfrm>
        </p:spPr>
        <p:txBody>
          <a:bodyPr>
            <a:normAutofit fontScale="90000"/>
          </a:bodyPr>
          <a:lstStyle/>
          <a:p>
            <a:pPr>
              <a:lnSpc>
                <a:spcPct val="150000"/>
              </a:lnSpc>
            </a:pPr>
            <a:r>
              <a:rPr lang="vi-VN" sz="2800" b="1" u="sng" kern="100" dirty="0">
                <a:ea typeface="Calibri" panose="020F0502020204030204" pitchFamily="34" charset="0"/>
                <a:cs typeface="Times New Roman" panose="02020603050405020304" pitchFamily="18" charset="0"/>
              </a:rPr>
              <a:t>TIÊU CHÍ</a:t>
            </a:r>
            <a:r>
              <a:rPr lang="vi-VN" sz="2800" b="1" u="sng" kern="100" dirty="0">
                <a:effectLst/>
                <a:ea typeface="Calibri" panose="020F0502020204030204" pitchFamily="34" charset="0"/>
                <a:cs typeface="Times New Roman" panose="02020603050405020304" pitchFamily="18" charset="0"/>
              </a:rPr>
              <a:t>: </a:t>
            </a:r>
            <a:br>
              <a:rPr lang="vi-VN" sz="2800" b="1" u="sng" kern="100" dirty="0">
                <a:effectLst/>
                <a:ea typeface="Calibri" panose="020F0502020204030204" pitchFamily="34" charset="0"/>
                <a:cs typeface="Times New Roman" panose="02020603050405020304" pitchFamily="18" charset="0"/>
              </a:rPr>
            </a:br>
            <a:r>
              <a:rPr lang="en-VN" sz="2800" b="1" kern="100" dirty="0">
                <a:effectLst/>
                <a:latin typeface="Times New Roman" panose="02020603050405020304" pitchFamily="18" charset="0"/>
                <a:ea typeface="Calibri" panose="020F0502020204030204" pitchFamily="34" charset="0"/>
                <a:cs typeface="Times New Roman" panose="02020603050405020304" pitchFamily="18" charset="0"/>
              </a:rPr>
              <a:t>I. NỘI DUNG</a:t>
            </a:r>
            <a:r>
              <a:rPr lang="en-VN" sz="2800" b="1" kern="100" dirty="0">
                <a:effectLst/>
                <a:ea typeface="Calibri" panose="020F0502020204030204" pitchFamily="34" charset="0"/>
                <a:cs typeface="Times New Roman" panose="02020603050405020304" pitchFamily="18" charset="0"/>
              </a:rPr>
              <a:t/>
            </a:r>
            <a:br>
              <a:rPr lang="en-VN" sz="2800" b="1" kern="100" dirty="0">
                <a:effectLst/>
                <a:ea typeface="Calibri" panose="020F0502020204030204" pitchFamily="34" charset="0"/>
                <a:cs typeface="Times New Roman" panose="02020603050405020304" pitchFamily="18" charset="0"/>
              </a:rPr>
            </a:br>
            <a:r>
              <a:rPr lang="en-VN" sz="2800" b="1" kern="100" dirty="0">
                <a:effectLst/>
                <a:ea typeface="Calibri" panose="020F0502020204030204" pitchFamily="34" charset="0"/>
                <a:cs typeface="Times New Roman" panose="02020603050405020304" pitchFamily="18" charset="0"/>
              </a:rPr>
              <a:t>	</a:t>
            </a:r>
            <a:r>
              <a:rPr lang="en-VN" sz="2800" b="1" kern="100" dirty="0">
                <a:effectLst/>
                <a:latin typeface="Times New Roman" panose="02020603050405020304" pitchFamily="18" charset="0"/>
                <a:ea typeface="Calibri" panose="020F0502020204030204" pitchFamily="34" charset="0"/>
                <a:cs typeface="Times New Roman" panose="02020603050405020304" pitchFamily="18" charset="0"/>
              </a:rPr>
              <a:t>1. Tên địa điểm tham quan, du lịch</a:t>
            </a:r>
            <a:br>
              <a:rPr lang="en-VN" sz="2800" b="1" kern="100" dirty="0">
                <a:effectLst/>
                <a:latin typeface="Times New Roman" panose="02020603050405020304" pitchFamily="18" charset="0"/>
                <a:ea typeface="Calibri" panose="020F0502020204030204" pitchFamily="34" charset="0"/>
                <a:cs typeface="Times New Roman" panose="02020603050405020304" pitchFamily="18" charset="0"/>
              </a:rPr>
            </a:br>
            <a:r>
              <a:rPr lang="en-VN" sz="2800" b="1" kern="1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VN" sz="2800" b="1" kern="100" dirty="0">
                <a:latin typeface="Times New Roman" panose="02020603050405020304" pitchFamily="18" charset="0"/>
                <a:ea typeface="Calibri" panose="020F0502020204030204" pitchFamily="34" charset="0"/>
                <a:cs typeface="Times New Roman" panose="02020603050405020304" pitchFamily="18" charset="0"/>
              </a:rPr>
              <a:t>V</a:t>
            </a:r>
            <a:r>
              <a:rPr lang="en-VN" sz="2800" b="1" kern="100" dirty="0">
                <a:effectLst/>
                <a:latin typeface="Times New Roman" panose="02020603050405020304" pitchFamily="18" charset="0"/>
                <a:ea typeface="Calibri" panose="020F0502020204030204" pitchFamily="34" charset="0"/>
                <a:cs typeface="Times New Roman" panose="02020603050405020304" pitchFamily="18" charset="0"/>
              </a:rPr>
              <a:t>ị trí địa lí</a:t>
            </a:r>
            <a:br>
              <a:rPr lang="en-VN" sz="2800" b="1" kern="100" dirty="0">
                <a:effectLst/>
                <a:latin typeface="Times New Roman" panose="02020603050405020304" pitchFamily="18" charset="0"/>
                <a:ea typeface="Calibri" panose="020F0502020204030204" pitchFamily="34" charset="0"/>
                <a:cs typeface="Times New Roman" panose="02020603050405020304" pitchFamily="18" charset="0"/>
              </a:rPr>
            </a:br>
            <a:r>
              <a:rPr lang="en-VN" sz="2800" b="1" kern="100" dirty="0">
                <a:effectLst/>
                <a:latin typeface="Times New Roman" panose="02020603050405020304" pitchFamily="18" charset="0"/>
                <a:ea typeface="Calibri" panose="020F0502020204030204" pitchFamily="34" charset="0"/>
                <a:cs typeface="Times New Roman" panose="02020603050405020304" pitchFamily="18" charset="0"/>
              </a:rPr>
              <a:t>	3. Thiên nhiên, khí hậu</a:t>
            </a:r>
            <a:br>
              <a:rPr lang="en-VN" sz="2800" b="1" kern="100" dirty="0">
                <a:effectLst/>
                <a:latin typeface="Times New Roman" panose="02020603050405020304" pitchFamily="18" charset="0"/>
                <a:ea typeface="Calibri" panose="020F0502020204030204" pitchFamily="34" charset="0"/>
                <a:cs typeface="Times New Roman" panose="02020603050405020304" pitchFamily="18" charset="0"/>
              </a:rPr>
            </a:br>
            <a:r>
              <a:rPr lang="en-VN" sz="2800" b="1" kern="100" dirty="0">
                <a:effectLst/>
                <a:latin typeface="Times New Roman" panose="02020603050405020304" pitchFamily="18" charset="0"/>
                <a:ea typeface="Calibri" panose="020F0502020204030204" pitchFamily="34" charset="0"/>
                <a:cs typeface="Times New Roman" panose="02020603050405020304" pitchFamily="18" charset="0"/>
              </a:rPr>
              <a:t>	4. Công trình kiến trúc</a:t>
            </a:r>
            <a:br>
              <a:rPr lang="en-VN" sz="2800" b="1" kern="100" dirty="0">
                <a:effectLst/>
                <a:latin typeface="Times New Roman" panose="02020603050405020304" pitchFamily="18" charset="0"/>
                <a:ea typeface="Calibri" panose="020F0502020204030204" pitchFamily="34" charset="0"/>
                <a:cs typeface="Times New Roman" panose="02020603050405020304" pitchFamily="18" charset="0"/>
              </a:rPr>
            </a:br>
            <a:r>
              <a:rPr lang="en-VN" sz="2800" b="1" kern="100" dirty="0">
                <a:effectLst/>
                <a:latin typeface="Times New Roman" panose="02020603050405020304" pitchFamily="18" charset="0"/>
                <a:ea typeface="Calibri" panose="020F0502020204030204" pitchFamily="34" charset="0"/>
                <a:cs typeface="Times New Roman" panose="02020603050405020304" pitchFamily="18" charset="0"/>
              </a:rPr>
              <a:t>	5. Con người….</a:t>
            </a:r>
            <a:br>
              <a:rPr lang="en-VN" sz="2800" b="1" kern="100" dirty="0">
                <a:effectLst/>
                <a:latin typeface="Times New Roman" panose="02020603050405020304" pitchFamily="18" charset="0"/>
                <a:ea typeface="Calibri" panose="020F0502020204030204" pitchFamily="34" charset="0"/>
                <a:cs typeface="Times New Roman" panose="02020603050405020304" pitchFamily="18" charset="0"/>
              </a:rPr>
            </a:br>
            <a:r>
              <a:rPr lang="en-VN" sz="2800" b="1" kern="100" dirty="0">
                <a:effectLst/>
                <a:latin typeface="Times New Roman" panose="02020603050405020304" pitchFamily="18" charset="0"/>
                <a:ea typeface="Calibri" panose="020F0502020204030204" pitchFamily="34" charset="0"/>
                <a:cs typeface="Times New Roman" panose="02020603050405020304" pitchFamily="18" charset="0"/>
              </a:rPr>
              <a:t>II. CÁCH GIỚI THIỆU</a:t>
            </a:r>
            <a:br>
              <a:rPr lang="en-VN" sz="2800" b="1" kern="100" dirty="0">
                <a:effectLst/>
                <a:latin typeface="Times New Roman" panose="02020603050405020304" pitchFamily="18" charset="0"/>
                <a:ea typeface="Calibri" panose="020F0502020204030204" pitchFamily="34" charset="0"/>
                <a:cs typeface="Times New Roman" panose="02020603050405020304" pitchFamily="18" charset="0"/>
              </a:rPr>
            </a:br>
            <a:r>
              <a:rPr lang="en-VN" sz="2800" b="1" kern="100" dirty="0">
                <a:latin typeface="Times New Roman" panose="02020603050405020304" pitchFamily="18" charset="0"/>
                <a:ea typeface="Calibri" panose="020F0502020204030204" pitchFamily="34" charset="0"/>
                <a:cs typeface="Times New Roman" panose="02020603050405020304" pitchFamily="18" charset="0"/>
              </a:rPr>
              <a:t>	</a:t>
            </a:r>
            <a:r>
              <a:rPr lang="en-VN" sz="2800" b="1" kern="100" dirty="0">
                <a:effectLst/>
                <a:latin typeface="Times New Roman" panose="02020603050405020304" pitchFamily="18" charset="0"/>
                <a:ea typeface="Calibri" panose="020F0502020204030204" pitchFamily="34" charset="0"/>
                <a:cs typeface="Times New Roman" panose="02020603050405020304" pitchFamily="18" charset="0"/>
              </a:rPr>
              <a:t>Ngôn ngữ, cử chỉ, điệu bộ</a:t>
            </a:r>
            <a:br>
              <a:rPr lang="en-VN" sz="2800" b="1" kern="100" dirty="0">
                <a:effectLst/>
                <a:latin typeface="Times New Roman" panose="02020603050405020304" pitchFamily="18" charset="0"/>
                <a:ea typeface="Calibri" panose="020F0502020204030204" pitchFamily="34" charset="0"/>
                <a:cs typeface="Times New Roman" panose="02020603050405020304" pitchFamily="18" charset="0"/>
              </a:rPr>
            </a:br>
            <a:r>
              <a:rPr lang="en-VN" sz="2800" b="1" kern="100" dirty="0">
                <a:effectLst/>
                <a:latin typeface="Times New Roman" panose="02020603050405020304" pitchFamily="18" charset="0"/>
                <a:ea typeface="Calibri" panose="020F0502020204030204" pitchFamily="34" charset="0"/>
                <a:cs typeface="Times New Roman" panose="02020603050405020304" pitchFamily="18" charset="0"/>
              </a:rPr>
              <a:t>II. CÁC PHƯƠNG TIỆN HỖ TRỢ</a:t>
            </a:r>
            <a:br>
              <a:rPr lang="en-VN" sz="2800" b="1" kern="100" dirty="0">
                <a:effectLst/>
                <a:latin typeface="Times New Roman" panose="02020603050405020304" pitchFamily="18" charset="0"/>
                <a:ea typeface="Calibri" panose="020F0502020204030204" pitchFamily="34" charset="0"/>
                <a:cs typeface="Times New Roman" panose="02020603050405020304" pitchFamily="18" charset="0"/>
              </a:rPr>
            </a:br>
            <a:r>
              <a:rPr lang="en-VN" sz="2800" b="1" kern="100" dirty="0">
                <a:effectLst/>
                <a:latin typeface="Times New Roman" panose="02020603050405020304" pitchFamily="18" charset="0"/>
                <a:ea typeface="Calibri" panose="020F0502020204030204" pitchFamily="34" charset="0"/>
                <a:cs typeface="Times New Roman" panose="02020603050405020304" pitchFamily="18" charset="0"/>
              </a:rPr>
              <a:t>	Tranh ảnh, máy tính…</a:t>
            </a:r>
            <a:br>
              <a:rPr lang="en-VN" sz="2800" b="1" kern="100" dirty="0">
                <a:effectLst/>
                <a:latin typeface="Times New Roman" panose="02020603050405020304" pitchFamily="18" charset="0"/>
                <a:ea typeface="Calibri" panose="020F0502020204030204" pitchFamily="34" charset="0"/>
                <a:cs typeface="Times New Roman" panose="02020603050405020304" pitchFamily="18" charset="0"/>
              </a:rPr>
            </a:br>
            <a:endParaRPr lang="en-VN" sz="2800" b="1" dirty="0">
              <a:latin typeface="Times New Roman" panose="02020603050405020304" pitchFamily="18" charset="0"/>
              <a:cs typeface="Times New Roman" panose="02020603050405020304" pitchFamily="18" charset="0"/>
            </a:endParaRPr>
          </a:p>
        </p:txBody>
      </p:sp>
      <p:grpSp>
        <p:nvGrpSpPr>
          <p:cNvPr id="4" name="Google Shape;3394;p93">
            <a:extLst>
              <a:ext uri="{FF2B5EF4-FFF2-40B4-BE49-F238E27FC236}">
                <a16:creationId xmlns:a16="http://schemas.microsoft.com/office/drawing/2014/main" id="{F35B48B1-DAF3-95D2-E561-2B335EF65114}"/>
              </a:ext>
            </a:extLst>
          </p:cNvPr>
          <p:cNvGrpSpPr/>
          <p:nvPr/>
        </p:nvGrpSpPr>
        <p:grpSpPr>
          <a:xfrm>
            <a:off x="8010" y="5552330"/>
            <a:ext cx="2556984" cy="1242522"/>
            <a:chOff x="729721" y="2324824"/>
            <a:chExt cx="4162797" cy="2461464"/>
          </a:xfrm>
        </p:grpSpPr>
        <p:grpSp>
          <p:nvGrpSpPr>
            <p:cNvPr id="5" name="Google Shape;3395;p93">
              <a:extLst>
                <a:ext uri="{FF2B5EF4-FFF2-40B4-BE49-F238E27FC236}">
                  <a16:creationId xmlns:a16="http://schemas.microsoft.com/office/drawing/2014/main" id="{0B67E77E-7079-10F1-F026-FF1999EA0ED8}"/>
                </a:ext>
              </a:extLst>
            </p:cNvPr>
            <p:cNvGrpSpPr/>
            <p:nvPr/>
          </p:nvGrpSpPr>
          <p:grpSpPr>
            <a:xfrm>
              <a:off x="3737906" y="2787796"/>
              <a:ext cx="759330" cy="1436335"/>
              <a:chOff x="7784225" y="2854166"/>
              <a:chExt cx="1017459" cy="1924608"/>
            </a:xfrm>
          </p:grpSpPr>
          <p:sp>
            <p:nvSpPr>
              <p:cNvPr id="154" name="Google Shape;3396;p93">
                <a:extLst>
                  <a:ext uri="{FF2B5EF4-FFF2-40B4-BE49-F238E27FC236}">
                    <a16:creationId xmlns:a16="http://schemas.microsoft.com/office/drawing/2014/main" id="{B3AF21C8-784E-0E57-2419-1D2CC2892DC6}"/>
                  </a:ext>
                </a:extLst>
              </p:cNvPr>
              <p:cNvSpPr/>
              <p:nvPr/>
            </p:nvSpPr>
            <p:spPr>
              <a:xfrm>
                <a:off x="8281309" y="4441221"/>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5" name="Google Shape;3397;p93">
                <a:extLst>
                  <a:ext uri="{FF2B5EF4-FFF2-40B4-BE49-F238E27FC236}">
                    <a16:creationId xmlns:a16="http://schemas.microsoft.com/office/drawing/2014/main" id="{C84FD288-D756-737B-D723-7EE9DE6A8886}"/>
                  </a:ext>
                </a:extLst>
              </p:cNvPr>
              <p:cNvSpPr/>
              <p:nvPr/>
            </p:nvSpPr>
            <p:spPr>
              <a:xfrm>
                <a:off x="8266881" y="4287282"/>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6" name="Google Shape;3398;p93">
                <a:extLst>
                  <a:ext uri="{FF2B5EF4-FFF2-40B4-BE49-F238E27FC236}">
                    <a16:creationId xmlns:a16="http://schemas.microsoft.com/office/drawing/2014/main" id="{5033EA7A-B3DE-75CC-0920-909D4F1A09D3}"/>
                  </a:ext>
                </a:extLst>
              </p:cNvPr>
              <p:cNvSpPr/>
              <p:nvPr/>
            </p:nvSpPr>
            <p:spPr>
              <a:xfrm>
                <a:off x="8113733" y="2856936"/>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7" name="Google Shape;3399;p93">
                <a:extLst>
                  <a:ext uri="{FF2B5EF4-FFF2-40B4-BE49-F238E27FC236}">
                    <a16:creationId xmlns:a16="http://schemas.microsoft.com/office/drawing/2014/main" id="{A62AA634-906A-A3C9-1D7C-4E58FB814185}"/>
                  </a:ext>
                </a:extLst>
              </p:cNvPr>
              <p:cNvSpPr/>
              <p:nvPr/>
            </p:nvSpPr>
            <p:spPr>
              <a:xfrm>
                <a:off x="7795436" y="3010875"/>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8" name="Google Shape;3400;p93">
                <a:extLst>
                  <a:ext uri="{FF2B5EF4-FFF2-40B4-BE49-F238E27FC236}">
                    <a16:creationId xmlns:a16="http://schemas.microsoft.com/office/drawing/2014/main" id="{648022A0-6903-15C4-F347-257329CB4985}"/>
                  </a:ext>
                </a:extLst>
              </p:cNvPr>
              <p:cNvSpPr/>
              <p:nvPr/>
            </p:nvSpPr>
            <p:spPr>
              <a:xfrm>
                <a:off x="8314967" y="2854166"/>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9" name="Google Shape;3401;p93">
                <a:extLst>
                  <a:ext uri="{FF2B5EF4-FFF2-40B4-BE49-F238E27FC236}">
                    <a16:creationId xmlns:a16="http://schemas.microsoft.com/office/drawing/2014/main" id="{849C5214-69BD-92F1-1391-334AEE83798A}"/>
                  </a:ext>
                </a:extLst>
              </p:cNvPr>
              <p:cNvSpPr/>
              <p:nvPr/>
            </p:nvSpPr>
            <p:spPr>
              <a:xfrm>
                <a:off x="7784225" y="3353229"/>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0" name="Google Shape;3402;p93">
                <a:extLst>
                  <a:ext uri="{FF2B5EF4-FFF2-40B4-BE49-F238E27FC236}">
                    <a16:creationId xmlns:a16="http://schemas.microsoft.com/office/drawing/2014/main" id="{D1816538-580A-0739-E198-36B083BCAF91}"/>
                  </a:ext>
                </a:extLst>
              </p:cNvPr>
              <p:cNvSpPr/>
              <p:nvPr/>
            </p:nvSpPr>
            <p:spPr>
              <a:xfrm>
                <a:off x="7934155" y="2898613"/>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1" name="Google Shape;3403;p93">
                <a:extLst>
                  <a:ext uri="{FF2B5EF4-FFF2-40B4-BE49-F238E27FC236}">
                    <a16:creationId xmlns:a16="http://schemas.microsoft.com/office/drawing/2014/main" id="{6B15717B-6DB4-035B-A3A6-59E61A710BE4}"/>
                  </a:ext>
                </a:extLst>
              </p:cNvPr>
              <p:cNvSpPr/>
              <p:nvPr/>
            </p:nvSpPr>
            <p:spPr>
              <a:xfrm>
                <a:off x="8355061" y="3649870"/>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2" name="Google Shape;3404;p93">
                <a:extLst>
                  <a:ext uri="{FF2B5EF4-FFF2-40B4-BE49-F238E27FC236}">
                    <a16:creationId xmlns:a16="http://schemas.microsoft.com/office/drawing/2014/main" id="{2CFAA9C5-0814-89FD-034A-B5D01F4F68E4}"/>
                  </a:ext>
                </a:extLst>
              </p:cNvPr>
              <p:cNvSpPr/>
              <p:nvPr/>
            </p:nvSpPr>
            <p:spPr>
              <a:xfrm>
                <a:off x="8375925" y="4021081"/>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3" name="Google Shape;3405;p93">
                <a:extLst>
                  <a:ext uri="{FF2B5EF4-FFF2-40B4-BE49-F238E27FC236}">
                    <a16:creationId xmlns:a16="http://schemas.microsoft.com/office/drawing/2014/main" id="{5CB7D97F-B678-8F80-2681-761F7D5A03CA}"/>
                  </a:ext>
                </a:extLst>
              </p:cNvPr>
              <p:cNvSpPr/>
              <p:nvPr/>
            </p:nvSpPr>
            <p:spPr>
              <a:xfrm>
                <a:off x="8324595" y="3071016"/>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4" name="Google Shape;3406;p93">
                <a:extLst>
                  <a:ext uri="{FF2B5EF4-FFF2-40B4-BE49-F238E27FC236}">
                    <a16:creationId xmlns:a16="http://schemas.microsoft.com/office/drawing/2014/main" id="{46AF19F7-157B-5CCF-4DE5-FE5297C1CBCE}"/>
                  </a:ext>
                </a:extLst>
              </p:cNvPr>
              <p:cNvSpPr/>
              <p:nvPr/>
            </p:nvSpPr>
            <p:spPr>
              <a:xfrm>
                <a:off x="8339023" y="3346001"/>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5" name="Google Shape;3407;p93">
                <a:extLst>
                  <a:ext uri="{FF2B5EF4-FFF2-40B4-BE49-F238E27FC236}">
                    <a16:creationId xmlns:a16="http://schemas.microsoft.com/office/drawing/2014/main" id="{D852E945-1856-CBD3-58C1-B2925D3C3132}"/>
                  </a:ext>
                </a:extLst>
              </p:cNvPr>
              <p:cNvSpPr/>
              <p:nvPr/>
            </p:nvSpPr>
            <p:spPr>
              <a:xfrm>
                <a:off x="8388745" y="4287282"/>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6" name="Google Shape;3408;p93">
                <a:extLst>
                  <a:ext uri="{FF2B5EF4-FFF2-40B4-BE49-F238E27FC236}">
                    <a16:creationId xmlns:a16="http://schemas.microsoft.com/office/drawing/2014/main" id="{DFF53FA0-D322-85E2-1EE0-F58090647B68}"/>
                  </a:ext>
                </a:extLst>
              </p:cNvPr>
              <p:cNvSpPr/>
              <p:nvPr/>
            </p:nvSpPr>
            <p:spPr>
              <a:xfrm>
                <a:off x="7975831" y="4187048"/>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7" name="Google Shape;3409;p93">
                <a:extLst>
                  <a:ext uri="{FF2B5EF4-FFF2-40B4-BE49-F238E27FC236}">
                    <a16:creationId xmlns:a16="http://schemas.microsoft.com/office/drawing/2014/main" id="{51037447-DBD3-8ED8-0F78-E339EB756F6B}"/>
                  </a:ext>
                </a:extLst>
              </p:cNvPr>
              <p:cNvSpPr/>
              <p:nvPr/>
            </p:nvSpPr>
            <p:spPr>
              <a:xfrm>
                <a:off x="7805855" y="3721221"/>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8" name="Google Shape;3410;p93">
                <a:extLst>
                  <a:ext uri="{FF2B5EF4-FFF2-40B4-BE49-F238E27FC236}">
                    <a16:creationId xmlns:a16="http://schemas.microsoft.com/office/drawing/2014/main" id="{770FDD81-F7D2-7507-C2F5-FDF71FEACFF6}"/>
                  </a:ext>
                </a:extLst>
              </p:cNvPr>
              <p:cNvSpPr/>
              <p:nvPr/>
            </p:nvSpPr>
            <p:spPr>
              <a:xfrm>
                <a:off x="8426412" y="2915468"/>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9" name="Google Shape;3411;p93">
                <a:extLst>
                  <a:ext uri="{FF2B5EF4-FFF2-40B4-BE49-F238E27FC236}">
                    <a16:creationId xmlns:a16="http://schemas.microsoft.com/office/drawing/2014/main" id="{1ABD4957-492E-0FCD-41F3-3B88632C801B}"/>
                  </a:ext>
                </a:extLst>
              </p:cNvPr>
              <p:cNvSpPr/>
              <p:nvPr/>
            </p:nvSpPr>
            <p:spPr>
              <a:xfrm>
                <a:off x="8355878" y="2854536"/>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0" name="Google Shape;3412;p93">
                <a:extLst>
                  <a:ext uri="{FF2B5EF4-FFF2-40B4-BE49-F238E27FC236}">
                    <a16:creationId xmlns:a16="http://schemas.microsoft.com/office/drawing/2014/main" id="{9210D25D-C67B-BB03-22BE-316B7851FF95}"/>
                  </a:ext>
                </a:extLst>
              </p:cNvPr>
              <p:cNvSpPr/>
              <p:nvPr/>
            </p:nvSpPr>
            <p:spPr>
              <a:xfrm>
                <a:off x="8449677" y="3710802"/>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1" name="Google Shape;3413;p93">
                <a:extLst>
                  <a:ext uri="{FF2B5EF4-FFF2-40B4-BE49-F238E27FC236}">
                    <a16:creationId xmlns:a16="http://schemas.microsoft.com/office/drawing/2014/main" id="{C0F49953-C63E-1326-5B60-3E8309F7A30D}"/>
                  </a:ext>
                </a:extLst>
              </p:cNvPr>
              <p:cNvSpPr/>
              <p:nvPr/>
            </p:nvSpPr>
            <p:spPr>
              <a:xfrm>
                <a:off x="8484152" y="3106283"/>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2" name="Google Shape;3414;p93">
                <a:extLst>
                  <a:ext uri="{FF2B5EF4-FFF2-40B4-BE49-F238E27FC236}">
                    <a16:creationId xmlns:a16="http://schemas.microsoft.com/office/drawing/2014/main" id="{CA13B8C7-BFC9-8205-F822-07C69D4B312B}"/>
                  </a:ext>
                </a:extLst>
              </p:cNvPr>
              <p:cNvSpPr/>
              <p:nvPr/>
            </p:nvSpPr>
            <p:spPr>
              <a:xfrm>
                <a:off x="8411192" y="4090849"/>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3" name="Google Shape;3415;p93">
                <a:extLst>
                  <a:ext uri="{FF2B5EF4-FFF2-40B4-BE49-F238E27FC236}">
                    <a16:creationId xmlns:a16="http://schemas.microsoft.com/office/drawing/2014/main" id="{DD7DEC0E-0D91-6658-AB2A-7BA7CF147C8E}"/>
                  </a:ext>
                </a:extLst>
              </p:cNvPr>
              <p:cNvSpPr/>
              <p:nvPr/>
            </p:nvSpPr>
            <p:spPr>
              <a:xfrm>
                <a:off x="8496972" y="3434208"/>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4" name="Google Shape;3416;p93">
                <a:extLst>
                  <a:ext uri="{FF2B5EF4-FFF2-40B4-BE49-F238E27FC236}">
                    <a16:creationId xmlns:a16="http://schemas.microsoft.com/office/drawing/2014/main" id="{799D7AD9-6FBB-4262-1759-8CC48A44306C}"/>
                  </a:ext>
                </a:extLst>
              </p:cNvPr>
              <p:cNvSpPr/>
              <p:nvPr/>
            </p:nvSpPr>
            <p:spPr>
              <a:xfrm>
                <a:off x="8328604" y="3729240"/>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5" name="Google Shape;3417;p93">
                <a:extLst>
                  <a:ext uri="{FF2B5EF4-FFF2-40B4-BE49-F238E27FC236}">
                    <a16:creationId xmlns:a16="http://schemas.microsoft.com/office/drawing/2014/main" id="{69F54D68-521C-6C64-62C0-F3657E9B4C4A}"/>
                  </a:ext>
                </a:extLst>
              </p:cNvPr>
              <p:cNvSpPr/>
              <p:nvPr/>
            </p:nvSpPr>
            <p:spPr>
              <a:xfrm>
                <a:off x="8311775" y="3427798"/>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6" name="Google Shape;3418;p93">
                <a:extLst>
                  <a:ext uri="{FF2B5EF4-FFF2-40B4-BE49-F238E27FC236}">
                    <a16:creationId xmlns:a16="http://schemas.microsoft.com/office/drawing/2014/main" id="{18A5458C-6EDB-76D2-77ED-8338D0F8C3AB}"/>
                  </a:ext>
                </a:extLst>
              </p:cNvPr>
              <p:cNvSpPr/>
              <p:nvPr/>
            </p:nvSpPr>
            <p:spPr>
              <a:xfrm>
                <a:off x="8285318" y="2854984"/>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7" name="Google Shape;3419;p93">
                <a:extLst>
                  <a:ext uri="{FF2B5EF4-FFF2-40B4-BE49-F238E27FC236}">
                    <a16:creationId xmlns:a16="http://schemas.microsoft.com/office/drawing/2014/main" id="{95D392C5-FE03-2BF6-1689-7DC961C8826F}"/>
                  </a:ext>
                </a:extLst>
              </p:cNvPr>
              <p:cNvSpPr/>
              <p:nvPr/>
            </p:nvSpPr>
            <p:spPr>
              <a:xfrm>
                <a:off x="8351051" y="4071594"/>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8" name="Google Shape;3420;p93">
                <a:extLst>
                  <a:ext uri="{FF2B5EF4-FFF2-40B4-BE49-F238E27FC236}">
                    <a16:creationId xmlns:a16="http://schemas.microsoft.com/office/drawing/2014/main" id="{1DC51C1B-4DD7-A61C-36B1-4F44ECFA142A}"/>
                  </a:ext>
                </a:extLst>
              </p:cNvPr>
              <p:cNvSpPr/>
              <p:nvPr/>
            </p:nvSpPr>
            <p:spPr>
              <a:xfrm>
                <a:off x="7918117" y="2994046"/>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9" name="Google Shape;3421;p93">
                <a:extLst>
                  <a:ext uri="{FF2B5EF4-FFF2-40B4-BE49-F238E27FC236}">
                    <a16:creationId xmlns:a16="http://schemas.microsoft.com/office/drawing/2014/main" id="{FA818976-3776-C2C0-2468-413163CE8F87}"/>
                  </a:ext>
                </a:extLst>
              </p:cNvPr>
              <p:cNvSpPr/>
              <p:nvPr/>
            </p:nvSpPr>
            <p:spPr>
              <a:xfrm>
                <a:off x="8310984" y="3411760"/>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0" name="Google Shape;3422;p93">
                <a:extLst>
                  <a:ext uri="{FF2B5EF4-FFF2-40B4-BE49-F238E27FC236}">
                    <a16:creationId xmlns:a16="http://schemas.microsoft.com/office/drawing/2014/main" id="{D64A7D29-3E1C-188B-696E-762CC4F12488}"/>
                  </a:ext>
                </a:extLst>
              </p:cNvPr>
              <p:cNvSpPr/>
              <p:nvPr/>
            </p:nvSpPr>
            <p:spPr>
              <a:xfrm>
                <a:off x="7792217" y="3316353"/>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1" name="Google Shape;3423;p93">
                <a:extLst>
                  <a:ext uri="{FF2B5EF4-FFF2-40B4-BE49-F238E27FC236}">
                    <a16:creationId xmlns:a16="http://schemas.microsoft.com/office/drawing/2014/main" id="{03029860-08D1-A5EF-45AE-3A78687F7F17}"/>
                  </a:ext>
                </a:extLst>
              </p:cNvPr>
              <p:cNvSpPr/>
              <p:nvPr/>
            </p:nvSpPr>
            <p:spPr>
              <a:xfrm>
                <a:off x="8328604" y="3732458"/>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2" name="Google Shape;3424;p93">
                <a:extLst>
                  <a:ext uri="{FF2B5EF4-FFF2-40B4-BE49-F238E27FC236}">
                    <a16:creationId xmlns:a16="http://schemas.microsoft.com/office/drawing/2014/main" id="{52BE60D6-1BCF-590E-5BD4-B4114C8390A6}"/>
                  </a:ext>
                </a:extLst>
              </p:cNvPr>
              <p:cNvSpPr/>
              <p:nvPr/>
            </p:nvSpPr>
            <p:spPr>
              <a:xfrm>
                <a:off x="7801054" y="3673926"/>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3" name="Google Shape;3425;p93">
                <a:extLst>
                  <a:ext uri="{FF2B5EF4-FFF2-40B4-BE49-F238E27FC236}">
                    <a16:creationId xmlns:a16="http://schemas.microsoft.com/office/drawing/2014/main" id="{E372C48A-5AF7-AA7A-12F3-769A8A3ED94F}"/>
                  </a:ext>
                </a:extLst>
              </p:cNvPr>
              <p:cNvSpPr/>
              <p:nvPr/>
            </p:nvSpPr>
            <p:spPr>
              <a:xfrm>
                <a:off x="8349469" y="4053973"/>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4" name="Google Shape;3426;p93">
                <a:extLst>
                  <a:ext uri="{FF2B5EF4-FFF2-40B4-BE49-F238E27FC236}">
                    <a16:creationId xmlns:a16="http://schemas.microsoft.com/office/drawing/2014/main" id="{A2894A5E-F1DB-A59D-1840-090507828250}"/>
                  </a:ext>
                </a:extLst>
              </p:cNvPr>
              <p:cNvSpPr/>
              <p:nvPr/>
            </p:nvSpPr>
            <p:spPr>
              <a:xfrm>
                <a:off x="7930937" y="4126116"/>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5" name="Google Shape;3427;p93">
                <a:extLst>
                  <a:ext uri="{FF2B5EF4-FFF2-40B4-BE49-F238E27FC236}">
                    <a16:creationId xmlns:a16="http://schemas.microsoft.com/office/drawing/2014/main" id="{F0699BB6-1E6D-C2BC-CFB4-A70E4E8D4957}"/>
                  </a:ext>
                </a:extLst>
              </p:cNvPr>
              <p:cNvSpPr/>
              <p:nvPr/>
            </p:nvSpPr>
            <p:spPr>
              <a:xfrm>
                <a:off x="8365480" y="4298493"/>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6" name="Google Shape;3428;p93">
                <a:extLst>
                  <a:ext uri="{FF2B5EF4-FFF2-40B4-BE49-F238E27FC236}">
                    <a16:creationId xmlns:a16="http://schemas.microsoft.com/office/drawing/2014/main" id="{469EEB97-CFF9-0184-4B5E-D48232B8C48C}"/>
                  </a:ext>
                </a:extLst>
              </p:cNvPr>
              <p:cNvSpPr/>
              <p:nvPr/>
            </p:nvSpPr>
            <p:spPr>
              <a:xfrm>
                <a:off x="8089677" y="2890620"/>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7" name="Google Shape;3429;p93">
                <a:extLst>
                  <a:ext uri="{FF2B5EF4-FFF2-40B4-BE49-F238E27FC236}">
                    <a16:creationId xmlns:a16="http://schemas.microsoft.com/office/drawing/2014/main" id="{9080BE7C-CD82-A743-57C8-1FA87455EC80}"/>
                  </a:ext>
                </a:extLst>
              </p:cNvPr>
              <p:cNvSpPr/>
              <p:nvPr/>
            </p:nvSpPr>
            <p:spPr>
              <a:xfrm>
                <a:off x="8297347" y="3164814"/>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8" name="Google Shape;3430;p93">
                <a:extLst>
                  <a:ext uri="{FF2B5EF4-FFF2-40B4-BE49-F238E27FC236}">
                    <a16:creationId xmlns:a16="http://schemas.microsoft.com/office/drawing/2014/main" id="{7BCF5F38-371C-15FD-4EFB-3E4095EEDF2A}"/>
                  </a:ext>
                </a:extLst>
              </p:cNvPr>
              <p:cNvSpPr/>
              <p:nvPr/>
            </p:nvSpPr>
            <p:spPr>
              <a:xfrm>
                <a:off x="8323803" y="3037332"/>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9" name="Google Shape;3431;p93">
                <a:extLst>
                  <a:ext uri="{FF2B5EF4-FFF2-40B4-BE49-F238E27FC236}">
                    <a16:creationId xmlns:a16="http://schemas.microsoft.com/office/drawing/2014/main" id="{3ADDB4B6-0512-9F5A-EAE2-6AFC0AC1AB3F}"/>
                  </a:ext>
                </a:extLst>
              </p:cNvPr>
              <p:cNvSpPr/>
              <p:nvPr/>
            </p:nvSpPr>
            <p:spPr>
              <a:xfrm>
                <a:off x="8416810" y="2900222"/>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0" name="Google Shape;3432;p93">
                <a:extLst>
                  <a:ext uri="{FF2B5EF4-FFF2-40B4-BE49-F238E27FC236}">
                    <a16:creationId xmlns:a16="http://schemas.microsoft.com/office/drawing/2014/main" id="{F51AC008-8174-F37D-5317-3F529EFF9F78}"/>
                  </a:ext>
                </a:extLst>
              </p:cNvPr>
              <p:cNvSpPr/>
              <p:nvPr/>
            </p:nvSpPr>
            <p:spPr>
              <a:xfrm>
                <a:off x="8296291" y="3143976"/>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1" name="Google Shape;3433;p93">
                <a:extLst>
                  <a:ext uri="{FF2B5EF4-FFF2-40B4-BE49-F238E27FC236}">
                    <a16:creationId xmlns:a16="http://schemas.microsoft.com/office/drawing/2014/main" id="{3F406796-C70E-F90F-5C21-9C926C010411}"/>
                  </a:ext>
                </a:extLst>
              </p:cNvPr>
              <p:cNvSpPr/>
              <p:nvPr/>
            </p:nvSpPr>
            <p:spPr>
              <a:xfrm>
                <a:off x="8337440" y="3310735"/>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2" name="Google Shape;3434;p93">
                <a:extLst>
                  <a:ext uri="{FF2B5EF4-FFF2-40B4-BE49-F238E27FC236}">
                    <a16:creationId xmlns:a16="http://schemas.microsoft.com/office/drawing/2014/main" id="{48413843-767D-DE0F-82C8-7D618CED01E4}"/>
                  </a:ext>
                </a:extLst>
              </p:cNvPr>
              <p:cNvSpPr/>
              <p:nvPr/>
            </p:nvSpPr>
            <p:spPr>
              <a:xfrm>
                <a:off x="8478534" y="3076608"/>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3" name="Google Shape;3435;p93">
                <a:extLst>
                  <a:ext uri="{FF2B5EF4-FFF2-40B4-BE49-F238E27FC236}">
                    <a16:creationId xmlns:a16="http://schemas.microsoft.com/office/drawing/2014/main" id="{B6BB3859-91A1-F684-BE70-A097C444D3AD}"/>
                  </a:ext>
                </a:extLst>
              </p:cNvPr>
              <p:cNvSpPr/>
              <p:nvPr/>
            </p:nvSpPr>
            <p:spPr>
              <a:xfrm>
                <a:off x="8320585" y="3413343"/>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4" name="Google Shape;3436;p93">
                <a:extLst>
                  <a:ext uri="{FF2B5EF4-FFF2-40B4-BE49-F238E27FC236}">
                    <a16:creationId xmlns:a16="http://schemas.microsoft.com/office/drawing/2014/main" id="{FF3F169D-7468-5682-CA01-6C9C24D1D11D}"/>
                  </a:ext>
                </a:extLst>
              </p:cNvPr>
              <p:cNvSpPr/>
              <p:nvPr/>
            </p:nvSpPr>
            <p:spPr>
              <a:xfrm>
                <a:off x="8319794" y="3419779"/>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5" name="Google Shape;3437;p93">
                <a:extLst>
                  <a:ext uri="{FF2B5EF4-FFF2-40B4-BE49-F238E27FC236}">
                    <a16:creationId xmlns:a16="http://schemas.microsoft.com/office/drawing/2014/main" id="{13E59E25-8AD7-8057-0F22-89F7F9BBCEBD}"/>
                  </a:ext>
                </a:extLst>
              </p:cNvPr>
              <p:cNvSpPr/>
              <p:nvPr/>
            </p:nvSpPr>
            <p:spPr>
              <a:xfrm>
                <a:off x="8326995" y="3721221"/>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6" name="Google Shape;3438;p93">
                <a:extLst>
                  <a:ext uri="{FF2B5EF4-FFF2-40B4-BE49-F238E27FC236}">
                    <a16:creationId xmlns:a16="http://schemas.microsoft.com/office/drawing/2014/main" id="{231D2758-F8FD-4111-8173-A259D5B87D50}"/>
                  </a:ext>
                </a:extLst>
              </p:cNvPr>
              <p:cNvSpPr/>
              <p:nvPr/>
            </p:nvSpPr>
            <p:spPr>
              <a:xfrm>
                <a:off x="8354269" y="3620222"/>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7" name="Google Shape;3439;p93">
                <a:extLst>
                  <a:ext uri="{FF2B5EF4-FFF2-40B4-BE49-F238E27FC236}">
                    <a16:creationId xmlns:a16="http://schemas.microsoft.com/office/drawing/2014/main" id="{2E95DD84-0054-DCE2-6AA8-F3798FD646C2}"/>
                  </a:ext>
                </a:extLst>
              </p:cNvPr>
              <p:cNvSpPr/>
              <p:nvPr/>
            </p:nvSpPr>
            <p:spPr>
              <a:xfrm>
                <a:off x="8510609" y="3395723"/>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8" name="Google Shape;3440;p93">
                <a:extLst>
                  <a:ext uri="{FF2B5EF4-FFF2-40B4-BE49-F238E27FC236}">
                    <a16:creationId xmlns:a16="http://schemas.microsoft.com/office/drawing/2014/main" id="{1E702AC0-9A87-BB38-1787-B616E14D6CC7}"/>
                  </a:ext>
                </a:extLst>
              </p:cNvPr>
              <p:cNvSpPr/>
              <p:nvPr/>
            </p:nvSpPr>
            <p:spPr>
              <a:xfrm>
                <a:off x="8327813" y="3706001"/>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9" name="Google Shape;3441;p93">
                <a:extLst>
                  <a:ext uri="{FF2B5EF4-FFF2-40B4-BE49-F238E27FC236}">
                    <a16:creationId xmlns:a16="http://schemas.microsoft.com/office/drawing/2014/main" id="{9E662184-B64F-F8E9-2906-B83CB6540EE5}"/>
                  </a:ext>
                </a:extLst>
              </p:cNvPr>
              <p:cNvSpPr/>
              <p:nvPr/>
            </p:nvSpPr>
            <p:spPr>
              <a:xfrm>
                <a:off x="8344641" y="4068402"/>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00" name="Google Shape;3442;p93">
                <a:extLst>
                  <a:ext uri="{FF2B5EF4-FFF2-40B4-BE49-F238E27FC236}">
                    <a16:creationId xmlns:a16="http://schemas.microsoft.com/office/drawing/2014/main" id="{ED8CD650-97BE-F801-506A-57CF25279C96}"/>
                  </a:ext>
                </a:extLst>
              </p:cNvPr>
              <p:cNvSpPr/>
              <p:nvPr/>
            </p:nvSpPr>
            <p:spPr>
              <a:xfrm>
                <a:off x="8375107" y="3989006"/>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01" name="Google Shape;3443;p93">
                <a:extLst>
                  <a:ext uri="{FF2B5EF4-FFF2-40B4-BE49-F238E27FC236}">
                    <a16:creationId xmlns:a16="http://schemas.microsoft.com/office/drawing/2014/main" id="{5D325D87-BF2D-EAAF-D8B5-FE0B8B8903FF}"/>
                  </a:ext>
                </a:extLst>
              </p:cNvPr>
              <p:cNvSpPr/>
              <p:nvPr/>
            </p:nvSpPr>
            <p:spPr>
              <a:xfrm>
                <a:off x="8493780" y="3666699"/>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02" name="Google Shape;3444;p93">
                <a:extLst>
                  <a:ext uri="{FF2B5EF4-FFF2-40B4-BE49-F238E27FC236}">
                    <a16:creationId xmlns:a16="http://schemas.microsoft.com/office/drawing/2014/main" id="{F029F73D-B076-4CD1-D08E-855E85A544BA}"/>
                  </a:ext>
                </a:extLst>
              </p:cNvPr>
              <p:cNvSpPr/>
              <p:nvPr/>
            </p:nvSpPr>
            <p:spPr>
              <a:xfrm>
                <a:off x="8350260" y="4054765"/>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03" name="Google Shape;3445;p93">
                <a:extLst>
                  <a:ext uri="{FF2B5EF4-FFF2-40B4-BE49-F238E27FC236}">
                    <a16:creationId xmlns:a16="http://schemas.microsoft.com/office/drawing/2014/main" id="{E105E6BC-EC8D-EC43-F608-15EC98BFAC1E}"/>
                  </a:ext>
                </a:extLst>
              </p:cNvPr>
              <p:cNvSpPr/>
              <p:nvPr/>
            </p:nvSpPr>
            <p:spPr>
              <a:xfrm>
                <a:off x="8347860" y="4065975"/>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04" name="Google Shape;3446;p93">
                <a:extLst>
                  <a:ext uri="{FF2B5EF4-FFF2-40B4-BE49-F238E27FC236}">
                    <a16:creationId xmlns:a16="http://schemas.microsoft.com/office/drawing/2014/main" id="{17492852-FED0-0FA4-DD0E-0DD9A8DB7B28}"/>
                  </a:ext>
                </a:extLst>
              </p:cNvPr>
              <p:cNvSpPr/>
              <p:nvPr/>
            </p:nvSpPr>
            <p:spPr>
              <a:xfrm>
                <a:off x="8350260" y="4060383"/>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05" name="Google Shape;3447;p93">
                <a:extLst>
                  <a:ext uri="{FF2B5EF4-FFF2-40B4-BE49-F238E27FC236}">
                    <a16:creationId xmlns:a16="http://schemas.microsoft.com/office/drawing/2014/main" id="{F9CC6EA5-8833-A697-77B5-7CF72C384826}"/>
                  </a:ext>
                </a:extLst>
              </p:cNvPr>
              <p:cNvSpPr/>
              <p:nvPr/>
            </p:nvSpPr>
            <p:spPr>
              <a:xfrm>
                <a:off x="8387927" y="4260826"/>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06" name="Google Shape;3448;p93">
                <a:extLst>
                  <a:ext uri="{FF2B5EF4-FFF2-40B4-BE49-F238E27FC236}">
                    <a16:creationId xmlns:a16="http://schemas.microsoft.com/office/drawing/2014/main" id="{3914E94B-A657-8530-7D1F-AFBC9C58E776}"/>
                  </a:ext>
                </a:extLst>
              </p:cNvPr>
              <p:cNvSpPr/>
              <p:nvPr/>
            </p:nvSpPr>
            <p:spPr>
              <a:xfrm>
                <a:off x="8444058" y="4013062"/>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07" name="Google Shape;3449;p93">
                <a:extLst>
                  <a:ext uri="{FF2B5EF4-FFF2-40B4-BE49-F238E27FC236}">
                    <a16:creationId xmlns:a16="http://schemas.microsoft.com/office/drawing/2014/main" id="{2F026350-4397-31C0-63BC-70A98065D7B2}"/>
                  </a:ext>
                </a:extLst>
              </p:cNvPr>
              <p:cNvSpPr/>
              <p:nvPr/>
            </p:nvSpPr>
            <p:spPr>
              <a:xfrm>
                <a:off x="8373709" y="4278446"/>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grpSp>
        <p:grpSp>
          <p:nvGrpSpPr>
            <p:cNvPr id="6" name="Google Shape;3450;p93">
              <a:extLst>
                <a:ext uri="{FF2B5EF4-FFF2-40B4-BE49-F238E27FC236}">
                  <a16:creationId xmlns:a16="http://schemas.microsoft.com/office/drawing/2014/main" id="{D4E1CE7F-B2E6-33D7-02C3-EE7BB5D8DDBE}"/>
                </a:ext>
              </a:extLst>
            </p:cNvPr>
            <p:cNvGrpSpPr/>
            <p:nvPr/>
          </p:nvGrpSpPr>
          <p:grpSpPr>
            <a:xfrm>
              <a:off x="729721" y="2324824"/>
              <a:ext cx="4162797" cy="2461464"/>
              <a:chOff x="729721" y="2324824"/>
              <a:chExt cx="4162797" cy="2461464"/>
            </a:xfrm>
          </p:grpSpPr>
          <p:grpSp>
            <p:nvGrpSpPr>
              <p:cNvPr id="7" name="Google Shape;3451;p93">
                <a:extLst>
                  <a:ext uri="{FF2B5EF4-FFF2-40B4-BE49-F238E27FC236}">
                    <a16:creationId xmlns:a16="http://schemas.microsoft.com/office/drawing/2014/main" id="{68C4C660-4962-59F7-EBAB-35295CA0B82F}"/>
                  </a:ext>
                </a:extLst>
              </p:cNvPr>
              <p:cNvGrpSpPr/>
              <p:nvPr/>
            </p:nvGrpSpPr>
            <p:grpSpPr>
              <a:xfrm>
                <a:off x="1091070" y="2324824"/>
                <a:ext cx="1534672" cy="1777196"/>
                <a:chOff x="5293245" y="6083019"/>
                <a:chExt cx="1941885" cy="2248761"/>
              </a:xfrm>
            </p:grpSpPr>
            <p:sp>
              <p:nvSpPr>
                <p:cNvPr id="46" name="Google Shape;3452;p93">
                  <a:extLst>
                    <a:ext uri="{FF2B5EF4-FFF2-40B4-BE49-F238E27FC236}">
                      <a16:creationId xmlns:a16="http://schemas.microsoft.com/office/drawing/2014/main" id="{A0948AFC-6ACF-B3F0-39E1-5D64E0722237}"/>
                    </a:ext>
                  </a:extLst>
                </p:cNvPr>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47" name="Google Shape;3453;p93">
                  <a:extLst>
                    <a:ext uri="{FF2B5EF4-FFF2-40B4-BE49-F238E27FC236}">
                      <a16:creationId xmlns:a16="http://schemas.microsoft.com/office/drawing/2014/main" id="{542E2AD7-E112-EABE-5F7D-D379F127897C}"/>
                    </a:ext>
                  </a:extLst>
                </p:cNvPr>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48" name="Google Shape;3454;p93">
                  <a:extLst>
                    <a:ext uri="{FF2B5EF4-FFF2-40B4-BE49-F238E27FC236}">
                      <a16:creationId xmlns:a16="http://schemas.microsoft.com/office/drawing/2014/main" id="{0185544D-FF6D-0F42-3A26-2F53B9CCA249}"/>
                    </a:ext>
                  </a:extLst>
                </p:cNvPr>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49" name="Google Shape;3455;p93">
                  <a:extLst>
                    <a:ext uri="{FF2B5EF4-FFF2-40B4-BE49-F238E27FC236}">
                      <a16:creationId xmlns:a16="http://schemas.microsoft.com/office/drawing/2014/main" id="{E8FBEA88-BC89-5043-D30F-15D3ABC477EB}"/>
                    </a:ext>
                  </a:extLst>
                </p:cNvPr>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0" name="Google Shape;3456;p93">
                  <a:extLst>
                    <a:ext uri="{FF2B5EF4-FFF2-40B4-BE49-F238E27FC236}">
                      <a16:creationId xmlns:a16="http://schemas.microsoft.com/office/drawing/2014/main" id="{F9919663-E835-F0AD-AB66-D9EEC1E062EF}"/>
                    </a:ext>
                  </a:extLst>
                </p:cNvPr>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1" name="Google Shape;3457;p93">
                  <a:extLst>
                    <a:ext uri="{FF2B5EF4-FFF2-40B4-BE49-F238E27FC236}">
                      <a16:creationId xmlns:a16="http://schemas.microsoft.com/office/drawing/2014/main" id="{C66F443F-F4C1-9009-9418-9CD40550587A}"/>
                    </a:ext>
                  </a:extLst>
                </p:cNvPr>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2" name="Google Shape;3458;p93">
                  <a:extLst>
                    <a:ext uri="{FF2B5EF4-FFF2-40B4-BE49-F238E27FC236}">
                      <a16:creationId xmlns:a16="http://schemas.microsoft.com/office/drawing/2014/main" id="{B3ADDB9C-B9EA-9356-990B-50E4854E087A}"/>
                    </a:ext>
                  </a:extLst>
                </p:cNvPr>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3" name="Google Shape;3459;p93">
                  <a:extLst>
                    <a:ext uri="{FF2B5EF4-FFF2-40B4-BE49-F238E27FC236}">
                      <a16:creationId xmlns:a16="http://schemas.microsoft.com/office/drawing/2014/main" id="{A2E02BCF-34E2-EFD5-C8DB-673AD42319BE}"/>
                    </a:ext>
                  </a:extLst>
                </p:cNvPr>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4" name="Google Shape;3460;p93">
                  <a:extLst>
                    <a:ext uri="{FF2B5EF4-FFF2-40B4-BE49-F238E27FC236}">
                      <a16:creationId xmlns:a16="http://schemas.microsoft.com/office/drawing/2014/main" id="{BD6B41F9-22A3-5838-5B86-DB76904A49C2}"/>
                    </a:ext>
                  </a:extLst>
                </p:cNvPr>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5" name="Google Shape;3461;p93">
                  <a:extLst>
                    <a:ext uri="{FF2B5EF4-FFF2-40B4-BE49-F238E27FC236}">
                      <a16:creationId xmlns:a16="http://schemas.microsoft.com/office/drawing/2014/main" id="{EA0E2CF1-A180-6B7D-5434-96DCCAAFDD31}"/>
                    </a:ext>
                  </a:extLst>
                </p:cNvPr>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6" name="Google Shape;3462;p93">
                  <a:extLst>
                    <a:ext uri="{FF2B5EF4-FFF2-40B4-BE49-F238E27FC236}">
                      <a16:creationId xmlns:a16="http://schemas.microsoft.com/office/drawing/2014/main" id="{3B9112BD-B8DE-B541-4C26-859D5D3725DC}"/>
                    </a:ext>
                  </a:extLst>
                </p:cNvPr>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7" name="Google Shape;3463;p93">
                  <a:extLst>
                    <a:ext uri="{FF2B5EF4-FFF2-40B4-BE49-F238E27FC236}">
                      <a16:creationId xmlns:a16="http://schemas.microsoft.com/office/drawing/2014/main" id="{192CDA57-EC11-6C10-DE8A-4B6C59D5C2BC}"/>
                    </a:ext>
                  </a:extLst>
                </p:cNvPr>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8" name="Google Shape;3464;p93">
                  <a:extLst>
                    <a:ext uri="{FF2B5EF4-FFF2-40B4-BE49-F238E27FC236}">
                      <a16:creationId xmlns:a16="http://schemas.microsoft.com/office/drawing/2014/main" id="{682121F5-30CF-D7C5-719B-98B18B88ACB6}"/>
                    </a:ext>
                  </a:extLst>
                </p:cNvPr>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9" name="Google Shape;3465;p93">
                  <a:extLst>
                    <a:ext uri="{FF2B5EF4-FFF2-40B4-BE49-F238E27FC236}">
                      <a16:creationId xmlns:a16="http://schemas.microsoft.com/office/drawing/2014/main" id="{A20E2C6B-C4B2-CDA1-81A2-A2C366794F81}"/>
                    </a:ext>
                  </a:extLst>
                </p:cNvPr>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60" name="Google Shape;3466;p93">
                  <a:extLst>
                    <a:ext uri="{FF2B5EF4-FFF2-40B4-BE49-F238E27FC236}">
                      <a16:creationId xmlns:a16="http://schemas.microsoft.com/office/drawing/2014/main" id="{77CE6008-C7D4-7740-D8C8-5E12B75A10DD}"/>
                    </a:ext>
                  </a:extLst>
                </p:cNvPr>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61" name="Google Shape;3467;p93">
                  <a:extLst>
                    <a:ext uri="{FF2B5EF4-FFF2-40B4-BE49-F238E27FC236}">
                      <a16:creationId xmlns:a16="http://schemas.microsoft.com/office/drawing/2014/main" id="{A2723D4F-CC04-36E8-367E-6854395C9CB6}"/>
                    </a:ext>
                  </a:extLst>
                </p:cNvPr>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62" name="Google Shape;3468;p93">
                  <a:extLst>
                    <a:ext uri="{FF2B5EF4-FFF2-40B4-BE49-F238E27FC236}">
                      <a16:creationId xmlns:a16="http://schemas.microsoft.com/office/drawing/2014/main" id="{E8D9BE94-9BBF-451D-0FE8-13C5BC6AFC82}"/>
                    </a:ext>
                  </a:extLst>
                </p:cNvPr>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63" name="Google Shape;3469;p93">
                  <a:extLst>
                    <a:ext uri="{FF2B5EF4-FFF2-40B4-BE49-F238E27FC236}">
                      <a16:creationId xmlns:a16="http://schemas.microsoft.com/office/drawing/2014/main" id="{5DAE8C03-3448-F7F4-780D-38620F892DDA}"/>
                    </a:ext>
                  </a:extLst>
                </p:cNvPr>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64" name="Google Shape;3470;p93">
                  <a:extLst>
                    <a:ext uri="{FF2B5EF4-FFF2-40B4-BE49-F238E27FC236}">
                      <a16:creationId xmlns:a16="http://schemas.microsoft.com/office/drawing/2014/main" id="{D1DB43B8-A215-FC1C-F406-3C089313CCF9}"/>
                    </a:ext>
                  </a:extLst>
                </p:cNvPr>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65" name="Google Shape;3471;p93">
                  <a:extLst>
                    <a:ext uri="{FF2B5EF4-FFF2-40B4-BE49-F238E27FC236}">
                      <a16:creationId xmlns:a16="http://schemas.microsoft.com/office/drawing/2014/main" id="{983475DC-8001-0974-64FD-595E6CAA223A}"/>
                    </a:ext>
                  </a:extLst>
                </p:cNvPr>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66" name="Google Shape;3472;p93">
                  <a:extLst>
                    <a:ext uri="{FF2B5EF4-FFF2-40B4-BE49-F238E27FC236}">
                      <a16:creationId xmlns:a16="http://schemas.microsoft.com/office/drawing/2014/main" id="{E1916C67-7C27-4667-BC05-EEF7575BDC76}"/>
                    </a:ext>
                  </a:extLst>
                </p:cNvPr>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67" name="Google Shape;3473;p93">
                  <a:extLst>
                    <a:ext uri="{FF2B5EF4-FFF2-40B4-BE49-F238E27FC236}">
                      <a16:creationId xmlns:a16="http://schemas.microsoft.com/office/drawing/2014/main" id="{55E300B0-7AC0-CD22-A508-7C5EC8F13986}"/>
                    </a:ext>
                  </a:extLst>
                </p:cNvPr>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68" name="Google Shape;3474;p93">
                  <a:extLst>
                    <a:ext uri="{FF2B5EF4-FFF2-40B4-BE49-F238E27FC236}">
                      <a16:creationId xmlns:a16="http://schemas.microsoft.com/office/drawing/2014/main" id="{652B232B-431D-4700-07E9-EC5A0C0F7622}"/>
                    </a:ext>
                  </a:extLst>
                </p:cNvPr>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69" name="Google Shape;3475;p93">
                  <a:extLst>
                    <a:ext uri="{FF2B5EF4-FFF2-40B4-BE49-F238E27FC236}">
                      <a16:creationId xmlns:a16="http://schemas.microsoft.com/office/drawing/2014/main" id="{5227CC71-9A4E-3F8C-93F7-AEEF73BDBC53}"/>
                    </a:ext>
                  </a:extLst>
                </p:cNvPr>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70" name="Google Shape;3476;p93">
                  <a:extLst>
                    <a:ext uri="{FF2B5EF4-FFF2-40B4-BE49-F238E27FC236}">
                      <a16:creationId xmlns:a16="http://schemas.microsoft.com/office/drawing/2014/main" id="{34817E58-4E86-4BC4-C121-9FC00F1C0623}"/>
                    </a:ext>
                  </a:extLst>
                </p:cNvPr>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71" name="Google Shape;3477;p93">
                  <a:extLst>
                    <a:ext uri="{FF2B5EF4-FFF2-40B4-BE49-F238E27FC236}">
                      <a16:creationId xmlns:a16="http://schemas.microsoft.com/office/drawing/2014/main" id="{921B779C-BAB1-5B62-E7F9-CA9498249911}"/>
                    </a:ext>
                  </a:extLst>
                </p:cNvPr>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72" name="Google Shape;3478;p93">
                  <a:extLst>
                    <a:ext uri="{FF2B5EF4-FFF2-40B4-BE49-F238E27FC236}">
                      <a16:creationId xmlns:a16="http://schemas.microsoft.com/office/drawing/2014/main" id="{B05CCC1A-F72E-1EA5-B39E-2FACDE3C7910}"/>
                    </a:ext>
                  </a:extLst>
                </p:cNvPr>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73" name="Google Shape;3479;p93">
                  <a:extLst>
                    <a:ext uri="{FF2B5EF4-FFF2-40B4-BE49-F238E27FC236}">
                      <a16:creationId xmlns:a16="http://schemas.microsoft.com/office/drawing/2014/main" id="{2C2BA11D-2EBF-827D-E8C8-CA8F2B490EA6}"/>
                    </a:ext>
                  </a:extLst>
                </p:cNvPr>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74" name="Google Shape;3480;p93">
                  <a:extLst>
                    <a:ext uri="{FF2B5EF4-FFF2-40B4-BE49-F238E27FC236}">
                      <a16:creationId xmlns:a16="http://schemas.microsoft.com/office/drawing/2014/main" id="{6D54B6C9-1C8D-1EE8-1C52-E0C147AEB42A}"/>
                    </a:ext>
                  </a:extLst>
                </p:cNvPr>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75" name="Google Shape;3481;p93">
                  <a:extLst>
                    <a:ext uri="{FF2B5EF4-FFF2-40B4-BE49-F238E27FC236}">
                      <a16:creationId xmlns:a16="http://schemas.microsoft.com/office/drawing/2014/main" id="{8DB748BA-4C2D-D963-9789-DE026A3765AC}"/>
                    </a:ext>
                  </a:extLst>
                </p:cNvPr>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76" name="Google Shape;3482;p93">
                  <a:extLst>
                    <a:ext uri="{FF2B5EF4-FFF2-40B4-BE49-F238E27FC236}">
                      <a16:creationId xmlns:a16="http://schemas.microsoft.com/office/drawing/2014/main" id="{7FD5CAC7-0448-401D-7F48-6D118D9FA3F1}"/>
                    </a:ext>
                  </a:extLst>
                </p:cNvPr>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77" name="Google Shape;3483;p93">
                  <a:extLst>
                    <a:ext uri="{FF2B5EF4-FFF2-40B4-BE49-F238E27FC236}">
                      <a16:creationId xmlns:a16="http://schemas.microsoft.com/office/drawing/2014/main" id="{8ACA1C26-0143-D546-88F7-0B103E2D3CEA}"/>
                    </a:ext>
                  </a:extLst>
                </p:cNvPr>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78" name="Google Shape;3484;p93">
                  <a:extLst>
                    <a:ext uri="{FF2B5EF4-FFF2-40B4-BE49-F238E27FC236}">
                      <a16:creationId xmlns:a16="http://schemas.microsoft.com/office/drawing/2014/main" id="{00F9896B-74A0-568F-FD34-7AC523779948}"/>
                    </a:ext>
                  </a:extLst>
                </p:cNvPr>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79" name="Google Shape;3485;p93">
                  <a:extLst>
                    <a:ext uri="{FF2B5EF4-FFF2-40B4-BE49-F238E27FC236}">
                      <a16:creationId xmlns:a16="http://schemas.microsoft.com/office/drawing/2014/main" id="{6EC5F960-1628-6BEB-6D8B-B4C13B630130}"/>
                    </a:ext>
                  </a:extLst>
                </p:cNvPr>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0" name="Google Shape;3486;p93">
                  <a:extLst>
                    <a:ext uri="{FF2B5EF4-FFF2-40B4-BE49-F238E27FC236}">
                      <a16:creationId xmlns:a16="http://schemas.microsoft.com/office/drawing/2014/main" id="{309CA3E4-02F1-4F3E-C257-86CF3AD3F14F}"/>
                    </a:ext>
                  </a:extLst>
                </p:cNvPr>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1" name="Google Shape;3487;p93">
                  <a:extLst>
                    <a:ext uri="{FF2B5EF4-FFF2-40B4-BE49-F238E27FC236}">
                      <a16:creationId xmlns:a16="http://schemas.microsoft.com/office/drawing/2014/main" id="{B055D607-C0F2-A881-E6C9-681D2445DD44}"/>
                    </a:ext>
                  </a:extLst>
                </p:cNvPr>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2" name="Google Shape;3488;p93">
                  <a:extLst>
                    <a:ext uri="{FF2B5EF4-FFF2-40B4-BE49-F238E27FC236}">
                      <a16:creationId xmlns:a16="http://schemas.microsoft.com/office/drawing/2014/main" id="{05E1744C-43E3-73CB-4305-61CEFD7ABBFD}"/>
                    </a:ext>
                  </a:extLst>
                </p:cNvPr>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3" name="Google Shape;3489;p93">
                  <a:extLst>
                    <a:ext uri="{FF2B5EF4-FFF2-40B4-BE49-F238E27FC236}">
                      <a16:creationId xmlns:a16="http://schemas.microsoft.com/office/drawing/2014/main" id="{08A25ECD-5F2A-F19D-8EE1-D1A67FDB03FA}"/>
                    </a:ext>
                  </a:extLst>
                </p:cNvPr>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4" name="Google Shape;3490;p93">
                  <a:extLst>
                    <a:ext uri="{FF2B5EF4-FFF2-40B4-BE49-F238E27FC236}">
                      <a16:creationId xmlns:a16="http://schemas.microsoft.com/office/drawing/2014/main" id="{7B250353-C597-CF77-BBB5-F19560F49E36}"/>
                    </a:ext>
                  </a:extLst>
                </p:cNvPr>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5" name="Google Shape;3491;p93">
                  <a:extLst>
                    <a:ext uri="{FF2B5EF4-FFF2-40B4-BE49-F238E27FC236}">
                      <a16:creationId xmlns:a16="http://schemas.microsoft.com/office/drawing/2014/main" id="{29DA15B3-F41B-3C80-FBAA-DE5BA4D7E064}"/>
                    </a:ext>
                  </a:extLst>
                </p:cNvPr>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6" name="Google Shape;3492;p93">
                  <a:extLst>
                    <a:ext uri="{FF2B5EF4-FFF2-40B4-BE49-F238E27FC236}">
                      <a16:creationId xmlns:a16="http://schemas.microsoft.com/office/drawing/2014/main" id="{C542685F-BE40-A32E-448C-31048AECBD89}"/>
                    </a:ext>
                  </a:extLst>
                </p:cNvPr>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7" name="Google Shape;3493;p93">
                  <a:extLst>
                    <a:ext uri="{FF2B5EF4-FFF2-40B4-BE49-F238E27FC236}">
                      <a16:creationId xmlns:a16="http://schemas.microsoft.com/office/drawing/2014/main" id="{4AC101F0-8688-7A80-149A-9F90A170FE5A}"/>
                    </a:ext>
                  </a:extLst>
                </p:cNvPr>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8" name="Google Shape;3494;p93">
                  <a:extLst>
                    <a:ext uri="{FF2B5EF4-FFF2-40B4-BE49-F238E27FC236}">
                      <a16:creationId xmlns:a16="http://schemas.microsoft.com/office/drawing/2014/main" id="{E15F4745-AF65-A84B-56FE-C8383F6DBC18}"/>
                    </a:ext>
                  </a:extLst>
                </p:cNvPr>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89" name="Google Shape;3495;p93">
                  <a:extLst>
                    <a:ext uri="{FF2B5EF4-FFF2-40B4-BE49-F238E27FC236}">
                      <a16:creationId xmlns:a16="http://schemas.microsoft.com/office/drawing/2014/main" id="{E2F21E6C-D9D0-A71E-98AD-C15DE811F911}"/>
                    </a:ext>
                  </a:extLst>
                </p:cNvPr>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0" name="Google Shape;3496;p93">
                  <a:extLst>
                    <a:ext uri="{FF2B5EF4-FFF2-40B4-BE49-F238E27FC236}">
                      <a16:creationId xmlns:a16="http://schemas.microsoft.com/office/drawing/2014/main" id="{11C56191-3AE1-35FA-3DBA-15B34F136DB4}"/>
                    </a:ext>
                  </a:extLst>
                </p:cNvPr>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1" name="Google Shape;3497;p93">
                  <a:extLst>
                    <a:ext uri="{FF2B5EF4-FFF2-40B4-BE49-F238E27FC236}">
                      <a16:creationId xmlns:a16="http://schemas.microsoft.com/office/drawing/2014/main" id="{0A5310E0-5FC2-EC3F-576A-F1C5EA2A0D4D}"/>
                    </a:ext>
                  </a:extLst>
                </p:cNvPr>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2" name="Google Shape;3498;p93">
                  <a:extLst>
                    <a:ext uri="{FF2B5EF4-FFF2-40B4-BE49-F238E27FC236}">
                      <a16:creationId xmlns:a16="http://schemas.microsoft.com/office/drawing/2014/main" id="{0860D829-45A8-9DD8-2DEC-C3AB7EDBD445}"/>
                    </a:ext>
                  </a:extLst>
                </p:cNvPr>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3" name="Google Shape;3499;p93">
                  <a:extLst>
                    <a:ext uri="{FF2B5EF4-FFF2-40B4-BE49-F238E27FC236}">
                      <a16:creationId xmlns:a16="http://schemas.microsoft.com/office/drawing/2014/main" id="{3390627E-1CFE-9F5E-9383-CEF316C08E8D}"/>
                    </a:ext>
                  </a:extLst>
                </p:cNvPr>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4" name="Google Shape;3500;p93">
                  <a:extLst>
                    <a:ext uri="{FF2B5EF4-FFF2-40B4-BE49-F238E27FC236}">
                      <a16:creationId xmlns:a16="http://schemas.microsoft.com/office/drawing/2014/main" id="{B8956236-3294-9371-5442-F0EA0C2C466B}"/>
                    </a:ext>
                  </a:extLst>
                </p:cNvPr>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5" name="Google Shape;3501;p93">
                  <a:extLst>
                    <a:ext uri="{FF2B5EF4-FFF2-40B4-BE49-F238E27FC236}">
                      <a16:creationId xmlns:a16="http://schemas.microsoft.com/office/drawing/2014/main" id="{0F643FEF-3965-82FC-F83A-EC418468FB50}"/>
                    </a:ext>
                  </a:extLst>
                </p:cNvPr>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6" name="Google Shape;3502;p93">
                  <a:extLst>
                    <a:ext uri="{FF2B5EF4-FFF2-40B4-BE49-F238E27FC236}">
                      <a16:creationId xmlns:a16="http://schemas.microsoft.com/office/drawing/2014/main" id="{ADDCC69E-42F0-8A4B-1943-D55825502486}"/>
                    </a:ext>
                  </a:extLst>
                </p:cNvPr>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7" name="Google Shape;3503;p93">
                  <a:extLst>
                    <a:ext uri="{FF2B5EF4-FFF2-40B4-BE49-F238E27FC236}">
                      <a16:creationId xmlns:a16="http://schemas.microsoft.com/office/drawing/2014/main" id="{EBD4A70A-FF7C-07DA-70EF-2253F401435A}"/>
                    </a:ext>
                  </a:extLst>
                </p:cNvPr>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8" name="Google Shape;3504;p93">
                  <a:extLst>
                    <a:ext uri="{FF2B5EF4-FFF2-40B4-BE49-F238E27FC236}">
                      <a16:creationId xmlns:a16="http://schemas.microsoft.com/office/drawing/2014/main" id="{D8A9FAF9-7D57-AEEF-F7B4-30B2CC50BA7C}"/>
                    </a:ext>
                  </a:extLst>
                </p:cNvPr>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99" name="Google Shape;3505;p93">
                  <a:extLst>
                    <a:ext uri="{FF2B5EF4-FFF2-40B4-BE49-F238E27FC236}">
                      <a16:creationId xmlns:a16="http://schemas.microsoft.com/office/drawing/2014/main" id="{29F0C3B1-63F9-3E29-6D25-B90D37C516BF}"/>
                    </a:ext>
                  </a:extLst>
                </p:cNvPr>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0" name="Google Shape;3506;p93">
                  <a:extLst>
                    <a:ext uri="{FF2B5EF4-FFF2-40B4-BE49-F238E27FC236}">
                      <a16:creationId xmlns:a16="http://schemas.microsoft.com/office/drawing/2014/main" id="{E2606B06-6295-DB6B-F0F4-AE4A9607DD7F}"/>
                    </a:ext>
                  </a:extLst>
                </p:cNvPr>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1" name="Google Shape;3507;p93">
                  <a:extLst>
                    <a:ext uri="{FF2B5EF4-FFF2-40B4-BE49-F238E27FC236}">
                      <a16:creationId xmlns:a16="http://schemas.microsoft.com/office/drawing/2014/main" id="{004A3EAC-A671-B999-7296-52DC0017079A}"/>
                    </a:ext>
                  </a:extLst>
                </p:cNvPr>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2" name="Google Shape;3508;p93">
                  <a:extLst>
                    <a:ext uri="{FF2B5EF4-FFF2-40B4-BE49-F238E27FC236}">
                      <a16:creationId xmlns:a16="http://schemas.microsoft.com/office/drawing/2014/main" id="{D3D4A05B-DA64-D82A-AF65-3959DFEB7F12}"/>
                    </a:ext>
                  </a:extLst>
                </p:cNvPr>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3" name="Google Shape;3509;p93">
                  <a:extLst>
                    <a:ext uri="{FF2B5EF4-FFF2-40B4-BE49-F238E27FC236}">
                      <a16:creationId xmlns:a16="http://schemas.microsoft.com/office/drawing/2014/main" id="{AD98548E-F2E9-F1CF-8068-485544488925}"/>
                    </a:ext>
                  </a:extLst>
                </p:cNvPr>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4" name="Google Shape;3510;p93">
                  <a:extLst>
                    <a:ext uri="{FF2B5EF4-FFF2-40B4-BE49-F238E27FC236}">
                      <a16:creationId xmlns:a16="http://schemas.microsoft.com/office/drawing/2014/main" id="{91FF4CD8-61C7-8399-A524-16919544FDE6}"/>
                    </a:ext>
                  </a:extLst>
                </p:cNvPr>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5" name="Google Shape;3511;p93">
                  <a:extLst>
                    <a:ext uri="{FF2B5EF4-FFF2-40B4-BE49-F238E27FC236}">
                      <a16:creationId xmlns:a16="http://schemas.microsoft.com/office/drawing/2014/main" id="{6F3ADF2E-151E-7F13-AC43-E477265FDAF7}"/>
                    </a:ext>
                  </a:extLst>
                </p:cNvPr>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6" name="Google Shape;3512;p93">
                  <a:extLst>
                    <a:ext uri="{FF2B5EF4-FFF2-40B4-BE49-F238E27FC236}">
                      <a16:creationId xmlns:a16="http://schemas.microsoft.com/office/drawing/2014/main" id="{76D43A13-A8EB-72FB-D681-D30DDE2DBBA0}"/>
                    </a:ext>
                  </a:extLst>
                </p:cNvPr>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7" name="Google Shape;3513;p93">
                  <a:extLst>
                    <a:ext uri="{FF2B5EF4-FFF2-40B4-BE49-F238E27FC236}">
                      <a16:creationId xmlns:a16="http://schemas.microsoft.com/office/drawing/2014/main" id="{5059254E-F989-B957-A40B-F0113AA091C7}"/>
                    </a:ext>
                  </a:extLst>
                </p:cNvPr>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8" name="Google Shape;3514;p93">
                  <a:extLst>
                    <a:ext uri="{FF2B5EF4-FFF2-40B4-BE49-F238E27FC236}">
                      <a16:creationId xmlns:a16="http://schemas.microsoft.com/office/drawing/2014/main" id="{8382FB48-BC83-D72A-7842-885F09478071}"/>
                    </a:ext>
                  </a:extLst>
                </p:cNvPr>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9" name="Google Shape;3515;p93">
                  <a:extLst>
                    <a:ext uri="{FF2B5EF4-FFF2-40B4-BE49-F238E27FC236}">
                      <a16:creationId xmlns:a16="http://schemas.microsoft.com/office/drawing/2014/main" id="{A116CE28-CC14-C873-2219-5B275E824AEA}"/>
                    </a:ext>
                  </a:extLst>
                </p:cNvPr>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10" name="Google Shape;3516;p93">
                  <a:extLst>
                    <a:ext uri="{FF2B5EF4-FFF2-40B4-BE49-F238E27FC236}">
                      <a16:creationId xmlns:a16="http://schemas.microsoft.com/office/drawing/2014/main" id="{67439664-CDAE-CFA6-3E2A-F0CC1FC2A55A}"/>
                    </a:ext>
                  </a:extLst>
                </p:cNvPr>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11" name="Google Shape;3517;p93">
                  <a:extLst>
                    <a:ext uri="{FF2B5EF4-FFF2-40B4-BE49-F238E27FC236}">
                      <a16:creationId xmlns:a16="http://schemas.microsoft.com/office/drawing/2014/main" id="{87FD4D9B-0E0F-3BF8-EBE0-4FF42C728F6F}"/>
                    </a:ext>
                  </a:extLst>
                </p:cNvPr>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12" name="Google Shape;3518;p93">
                  <a:extLst>
                    <a:ext uri="{FF2B5EF4-FFF2-40B4-BE49-F238E27FC236}">
                      <a16:creationId xmlns:a16="http://schemas.microsoft.com/office/drawing/2014/main" id="{4A32E0B5-17F2-1697-B036-8DAADA8A8891}"/>
                    </a:ext>
                  </a:extLst>
                </p:cNvPr>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13" name="Google Shape;3519;p93">
                  <a:extLst>
                    <a:ext uri="{FF2B5EF4-FFF2-40B4-BE49-F238E27FC236}">
                      <a16:creationId xmlns:a16="http://schemas.microsoft.com/office/drawing/2014/main" id="{A87BC04D-0718-D8B4-8317-FB8D5529897B}"/>
                    </a:ext>
                  </a:extLst>
                </p:cNvPr>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14" name="Google Shape;3520;p93">
                  <a:extLst>
                    <a:ext uri="{FF2B5EF4-FFF2-40B4-BE49-F238E27FC236}">
                      <a16:creationId xmlns:a16="http://schemas.microsoft.com/office/drawing/2014/main" id="{35F7B364-B637-8F09-C0D0-CFB9884E63DA}"/>
                    </a:ext>
                  </a:extLst>
                </p:cNvPr>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15" name="Google Shape;3521;p93">
                  <a:extLst>
                    <a:ext uri="{FF2B5EF4-FFF2-40B4-BE49-F238E27FC236}">
                      <a16:creationId xmlns:a16="http://schemas.microsoft.com/office/drawing/2014/main" id="{4F1FE7B7-A408-905B-D0B2-4C68193B13CA}"/>
                    </a:ext>
                  </a:extLst>
                </p:cNvPr>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16" name="Google Shape;3522;p93">
                  <a:extLst>
                    <a:ext uri="{FF2B5EF4-FFF2-40B4-BE49-F238E27FC236}">
                      <a16:creationId xmlns:a16="http://schemas.microsoft.com/office/drawing/2014/main" id="{514DF8DB-8501-BBC1-6A63-4F26B39C8404}"/>
                    </a:ext>
                  </a:extLst>
                </p:cNvPr>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17" name="Google Shape;3523;p93">
                  <a:extLst>
                    <a:ext uri="{FF2B5EF4-FFF2-40B4-BE49-F238E27FC236}">
                      <a16:creationId xmlns:a16="http://schemas.microsoft.com/office/drawing/2014/main" id="{AFC8A713-824F-3164-9546-C9DC3152A889}"/>
                    </a:ext>
                  </a:extLst>
                </p:cNvPr>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18" name="Google Shape;3524;p93">
                  <a:extLst>
                    <a:ext uri="{FF2B5EF4-FFF2-40B4-BE49-F238E27FC236}">
                      <a16:creationId xmlns:a16="http://schemas.microsoft.com/office/drawing/2014/main" id="{3C942B36-65AC-500A-D7A3-773719271DFF}"/>
                    </a:ext>
                  </a:extLst>
                </p:cNvPr>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19" name="Google Shape;3525;p93">
                  <a:extLst>
                    <a:ext uri="{FF2B5EF4-FFF2-40B4-BE49-F238E27FC236}">
                      <a16:creationId xmlns:a16="http://schemas.microsoft.com/office/drawing/2014/main" id="{4C9C782C-0EC4-D5A9-9E94-8A7A692DB1E4}"/>
                    </a:ext>
                  </a:extLst>
                </p:cNvPr>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0" name="Google Shape;3526;p93">
                  <a:extLst>
                    <a:ext uri="{FF2B5EF4-FFF2-40B4-BE49-F238E27FC236}">
                      <a16:creationId xmlns:a16="http://schemas.microsoft.com/office/drawing/2014/main" id="{6C0B90FD-2D74-798B-9DAC-C2997C38BC1E}"/>
                    </a:ext>
                  </a:extLst>
                </p:cNvPr>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1" name="Google Shape;3527;p93">
                  <a:extLst>
                    <a:ext uri="{FF2B5EF4-FFF2-40B4-BE49-F238E27FC236}">
                      <a16:creationId xmlns:a16="http://schemas.microsoft.com/office/drawing/2014/main" id="{8A1C75A1-E66F-052B-B902-B540473BEB3C}"/>
                    </a:ext>
                  </a:extLst>
                </p:cNvPr>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2" name="Google Shape;3528;p93">
                  <a:extLst>
                    <a:ext uri="{FF2B5EF4-FFF2-40B4-BE49-F238E27FC236}">
                      <a16:creationId xmlns:a16="http://schemas.microsoft.com/office/drawing/2014/main" id="{32E1F5CE-7E9B-51C3-F6B7-4DA969FF5C8D}"/>
                    </a:ext>
                  </a:extLst>
                </p:cNvPr>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3" name="Google Shape;3529;p93">
                  <a:extLst>
                    <a:ext uri="{FF2B5EF4-FFF2-40B4-BE49-F238E27FC236}">
                      <a16:creationId xmlns:a16="http://schemas.microsoft.com/office/drawing/2014/main" id="{095A86B4-11FB-48D9-5747-356E847FB38C}"/>
                    </a:ext>
                  </a:extLst>
                </p:cNvPr>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4" name="Google Shape;3530;p93">
                  <a:extLst>
                    <a:ext uri="{FF2B5EF4-FFF2-40B4-BE49-F238E27FC236}">
                      <a16:creationId xmlns:a16="http://schemas.microsoft.com/office/drawing/2014/main" id="{A7891496-87DE-5875-1421-CF7F0B147D4B}"/>
                    </a:ext>
                  </a:extLst>
                </p:cNvPr>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5" name="Google Shape;3531;p93">
                  <a:extLst>
                    <a:ext uri="{FF2B5EF4-FFF2-40B4-BE49-F238E27FC236}">
                      <a16:creationId xmlns:a16="http://schemas.microsoft.com/office/drawing/2014/main" id="{5BE84DA7-6D18-2EEC-B329-C718825BB3B9}"/>
                    </a:ext>
                  </a:extLst>
                </p:cNvPr>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6" name="Google Shape;3532;p93">
                  <a:extLst>
                    <a:ext uri="{FF2B5EF4-FFF2-40B4-BE49-F238E27FC236}">
                      <a16:creationId xmlns:a16="http://schemas.microsoft.com/office/drawing/2014/main" id="{E8620429-DCAB-112E-6E0A-B375624C6B76}"/>
                    </a:ext>
                  </a:extLst>
                </p:cNvPr>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7" name="Google Shape;3533;p93">
                  <a:extLst>
                    <a:ext uri="{FF2B5EF4-FFF2-40B4-BE49-F238E27FC236}">
                      <a16:creationId xmlns:a16="http://schemas.microsoft.com/office/drawing/2014/main" id="{F3A7C057-97AE-ED82-13C3-A27051C11354}"/>
                    </a:ext>
                  </a:extLst>
                </p:cNvPr>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8" name="Google Shape;3534;p93">
                  <a:extLst>
                    <a:ext uri="{FF2B5EF4-FFF2-40B4-BE49-F238E27FC236}">
                      <a16:creationId xmlns:a16="http://schemas.microsoft.com/office/drawing/2014/main" id="{A39A2B97-89FC-5E0E-9188-F11F52AFC17E}"/>
                    </a:ext>
                  </a:extLst>
                </p:cNvPr>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9" name="Google Shape;3535;p93">
                  <a:extLst>
                    <a:ext uri="{FF2B5EF4-FFF2-40B4-BE49-F238E27FC236}">
                      <a16:creationId xmlns:a16="http://schemas.microsoft.com/office/drawing/2014/main" id="{174844F2-554A-A0F1-F47A-17A13116F304}"/>
                    </a:ext>
                  </a:extLst>
                </p:cNvPr>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30" name="Google Shape;3536;p93">
                  <a:extLst>
                    <a:ext uri="{FF2B5EF4-FFF2-40B4-BE49-F238E27FC236}">
                      <a16:creationId xmlns:a16="http://schemas.microsoft.com/office/drawing/2014/main" id="{B677B519-4B3F-C809-0F17-80B0EB0BEA36}"/>
                    </a:ext>
                  </a:extLst>
                </p:cNvPr>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31" name="Google Shape;3537;p93">
                  <a:extLst>
                    <a:ext uri="{FF2B5EF4-FFF2-40B4-BE49-F238E27FC236}">
                      <a16:creationId xmlns:a16="http://schemas.microsoft.com/office/drawing/2014/main" id="{49E153E9-A0BF-461D-022A-B7C935A2749E}"/>
                    </a:ext>
                  </a:extLst>
                </p:cNvPr>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32" name="Google Shape;3538;p93">
                  <a:extLst>
                    <a:ext uri="{FF2B5EF4-FFF2-40B4-BE49-F238E27FC236}">
                      <a16:creationId xmlns:a16="http://schemas.microsoft.com/office/drawing/2014/main" id="{C4044F6E-E6D2-3BBC-67CC-DD854F00981D}"/>
                    </a:ext>
                  </a:extLst>
                </p:cNvPr>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33" name="Google Shape;3539;p93">
                  <a:extLst>
                    <a:ext uri="{FF2B5EF4-FFF2-40B4-BE49-F238E27FC236}">
                      <a16:creationId xmlns:a16="http://schemas.microsoft.com/office/drawing/2014/main" id="{2943E2A9-696C-D62F-BF65-9A88EF2CEC48}"/>
                    </a:ext>
                  </a:extLst>
                </p:cNvPr>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34" name="Google Shape;3540;p93">
                  <a:extLst>
                    <a:ext uri="{FF2B5EF4-FFF2-40B4-BE49-F238E27FC236}">
                      <a16:creationId xmlns:a16="http://schemas.microsoft.com/office/drawing/2014/main" id="{63BA6FBC-98BC-4AC3-733D-9C19B1751945}"/>
                    </a:ext>
                  </a:extLst>
                </p:cNvPr>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35" name="Google Shape;3541;p93">
                  <a:extLst>
                    <a:ext uri="{FF2B5EF4-FFF2-40B4-BE49-F238E27FC236}">
                      <a16:creationId xmlns:a16="http://schemas.microsoft.com/office/drawing/2014/main" id="{D69727DF-4E88-C5AE-BEE9-02775D9AC515}"/>
                    </a:ext>
                  </a:extLst>
                </p:cNvPr>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36" name="Google Shape;3542;p93">
                  <a:extLst>
                    <a:ext uri="{FF2B5EF4-FFF2-40B4-BE49-F238E27FC236}">
                      <a16:creationId xmlns:a16="http://schemas.microsoft.com/office/drawing/2014/main" id="{A3EC9108-AA60-AEE6-9F5C-2D03CE549115}"/>
                    </a:ext>
                  </a:extLst>
                </p:cNvPr>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37" name="Google Shape;3543;p93">
                  <a:extLst>
                    <a:ext uri="{FF2B5EF4-FFF2-40B4-BE49-F238E27FC236}">
                      <a16:creationId xmlns:a16="http://schemas.microsoft.com/office/drawing/2014/main" id="{5F190EEE-0016-77C6-E9CF-F403E70D0CA5}"/>
                    </a:ext>
                  </a:extLst>
                </p:cNvPr>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38" name="Google Shape;3544;p93">
                  <a:extLst>
                    <a:ext uri="{FF2B5EF4-FFF2-40B4-BE49-F238E27FC236}">
                      <a16:creationId xmlns:a16="http://schemas.microsoft.com/office/drawing/2014/main" id="{0B28A380-3D70-2703-AFEA-2B9E054C65EF}"/>
                    </a:ext>
                  </a:extLst>
                </p:cNvPr>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39" name="Google Shape;3545;p93">
                  <a:extLst>
                    <a:ext uri="{FF2B5EF4-FFF2-40B4-BE49-F238E27FC236}">
                      <a16:creationId xmlns:a16="http://schemas.microsoft.com/office/drawing/2014/main" id="{7C9FFEFF-9009-1CAA-D3AF-E52C8C0BC687}"/>
                    </a:ext>
                  </a:extLst>
                </p:cNvPr>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0" name="Google Shape;3546;p93">
                  <a:extLst>
                    <a:ext uri="{FF2B5EF4-FFF2-40B4-BE49-F238E27FC236}">
                      <a16:creationId xmlns:a16="http://schemas.microsoft.com/office/drawing/2014/main" id="{0B989052-5FBA-D460-B3A4-97D6F966980E}"/>
                    </a:ext>
                  </a:extLst>
                </p:cNvPr>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1" name="Google Shape;3547;p93">
                  <a:extLst>
                    <a:ext uri="{FF2B5EF4-FFF2-40B4-BE49-F238E27FC236}">
                      <a16:creationId xmlns:a16="http://schemas.microsoft.com/office/drawing/2014/main" id="{6FFC8CF5-F41A-82AC-1DD5-5DB1911D4A10}"/>
                    </a:ext>
                  </a:extLst>
                </p:cNvPr>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2" name="Google Shape;3548;p93">
                  <a:extLst>
                    <a:ext uri="{FF2B5EF4-FFF2-40B4-BE49-F238E27FC236}">
                      <a16:creationId xmlns:a16="http://schemas.microsoft.com/office/drawing/2014/main" id="{28467DCC-9C3D-2F42-0F55-2596437ADC17}"/>
                    </a:ext>
                  </a:extLst>
                </p:cNvPr>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3" name="Google Shape;3549;p93">
                  <a:extLst>
                    <a:ext uri="{FF2B5EF4-FFF2-40B4-BE49-F238E27FC236}">
                      <a16:creationId xmlns:a16="http://schemas.microsoft.com/office/drawing/2014/main" id="{4A61A7A4-5A25-0758-D477-156F85F2C89A}"/>
                    </a:ext>
                  </a:extLst>
                </p:cNvPr>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4" name="Google Shape;3550;p93">
                  <a:extLst>
                    <a:ext uri="{FF2B5EF4-FFF2-40B4-BE49-F238E27FC236}">
                      <a16:creationId xmlns:a16="http://schemas.microsoft.com/office/drawing/2014/main" id="{1B9B0853-B200-A228-8010-22EDB057EA20}"/>
                    </a:ext>
                  </a:extLst>
                </p:cNvPr>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5" name="Google Shape;3551;p93">
                  <a:extLst>
                    <a:ext uri="{FF2B5EF4-FFF2-40B4-BE49-F238E27FC236}">
                      <a16:creationId xmlns:a16="http://schemas.microsoft.com/office/drawing/2014/main" id="{910CD12F-CE74-215B-2B4A-A1562881A94B}"/>
                    </a:ext>
                  </a:extLst>
                </p:cNvPr>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6" name="Google Shape;3552;p93">
                  <a:extLst>
                    <a:ext uri="{FF2B5EF4-FFF2-40B4-BE49-F238E27FC236}">
                      <a16:creationId xmlns:a16="http://schemas.microsoft.com/office/drawing/2014/main" id="{2B195CC3-9A05-6A28-AC69-2F70817EE82E}"/>
                    </a:ext>
                  </a:extLst>
                </p:cNvPr>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7" name="Google Shape;3553;p93">
                  <a:extLst>
                    <a:ext uri="{FF2B5EF4-FFF2-40B4-BE49-F238E27FC236}">
                      <a16:creationId xmlns:a16="http://schemas.microsoft.com/office/drawing/2014/main" id="{C7893016-C22C-1249-8277-08E01F0FD14B}"/>
                    </a:ext>
                  </a:extLst>
                </p:cNvPr>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8" name="Google Shape;3554;p93">
                  <a:extLst>
                    <a:ext uri="{FF2B5EF4-FFF2-40B4-BE49-F238E27FC236}">
                      <a16:creationId xmlns:a16="http://schemas.microsoft.com/office/drawing/2014/main" id="{8D66BBB2-A229-0C76-2EB3-9F5069F0E793}"/>
                    </a:ext>
                  </a:extLst>
                </p:cNvPr>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9" name="Google Shape;3555;p93">
                  <a:extLst>
                    <a:ext uri="{FF2B5EF4-FFF2-40B4-BE49-F238E27FC236}">
                      <a16:creationId xmlns:a16="http://schemas.microsoft.com/office/drawing/2014/main" id="{F0A27F69-3310-B8D0-9F2E-9403A6E84E4F}"/>
                    </a:ext>
                  </a:extLst>
                </p:cNvPr>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0" name="Google Shape;3556;p93">
                  <a:extLst>
                    <a:ext uri="{FF2B5EF4-FFF2-40B4-BE49-F238E27FC236}">
                      <a16:creationId xmlns:a16="http://schemas.microsoft.com/office/drawing/2014/main" id="{FE083319-987F-1D3A-E36B-DD4FC6CF4525}"/>
                    </a:ext>
                  </a:extLst>
                </p:cNvPr>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1" name="Google Shape;3557;p93">
                  <a:extLst>
                    <a:ext uri="{FF2B5EF4-FFF2-40B4-BE49-F238E27FC236}">
                      <a16:creationId xmlns:a16="http://schemas.microsoft.com/office/drawing/2014/main" id="{A2057332-9E09-FF33-5C99-3F362B0E645D}"/>
                    </a:ext>
                  </a:extLst>
                </p:cNvPr>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2" name="Google Shape;3558;p93">
                  <a:extLst>
                    <a:ext uri="{FF2B5EF4-FFF2-40B4-BE49-F238E27FC236}">
                      <a16:creationId xmlns:a16="http://schemas.microsoft.com/office/drawing/2014/main" id="{B2F9436D-5CFA-C19A-0E39-BFC1E49EDD1C}"/>
                    </a:ext>
                  </a:extLst>
                </p:cNvPr>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3" name="Google Shape;3559;p93">
                  <a:extLst>
                    <a:ext uri="{FF2B5EF4-FFF2-40B4-BE49-F238E27FC236}">
                      <a16:creationId xmlns:a16="http://schemas.microsoft.com/office/drawing/2014/main" id="{8D3A4562-F7E7-0E91-C096-C059FBDBE9A6}"/>
                    </a:ext>
                  </a:extLst>
                </p:cNvPr>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grpSp>
          <p:grpSp>
            <p:nvGrpSpPr>
              <p:cNvPr id="8" name="Google Shape;3560;p93">
                <a:extLst>
                  <a:ext uri="{FF2B5EF4-FFF2-40B4-BE49-F238E27FC236}">
                    <a16:creationId xmlns:a16="http://schemas.microsoft.com/office/drawing/2014/main" id="{374EFF76-BD73-3A60-F41B-400ABA29616B}"/>
                  </a:ext>
                </a:extLst>
              </p:cNvPr>
              <p:cNvGrpSpPr/>
              <p:nvPr/>
            </p:nvGrpSpPr>
            <p:grpSpPr>
              <a:xfrm>
                <a:off x="729721" y="2787712"/>
                <a:ext cx="4162797" cy="1998575"/>
                <a:chOff x="2474221" y="2781748"/>
                <a:chExt cx="4196368" cy="2014693"/>
              </a:xfrm>
            </p:grpSpPr>
            <p:grpSp>
              <p:nvGrpSpPr>
                <p:cNvPr id="9" name="Google Shape;3561;p93">
                  <a:extLst>
                    <a:ext uri="{FF2B5EF4-FFF2-40B4-BE49-F238E27FC236}">
                      <a16:creationId xmlns:a16="http://schemas.microsoft.com/office/drawing/2014/main" id="{80ACBEAD-5287-909E-BA52-D7AA2921294F}"/>
                    </a:ext>
                  </a:extLst>
                </p:cNvPr>
                <p:cNvGrpSpPr/>
                <p:nvPr/>
              </p:nvGrpSpPr>
              <p:grpSpPr>
                <a:xfrm>
                  <a:off x="2474221" y="2781748"/>
                  <a:ext cx="4196368" cy="2014693"/>
                  <a:chOff x="1313950" y="2027925"/>
                  <a:chExt cx="6516100" cy="3128405"/>
                </a:xfrm>
              </p:grpSpPr>
              <p:sp>
                <p:nvSpPr>
                  <p:cNvPr id="11" name="Google Shape;3562;p93">
                    <a:extLst>
                      <a:ext uri="{FF2B5EF4-FFF2-40B4-BE49-F238E27FC236}">
                        <a16:creationId xmlns:a16="http://schemas.microsoft.com/office/drawing/2014/main" id="{5FF228B3-29E5-07D2-5DAF-EB7C35923238}"/>
                      </a:ext>
                    </a:extLst>
                  </p:cNvPr>
                  <p:cNvSpPr/>
                  <p:nvPr/>
                </p:nvSpPr>
                <p:spPr>
                  <a:xfrm>
                    <a:off x="6738075" y="4060625"/>
                    <a:ext cx="1039550" cy="1050950"/>
                  </a:xfrm>
                  <a:custGeom>
                    <a:avLst/>
                    <a:gdLst/>
                    <a:ahLst/>
                    <a:cxnLst/>
                    <a:rect l="l" t="t" r="r" b="b"/>
                    <a:pathLst>
                      <a:path w="41582" h="42038" extrusionOk="0">
                        <a:moveTo>
                          <a:pt x="41582" y="1"/>
                        </a:moveTo>
                        <a:lnTo>
                          <a:pt x="0" y="2311"/>
                        </a:lnTo>
                        <a:lnTo>
                          <a:pt x="3131" y="42038"/>
                        </a:lnTo>
                        <a:lnTo>
                          <a:pt x="39484" y="40944"/>
                        </a:lnTo>
                        <a:lnTo>
                          <a:pt x="41582" y="1"/>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2" name="Google Shape;3563;p93">
                    <a:extLst>
                      <a:ext uri="{FF2B5EF4-FFF2-40B4-BE49-F238E27FC236}">
                        <a16:creationId xmlns:a16="http://schemas.microsoft.com/office/drawing/2014/main" id="{8AFDEDD0-2494-3B07-9C6C-F16575640D6C}"/>
                      </a:ext>
                    </a:extLst>
                  </p:cNvPr>
                  <p:cNvSpPr/>
                  <p:nvPr/>
                </p:nvSpPr>
                <p:spPr>
                  <a:xfrm>
                    <a:off x="6437150" y="3809875"/>
                    <a:ext cx="1351125" cy="1313100"/>
                  </a:xfrm>
                  <a:custGeom>
                    <a:avLst/>
                    <a:gdLst/>
                    <a:ahLst/>
                    <a:cxnLst/>
                    <a:rect l="l" t="t" r="r" b="b"/>
                    <a:pathLst>
                      <a:path w="54045" h="52524" extrusionOk="0">
                        <a:moveTo>
                          <a:pt x="1520" y="0"/>
                        </a:moveTo>
                        <a:lnTo>
                          <a:pt x="1" y="52524"/>
                        </a:lnTo>
                        <a:lnTo>
                          <a:pt x="15168" y="52068"/>
                        </a:lnTo>
                        <a:lnTo>
                          <a:pt x="12037" y="12341"/>
                        </a:lnTo>
                        <a:lnTo>
                          <a:pt x="53619" y="10031"/>
                        </a:lnTo>
                        <a:lnTo>
                          <a:pt x="54044" y="1702"/>
                        </a:lnTo>
                        <a:lnTo>
                          <a:pt x="1520"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3" name="Google Shape;3564;p93">
                    <a:extLst>
                      <a:ext uri="{FF2B5EF4-FFF2-40B4-BE49-F238E27FC236}">
                        <a16:creationId xmlns:a16="http://schemas.microsoft.com/office/drawing/2014/main" id="{D270EA73-039E-6CD8-BDD2-27F700CC449E}"/>
                      </a:ext>
                    </a:extLst>
                  </p:cNvPr>
                  <p:cNvSpPr/>
                  <p:nvPr/>
                </p:nvSpPr>
                <p:spPr>
                  <a:xfrm>
                    <a:off x="6475150" y="3328100"/>
                    <a:ext cx="1354900" cy="525100"/>
                  </a:xfrm>
                  <a:custGeom>
                    <a:avLst/>
                    <a:gdLst/>
                    <a:ahLst/>
                    <a:cxnLst/>
                    <a:rect l="l" t="t" r="r" b="b"/>
                    <a:pathLst>
                      <a:path w="54196" h="21004" extrusionOk="0">
                        <a:moveTo>
                          <a:pt x="548" y="0"/>
                        </a:moveTo>
                        <a:lnTo>
                          <a:pt x="0" y="19271"/>
                        </a:lnTo>
                        <a:lnTo>
                          <a:pt x="54196" y="21004"/>
                        </a:lnTo>
                        <a:lnTo>
                          <a:pt x="54196" y="21004"/>
                        </a:lnTo>
                        <a:lnTo>
                          <a:pt x="47722" y="5137"/>
                        </a:lnTo>
                        <a:lnTo>
                          <a:pt x="548" y="0"/>
                        </a:ln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4" name="Google Shape;3565;p93">
                    <a:extLst>
                      <a:ext uri="{FF2B5EF4-FFF2-40B4-BE49-F238E27FC236}">
                        <a16:creationId xmlns:a16="http://schemas.microsoft.com/office/drawing/2014/main" id="{D9EDAD0A-ABD8-EE89-F021-C0D55EB9124C}"/>
                      </a:ext>
                    </a:extLst>
                  </p:cNvPr>
                  <p:cNvSpPr/>
                  <p:nvPr/>
                </p:nvSpPr>
                <p:spPr>
                  <a:xfrm>
                    <a:off x="6468300" y="3809875"/>
                    <a:ext cx="1361750" cy="100325"/>
                  </a:xfrm>
                  <a:custGeom>
                    <a:avLst/>
                    <a:gdLst/>
                    <a:ahLst/>
                    <a:cxnLst/>
                    <a:rect l="l" t="t" r="r" b="b"/>
                    <a:pathLst>
                      <a:path w="54470" h="4013" extrusionOk="0">
                        <a:moveTo>
                          <a:pt x="274" y="0"/>
                        </a:moveTo>
                        <a:lnTo>
                          <a:pt x="1" y="3435"/>
                        </a:lnTo>
                        <a:lnTo>
                          <a:pt x="53619" y="4012"/>
                        </a:lnTo>
                        <a:lnTo>
                          <a:pt x="54470" y="1733"/>
                        </a:lnTo>
                        <a:lnTo>
                          <a:pt x="274" y="0"/>
                        </a:ln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5" name="Google Shape;3566;p93">
                    <a:extLst>
                      <a:ext uri="{FF2B5EF4-FFF2-40B4-BE49-F238E27FC236}">
                        <a16:creationId xmlns:a16="http://schemas.microsoft.com/office/drawing/2014/main" id="{93450DD9-204E-5AFB-3F11-19969EEAD110}"/>
                      </a:ext>
                    </a:extLst>
                  </p:cNvPr>
                  <p:cNvSpPr/>
                  <p:nvPr/>
                </p:nvSpPr>
                <p:spPr>
                  <a:xfrm>
                    <a:off x="2639200" y="2169275"/>
                    <a:ext cx="3892200" cy="955950"/>
                  </a:xfrm>
                  <a:custGeom>
                    <a:avLst/>
                    <a:gdLst/>
                    <a:ahLst/>
                    <a:cxnLst/>
                    <a:rect l="l" t="t" r="r" b="b"/>
                    <a:pathLst>
                      <a:path w="155688" h="38238" extrusionOk="0">
                        <a:moveTo>
                          <a:pt x="76051" y="0"/>
                        </a:moveTo>
                        <a:lnTo>
                          <a:pt x="1" y="25259"/>
                        </a:lnTo>
                        <a:lnTo>
                          <a:pt x="305" y="35806"/>
                        </a:lnTo>
                        <a:lnTo>
                          <a:pt x="155171" y="38238"/>
                        </a:lnTo>
                        <a:lnTo>
                          <a:pt x="155688" y="25259"/>
                        </a:lnTo>
                        <a:lnTo>
                          <a:pt x="76051"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 name="Google Shape;3567;p93">
                    <a:extLst>
                      <a:ext uri="{FF2B5EF4-FFF2-40B4-BE49-F238E27FC236}">
                        <a16:creationId xmlns:a16="http://schemas.microsoft.com/office/drawing/2014/main" id="{156D6C92-A07E-BAB4-9A5C-5547927666FB}"/>
                      </a:ext>
                    </a:extLst>
                  </p:cNvPr>
                  <p:cNvSpPr/>
                  <p:nvPr/>
                </p:nvSpPr>
                <p:spPr>
                  <a:xfrm>
                    <a:off x="2812475" y="2277925"/>
                    <a:ext cx="3559350" cy="705975"/>
                  </a:xfrm>
                  <a:custGeom>
                    <a:avLst/>
                    <a:gdLst/>
                    <a:ahLst/>
                    <a:cxnLst/>
                    <a:rect l="l" t="t" r="r" b="b"/>
                    <a:pathLst>
                      <a:path w="142374" h="28239" extrusionOk="0">
                        <a:moveTo>
                          <a:pt x="69515" y="1"/>
                        </a:moveTo>
                        <a:lnTo>
                          <a:pt x="1277" y="20730"/>
                        </a:lnTo>
                        <a:lnTo>
                          <a:pt x="0" y="25776"/>
                        </a:lnTo>
                        <a:lnTo>
                          <a:pt x="142374" y="28238"/>
                        </a:lnTo>
                        <a:lnTo>
                          <a:pt x="142374" y="22676"/>
                        </a:lnTo>
                        <a:lnTo>
                          <a:pt x="69515" y="1"/>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7" name="Google Shape;3568;p93">
                    <a:extLst>
                      <a:ext uri="{FF2B5EF4-FFF2-40B4-BE49-F238E27FC236}">
                        <a16:creationId xmlns:a16="http://schemas.microsoft.com/office/drawing/2014/main" id="{123D27AD-076E-62CD-9157-BBDD9AFF481D}"/>
                      </a:ext>
                    </a:extLst>
                  </p:cNvPr>
                  <p:cNvSpPr/>
                  <p:nvPr/>
                </p:nvSpPr>
                <p:spPr>
                  <a:xfrm>
                    <a:off x="2646800" y="3064425"/>
                    <a:ext cx="3871675" cy="2079075"/>
                  </a:xfrm>
                  <a:custGeom>
                    <a:avLst/>
                    <a:gdLst/>
                    <a:ahLst/>
                    <a:cxnLst/>
                    <a:rect l="l" t="t" r="r" b="b"/>
                    <a:pathLst>
                      <a:path w="154867" h="83163" extrusionOk="0">
                        <a:moveTo>
                          <a:pt x="1" y="0"/>
                        </a:moveTo>
                        <a:lnTo>
                          <a:pt x="2372" y="83162"/>
                        </a:lnTo>
                        <a:lnTo>
                          <a:pt x="31795" y="82919"/>
                        </a:lnTo>
                        <a:cubicBezTo>
                          <a:pt x="27387" y="64044"/>
                          <a:pt x="18725" y="25411"/>
                          <a:pt x="18725" y="25411"/>
                        </a:cubicBezTo>
                        <a:lnTo>
                          <a:pt x="154138" y="20487"/>
                        </a:lnTo>
                        <a:lnTo>
                          <a:pt x="154867" y="2432"/>
                        </a:lnTo>
                        <a:lnTo>
                          <a:pt x="1"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8" name="Google Shape;3569;p93">
                    <a:extLst>
                      <a:ext uri="{FF2B5EF4-FFF2-40B4-BE49-F238E27FC236}">
                        <a16:creationId xmlns:a16="http://schemas.microsoft.com/office/drawing/2014/main" id="{9090EC95-1C4B-551C-130D-058712DCC45D}"/>
                      </a:ext>
                    </a:extLst>
                  </p:cNvPr>
                  <p:cNvSpPr/>
                  <p:nvPr/>
                </p:nvSpPr>
                <p:spPr>
                  <a:xfrm>
                    <a:off x="3114900" y="3576575"/>
                    <a:ext cx="3385350" cy="1560850"/>
                  </a:xfrm>
                  <a:custGeom>
                    <a:avLst/>
                    <a:gdLst/>
                    <a:ahLst/>
                    <a:cxnLst/>
                    <a:rect l="l" t="t" r="r" b="b"/>
                    <a:pathLst>
                      <a:path w="135414" h="62434" extrusionOk="0">
                        <a:moveTo>
                          <a:pt x="135414" y="1"/>
                        </a:moveTo>
                        <a:lnTo>
                          <a:pt x="1" y="4925"/>
                        </a:lnTo>
                        <a:cubicBezTo>
                          <a:pt x="1" y="4925"/>
                          <a:pt x="8663" y="43558"/>
                          <a:pt x="13071" y="62433"/>
                        </a:cubicBezTo>
                        <a:lnTo>
                          <a:pt x="132921" y="61339"/>
                        </a:lnTo>
                        <a:lnTo>
                          <a:pt x="135414" y="1"/>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 name="Google Shape;3570;p93">
                    <a:extLst>
                      <a:ext uri="{FF2B5EF4-FFF2-40B4-BE49-F238E27FC236}">
                        <a16:creationId xmlns:a16="http://schemas.microsoft.com/office/drawing/2014/main" id="{444F4659-1F58-7A58-6611-5C8914DB1528}"/>
                      </a:ext>
                    </a:extLst>
                  </p:cNvPr>
                  <p:cNvSpPr/>
                  <p:nvPr/>
                </p:nvSpPr>
                <p:spPr>
                  <a:xfrm rot="-61885">
                    <a:off x="3619099" y="3790410"/>
                    <a:ext cx="1823706" cy="1345724"/>
                  </a:xfrm>
                  <a:custGeom>
                    <a:avLst/>
                    <a:gdLst/>
                    <a:ahLst/>
                    <a:cxnLst/>
                    <a:rect l="l" t="t" r="r" b="b"/>
                    <a:pathLst>
                      <a:path w="72951" h="53831" extrusionOk="0">
                        <a:moveTo>
                          <a:pt x="72951" y="0"/>
                        </a:moveTo>
                        <a:lnTo>
                          <a:pt x="1" y="1064"/>
                        </a:lnTo>
                        <a:lnTo>
                          <a:pt x="5047" y="53162"/>
                        </a:lnTo>
                        <a:lnTo>
                          <a:pt x="8664" y="53162"/>
                        </a:lnTo>
                        <a:lnTo>
                          <a:pt x="66324" y="53831"/>
                        </a:lnTo>
                        <a:lnTo>
                          <a:pt x="70094" y="53831"/>
                        </a:lnTo>
                        <a:lnTo>
                          <a:pt x="72951" y="0"/>
                        </a:ln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0" name="Google Shape;3571;p93">
                    <a:extLst>
                      <a:ext uri="{FF2B5EF4-FFF2-40B4-BE49-F238E27FC236}">
                        <a16:creationId xmlns:a16="http://schemas.microsoft.com/office/drawing/2014/main" id="{906081F2-7C1C-05FA-1D4D-9AD0635AAD87}"/>
                      </a:ext>
                    </a:extLst>
                  </p:cNvPr>
                  <p:cNvSpPr/>
                  <p:nvPr/>
                </p:nvSpPr>
                <p:spPr>
                  <a:xfrm>
                    <a:off x="1355750" y="3830375"/>
                    <a:ext cx="1325275" cy="1286525"/>
                  </a:xfrm>
                  <a:custGeom>
                    <a:avLst/>
                    <a:gdLst/>
                    <a:ahLst/>
                    <a:cxnLst/>
                    <a:rect l="l" t="t" r="r" b="b"/>
                    <a:pathLst>
                      <a:path w="53011" h="51461" extrusionOk="0">
                        <a:moveTo>
                          <a:pt x="52524" y="1"/>
                        </a:moveTo>
                        <a:lnTo>
                          <a:pt x="1" y="1703"/>
                        </a:lnTo>
                        <a:lnTo>
                          <a:pt x="2523" y="51005"/>
                        </a:lnTo>
                        <a:lnTo>
                          <a:pt x="18542" y="51461"/>
                        </a:lnTo>
                        <a:lnTo>
                          <a:pt x="11338" y="14256"/>
                        </a:lnTo>
                        <a:lnTo>
                          <a:pt x="11338" y="14256"/>
                        </a:lnTo>
                        <a:lnTo>
                          <a:pt x="53011" y="17053"/>
                        </a:lnTo>
                        <a:lnTo>
                          <a:pt x="52524" y="1"/>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1" name="Google Shape;3572;p93">
                    <a:extLst>
                      <a:ext uri="{FF2B5EF4-FFF2-40B4-BE49-F238E27FC236}">
                        <a16:creationId xmlns:a16="http://schemas.microsoft.com/office/drawing/2014/main" id="{4D5F7C8E-6AB8-A67E-0481-7354F9B79895}"/>
                      </a:ext>
                    </a:extLst>
                  </p:cNvPr>
                  <p:cNvSpPr/>
                  <p:nvPr/>
                </p:nvSpPr>
                <p:spPr>
                  <a:xfrm>
                    <a:off x="1639200" y="4186775"/>
                    <a:ext cx="1066900" cy="956725"/>
                  </a:xfrm>
                  <a:custGeom>
                    <a:avLst/>
                    <a:gdLst/>
                    <a:ahLst/>
                    <a:cxnLst/>
                    <a:rect l="l" t="t" r="r" b="b"/>
                    <a:pathLst>
                      <a:path w="42676" h="38269" extrusionOk="0">
                        <a:moveTo>
                          <a:pt x="0" y="0"/>
                        </a:moveTo>
                        <a:lnTo>
                          <a:pt x="7204" y="37205"/>
                        </a:lnTo>
                        <a:lnTo>
                          <a:pt x="42676" y="38268"/>
                        </a:lnTo>
                        <a:lnTo>
                          <a:pt x="42676" y="38268"/>
                        </a:lnTo>
                        <a:lnTo>
                          <a:pt x="41673" y="2797"/>
                        </a:lnTo>
                        <a:lnTo>
                          <a:pt x="0" y="0"/>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 name="Google Shape;3573;p93">
                    <a:extLst>
                      <a:ext uri="{FF2B5EF4-FFF2-40B4-BE49-F238E27FC236}">
                        <a16:creationId xmlns:a16="http://schemas.microsoft.com/office/drawing/2014/main" id="{C254F5A3-BE4F-429C-A6FE-822EF46509EE}"/>
                      </a:ext>
                    </a:extLst>
                  </p:cNvPr>
                  <p:cNvSpPr/>
                  <p:nvPr/>
                </p:nvSpPr>
                <p:spPr>
                  <a:xfrm>
                    <a:off x="1313950" y="3349375"/>
                    <a:ext cx="1354925" cy="525100"/>
                  </a:xfrm>
                  <a:custGeom>
                    <a:avLst/>
                    <a:gdLst/>
                    <a:ahLst/>
                    <a:cxnLst/>
                    <a:rect l="l" t="t" r="r" b="b"/>
                    <a:pathLst>
                      <a:path w="54197" h="21004" extrusionOk="0">
                        <a:moveTo>
                          <a:pt x="53649" y="0"/>
                        </a:moveTo>
                        <a:lnTo>
                          <a:pt x="6475" y="5137"/>
                        </a:lnTo>
                        <a:lnTo>
                          <a:pt x="1" y="21004"/>
                        </a:lnTo>
                        <a:lnTo>
                          <a:pt x="54196" y="19241"/>
                        </a:lnTo>
                        <a:lnTo>
                          <a:pt x="53649" y="0"/>
                        </a:ln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 name="Google Shape;3574;p93">
                    <a:extLst>
                      <a:ext uri="{FF2B5EF4-FFF2-40B4-BE49-F238E27FC236}">
                        <a16:creationId xmlns:a16="http://schemas.microsoft.com/office/drawing/2014/main" id="{54C8490D-42CB-6465-FC44-CFE17C9DB1AB}"/>
                      </a:ext>
                    </a:extLst>
                  </p:cNvPr>
                  <p:cNvSpPr/>
                  <p:nvPr/>
                </p:nvSpPr>
                <p:spPr>
                  <a:xfrm>
                    <a:off x="2579175" y="2983875"/>
                    <a:ext cx="3990975" cy="243950"/>
                  </a:xfrm>
                  <a:custGeom>
                    <a:avLst/>
                    <a:gdLst/>
                    <a:ahLst/>
                    <a:cxnLst/>
                    <a:rect l="l" t="t" r="r" b="b"/>
                    <a:pathLst>
                      <a:path w="159639" h="9758" extrusionOk="0">
                        <a:moveTo>
                          <a:pt x="1" y="0"/>
                        </a:moveTo>
                        <a:lnTo>
                          <a:pt x="821" y="9757"/>
                        </a:lnTo>
                        <a:lnTo>
                          <a:pt x="159639" y="9757"/>
                        </a:lnTo>
                        <a:lnTo>
                          <a:pt x="159639" y="1429"/>
                        </a:lnTo>
                        <a:lnTo>
                          <a:pt x="1" y="0"/>
                        </a:ln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 name="Google Shape;3575;p93">
                    <a:extLst>
                      <a:ext uri="{FF2B5EF4-FFF2-40B4-BE49-F238E27FC236}">
                        <a16:creationId xmlns:a16="http://schemas.microsoft.com/office/drawing/2014/main" id="{51D96579-096E-BDE9-9F7E-F8C61D5E72CB}"/>
                      </a:ext>
                    </a:extLst>
                  </p:cNvPr>
                  <p:cNvSpPr/>
                  <p:nvPr/>
                </p:nvSpPr>
                <p:spPr>
                  <a:xfrm>
                    <a:off x="2599700" y="3227800"/>
                    <a:ext cx="3970450" cy="76000"/>
                  </a:xfrm>
                  <a:custGeom>
                    <a:avLst/>
                    <a:gdLst/>
                    <a:ahLst/>
                    <a:cxnLst/>
                    <a:rect l="l" t="t" r="r" b="b"/>
                    <a:pathLst>
                      <a:path w="158818" h="3040" extrusionOk="0">
                        <a:moveTo>
                          <a:pt x="0" y="0"/>
                        </a:moveTo>
                        <a:lnTo>
                          <a:pt x="1338" y="3040"/>
                        </a:lnTo>
                        <a:lnTo>
                          <a:pt x="157055" y="3040"/>
                        </a:lnTo>
                        <a:lnTo>
                          <a:pt x="158818" y="0"/>
                        </a:ln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 name="Google Shape;3576;p93">
                    <a:extLst>
                      <a:ext uri="{FF2B5EF4-FFF2-40B4-BE49-F238E27FC236}">
                        <a16:creationId xmlns:a16="http://schemas.microsoft.com/office/drawing/2014/main" id="{B2AB2322-8E51-D613-A207-7A146CA5DD0A}"/>
                      </a:ext>
                    </a:extLst>
                  </p:cNvPr>
                  <p:cNvSpPr/>
                  <p:nvPr/>
                </p:nvSpPr>
                <p:spPr>
                  <a:xfrm>
                    <a:off x="2535875" y="2055275"/>
                    <a:ext cx="4089000" cy="860225"/>
                  </a:xfrm>
                  <a:custGeom>
                    <a:avLst/>
                    <a:gdLst/>
                    <a:ahLst/>
                    <a:cxnLst/>
                    <a:rect l="l" t="t" r="r" b="b"/>
                    <a:pathLst>
                      <a:path w="163560" h="34409" extrusionOk="0">
                        <a:moveTo>
                          <a:pt x="81734" y="1"/>
                        </a:moveTo>
                        <a:lnTo>
                          <a:pt x="0" y="26840"/>
                        </a:lnTo>
                        <a:lnTo>
                          <a:pt x="426" y="32828"/>
                        </a:lnTo>
                        <a:lnTo>
                          <a:pt x="80883" y="6262"/>
                        </a:lnTo>
                        <a:lnTo>
                          <a:pt x="163559" y="34409"/>
                        </a:lnTo>
                        <a:lnTo>
                          <a:pt x="163559" y="25685"/>
                        </a:lnTo>
                        <a:lnTo>
                          <a:pt x="81734" y="1"/>
                        </a:ln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 name="Google Shape;3577;p93">
                    <a:extLst>
                      <a:ext uri="{FF2B5EF4-FFF2-40B4-BE49-F238E27FC236}">
                        <a16:creationId xmlns:a16="http://schemas.microsoft.com/office/drawing/2014/main" id="{0EFD0E93-77B2-1E8E-8256-70F53BE062A1}"/>
                      </a:ext>
                    </a:extLst>
                  </p:cNvPr>
                  <p:cNvSpPr/>
                  <p:nvPr/>
                </p:nvSpPr>
                <p:spPr>
                  <a:xfrm>
                    <a:off x="2520675" y="2027925"/>
                    <a:ext cx="4104200" cy="860225"/>
                  </a:xfrm>
                  <a:custGeom>
                    <a:avLst/>
                    <a:gdLst/>
                    <a:ahLst/>
                    <a:cxnLst/>
                    <a:rect l="l" t="t" r="r" b="b"/>
                    <a:pathLst>
                      <a:path w="164168" h="34409" extrusionOk="0">
                        <a:moveTo>
                          <a:pt x="82342" y="1"/>
                        </a:moveTo>
                        <a:lnTo>
                          <a:pt x="0" y="26718"/>
                        </a:lnTo>
                        <a:lnTo>
                          <a:pt x="1034" y="32858"/>
                        </a:lnTo>
                        <a:lnTo>
                          <a:pt x="81491" y="6262"/>
                        </a:lnTo>
                        <a:lnTo>
                          <a:pt x="164167" y="34408"/>
                        </a:lnTo>
                        <a:lnTo>
                          <a:pt x="164167" y="25715"/>
                        </a:lnTo>
                        <a:lnTo>
                          <a:pt x="82342" y="1"/>
                        </a:ln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7" name="Google Shape;3578;p93">
                    <a:extLst>
                      <a:ext uri="{FF2B5EF4-FFF2-40B4-BE49-F238E27FC236}">
                        <a16:creationId xmlns:a16="http://schemas.microsoft.com/office/drawing/2014/main" id="{DBBF3885-9865-607D-22C1-A67B4E226D37}"/>
                      </a:ext>
                    </a:extLst>
                  </p:cNvPr>
                  <p:cNvSpPr/>
                  <p:nvPr/>
                </p:nvSpPr>
                <p:spPr>
                  <a:xfrm>
                    <a:off x="5776800" y="3874450"/>
                    <a:ext cx="336650" cy="114025"/>
                  </a:xfrm>
                  <a:custGeom>
                    <a:avLst/>
                    <a:gdLst/>
                    <a:ahLst/>
                    <a:cxnLst/>
                    <a:rect l="l" t="t" r="r" b="b"/>
                    <a:pathLst>
                      <a:path w="13466" h="4561" extrusionOk="0">
                        <a:moveTo>
                          <a:pt x="1" y="1"/>
                        </a:moveTo>
                        <a:lnTo>
                          <a:pt x="1"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 name="Google Shape;3579;p93">
                    <a:extLst>
                      <a:ext uri="{FF2B5EF4-FFF2-40B4-BE49-F238E27FC236}">
                        <a16:creationId xmlns:a16="http://schemas.microsoft.com/office/drawing/2014/main" id="{3B0E8B9B-B936-D55E-A1D4-D1431CC069FB}"/>
                      </a:ext>
                    </a:extLst>
                  </p:cNvPr>
                  <p:cNvSpPr/>
                  <p:nvPr/>
                </p:nvSpPr>
                <p:spPr>
                  <a:xfrm>
                    <a:off x="3091350" y="3977050"/>
                    <a:ext cx="337425" cy="114000"/>
                  </a:xfrm>
                  <a:custGeom>
                    <a:avLst/>
                    <a:gdLst/>
                    <a:ahLst/>
                    <a:cxnLst/>
                    <a:rect l="l" t="t" r="r" b="b"/>
                    <a:pathLst>
                      <a:path w="13497" h="4560" extrusionOk="0">
                        <a:moveTo>
                          <a:pt x="0" y="0"/>
                        </a:moveTo>
                        <a:lnTo>
                          <a:pt x="0" y="4560"/>
                        </a:lnTo>
                        <a:lnTo>
                          <a:pt x="13496" y="4560"/>
                        </a:lnTo>
                        <a:lnTo>
                          <a:pt x="13496"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 name="Google Shape;3580;p93">
                    <a:extLst>
                      <a:ext uri="{FF2B5EF4-FFF2-40B4-BE49-F238E27FC236}">
                        <a16:creationId xmlns:a16="http://schemas.microsoft.com/office/drawing/2014/main" id="{A597693A-6E32-E974-42D4-B4CCDD50A83F}"/>
                      </a:ext>
                    </a:extLst>
                  </p:cNvPr>
                  <p:cNvSpPr/>
                  <p:nvPr/>
                </p:nvSpPr>
                <p:spPr>
                  <a:xfrm>
                    <a:off x="6062525" y="4135850"/>
                    <a:ext cx="337425" cy="114025"/>
                  </a:xfrm>
                  <a:custGeom>
                    <a:avLst/>
                    <a:gdLst/>
                    <a:ahLst/>
                    <a:cxnLst/>
                    <a:rect l="l" t="t" r="r" b="b"/>
                    <a:pathLst>
                      <a:path w="13497" h="4561" extrusionOk="0">
                        <a:moveTo>
                          <a:pt x="1" y="1"/>
                        </a:moveTo>
                        <a:lnTo>
                          <a:pt x="1"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 name="Google Shape;3581;p93">
                    <a:extLst>
                      <a:ext uri="{FF2B5EF4-FFF2-40B4-BE49-F238E27FC236}">
                        <a16:creationId xmlns:a16="http://schemas.microsoft.com/office/drawing/2014/main" id="{63AA5EED-6E91-4C53-C669-AE19BA545A4C}"/>
                      </a:ext>
                    </a:extLst>
                  </p:cNvPr>
                  <p:cNvSpPr/>
                  <p:nvPr/>
                </p:nvSpPr>
                <p:spPr>
                  <a:xfrm>
                    <a:off x="7330800" y="4139650"/>
                    <a:ext cx="337400" cy="114025"/>
                  </a:xfrm>
                  <a:custGeom>
                    <a:avLst/>
                    <a:gdLst/>
                    <a:ahLst/>
                    <a:cxnLst/>
                    <a:rect l="l" t="t" r="r" b="b"/>
                    <a:pathLst>
                      <a:path w="13496" h="4561"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 name="Google Shape;3582;p93">
                    <a:extLst>
                      <a:ext uri="{FF2B5EF4-FFF2-40B4-BE49-F238E27FC236}">
                        <a16:creationId xmlns:a16="http://schemas.microsoft.com/office/drawing/2014/main" id="{C0941F00-1A99-CF2A-59D8-7C28DD866529}"/>
                      </a:ext>
                    </a:extLst>
                  </p:cNvPr>
                  <p:cNvSpPr/>
                  <p:nvPr/>
                </p:nvSpPr>
                <p:spPr>
                  <a:xfrm>
                    <a:off x="5656750" y="4588750"/>
                    <a:ext cx="336650" cy="114000"/>
                  </a:xfrm>
                  <a:custGeom>
                    <a:avLst/>
                    <a:gdLst/>
                    <a:ahLst/>
                    <a:cxnLst/>
                    <a:rect l="l" t="t" r="r" b="b"/>
                    <a:pathLst>
                      <a:path w="13466" h="4560" extrusionOk="0">
                        <a:moveTo>
                          <a:pt x="0" y="1"/>
                        </a:moveTo>
                        <a:lnTo>
                          <a:pt x="0"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2" name="Google Shape;3583;p93">
                    <a:extLst>
                      <a:ext uri="{FF2B5EF4-FFF2-40B4-BE49-F238E27FC236}">
                        <a16:creationId xmlns:a16="http://schemas.microsoft.com/office/drawing/2014/main" id="{AB124123-1CC2-77A6-067E-F424B989BEB7}"/>
                      </a:ext>
                    </a:extLst>
                  </p:cNvPr>
                  <p:cNvSpPr/>
                  <p:nvPr/>
                </p:nvSpPr>
                <p:spPr>
                  <a:xfrm>
                    <a:off x="2114875" y="4312925"/>
                    <a:ext cx="337425" cy="114000"/>
                  </a:xfrm>
                  <a:custGeom>
                    <a:avLst/>
                    <a:gdLst/>
                    <a:ahLst/>
                    <a:cxnLst/>
                    <a:rect l="l" t="t" r="r" b="b"/>
                    <a:pathLst>
                      <a:path w="13497" h="4560" extrusionOk="0">
                        <a:moveTo>
                          <a:pt x="1" y="0"/>
                        </a:moveTo>
                        <a:lnTo>
                          <a:pt x="1" y="4559"/>
                        </a:lnTo>
                        <a:lnTo>
                          <a:pt x="13497" y="4559"/>
                        </a:lnTo>
                        <a:lnTo>
                          <a:pt x="13497"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3" name="Google Shape;3584;p93">
                    <a:extLst>
                      <a:ext uri="{FF2B5EF4-FFF2-40B4-BE49-F238E27FC236}">
                        <a16:creationId xmlns:a16="http://schemas.microsoft.com/office/drawing/2014/main" id="{8BB72F83-EA86-D215-C46F-AF146CFE7F5E}"/>
                      </a:ext>
                    </a:extLst>
                  </p:cNvPr>
                  <p:cNvSpPr/>
                  <p:nvPr/>
                </p:nvSpPr>
                <p:spPr>
                  <a:xfrm>
                    <a:off x="5331500" y="2713350"/>
                    <a:ext cx="336675" cy="114000"/>
                  </a:xfrm>
                  <a:custGeom>
                    <a:avLst/>
                    <a:gdLst/>
                    <a:ahLst/>
                    <a:cxnLst/>
                    <a:rect l="l" t="t" r="r" b="b"/>
                    <a:pathLst>
                      <a:path w="13467" h="4560" extrusionOk="0">
                        <a:moveTo>
                          <a:pt x="1" y="0"/>
                        </a:moveTo>
                        <a:lnTo>
                          <a:pt x="1" y="4560"/>
                        </a:lnTo>
                        <a:lnTo>
                          <a:pt x="13466" y="4560"/>
                        </a:lnTo>
                        <a:lnTo>
                          <a:pt x="13466"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4" name="Google Shape;3585;p93">
                    <a:extLst>
                      <a:ext uri="{FF2B5EF4-FFF2-40B4-BE49-F238E27FC236}">
                        <a16:creationId xmlns:a16="http://schemas.microsoft.com/office/drawing/2014/main" id="{8A386ECF-DD82-42EE-650C-78307D196897}"/>
                      </a:ext>
                    </a:extLst>
                  </p:cNvPr>
                  <p:cNvSpPr/>
                  <p:nvPr/>
                </p:nvSpPr>
                <p:spPr>
                  <a:xfrm>
                    <a:off x="3770700" y="2573525"/>
                    <a:ext cx="337400" cy="114000"/>
                  </a:xfrm>
                  <a:custGeom>
                    <a:avLst/>
                    <a:gdLst/>
                    <a:ahLst/>
                    <a:cxnLst/>
                    <a:rect l="l" t="t" r="r" b="b"/>
                    <a:pathLst>
                      <a:path w="13496" h="4560"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5" name="Google Shape;3586;p93">
                    <a:extLst>
                      <a:ext uri="{FF2B5EF4-FFF2-40B4-BE49-F238E27FC236}">
                        <a16:creationId xmlns:a16="http://schemas.microsoft.com/office/drawing/2014/main" id="{A4AE9D79-CEB6-701E-8889-F9E3000E9B41}"/>
                      </a:ext>
                    </a:extLst>
                  </p:cNvPr>
                  <p:cNvSpPr/>
                  <p:nvPr/>
                </p:nvSpPr>
                <p:spPr>
                  <a:xfrm rot="-61885">
                    <a:off x="3561025" y="3747649"/>
                    <a:ext cx="1938451" cy="1391347"/>
                  </a:xfrm>
                  <a:custGeom>
                    <a:avLst/>
                    <a:gdLst/>
                    <a:ahLst/>
                    <a:cxnLst/>
                    <a:rect l="l" t="t" r="r" b="b"/>
                    <a:pathLst>
                      <a:path w="77541" h="55656" extrusionOk="0">
                        <a:moveTo>
                          <a:pt x="77540" y="1"/>
                        </a:moveTo>
                        <a:lnTo>
                          <a:pt x="1" y="1247"/>
                        </a:lnTo>
                        <a:lnTo>
                          <a:pt x="5381" y="54926"/>
                        </a:lnTo>
                        <a:lnTo>
                          <a:pt x="9211" y="54926"/>
                        </a:lnTo>
                        <a:lnTo>
                          <a:pt x="3466" y="3588"/>
                        </a:lnTo>
                        <a:lnTo>
                          <a:pt x="73954" y="2706"/>
                        </a:lnTo>
                        <a:lnTo>
                          <a:pt x="73954" y="2706"/>
                        </a:lnTo>
                        <a:lnTo>
                          <a:pt x="70519" y="55655"/>
                        </a:lnTo>
                        <a:lnTo>
                          <a:pt x="74501" y="55655"/>
                        </a:lnTo>
                        <a:lnTo>
                          <a:pt x="77540" y="1"/>
                        </a:ln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6" name="Google Shape;3587;p93">
                    <a:extLst>
                      <a:ext uri="{FF2B5EF4-FFF2-40B4-BE49-F238E27FC236}">
                        <a16:creationId xmlns:a16="http://schemas.microsoft.com/office/drawing/2014/main" id="{517C85E2-87FE-FB75-4107-FFED4B02AF3E}"/>
                      </a:ext>
                    </a:extLst>
                  </p:cNvPr>
                  <p:cNvSpPr/>
                  <p:nvPr/>
                </p:nvSpPr>
                <p:spPr>
                  <a:xfrm>
                    <a:off x="6518475" y="2882050"/>
                    <a:ext cx="106400" cy="137550"/>
                  </a:xfrm>
                  <a:custGeom>
                    <a:avLst/>
                    <a:gdLst/>
                    <a:ahLst/>
                    <a:cxnLst/>
                    <a:rect l="l" t="t" r="r" b="b"/>
                    <a:pathLst>
                      <a:path w="4256" h="5502" extrusionOk="0">
                        <a:moveTo>
                          <a:pt x="395" y="0"/>
                        </a:moveTo>
                        <a:lnTo>
                          <a:pt x="0" y="5502"/>
                        </a:lnTo>
                        <a:lnTo>
                          <a:pt x="4255" y="1338"/>
                        </a:lnTo>
                        <a:lnTo>
                          <a:pt x="395" y="0"/>
                        </a:ln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7" name="Google Shape;3588;p93">
                    <a:extLst>
                      <a:ext uri="{FF2B5EF4-FFF2-40B4-BE49-F238E27FC236}">
                        <a16:creationId xmlns:a16="http://schemas.microsoft.com/office/drawing/2014/main" id="{F7EAE44E-2BDA-681D-7558-7E0647AF844F}"/>
                      </a:ext>
                    </a:extLst>
                  </p:cNvPr>
                  <p:cNvSpPr/>
                  <p:nvPr/>
                </p:nvSpPr>
                <p:spPr>
                  <a:xfrm>
                    <a:off x="2546500" y="2845575"/>
                    <a:ext cx="98825" cy="139075"/>
                  </a:xfrm>
                  <a:custGeom>
                    <a:avLst/>
                    <a:gdLst/>
                    <a:ahLst/>
                    <a:cxnLst/>
                    <a:rect l="l" t="t" r="r" b="b"/>
                    <a:pathLst>
                      <a:path w="3953" h="5563" extrusionOk="0">
                        <a:moveTo>
                          <a:pt x="3739" y="0"/>
                        </a:moveTo>
                        <a:lnTo>
                          <a:pt x="1" y="1216"/>
                        </a:lnTo>
                        <a:lnTo>
                          <a:pt x="3952" y="5563"/>
                        </a:lnTo>
                        <a:lnTo>
                          <a:pt x="3739" y="0"/>
                        </a:ln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8" name="Google Shape;3589;p93">
                    <a:extLst>
                      <a:ext uri="{FF2B5EF4-FFF2-40B4-BE49-F238E27FC236}">
                        <a16:creationId xmlns:a16="http://schemas.microsoft.com/office/drawing/2014/main" id="{9E8BEA61-0386-398E-F468-FE19B736860E}"/>
                      </a:ext>
                    </a:extLst>
                  </p:cNvPr>
                  <p:cNvSpPr/>
                  <p:nvPr/>
                </p:nvSpPr>
                <p:spPr>
                  <a:xfrm>
                    <a:off x="4265375" y="2362275"/>
                    <a:ext cx="636050" cy="598050"/>
                  </a:xfrm>
                  <a:custGeom>
                    <a:avLst/>
                    <a:gdLst/>
                    <a:ahLst/>
                    <a:cxnLst/>
                    <a:rect l="l" t="t" r="r" b="b"/>
                    <a:pathLst>
                      <a:path w="25442" h="23922" extrusionOk="0">
                        <a:moveTo>
                          <a:pt x="12098" y="1"/>
                        </a:moveTo>
                        <a:cubicBezTo>
                          <a:pt x="5290" y="1"/>
                          <a:pt x="1" y="5837"/>
                          <a:pt x="1" y="11946"/>
                        </a:cubicBezTo>
                        <a:cubicBezTo>
                          <a:pt x="1" y="19667"/>
                          <a:pt x="6688" y="23922"/>
                          <a:pt x="13527" y="23922"/>
                        </a:cubicBezTo>
                        <a:cubicBezTo>
                          <a:pt x="20335" y="23922"/>
                          <a:pt x="25442" y="17235"/>
                          <a:pt x="25442" y="11095"/>
                        </a:cubicBezTo>
                        <a:cubicBezTo>
                          <a:pt x="25442" y="4985"/>
                          <a:pt x="18907" y="1"/>
                          <a:pt x="12098" y="1"/>
                        </a:cubicBez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9" name="Google Shape;3590;p93">
                    <a:extLst>
                      <a:ext uri="{FF2B5EF4-FFF2-40B4-BE49-F238E27FC236}">
                        <a16:creationId xmlns:a16="http://schemas.microsoft.com/office/drawing/2014/main" id="{EBA1C2EA-3B02-2FFD-C2B6-386B3E794A1E}"/>
                      </a:ext>
                    </a:extLst>
                  </p:cNvPr>
                  <p:cNvSpPr/>
                  <p:nvPr/>
                </p:nvSpPr>
                <p:spPr>
                  <a:xfrm>
                    <a:off x="4247150" y="2353150"/>
                    <a:ext cx="636050" cy="598075"/>
                  </a:xfrm>
                  <a:custGeom>
                    <a:avLst/>
                    <a:gdLst/>
                    <a:ahLst/>
                    <a:cxnLst/>
                    <a:rect l="l" t="t" r="r" b="b"/>
                    <a:pathLst>
                      <a:path w="25442" h="23923" extrusionOk="0">
                        <a:moveTo>
                          <a:pt x="12098" y="1"/>
                        </a:moveTo>
                        <a:cubicBezTo>
                          <a:pt x="5289" y="1"/>
                          <a:pt x="0" y="5837"/>
                          <a:pt x="0" y="11946"/>
                        </a:cubicBezTo>
                        <a:cubicBezTo>
                          <a:pt x="0" y="19697"/>
                          <a:pt x="6718" y="23922"/>
                          <a:pt x="13526" y="23922"/>
                        </a:cubicBezTo>
                        <a:cubicBezTo>
                          <a:pt x="20335" y="23922"/>
                          <a:pt x="25441" y="17235"/>
                          <a:pt x="25441" y="11095"/>
                        </a:cubicBezTo>
                        <a:cubicBezTo>
                          <a:pt x="25441" y="4986"/>
                          <a:pt x="18906" y="1"/>
                          <a:pt x="12098"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40" name="Google Shape;3591;p93">
                    <a:extLst>
                      <a:ext uri="{FF2B5EF4-FFF2-40B4-BE49-F238E27FC236}">
                        <a16:creationId xmlns:a16="http://schemas.microsoft.com/office/drawing/2014/main" id="{22C68BC6-E234-9809-F8ED-DA020EE8FCD8}"/>
                      </a:ext>
                    </a:extLst>
                  </p:cNvPr>
                  <p:cNvSpPr/>
                  <p:nvPr/>
                </p:nvSpPr>
                <p:spPr>
                  <a:xfrm>
                    <a:off x="4331500" y="2385825"/>
                    <a:ext cx="516750" cy="322225"/>
                  </a:xfrm>
                  <a:custGeom>
                    <a:avLst/>
                    <a:gdLst/>
                    <a:ahLst/>
                    <a:cxnLst/>
                    <a:rect l="l" t="t" r="r" b="b"/>
                    <a:pathLst>
                      <a:path w="20670" h="12889" extrusionOk="0">
                        <a:moveTo>
                          <a:pt x="8785" y="1"/>
                        </a:moveTo>
                        <a:cubicBezTo>
                          <a:pt x="5107" y="1"/>
                          <a:pt x="1945" y="1885"/>
                          <a:pt x="0" y="4591"/>
                        </a:cubicBezTo>
                        <a:cubicBezTo>
                          <a:pt x="6626" y="7691"/>
                          <a:pt x="13313" y="10670"/>
                          <a:pt x="20244" y="12889"/>
                        </a:cubicBezTo>
                        <a:cubicBezTo>
                          <a:pt x="20517" y="11916"/>
                          <a:pt x="20669" y="10882"/>
                          <a:pt x="20669" y="9879"/>
                        </a:cubicBezTo>
                        <a:cubicBezTo>
                          <a:pt x="20669" y="4408"/>
                          <a:pt x="14864" y="1"/>
                          <a:pt x="8785" y="1"/>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41" name="Google Shape;3592;p93">
                    <a:extLst>
                      <a:ext uri="{FF2B5EF4-FFF2-40B4-BE49-F238E27FC236}">
                        <a16:creationId xmlns:a16="http://schemas.microsoft.com/office/drawing/2014/main" id="{C8A6B995-9EC1-DDE5-0146-CE6F1EA0A250}"/>
                      </a:ext>
                    </a:extLst>
                  </p:cNvPr>
                  <p:cNvSpPr/>
                  <p:nvPr/>
                </p:nvSpPr>
                <p:spPr>
                  <a:xfrm>
                    <a:off x="4281350" y="2500575"/>
                    <a:ext cx="556250" cy="417975"/>
                  </a:xfrm>
                  <a:custGeom>
                    <a:avLst/>
                    <a:gdLst/>
                    <a:ahLst/>
                    <a:cxnLst/>
                    <a:rect l="l" t="t" r="r" b="b"/>
                    <a:pathLst>
                      <a:path w="22250" h="16719" extrusionOk="0">
                        <a:moveTo>
                          <a:pt x="2006" y="1"/>
                        </a:moveTo>
                        <a:cubicBezTo>
                          <a:pt x="760" y="1794"/>
                          <a:pt x="0" y="3891"/>
                          <a:pt x="0" y="6049"/>
                        </a:cubicBezTo>
                        <a:cubicBezTo>
                          <a:pt x="0" y="12949"/>
                          <a:pt x="5988" y="16718"/>
                          <a:pt x="12067" y="16718"/>
                        </a:cubicBezTo>
                        <a:cubicBezTo>
                          <a:pt x="17022" y="16718"/>
                          <a:pt x="20973" y="12736"/>
                          <a:pt x="22250" y="8299"/>
                        </a:cubicBezTo>
                        <a:cubicBezTo>
                          <a:pt x="15319" y="6080"/>
                          <a:pt x="8632" y="3101"/>
                          <a:pt x="20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42" name="Google Shape;3593;p93">
                    <a:extLst>
                      <a:ext uri="{FF2B5EF4-FFF2-40B4-BE49-F238E27FC236}">
                        <a16:creationId xmlns:a16="http://schemas.microsoft.com/office/drawing/2014/main" id="{6D3D7B3B-3BF2-3319-E6AE-6508F2A604FC}"/>
                      </a:ext>
                    </a:extLst>
                  </p:cNvPr>
                  <p:cNvSpPr/>
                  <p:nvPr/>
                </p:nvSpPr>
                <p:spPr>
                  <a:xfrm>
                    <a:off x="4525275" y="2515775"/>
                    <a:ext cx="79800" cy="160350"/>
                  </a:xfrm>
                  <a:custGeom>
                    <a:avLst/>
                    <a:gdLst/>
                    <a:ahLst/>
                    <a:cxnLst/>
                    <a:rect l="l" t="t" r="r" b="b"/>
                    <a:pathLst>
                      <a:path w="3192" h="6414" extrusionOk="0">
                        <a:moveTo>
                          <a:pt x="1550" y="1"/>
                        </a:moveTo>
                        <a:lnTo>
                          <a:pt x="0" y="2189"/>
                        </a:lnTo>
                        <a:lnTo>
                          <a:pt x="1246" y="2189"/>
                        </a:lnTo>
                        <a:lnTo>
                          <a:pt x="1246" y="6414"/>
                        </a:lnTo>
                        <a:lnTo>
                          <a:pt x="2128" y="6414"/>
                        </a:lnTo>
                        <a:lnTo>
                          <a:pt x="1854" y="1885"/>
                        </a:lnTo>
                        <a:lnTo>
                          <a:pt x="3192" y="1885"/>
                        </a:lnTo>
                        <a:lnTo>
                          <a:pt x="1550" y="1"/>
                        </a:lnTo>
                        <a:close/>
                      </a:path>
                    </a:pathLst>
                  </a:custGeom>
                  <a:solidFill>
                    <a:srgbClr val="645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43" name="Google Shape;3594;p93">
                    <a:extLst>
                      <a:ext uri="{FF2B5EF4-FFF2-40B4-BE49-F238E27FC236}">
                        <a16:creationId xmlns:a16="http://schemas.microsoft.com/office/drawing/2014/main" id="{8CA641DA-9786-A534-62FE-086FC40AB9DB}"/>
                      </a:ext>
                    </a:extLst>
                  </p:cNvPr>
                  <p:cNvSpPr/>
                  <p:nvPr/>
                </p:nvSpPr>
                <p:spPr>
                  <a:xfrm>
                    <a:off x="4553375" y="2593275"/>
                    <a:ext cx="252325" cy="88175"/>
                  </a:xfrm>
                  <a:custGeom>
                    <a:avLst/>
                    <a:gdLst/>
                    <a:ahLst/>
                    <a:cxnLst/>
                    <a:rect l="l" t="t" r="r" b="b"/>
                    <a:pathLst>
                      <a:path w="10093" h="3527" extrusionOk="0">
                        <a:moveTo>
                          <a:pt x="7600" y="1"/>
                        </a:moveTo>
                        <a:lnTo>
                          <a:pt x="7934" y="1217"/>
                        </a:lnTo>
                        <a:lnTo>
                          <a:pt x="1" y="2676"/>
                        </a:lnTo>
                        <a:lnTo>
                          <a:pt x="244" y="3527"/>
                        </a:lnTo>
                        <a:lnTo>
                          <a:pt x="8390" y="1703"/>
                        </a:lnTo>
                        <a:lnTo>
                          <a:pt x="8755" y="3010"/>
                        </a:lnTo>
                        <a:lnTo>
                          <a:pt x="10092" y="913"/>
                        </a:lnTo>
                        <a:lnTo>
                          <a:pt x="7600" y="1"/>
                        </a:lnTo>
                        <a:close/>
                      </a:path>
                    </a:pathLst>
                  </a:custGeom>
                  <a:solidFill>
                    <a:srgbClr val="645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44" name="Google Shape;3595;p93">
                    <a:extLst>
                      <a:ext uri="{FF2B5EF4-FFF2-40B4-BE49-F238E27FC236}">
                        <a16:creationId xmlns:a16="http://schemas.microsoft.com/office/drawing/2014/main" id="{677D331E-474D-DA72-A4C5-634CEE5D958F}"/>
                      </a:ext>
                    </a:extLst>
                  </p:cNvPr>
                  <p:cNvSpPr/>
                  <p:nvPr/>
                </p:nvSpPr>
                <p:spPr>
                  <a:xfrm>
                    <a:off x="1313950" y="3830375"/>
                    <a:ext cx="1361750" cy="101100"/>
                  </a:xfrm>
                  <a:custGeom>
                    <a:avLst/>
                    <a:gdLst/>
                    <a:ahLst/>
                    <a:cxnLst/>
                    <a:rect l="l" t="t" r="r" b="b"/>
                    <a:pathLst>
                      <a:path w="54470" h="4044" extrusionOk="0">
                        <a:moveTo>
                          <a:pt x="54196" y="1"/>
                        </a:moveTo>
                        <a:lnTo>
                          <a:pt x="1" y="1764"/>
                        </a:lnTo>
                        <a:lnTo>
                          <a:pt x="852" y="4043"/>
                        </a:lnTo>
                        <a:lnTo>
                          <a:pt x="54470" y="3466"/>
                        </a:lnTo>
                        <a:lnTo>
                          <a:pt x="54196" y="1"/>
                        </a:ln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45" name="Google Shape;3596;p93">
                    <a:extLst>
                      <a:ext uri="{FF2B5EF4-FFF2-40B4-BE49-F238E27FC236}">
                        <a16:creationId xmlns:a16="http://schemas.microsoft.com/office/drawing/2014/main" id="{EF49A50F-A332-E83F-6447-02185A32CDC9}"/>
                      </a:ext>
                    </a:extLst>
                  </p:cNvPr>
                  <p:cNvSpPr/>
                  <p:nvPr/>
                </p:nvSpPr>
                <p:spPr>
                  <a:xfrm>
                    <a:off x="3756250" y="3931450"/>
                    <a:ext cx="1567675" cy="807025"/>
                  </a:xfrm>
                  <a:custGeom>
                    <a:avLst/>
                    <a:gdLst/>
                    <a:ahLst/>
                    <a:cxnLst/>
                    <a:rect l="l" t="t" r="r" b="b"/>
                    <a:pathLst>
                      <a:path w="62707" h="32281" extrusionOk="0">
                        <a:moveTo>
                          <a:pt x="62707" y="0"/>
                        </a:moveTo>
                        <a:lnTo>
                          <a:pt x="1" y="5077"/>
                        </a:lnTo>
                        <a:lnTo>
                          <a:pt x="3162" y="32281"/>
                        </a:lnTo>
                        <a:lnTo>
                          <a:pt x="60944" y="23071"/>
                        </a:lnTo>
                        <a:lnTo>
                          <a:pt x="62707"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grpSp>
            <p:sp>
              <p:nvSpPr>
                <p:cNvPr id="10" name="Google Shape;3597;p93">
                  <a:extLst>
                    <a:ext uri="{FF2B5EF4-FFF2-40B4-BE49-F238E27FC236}">
                      <a16:creationId xmlns:a16="http://schemas.microsoft.com/office/drawing/2014/main" id="{ECB8A63E-D86E-EC39-814C-E12A8E4A56A3}"/>
                    </a:ext>
                  </a:extLst>
                </p:cNvPr>
                <p:cNvSpPr/>
                <p:nvPr/>
              </p:nvSpPr>
              <p:spPr>
                <a:xfrm>
                  <a:off x="4537825" y="3896350"/>
                  <a:ext cx="74345" cy="883314"/>
                </a:xfrm>
                <a:custGeom>
                  <a:avLst/>
                  <a:gdLst/>
                  <a:ahLst/>
                  <a:cxnLst/>
                  <a:rect l="l" t="t" r="r" b="b"/>
                  <a:pathLst>
                    <a:path w="4405" h="52901" extrusionOk="0">
                      <a:moveTo>
                        <a:pt x="4142" y="0"/>
                      </a:moveTo>
                      <a:lnTo>
                        <a:pt x="4142" y="0"/>
                      </a:lnTo>
                      <a:cubicBezTo>
                        <a:pt x="4139" y="0"/>
                        <a:pt x="4137" y="4"/>
                        <a:pt x="4134" y="12"/>
                      </a:cubicBezTo>
                      <a:cubicBezTo>
                        <a:pt x="4023" y="326"/>
                        <a:pt x="3570" y="431"/>
                        <a:pt x="3016" y="431"/>
                      </a:cubicBezTo>
                      <a:cubicBezTo>
                        <a:pt x="1909" y="431"/>
                        <a:pt x="396" y="12"/>
                        <a:pt x="396" y="12"/>
                      </a:cubicBezTo>
                      <a:lnTo>
                        <a:pt x="1" y="52718"/>
                      </a:lnTo>
                      <a:lnTo>
                        <a:pt x="2432" y="52900"/>
                      </a:lnTo>
                      <a:cubicBezTo>
                        <a:pt x="2432" y="52900"/>
                        <a:pt x="4405" y="0"/>
                        <a:pt x="414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grpSp>
        </p:grpSp>
      </p:grpSp>
      <p:grpSp>
        <p:nvGrpSpPr>
          <p:cNvPr id="208" name="Google Shape;589;p54">
            <a:extLst>
              <a:ext uri="{FF2B5EF4-FFF2-40B4-BE49-F238E27FC236}">
                <a16:creationId xmlns:a16="http://schemas.microsoft.com/office/drawing/2014/main" id="{53F1DD9B-00B2-2DA2-4457-1C3FBFB84743}"/>
              </a:ext>
            </a:extLst>
          </p:cNvPr>
          <p:cNvGrpSpPr/>
          <p:nvPr/>
        </p:nvGrpSpPr>
        <p:grpSpPr>
          <a:xfrm>
            <a:off x="9540155" y="5456770"/>
            <a:ext cx="1394603" cy="1370806"/>
            <a:chOff x="35658225" y="12492275"/>
            <a:chExt cx="1104150" cy="2065350"/>
          </a:xfrm>
        </p:grpSpPr>
        <p:sp>
          <p:nvSpPr>
            <p:cNvPr id="209" name="Google Shape;590;p54">
              <a:extLst>
                <a:ext uri="{FF2B5EF4-FFF2-40B4-BE49-F238E27FC236}">
                  <a16:creationId xmlns:a16="http://schemas.microsoft.com/office/drawing/2014/main" id="{2CD1E28A-FFA5-322D-B6DB-28E523326E12}"/>
                </a:ext>
              </a:extLst>
            </p:cNvPr>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10" name="Google Shape;591;p54">
              <a:extLst>
                <a:ext uri="{FF2B5EF4-FFF2-40B4-BE49-F238E27FC236}">
                  <a16:creationId xmlns:a16="http://schemas.microsoft.com/office/drawing/2014/main" id="{1E273944-A1C6-7014-E4E7-5B96D2222C2A}"/>
                </a:ext>
              </a:extLst>
            </p:cNvPr>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11" name="Google Shape;592;p54">
              <a:extLst>
                <a:ext uri="{FF2B5EF4-FFF2-40B4-BE49-F238E27FC236}">
                  <a16:creationId xmlns:a16="http://schemas.microsoft.com/office/drawing/2014/main" id="{89CFB7DF-0C70-FE70-9614-817D8CF30C31}"/>
                </a:ext>
              </a:extLst>
            </p:cNvPr>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12" name="Google Shape;593;p54">
              <a:extLst>
                <a:ext uri="{FF2B5EF4-FFF2-40B4-BE49-F238E27FC236}">
                  <a16:creationId xmlns:a16="http://schemas.microsoft.com/office/drawing/2014/main" id="{945F3CB3-1A31-F153-9296-CB9C064CF568}"/>
                </a:ext>
              </a:extLst>
            </p:cNvPr>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13" name="Google Shape;594;p54">
              <a:extLst>
                <a:ext uri="{FF2B5EF4-FFF2-40B4-BE49-F238E27FC236}">
                  <a16:creationId xmlns:a16="http://schemas.microsoft.com/office/drawing/2014/main" id="{1011563C-FACE-55A2-314F-1350C3045FE4}"/>
                </a:ext>
              </a:extLst>
            </p:cNvPr>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14" name="Google Shape;595;p54">
              <a:extLst>
                <a:ext uri="{FF2B5EF4-FFF2-40B4-BE49-F238E27FC236}">
                  <a16:creationId xmlns:a16="http://schemas.microsoft.com/office/drawing/2014/main" id="{CF4981B6-CE8E-DC86-24E1-E5A1782FE514}"/>
                </a:ext>
              </a:extLst>
            </p:cNvPr>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15" name="Google Shape;596;p54">
              <a:extLst>
                <a:ext uri="{FF2B5EF4-FFF2-40B4-BE49-F238E27FC236}">
                  <a16:creationId xmlns:a16="http://schemas.microsoft.com/office/drawing/2014/main" id="{7A398E83-31D4-12DE-C7F9-C08EC877C696}"/>
                </a:ext>
              </a:extLst>
            </p:cNvPr>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16" name="Google Shape;597;p54">
              <a:extLst>
                <a:ext uri="{FF2B5EF4-FFF2-40B4-BE49-F238E27FC236}">
                  <a16:creationId xmlns:a16="http://schemas.microsoft.com/office/drawing/2014/main" id="{4F042159-C770-5DF4-0A41-5536F5090AB3}"/>
                </a:ext>
              </a:extLst>
            </p:cNvPr>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17" name="Google Shape;598;p54">
              <a:extLst>
                <a:ext uri="{FF2B5EF4-FFF2-40B4-BE49-F238E27FC236}">
                  <a16:creationId xmlns:a16="http://schemas.microsoft.com/office/drawing/2014/main" id="{CEA34F6B-8346-F637-D490-982DE81D37EE}"/>
                </a:ext>
              </a:extLst>
            </p:cNvPr>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18" name="Google Shape;599;p54">
              <a:extLst>
                <a:ext uri="{FF2B5EF4-FFF2-40B4-BE49-F238E27FC236}">
                  <a16:creationId xmlns:a16="http://schemas.microsoft.com/office/drawing/2014/main" id="{218789BA-8168-8A05-DF32-44F73848E54F}"/>
                </a:ext>
              </a:extLst>
            </p:cNvPr>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19" name="Google Shape;600;p54">
              <a:extLst>
                <a:ext uri="{FF2B5EF4-FFF2-40B4-BE49-F238E27FC236}">
                  <a16:creationId xmlns:a16="http://schemas.microsoft.com/office/drawing/2014/main" id="{FF8E0381-BAE5-7FB9-CF8D-14846275D541}"/>
                </a:ext>
              </a:extLst>
            </p:cNvPr>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0" name="Google Shape;601;p54">
              <a:extLst>
                <a:ext uri="{FF2B5EF4-FFF2-40B4-BE49-F238E27FC236}">
                  <a16:creationId xmlns:a16="http://schemas.microsoft.com/office/drawing/2014/main" id="{BA2D94B0-4C54-D09F-5852-33822EA53749}"/>
                </a:ext>
              </a:extLst>
            </p:cNvPr>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1" name="Google Shape;602;p54">
              <a:extLst>
                <a:ext uri="{FF2B5EF4-FFF2-40B4-BE49-F238E27FC236}">
                  <a16:creationId xmlns:a16="http://schemas.microsoft.com/office/drawing/2014/main" id="{EE5A3CDB-3E1E-1CAF-4407-B76F5E08B8BD}"/>
                </a:ext>
              </a:extLst>
            </p:cNvPr>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2" name="Google Shape;603;p54">
              <a:extLst>
                <a:ext uri="{FF2B5EF4-FFF2-40B4-BE49-F238E27FC236}">
                  <a16:creationId xmlns:a16="http://schemas.microsoft.com/office/drawing/2014/main" id="{2CEB595A-CD70-4F96-68DD-E4DE9974B2DE}"/>
                </a:ext>
              </a:extLst>
            </p:cNvPr>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3" name="Google Shape;604;p54">
              <a:extLst>
                <a:ext uri="{FF2B5EF4-FFF2-40B4-BE49-F238E27FC236}">
                  <a16:creationId xmlns:a16="http://schemas.microsoft.com/office/drawing/2014/main" id="{9A0283BD-4077-CC90-6E17-AE239CF06902}"/>
                </a:ext>
              </a:extLst>
            </p:cNvPr>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4" name="Google Shape;605;p54">
              <a:extLst>
                <a:ext uri="{FF2B5EF4-FFF2-40B4-BE49-F238E27FC236}">
                  <a16:creationId xmlns:a16="http://schemas.microsoft.com/office/drawing/2014/main" id="{6A1D1D59-47DB-92DB-DB04-E44F58529BDD}"/>
                </a:ext>
              </a:extLst>
            </p:cNvPr>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5" name="Google Shape;606;p54">
              <a:extLst>
                <a:ext uri="{FF2B5EF4-FFF2-40B4-BE49-F238E27FC236}">
                  <a16:creationId xmlns:a16="http://schemas.microsoft.com/office/drawing/2014/main" id="{F5377D1E-2A6B-F736-845C-56F760543224}"/>
                </a:ext>
              </a:extLst>
            </p:cNvPr>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6" name="Google Shape;607;p54">
              <a:extLst>
                <a:ext uri="{FF2B5EF4-FFF2-40B4-BE49-F238E27FC236}">
                  <a16:creationId xmlns:a16="http://schemas.microsoft.com/office/drawing/2014/main" id="{3E675964-5BFC-4B7C-0E68-E7943B2C9302}"/>
                </a:ext>
              </a:extLst>
            </p:cNvPr>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7" name="Google Shape;608;p54">
              <a:extLst>
                <a:ext uri="{FF2B5EF4-FFF2-40B4-BE49-F238E27FC236}">
                  <a16:creationId xmlns:a16="http://schemas.microsoft.com/office/drawing/2014/main" id="{A4C2B128-E6A3-4C54-B4DD-4AE08BFFE0A4}"/>
                </a:ext>
              </a:extLst>
            </p:cNvPr>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8" name="Google Shape;609;p54">
              <a:extLst>
                <a:ext uri="{FF2B5EF4-FFF2-40B4-BE49-F238E27FC236}">
                  <a16:creationId xmlns:a16="http://schemas.microsoft.com/office/drawing/2014/main" id="{08D1694A-8D0D-7726-0CF7-649E5DB2DC4A}"/>
                </a:ext>
              </a:extLst>
            </p:cNvPr>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9" name="Google Shape;610;p54">
              <a:extLst>
                <a:ext uri="{FF2B5EF4-FFF2-40B4-BE49-F238E27FC236}">
                  <a16:creationId xmlns:a16="http://schemas.microsoft.com/office/drawing/2014/main" id="{3ECF461B-E889-5AD7-E9CF-18BA8885D02C}"/>
                </a:ext>
              </a:extLst>
            </p:cNvPr>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0" name="Google Shape;611;p54">
              <a:extLst>
                <a:ext uri="{FF2B5EF4-FFF2-40B4-BE49-F238E27FC236}">
                  <a16:creationId xmlns:a16="http://schemas.microsoft.com/office/drawing/2014/main" id="{4FBF856B-A83C-7D60-0F85-82C27E859DD4}"/>
                </a:ext>
              </a:extLst>
            </p:cNvPr>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1" name="Google Shape;612;p54">
              <a:extLst>
                <a:ext uri="{FF2B5EF4-FFF2-40B4-BE49-F238E27FC236}">
                  <a16:creationId xmlns:a16="http://schemas.microsoft.com/office/drawing/2014/main" id="{469C1914-5E59-05BF-1BDD-A8B15221FB7C}"/>
                </a:ext>
              </a:extLst>
            </p:cNvPr>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2" name="Google Shape;613;p54">
              <a:extLst>
                <a:ext uri="{FF2B5EF4-FFF2-40B4-BE49-F238E27FC236}">
                  <a16:creationId xmlns:a16="http://schemas.microsoft.com/office/drawing/2014/main" id="{CD56E371-D9BC-3894-3CCC-0D755A2809F3}"/>
                </a:ext>
              </a:extLst>
            </p:cNvPr>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3" name="Google Shape;614;p54">
              <a:extLst>
                <a:ext uri="{FF2B5EF4-FFF2-40B4-BE49-F238E27FC236}">
                  <a16:creationId xmlns:a16="http://schemas.microsoft.com/office/drawing/2014/main" id="{DCDC8C2F-5754-B204-11BF-6C40BE01C5AE}"/>
                </a:ext>
              </a:extLst>
            </p:cNvPr>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4" name="Google Shape;615;p54">
              <a:extLst>
                <a:ext uri="{FF2B5EF4-FFF2-40B4-BE49-F238E27FC236}">
                  <a16:creationId xmlns:a16="http://schemas.microsoft.com/office/drawing/2014/main" id="{E49D53CF-7C69-EC7C-0E50-EC9C7B44D4CE}"/>
                </a:ext>
              </a:extLst>
            </p:cNvPr>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5" name="Google Shape;616;p54">
              <a:extLst>
                <a:ext uri="{FF2B5EF4-FFF2-40B4-BE49-F238E27FC236}">
                  <a16:creationId xmlns:a16="http://schemas.microsoft.com/office/drawing/2014/main" id="{00F6F332-5603-C9AE-082E-1468E436EB5F}"/>
                </a:ext>
              </a:extLst>
            </p:cNvPr>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6" name="Google Shape;617;p54">
              <a:extLst>
                <a:ext uri="{FF2B5EF4-FFF2-40B4-BE49-F238E27FC236}">
                  <a16:creationId xmlns:a16="http://schemas.microsoft.com/office/drawing/2014/main" id="{BFA2C686-E508-7FED-AFCE-5103B7497226}"/>
                </a:ext>
              </a:extLst>
            </p:cNvPr>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7" name="Google Shape;618;p54">
              <a:extLst>
                <a:ext uri="{FF2B5EF4-FFF2-40B4-BE49-F238E27FC236}">
                  <a16:creationId xmlns:a16="http://schemas.microsoft.com/office/drawing/2014/main" id="{192918F5-7F62-9E9A-5EC6-996ABF2BFE5A}"/>
                </a:ext>
              </a:extLst>
            </p:cNvPr>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8" name="Google Shape;619;p54">
              <a:extLst>
                <a:ext uri="{FF2B5EF4-FFF2-40B4-BE49-F238E27FC236}">
                  <a16:creationId xmlns:a16="http://schemas.microsoft.com/office/drawing/2014/main" id="{0F965082-B50C-0EFD-DB32-06C1DB023E53}"/>
                </a:ext>
              </a:extLst>
            </p:cNvPr>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39" name="Google Shape;620;p54">
              <a:extLst>
                <a:ext uri="{FF2B5EF4-FFF2-40B4-BE49-F238E27FC236}">
                  <a16:creationId xmlns:a16="http://schemas.microsoft.com/office/drawing/2014/main" id="{D2F51C74-CF58-C934-94C5-9D1B12E29F1D}"/>
                </a:ext>
              </a:extLst>
            </p:cNvPr>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0" name="Google Shape;621;p54">
              <a:extLst>
                <a:ext uri="{FF2B5EF4-FFF2-40B4-BE49-F238E27FC236}">
                  <a16:creationId xmlns:a16="http://schemas.microsoft.com/office/drawing/2014/main" id="{0AFCE28B-E7F8-87EF-0DB8-8C13D8A47FD6}"/>
                </a:ext>
              </a:extLst>
            </p:cNvPr>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1" name="Google Shape;622;p54">
              <a:extLst>
                <a:ext uri="{FF2B5EF4-FFF2-40B4-BE49-F238E27FC236}">
                  <a16:creationId xmlns:a16="http://schemas.microsoft.com/office/drawing/2014/main" id="{C6F2F6B5-38DD-B3AA-D1C5-7B4AECE869D1}"/>
                </a:ext>
              </a:extLst>
            </p:cNvPr>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2" name="Google Shape;623;p54">
              <a:extLst>
                <a:ext uri="{FF2B5EF4-FFF2-40B4-BE49-F238E27FC236}">
                  <a16:creationId xmlns:a16="http://schemas.microsoft.com/office/drawing/2014/main" id="{FC6EF406-4E85-189C-10C6-092A59A7E2D3}"/>
                </a:ext>
              </a:extLst>
            </p:cNvPr>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3" name="Google Shape;624;p54">
              <a:extLst>
                <a:ext uri="{FF2B5EF4-FFF2-40B4-BE49-F238E27FC236}">
                  <a16:creationId xmlns:a16="http://schemas.microsoft.com/office/drawing/2014/main" id="{CA0ACEEF-CB60-2139-340B-7911CB86BE20}"/>
                </a:ext>
              </a:extLst>
            </p:cNvPr>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4" name="Google Shape;625;p54">
              <a:extLst>
                <a:ext uri="{FF2B5EF4-FFF2-40B4-BE49-F238E27FC236}">
                  <a16:creationId xmlns:a16="http://schemas.microsoft.com/office/drawing/2014/main" id="{479B44F6-499A-D40D-996F-4312F8B6ED7D}"/>
                </a:ext>
              </a:extLst>
            </p:cNvPr>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5" name="Google Shape;626;p54">
              <a:extLst>
                <a:ext uri="{FF2B5EF4-FFF2-40B4-BE49-F238E27FC236}">
                  <a16:creationId xmlns:a16="http://schemas.microsoft.com/office/drawing/2014/main" id="{C45EE611-2063-C1CC-FF0E-EEA1EC37ECF3}"/>
                </a:ext>
              </a:extLst>
            </p:cNvPr>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6" name="Google Shape;627;p54">
              <a:extLst>
                <a:ext uri="{FF2B5EF4-FFF2-40B4-BE49-F238E27FC236}">
                  <a16:creationId xmlns:a16="http://schemas.microsoft.com/office/drawing/2014/main" id="{B610F335-2B6A-BD41-18EE-B31173CB2D0A}"/>
                </a:ext>
              </a:extLst>
            </p:cNvPr>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7" name="Google Shape;628;p54">
              <a:extLst>
                <a:ext uri="{FF2B5EF4-FFF2-40B4-BE49-F238E27FC236}">
                  <a16:creationId xmlns:a16="http://schemas.microsoft.com/office/drawing/2014/main" id="{467853AF-1C4B-FA23-96F6-E0ACCF098791}"/>
                </a:ext>
              </a:extLst>
            </p:cNvPr>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8" name="Google Shape;629;p54">
              <a:extLst>
                <a:ext uri="{FF2B5EF4-FFF2-40B4-BE49-F238E27FC236}">
                  <a16:creationId xmlns:a16="http://schemas.microsoft.com/office/drawing/2014/main" id="{DF9C494F-9B69-A8F7-6B1B-061616F685CB}"/>
                </a:ext>
              </a:extLst>
            </p:cNvPr>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49" name="Google Shape;630;p54">
              <a:extLst>
                <a:ext uri="{FF2B5EF4-FFF2-40B4-BE49-F238E27FC236}">
                  <a16:creationId xmlns:a16="http://schemas.microsoft.com/office/drawing/2014/main" id="{E99D4F0F-6B00-DFA1-E225-EE8FF5BC75DC}"/>
                </a:ext>
              </a:extLst>
            </p:cNvPr>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0" name="Google Shape;631;p54">
              <a:extLst>
                <a:ext uri="{FF2B5EF4-FFF2-40B4-BE49-F238E27FC236}">
                  <a16:creationId xmlns:a16="http://schemas.microsoft.com/office/drawing/2014/main" id="{ADDC4C01-A67C-5A0C-2AEF-D20DB7734129}"/>
                </a:ext>
              </a:extLst>
            </p:cNvPr>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1" name="Google Shape;632;p54">
              <a:extLst>
                <a:ext uri="{FF2B5EF4-FFF2-40B4-BE49-F238E27FC236}">
                  <a16:creationId xmlns:a16="http://schemas.microsoft.com/office/drawing/2014/main" id="{AB2F05A2-58C9-5FCA-E65B-A189A517CD21}"/>
                </a:ext>
              </a:extLst>
            </p:cNvPr>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2" name="Google Shape;633;p54">
              <a:extLst>
                <a:ext uri="{FF2B5EF4-FFF2-40B4-BE49-F238E27FC236}">
                  <a16:creationId xmlns:a16="http://schemas.microsoft.com/office/drawing/2014/main" id="{99F3DF71-F17A-9F52-D658-3C59550C80EF}"/>
                </a:ext>
              </a:extLst>
            </p:cNvPr>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3" name="Google Shape;634;p54">
              <a:extLst>
                <a:ext uri="{FF2B5EF4-FFF2-40B4-BE49-F238E27FC236}">
                  <a16:creationId xmlns:a16="http://schemas.microsoft.com/office/drawing/2014/main" id="{1C873C92-5772-37A5-195E-C88908E2C0E3}"/>
                </a:ext>
              </a:extLst>
            </p:cNvPr>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4" name="Google Shape;635;p54">
              <a:extLst>
                <a:ext uri="{FF2B5EF4-FFF2-40B4-BE49-F238E27FC236}">
                  <a16:creationId xmlns:a16="http://schemas.microsoft.com/office/drawing/2014/main" id="{42AE3058-A79D-F887-46E9-E9DCDC49BD64}"/>
                </a:ext>
              </a:extLst>
            </p:cNvPr>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5" name="Google Shape;636;p54">
              <a:extLst>
                <a:ext uri="{FF2B5EF4-FFF2-40B4-BE49-F238E27FC236}">
                  <a16:creationId xmlns:a16="http://schemas.microsoft.com/office/drawing/2014/main" id="{9AC00285-70DA-34DE-0B2D-3AE1A0927854}"/>
                </a:ext>
              </a:extLst>
            </p:cNvPr>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6" name="Google Shape;637;p54">
              <a:extLst>
                <a:ext uri="{FF2B5EF4-FFF2-40B4-BE49-F238E27FC236}">
                  <a16:creationId xmlns:a16="http://schemas.microsoft.com/office/drawing/2014/main" id="{D9054883-D179-B3E6-C70E-E593D5477B8F}"/>
                </a:ext>
              </a:extLst>
            </p:cNvPr>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7" name="Google Shape;638;p54">
              <a:extLst>
                <a:ext uri="{FF2B5EF4-FFF2-40B4-BE49-F238E27FC236}">
                  <a16:creationId xmlns:a16="http://schemas.microsoft.com/office/drawing/2014/main" id="{A431ADE9-1C29-A9CD-18F0-9049A688DDCF}"/>
                </a:ext>
              </a:extLst>
            </p:cNvPr>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8" name="Google Shape;639;p54">
              <a:extLst>
                <a:ext uri="{FF2B5EF4-FFF2-40B4-BE49-F238E27FC236}">
                  <a16:creationId xmlns:a16="http://schemas.microsoft.com/office/drawing/2014/main" id="{79705489-4501-A707-F617-5F9ED1C4B5F3}"/>
                </a:ext>
              </a:extLst>
            </p:cNvPr>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9" name="Google Shape;640;p54">
              <a:extLst>
                <a:ext uri="{FF2B5EF4-FFF2-40B4-BE49-F238E27FC236}">
                  <a16:creationId xmlns:a16="http://schemas.microsoft.com/office/drawing/2014/main" id="{EC959191-2CFF-AFD8-EBB3-12BA4536BC9E}"/>
                </a:ext>
              </a:extLst>
            </p:cNvPr>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0" name="Google Shape;641;p54">
              <a:extLst>
                <a:ext uri="{FF2B5EF4-FFF2-40B4-BE49-F238E27FC236}">
                  <a16:creationId xmlns:a16="http://schemas.microsoft.com/office/drawing/2014/main" id="{0D2F9231-AD39-71BA-9418-E56B0A90FD00}"/>
                </a:ext>
              </a:extLst>
            </p:cNvPr>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1" name="Google Shape;642;p54">
              <a:extLst>
                <a:ext uri="{FF2B5EF4-FFF2-40B4-BE49-F238E27FC236}">
                  <a16:creationId xmlns:a16="http://schemas.microsoft.com/office/drawing/2014/main" id="{E80D5257-0B94-1956-24A8-D74D1AE41FC5}"/>
                </a:ext>
              </a:extLst>
            </p:cNvPr>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2" name="Google Shape;643;p54">
              <a:extLst>
                <a:ext uri="{FF2B5EF4-FFF2-40B4-BE49-F238E27FC236}">
                  <a16:creationId xmlns:a16="http://schemas.microsoft.com/office/drawing/2014/main" id="{F43BDB32-461F-816B-C049-12F2DF1DA7F5}"/>
                </a:ext>
              </a:extLst>
            </p:cNvPr>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3" name="Google Shape;644;p54">
              <a:extLst>
                <a:ext uri="{FF2B5EF4-FFF2-40B4-BE49-F238E27FC236}">
                  <a16:creationId xmlns:a16="http://schemas.microsoft.com/office/drawing/2014/main" id="{B6E0E6A9-B4B5-0EF2-B8CA-1622F6E172E6}"/>
                </a:ext>
              </a:extLst>
            </p:cNvPr>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4" name="Google Shape;645;p54">
              <a:extLst>
                <a:ext uri="{FF2B5EF4-FFF2-40B4-BE49-F238E27FC236}">
                  <a16:creationId xmlns:a16="http://schemas.microsoft.com/office/drawing/2014/main" id="{3921FCA0-2D1D-871B-C986-F47E7EFD9026}"/>
                </a:ext>
              </a:extLst>
            </p:cNvPr>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5" name="Google Shape;646;p54">
              <a:extLst>
                <a:ext uri="{FF2B5EF4-FFF2-40B4-BE49-F238E27FC236}">
                  <a16:creationId xmlns:a16="http://schemas.microsoft.com/office/drawing/2014/main" id="{80B962AE-B794-DF42-960E-73BD4F48988C}"/>
                </a:ext>
              </a:extLst>
            </p:cNvPr>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6" name="Google Shape;647;p54">
              <a:extLst>
                <a:ext uri="{FF2B5EF4-FFF2-40B4-BE49-F238E27FC236}">
                  <a16:creationId xmlns:a16="http://schemas.microsoft.com/office/drawing/2014/main" id="{8BF8D60F-CF04-DF73-14C1-6BE5340EF833}"/>
                </a:ext>
              </a:extLst>
            </p:cNvPr>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7" name="Google Shape;648;p54">
              <a:extLst>
                <a:ext uri="{FF2B5EF4-FFF2-40B4-BE49-F238E27FC236}">
                  <a16:creationId xmlns:a16="http://schemas.microsoft.com/office/drawing/2014/main" id="{3974F3B6-7211-C32E-F99C-96140F3431E6}"/>
                </a:ext>
              </a:extLst>
            </p:cNvPr>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8" name="Google Shape;649;p54">
              <a:extLst>
                <a:ext uri="{FF2B5EF4-FFF2-40B4-BE49-F238E27FC236}">
                  <a16:creationId xmlns:a16="http://schemas.microsoft.com/office/drawing/2014/main" id="{9FB18BA8-C840-D324-E624-29010302BED4}"/>
                </a:ext>
              </a:extLst>
            </p:cNvPr>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69" name="Google Shape;650;p54">
              <a:extLst>
                <a:ext uri="{FF2B5EF4-FFF2-40B4-BE49-F238E27FC236}">
                  <a16:creationId xmlns:a16="http://schemas.microsoft.com/office/drawing/2014/main" id="{504A1723-EC19-3543-C4B9-9F4E52C2FA90}"/>
                </a:ext>
              </a:extLst>
            </p:cNvPr>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70" name="Google Shape;651;p54">
              <a:extLst>
                <a:ext uri="{FF2B5EF4-FFF2-40B4-BE49-F238E27FC236}">
                  <a16:creationId xmlns:a16="http://schemas.microsoft.com/office/drawing/2014/main" id="{46347786-521B-0ED3-6602-2B8CB6A8A06A}"/>
                </a:ext>
              </a:extLst>
            </p:cNvPr>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71" name="Google Shape;652;p54">
              <a:extLst>
                <a:ext uri="{FF2B5EF4-FFF2-40B4-BE49-F238E27FC236}">
                  <a16:creationId xmlns:a16="http://schemas.microsoft.com/office/drawing/2014/main" id="{8F08AA5B-FCD3-07F4-2C07-8F608AD51091}"/>
                </a:ext>
              </a:extLst>
            </p:cNvPr>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grpSp>
      <p:grpSp>
        <p:nvGrpSpPr>
          <p:cNvPr id="272" name="Google Shape;653;p54">
            <a:extLst>
              <a:ext uri="{FF2B5EF4-FFF2-40B4-BE49-F238E27FC236}">
                <a16:creationId xmlns:a16="http://schemas.microsoft.com/office/drawing/2014/main" id="{26EFFDCF-5FD9-1C71-26C3-297846A1D252}"/>
              </a:ext>
            </a:extLst>
          </p:cNvPr>
          <p:cNvGrpSpPr/>
          <p:nvPr/>
        </p:nvGrpSpPr>
        <p:grpSpPr>
          <a:xfrm>
            <a:off x="10945377" y="5088835"/>
            <a:ext cx="992643" cy="1590370"/>
            <a:chOff x="31594325" y="12376475"/>
            <a:chExt cx="1114025" cy="2225925"/>
          </a:xfrm>
        </p:grpSpPr>
        <p:sp>
          <p:nvSpPr>
            <p:cNvPr id="273" name="Google Shape;654;p54">
              <a:extLst>
                <a:ext uri="{FF2B5EF4-FFF2-40B4-BE49-F238E27FC236}">
                  <a16:creationId xmlns:a16="http://schemas.microsoft.com/office/drawing/2014/main" id="{8BA2440C-97D4-9CF4-D506-1BA113B1CC45}"/>
                </a:ext>
              </a:extLst>
            </p:cNvPr>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74" name="Google Shape;655;p54">
              <a:extLst>
                <a:ext uri="{FF2B5EF4-FFF2-40B4-BE49-F238E27FC236}">
                  <a16:creationId xmlns:a16="http://schemas.microsoft.com/office/drawing/2014/main" id="{D816EBBF-48DB-99CB-909B-2E8359DABE76}"/>
                </a:ext>
              </a:extLst>
            </p:cNvPr>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75" name="Google Shape;656;p54">
              <a:extLst>
                <a:ext uri="{FF2B5EF4-FFF2-40B4-BE49-F238E27FC236}">
                  <a16:creationId xmlns:a16="http://schemas.microsoft.com/office/drawing/2014/main" id="{0D30F03B-2BE7-B6E7-BD89-AFFF9CB7634D}"/>
                </a:ext>
              </a:extLst>
            </p:cNvPr>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76" name="Google Shape;657;p54">
              <a:extLst>
                <a:ext uri="{FF2B5EF4-FFF2-40B4-BE49-F238E27FC236}">
                  <a16:creationId xmlns:a16="http://schemas.microsoft.com/office/drawing/2014/main" id="{ECF40D76-7E06-4A40-F96E-BF2282DF94A1}"/>
                </a:ext>
              </a:extLst>
            </p:cNvPr>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77" name="Google Shape;658;p54">
              <a:extLst>
                <a:ext uri="{FF2B5EF4-FFF2-40B4-BE49-F238E27FC236}">
                  <a16:creationId xmlns:a16="http://schemas.microsoft.com/office/drawing/2014/main" id="{FC03D14A-E2AE-4538-B9D8-7109475E3934}"/>
                </a:ext>
              </a:extLst>
            </p:cNvPr>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78" name="Google Shape;659;p54">
              <a:extLst>
                <a:ext uri="{FF2B5EF4-FFF2-40B4-BE49-F238E27FC236}">
                  <a16:creationId xmlns:a16="http://schemas.microsoft.com/office/drawing/2014/main" id="{8AA9B1EE-196D-72DC-1126-3F6AF8075E56}"/>
                </a:ext>
              </a:extLst>
            </p:cNvPr>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79" name="Google Shape;660;p54">
              <a:extLst>
                <a:ext uri="{FF2B5EF4-FFF2-40B4-BE49-F238E27FC236}">
                  <a16:creationId xmlns:a16="http://schemas.microsoft.com/office/drawing/2014/main" id="{A01EBF18-8944-A1A0-8C67-730A45ED8EE1}"/>
                </a:ext>
              </a:extLst>
            </p:cNvPr>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0" name="Google Shape;661;p54">
              <a:extLst>
                <a:ext uri="{FF2B5EF4-FFF2-40B4-BE49-F238E27FC236}">
                  <a16:creationId xmlns:a16="http://schemas.microsoft.com/office/drawing/2014/main" id="{3CA673FB-3D36-18D4-6F72-C653C72CE5F2}"/>
                </a:ext>
              </a:extLst>
            </p:cNvPr>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1" name="Google Shape;662;p54">
              <a:extLst>
                <a:ext uri="{FF2B5EF4-FFF2-40B4-BE49-F238E27FC236}">
                  <a16:creationId xmlns:a16="http://schemas.microsoft.com/office/drawing/2014/main" id="{25C4CE38-9D7C-1E8D-B796-CA3EC213F4AE}"/>
                </a:ext>
              </a:extLst>
            </p:cNvPr>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2" name="Google Shape;663;p54">
              <a:extLst>
                <a:ext uri="{FF2B5EF4-FFF2-40B4-BE49-F238E27FC236}">
                  <a16:creationId xmlns:a16="http://schemas.microsoft.com/office/drawing/2014/main" id="{45DC5124-FAE3-E4E8-3126-C47816950695}"/>
                </a:ext>
              </a:extLst>
            </p:cNvPr>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3" name="Google Shape;664;p54">
              <a:extLst>
                <a:ext uri="{FF2B5EF4-FFF2-40B4-BE49-F238E27FC236}">
                  <a16:creationId xmlns:a16="http://schemas.microsoft.com/office/drawing/2014/main" id="{9D15A9AF-97DE-CBD5-1543-F389D699DFF7}"/>
                </a:ext>
              </a:extLst>
            </p:cNvPr>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4" name="Google Shape;665;p54">
              <a:extLst>
                <a:ext uri="{FF2B5EF4-FFF2-40B4-BE49-F238E27FC236}">
                  <a16:creationId xmlns:a16="http://schemas.microsoft.com/office/drawing/2014/main" id="{86DE5C30-8D2E-4A71-53E9-54ADDE891ABB}"/>
                </a:ext>
              </a:extLst>
            </p:cNvPr>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5" name="Google Shape;666;p54">
              <a:extLst>
                <a:ext uri="{FF2B5EF4-FFF2-40B4-BE49-F238E27FC236}">
                  <a16:creationId xmlns:a16="http://schemas.microsoft.com/office/drawing/2014/main" id="{07FB99A8-ACEB-8789-0235-184412735AE2}"/>
                </a:ext>
              </a:extLst>
            </p:cNvPr>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6" name="Google Shape;667;p54">
              <a:extLst>
                <a:ext uri="{FF2B5EF4-FFF2-40B4-BE49-F238E27FC236}">
                  <a16:creationId xmlns:a16="http://schemas.microsoft.com/office/drawing/2014/main" id="{C059EA41-381F-A5E9-E29B-5EF266D894BA}"/>
                </a:ext>
              </a:extLst>
            </p:cNvPr>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7" name="Google Shape;668;p54">
              <a:extLst>
                <a:ext uri="{FF2B5EF4-FFF2-40B4-BE49-F238E27FC236}">
                  <a16:creationId xmlns:a16="http://schemas.microsoft.com/office/drawing/2014/main" id="{1E704AB7-58D6-667F-947C-81823BDF8FE3}"/>
                </a:ext>
              </a:extLst>
            </p:cNvPr>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8" name="Google Shape;669;p54">
              <a:extLst>
                <a:ext uri="{FF2B5EF4-FFF2-40B4-BE49-F238E27FC236}">
                  <a16:creationId xmlns:a16="http://schemas.microsoft.com/office/drawing/2014/main" id="{8BD22B95-1448-FCB4-F4A7-F9B06E37D9FD}"/>
                </a:ext>
              </a:extLst>
            </p:cNvPr>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89" name="Google Shape;670;p54">
              <a:extLst>
                <a:ext uri="{FF2B5EF4-FFF2-40B4-BE49-F238E27FC236}">
                  <a16:creationId xmlns:a16="http://schemas.microsoft.com/office/drawing/2014/main" id="{47BA489E-B043-C9E5-6128-B9E0A80C0107}"/>
                </a:ext>
              </a:extLst>
            </p:cNvPr>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0" name="Google Shape;671;p54">
              <a:extLst>
                <a:ext uri="{FF2B5EF4-FFF2-40B4-BE49-F238E27FC236}">
                  <a16:creationId xmlns:a16="http://schemas.microsoft.com/office/drawing/2014/main" id="{70C1166F-4DC1-6A30-F8EA-1492AD344A46}"/>
                </a:ext>
              </a:extLst>
            </p:cNvPr>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1" name="Google Shape;672;p54">
              <a:extLst>
                <a:ext uri="{FF2B5EF4-FFF2-40B4-BE49-F238E27FC236}">
                  <a16:creationId xmlns:a16="http://schemas.microsoft.com/office/drawing/2014/main" id="{2FE659C5-96EC-8B67-8E95-7DF7636AC946}"/>
                </a:ext>
              </a:extLst>
            </p:cNvPr>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2" name="Google Shape;673;p54">
              <a:extLst>
                <a:ext uri="{FF2B5EF4-FFF2-40B4-BE49-F238E27FC236}">
                  <a16:creationId xmlns:a16="http://schemas.microsoft.com/office/drawing/2014/main" id="{0466F794-5AC1-EB6E-C0FB-28A0433D09BB}"/>
                </a:ext>
              </a:extLst>
            </p:cNvPr>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3" name="Google Shape;674;p54">
              <a:extLst>
                <a:ext uri="{FF2B5EF4-FFF2-40B4-BE49-F238E27FC236}">
                  <a16:creationId xmlns:a16="http://schemas.microsoft.com/office/drawing/2014/main" id="{061AC757-C415-B984-F2F9-B8CACB0B7BE4}"/>
                </a:ext>
              </a:extLst>
            </p:cNvPr>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4" name="Google Shape;675;p54">
              <a:extLst>
                <a:ext uri="{FF2B5EF4-FFF2-40B4-BE49-F238E27FC236}">
                  <a16:creationId xmlns:a16="http://schemas.microsoft.com/office/drawing/2014/main" id="{D819907E-3526-CCE3-2ED2-39F0058DF1D2}"/>
                </a:ext>
              </a:extLst>
            </p:cNvPr>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5" name="Google Shape;676;p54">
              <a:extLst>
                <a:ext uri="{FF2B5EF4-FFF2-40B4-BE49-F238E27FC236}">
                  <a16:creationId xmlns:a16="http://schemas.microsoft.com/office/drawing/2014/main" id="{ABF071DF-35E8-2614-950C-6B970B9CB026}"/>
                </a:ext>
              </a:extLst>
            </p:cNvPr>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6" name="Google Shape;677;p54">
              <a:extLst>
                <a:ext uri="{FF2B5EF4-FFF2-40B4-BE49-F238E27FC236}">
                  <a16:creationId xmlns:a16="http://schemas.microsoft.com/office/drawing/2014/main" id="{A05ACF8D-0AA4-6ADA-756C-8B0054F86652}"/>
                </a:ext>
              </a:extLst>
            </p:cNvPr>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7" name="Google Shape;678;p54">
              <a:extLst>
                <a:ext uri="{FF2B5EF4-FFF2-40B4-BE49-F238E27FC236}">
                  <a16:creationId xmlns:a16="http://schemas.microsoft.com/office/drawing/2014/main" id="{D30B9994-5371-51A6-4613-36BEA91A2341}"/>
                </a:ext>
              </a:extLst>
            </p:cNvPr>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8" name="Google Shape;679;p54">
              <a:extLst>
                <a:ext uri="{FF2B5EF4-FFF2-40B4-BE49-F238E27FC236}">
                  <a16:creationId xmlns:a16="http://schemas.microsoft.com/office/drawing/2014/main" id="{9FB223FB-245E-9AA2-251A-5AEFBA9F8D81}"/>
                </a:ext>
              </a:extLst>
            </p:cNvPr>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99" name="Google Shape;680;p54">
              <a:extLst>
                <a:ext uri="{FF2B5EF4-FFF2-40B4-BE49-F238E27FC236}">
                  <a16:creationId xmlns:a16="http://schemas.microsoft.com/office/drawing/2014/main" id="{6465559C-A2CC-72F3-1ED7-3634BF3FC842}"/>
                </a:ext>
              </a:extLst>
            </p:cNvPr>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0" name="Google Shape;681;p54">
              <a:extLst>
                <a:ext uri="{FF2B5EF4-FFF2-40B4-BE49-F238E27FC236}">
                  <a16:creationId xmlns:a16="http://schemas.microsoft.com/office/drawing/2014/main" id="{7C2C703B-2A33-48D7-7C54-71A8D185A487}"/>
                </a:ext>
              </a:extLst>
            </p:cNvPr>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1" name="Google Shape;682;p54">
              <a:extLst>
                <a:ext uri="{FF2B5EF4-FFF2-40B4-BE49-F238E27FC236}">
                  <a16:creationId xmlns:a16="http://schemas.microsoft.com/office/drawing/2014/main" id="{E6275114-022B-022A-7C6D-7CA08BC3E155}"/>
                </a:ext>
              </a:extLst>
            </p:cNvPr>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2" name="Google Shape;683;p54">
              <a:extLst>
                <a:ext uri="{FF2B5EF4-FFF2-40B4-BE49-F238E27FC236}">
                  <a16:creationId xmlns:a16="http://schemas.microsoft.com/office/drawing/2014/main" id="{725A383E-66B1-2203-BC0E-193203CFE2BB}"/>
                </a:ext>
              </a:extLst>
            </p:cNvPr>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3" name="Google Shape;684;p54">
              <a:extLst>
                <a:ext uri="{FF2B5EF4-FFF2-40B4-BE49-F238E27FC236}">
                  <a16:creationId xmlns:a16="http://schemas.microsoft.com/office/drawing/2014/main" id="{02E578E3-90C5-5047-6B3D-74E12C0E3A81}"/>
                </a:ext>
              </a:extLst>
            </p:cNvPr>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4" name="Google Shape;685;p54">
              <a:extLst>
                <a:ext uri="{FF2B5EF4-FFF2-40B4-BE49-F238E27FC236}">
                  <a16:creationId xmlns:a16="http://schemas.microsoft.com/office/drawing/2014/main" id="{C07DDE4E-BA0E-01F4-705E-4D5DCB763C60}"/>
                </a:ext>
              </a:extLst>
            </p:cNvPr>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5" name="Google Shape;686;p54">
              <a:extLst>
                <a:ext uri="{FF2B5EF4-FFF2-40B4-BE49-F238E27FC236}">
                  <a16:creationId xmlns:a16="http://schemas.microsoft.com/office/drawing/2014/main" id="{112D4990-FDBD-BCB6-3FB4-D9E8BB0234D1}"/>
                </a:ext>
              </a:extLst>
            </p:cNvPr>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6" name="Google Shape;687;p54">
              <a:extLst>
                <a:ext uri="{FF2B5EF4-FFF2-40B4-BE49-F238E27FC236}">
                  <a16:creationId xmlns:a16="http://schemas.microsoft.com/office/drawing/2014/main" id="{04AC3F46-A3D9-D109-E093-E6BAFD903528}"/>
                </a:ext>
              </a:extLst>
            </p:cNvPr>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7" name="Google Shape;688;p54">
              <a:extLst>
                <a:ext uri="{FF2B5EF4-FFF2-40B4-BE49-F238E27FC236}">
                  <a16:creationId xmlns:a16="http://schemas.microsoft.com/office/drawing/2014/main" id="{3A2B2907-A10E-09E8-DE48-9A6C2360BD90}"/>
                </a:ext>
              </a:extLst>
            </p:cNvPr>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8" name="Google Shape;689;p54">
              <a:extLst>
                <a:ext uri="{FF2B5EF4-FFF2-40B4-BE49-F238E27FC236}">
                  <a16:creationId xmlns:a16="http://schemas.microsoft.com/office/drawing/2014/main" id="{CB3D0A51-13CB-F271-B857-EEBC2040AA31}"/>
                </a:ext>
              </a:extLst>
            </p:cNvPr>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09" name="Google Shape;690;p54">
              <a:extLst>
                <a:ext uri="{FF2B5EF4-FFF2-40B4-BE49-F238E27FC236}">
                  <a16:creationId xmlns:a16="http://schemas.microsoft.com/office/drawing/2014/main" id="{4C2F42D8-8828-9639-1289-C9865D412DA3}"/>
                </a:ext>
              </a:extLst>
            </p:cNvPr>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0" name="Google Shape;691;p54">
              <a:extLst>
                <a:ext uri="{FF2B5EF4-FFF2-40B4-BE49-F238E27FC236}">
                  <a16:creationId xmlns:a16="http://schemas.microsoft.com/office/drawing/2014/main" id="{0D39C70E-3C24-285E-EB16-7BC8ABE51C52}"/>
                </a:ext>
              </a:extLst>
            </p:cNvPr>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1" name="Google Shape;692;p54">
              <a:extLst>
                <a:ext uri="{FF2B5EF4-FFF2-40B4-BE49-F238E27FC236}">
                  <a16:creationId xmlns:a16="http://schemas.microsoft.com/office/drawing/2014/main" id="{2A0602D6-6C8A-6633-FF18-A95C27E71C0C}"/>
                </a:ext>
              </a:extLst>
            </p:cNvPr>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2" name="Google Shape;693;p54">
              <a:extLst>
                <a:ext uri="{FF2B5EF4-FFF2-40B4-BE49-F238E27FC236}">
                  <a16:creationId xmlns:a16="http://schemas.microsoft.com/office/drawing/2014/main" id="{98DDB725-5749-BE4D-A5FF-EAFAAB3D7419}"/>
                </a:ext>
              </a:extLst>
            </p:cNvPr>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3" name="Google Shape;694;p54">
              <a:extLst>
                <a:ext uri="{FF2B5EF4-FFF2-40B4-BE49-F238E27FC236}">
                  <a16:creationId xmlns:a16="http://schemas.microsoft.com/office/drawing/2014/main" id="{70805C65-BBDC-C41C-D783-41BF527FAAEB}"/>
                </a:ext>
              </a:extLst>
            </p:cNvPr>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4" name="Google Shape;695;p54">
              <a:extLst>
                <a:ext uri="{FF2B5EF4-FFF2-40B4-BE49-F238E27FC236}">
                  <a16:creationId xmlns:a16="http://schemas.microsoft.com/office/drawing/2014/main" id="{8DD4FB60-910D-0D2E-93FD-5FD7C60762A3}"/>
                </a:ext>
              </a:extLst>
            </p:cNvPr>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5" name="Google Shape;696;p54">
              <a:extLst>
                <a:ext uri="{FF2B5EF4-FFF2-40B4-BE49-F238E27FC236}">
                  <a16:creationId xmlns:a16="http://schemas.microsoft.com/office/drawing/2014/main" id="{4CAB5CD4-ACF4-261C-6D3A-9F77D89DF227}"/>
                </a:ext>
              </a:extLst>
            </p:cNvPr>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6" name="Google Shape;697;p54">
              <a:extLst>
                <a:ext uri="{FF2B5EF4-FFF2-40B4-BE49-F238E27FC236}">
                  <a16:creationId xmlns:a16="http://schemas.microsoft.com/office/drawing/2014/main" id="{6678D2B4-CFEF-C381-CCAA-61F1F2CBED98}"/>
                </a:ext>
              </a:extLst>
            </p:cNvPr>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7" name="Google Shape;698;p54">
              <a:extLst>
                <a:ext uri="{FF2B5EF4-FFF2-40B4-BE49-F238E27FC236}">
                  <a16:creationId xmlns:a16="http://schemas.microsoft.com/office/drawing/2014/main" id="{507B3EFD-745D-DF8D-9B84-9BB6C568CFB0}"/>
                </a:ext>
              </a:extLst>
            </p:cNvPr>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8" name="Google Shape;699;p54">
              <a:extLst>
                <a:ext uri="{FF2B5EF4-FFF2-40B4-BE49-F238E27FC236}">
                  <a16:creationId xmlns:a16="http://schemas.microsoft.com/office/drawing/2014/main" id="{B1F22029-DBC2-7615-A6AC-0C4F6C349D7C}"/>
                </a:ext>
              </a:extLst>
            </p:cNvPr>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19" name="Google Shape;700;p54">
              <a:extLst>
                <a:ext uri="{FF2B5EF4-FFF2-40B4-BE49-F238E27FC236}">
                  <a16:creationId xmlns:a16="http://schemas.microsoft.com/office/drawing/2014/main" id="{C1792A5B-F9AF-E350-9E17-5A6103ADB046}"/>
                </a:ext>
              </a:extLst>
            </p:cNvPr>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20" name="Google Shape;701;p54">
              <a:extLst>
                <a:ext uri="{FF2B5EF4-FFF2-40B4-BE49-F238E27FC236}">
                  <a16:creationId xmlns:a16="http://schemas.microsoft.com/office/drawing/2014/main" id="{80963E6B-5508-09A5-0665-EDFE7CB37661}"/>
                </a:ext>
              </a:extLst>
            </p:cNvPr>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21" name="Google Shape;702;p54">
              <a:extLst>
                <a:ext uri="{FF2B5EF4-FFF2-40B4-BE49-F238E27FC236}">
                  <a16:creationId xmlns:a16="http://schemas.microsoft.com/office/drawing/2014/main" id="{65137872-3055-4941-D5C8-44DB9FEE1F42}"/>
                </a:ext>
              </a:extLst>
            </p:cNvPr>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22" name="Google Shape;703;p54">
              <a:extLst>
                <a:ext uri="{FF2B5EF4-FFF2-40B4-BE49-F238E27FC236}">
                  <a16:creationId xmlns:a16="http://schemas.microsoft.com/office/drawing/2014/main" id="{18C63590-FD3A-395A-3DB0-66C80322A3FD}"/>
                </a:ext>
              </a:extLst>
            </p:cNvPr>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23" name="Google Shape;704;p54">
              <a:extLst>
                <a:ext uri="{FF2B5EF4-FFF2-40B4-BE49-F238E27FC236}">
                  <a16:creationId xmlns:a16="http://schemas.microsoft.com/office/drawing/2014/main" id="{5701B561-6899-E741-0177-C36DFE147B60}"/>
                </a:ext>
              </a:extLst>
            </p:cNvPr>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24" name="Google Shape;705;p54">
              <a:extLst>
                <a:ext uri="{FF2B5EF4-FFF2-40B4-BE49-F238E27FC236}">
                  <a16:creationId xmlns:a16="http://schemas.microsoft.com/office/drawing/2014/main" id="{D7177506-FAED-1575-CAAB-0C41574F8964}"/>
                </a:ext>
              </a:extLst>
            </p:cNvPr>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25" name="Google Shape;706;p54">
              <a:extLst>
                <a:ext uri="{FF2B5EF4-FFF2-40B4-BE49-F238E27FC236}">
                  <a16:creationId xmlns:a16="http://schemas.microsoft.com/office/drawing/2014/main" id="{077D08B7-2BAA-E008-9118-C0C2749A8095}"/>
                </a:ext>
              </a:extLst>
            </p:cNvPr>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26" name="Google Shape;707;p54">
              <a:extLst>
                <a:ext uri="{FF2B5EF4-FFF2-40B4-BE49-F238E27FC236}">
                  <a16:creationId xmlns:a16="http://schemas.microsoft.com/office/drawing/2014/main" id="{110A7817-A80F-D4D3-81C6-48691BEC1480}"/>
                </a:ext>
              </a:extLst>
            </p:cNvPr>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327" name="Google Shape;708;p54">
              <a:extLst>
                <a:ext uri="{FF2B5EF4-FFF2-40B4-BE49-F238E27FC236}">
                  <a16:creationId xmlns:a16="http://schemas.microsoft.com/office/drawing/2014/main" id="{2805B8AA-DAD0-52C8-9C8D-F2C2EA886B5B}"/>
                </a:ext>
              </a:extLst>
            </p:cNvPr>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grpSp>
      <p:sp>
        <p:nvSpPr>
          <p:cNvPr id="328" name="Google Shape;2914;p86">
            <a:extLst>
              <a:ext uri="{FF2B5EF4-FFF2-40B4-BE49-F238E27FC236}">
                <a16:creationId xmlns:a16="http://schemas.microsoft.com/office/drawing/2014/main" id="{044ADC5D-6533-A7CC-9371-F7B668852175}"/>
              </a:ext>
            </a:extLst>
          </p:cNvPr>
          <p:cNvSpPr/>
          <p:nvPr/>
        </p:nvSpPr>
        <p:spPr>
          <a:xfrm>
            <a:off x="10188621" y="25699"/>
            <a:ext cx="2199685" cy="1129379"/>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rgbClr val="98DA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mn-ea"/>
              <a:cs typeface="Arial"/>
              <a:sym typeface="Arial"/>
            </a:endParaRPr>
          </a:p>
        </p:txBody>
      </p:sp>
    </p:spTree>
    <p:extLst>
      <p:ext uri="{BB962C8B-B14F-4D97-AF65-F5344CB8AC3E}">
        <p14:creationId xmlns:p14="http://schemas.microsoft.com/office/powerpoint/2010/main" val="1436825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EC7CB-C422-821E-3F61-B6672609FE41}"/>
              </a:ext>
            </a:extLst>
          </p:cNvPr>
          <p:cNvSpPr>
            <a:spLocks noGrp="1"/>
          </p:cNvSpPr>
          <p:nvPr>
            <p:ph type="ctrTitle"/>
          </p:nvPr>
        </p:nvSpPr>
        <p:spPr/>
        <p:txBody>
          <a:bodyPr/>
          <a:lstStyle/>
          <a:p>
            <a:endParaRPr lang="en-VN"/>
          </a:p>
        </p:txBody>
      </p:sp>
      <p:sp>
        <p:nvSpPr>
          <p:cNvPr id="3" name="Subtitle 2">
            <a:extLst>
              <a:ext uri="{FF2B5EF4-FFF2-40B4-BE49-F238E27FC236}">
                <a16:creationId xmlns:a16="http://schemas.microsoft.com/office/drawing/2014/main" id="{1CAB0ADE-2786-38AA-EEFE-50A4CB610624}"/>
              </a:ext>
            </a:extLst>
          </p:cNvPr>
          <p:cNvSpPr>
            <a:spLocks noGrp="1"/>
          </p:cNvSpPr>
          <p:nvPr>
            <p:ph type="subTitle" idx="1"/>
          </p:nvPr>
        </p:nvSpPr>
        <p:spPr/>
        <p:txBody>
          <a:bodyPr/>
          <a:lstStyle/>
          <a:p>
            <a:endParaRPr lang="en-VN"/>
          </a:p>
        </p:txBody>
      </p:sp>
      <p:pic>
        <p:nvPicPr>
          <p:cNvPr id="7" name="Picture 6">
            <a:extLst>
              <a:ext uri="{FF2B5EF4-FFF2-40B4-BE49-F238E27FC236}">
                <a16:creationId xmlns:a16="http://schemas.microsoft.com/office/drawing/2014/main" id="{B381A46B-B3B9-85AF-964E-903A270A686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83138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D2F45-285B-83CD-37C1-3FFEA87FB9EA}"/>
              </a:ext>
            </a:extLst>
          </p:cNvPr>
          <p:cNvSpPr>
            <a:spLocks noGrp="1"/>
          </p:cNvSpPr>
          <p:nvPr>
            <p:ph type="title"/>
          </p:nvPr>
        </p:nvSpPr>
        <p:spPr/>
        <p:txBody>
          <a:bodyPr/>
          <a:lstStyle/>
          <a:p>
            <a:endParaRPr lang="en-VN"/>
          </a:p>
        </p:txBody>
      </p:sp>
      <p:pic>
        <p:nvPicPr>
          <p:cNvPr id="5" name="Content Placeholder 4">
            <a:extLst>
              <a:ext uri="{FF2B5EF4-FFF2-40B4-BE49-F238E27FC236}">
                <a16:creationId xmlns:a16="http://schemas.microsoft.com/office/drawing/2014/main" id="{396BC9F2-F0A0-5A49-7A52-937769CE1562}"/>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1220706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19B50-CEE5-9ACE-122A-A6CB4615FB27}"/>
              </a:ext>
            </a:extLst>
          </p:cNvPr>
          <p:cNvSpPr>
            <a:spLocks noGrp="1"/>
          </p:cNvSpPr>
          <p:nvPr>
            <p:ph type="title"/>
          </p:nvPr>
        </p:nvSpPr>
        <p:spPr/>
        <p:txBody>
          <a:bodyPr/>
          <a:lstStyle/>
          <a:p>
            <a:endParaRPr lang="en-VN"/>
          </a:p>
        </p:txBody>
      </p:sp>
      <p:pic>
        <p:nvPicPr>
          <p:cNvPr id="5" name="Content Placeholder 4">
            <a:extLst>
              <a:ext uri="{FF2B5EF4-FFF2-40B4-BE49-F238E27FC236}">
                <a16:creationId xmlns:a16="http://schemas.microsoft.com/office/drawing/2014/main" id="{673F41C8-B17A-8EA9-F0E7-40735CCBECCE}"/>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2791195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869B7-AC1F-6FA9-FE39-105134FEF2E7}"/>
              </a:ext>
            </a:extLst>
          </p:cNvPr>
          <p:cNvSpPr>
            <a:spLocks noGrp="1"/>
          </p:cNvSpPr>
          <p:nvPr>
            <p:ph type="title"/>
          </p:nvPr>
        </p:nvSpPr>
        <p:spPr/>
        <p:txBody>
          <a:bodyPr/>
          <a:lstStyle/>
          <a:p>
            <a:endParaRPr lang="en-VN"/>
          </a:p>
        </p:txBody>
      </p:sp>
      <p:pic>
        <p:nvPicPr>
          <p:cNvPr id="5" name="Content Placeholder 4">
            <a:extLst>
              <a:ext uri="{FF2B5EF4-FFF2-40B4-BE49-F238E27FC236}">
                <a16:creationId xmlns:a16="http://schemas.microsoft.com/office/drawing/2014/main" id="{4F87E320-E5FB-B8E8-7123-8F0FF348FA36}"/>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19987606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TotalTime>
  <Words>18</Words>
  <Application>Microsoft Office PowerPoint</Application>
  <PresentationFormat>Widescreen</PresentationFormat>
  <Paragraphs>5</Paragraphs>
  <Slides>13</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Coming Soon</vt:lpstr>
      <vt:lpstr>Times New Roman</vt:lpstr>
      <vt:lpstr>Office Theme</vt:lpstr>
      <vt:lpstr>YÊU CẦU:   Giới thiệu về một địa điểm tham quan, du lịch mà em biết. </vt:lpstr>
      <vt:lpstr>YÊU CẦU:   Giới thiệu về một địa điểm tham quan, du lịch mà em biết. </vt:lpstr>
      <vt:lpstr>1. Chuẩn bị  </vt:lpstr>
      <vt:lpstr>2. Trình bày và  trao đổi góp ý </vt:lpstr>
      <vt:lpstr>TIÊU CHÍ:  I. NỘI DUNG  1. Tên địa điểm tham quan, du lịch  2. Vị trí địa lí  3. Thiên nhiên, khí hậu  4. Công trình kiến trúc  5. Con người…. II. CÁCH GIỚI THIỆU  Ngôn ngữ, cử chỉ, điệu bộ II. CÁC PHƯƠNG TIỆN HỖ TRỢ  Tranh ảnh, máy tính…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Admin</cp:lastModifiedBy>
  <cp:revision>21</cp:revision>
  <dcterms:created xsi:type="dcterms:W3CDTF">2025-03-03T16:59:28Z</dcterms:created>
  <dcterms:modified xsi:type="dcterms:W3CDTF">2025-03-13T02:29:41Z</dcterms:modified>
</cp:coreProperties>
</file>