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4411" r:id="rId3"/>
    <p:sldId id="257" r:id="rId4"/>
    <p:sldId id="4418" r:id="rId5"/>
    <p:sldId id="4416" r:id="rId6"/>
    <p:sldId id="332" r:id="rId7"/>
    <p:sldId id="4417" r:id="rId8"/>
    <p:sldId id="4419" r:id="rId9"/>
    <p:sldId id="333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80144-4CB7-45CA-90E9-76DE0D22C8F2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8694D-F010-4ED8-A115-41648FEEA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7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5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771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99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261078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267864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83441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29676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81915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369527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097191488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515939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826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3259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08288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795954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085572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1095627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8746777"/>
      </p:ext>
    </p:extLst>
  </p:cSld>
  <p:clrMapOvr>
    <a:masterClrMapping/>
  </p:clrMapOvr>
  <p:transition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8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91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3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65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5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76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5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08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7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1D22AF88-AE79-7A27-7450-88D46356B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65" y="-268880"/>
            <a:ext cx="2342158" cy="2342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7148D-7A4E-32A7-45C3-F073951E5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-44831"/>
            <a:ext cx="9139463" cy="6902831"/>
          </a:xfrm>
          <a:prstGeom prst="rect">
            <a:avLst/>
          </a:prstGeom>
        </p:spPr>
      </p:pic>
      <p:pic>
        <p:nvPicPr>
          <p:cNvPr id="13" name="图片 2" descr="763c1674daee8b8daecedbe0c84ba00a">
            <a:extLst>
              <a:ext uri="{FF2B5EF4-FFF2-40B4-BE49-F238E27FC236}">
                <a16:creationId xmlns:a16="http://schemas.microsoft.com/office/drawing/2014/main" id="{1C0CD915-BCC2-B7C2-E28B-EDE88A769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2559" y="4062560"/>
            <a:ext cx="2958000" cy="2958000"/>
          </a:xfrm>
          <a:prstGeom prst="rect">
            <a:avLst/>
          </a:prstGeom>
        </p:spPr>
      </p:pic>
      <p:pic>
        <p:nvPicPr>
          <p:cNvPr id="12" name="Picture 11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763E7E0-F3C7-9A42-1AB0-6D7DEC4D21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0" y="80747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21065"/>
            <a:ext cx="1732700" cy="1732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96" y="4832246"/>
            <a:ext cx="12190990" cy="2025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E87582-978F-10AC-F1BD-891AF104A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662" y="-89974"/>
            <a:ext cx="3731075" cy="13229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F9ABA3-D5EB-94F2-BD63-FA886CEE2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054" y="985721"/>
            <a:ext cx="5285690" cy="1603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4FEA1B-48F9-CB37-C651-32B9F59299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287" y="1942464"/>
            <a:ext cx="7212193" cy="2676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7B1C6E-4994-D332-8696-0386E96447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2054" y="3995151"/>
            <a:ext cx="5450296" cy="16094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695287" cy="1257300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D6552C49-DA77-5EF3-0DE2-256066B53B29}"/>
              </a:ext>
            </a:extLst>
          </p:cNvPr>
          <p:cNvSpPr/>
          <p:nvPr/>
        </p:nvSpPr>
        <p:spPr>
          <a:xfrm>
            <a:off x="390526" y="278307"/>
            <a:ext cx="11391900" cy="6322518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312D7F-555A-8494-2488-446E4C3FD0B3}"/>
              </a:ext>
            </a:extLst>
          </p:cNvPr>
          <p:cNvSpPr txBox="1"/>
          <p:nvPr/>
        </p:nvSpPr>
        <p:spPr>
          <a:xfrm>
            <a:off x="914400" y="552450"/>
            <a:ext cx="106489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 luận của Sơ-lốc Hôm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(1) Sơ-lốc Hôm và bác sĩ Oát-xơn đi cắm trại.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(2) Hai người nằm ngủ trong một chiếc lều.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(3) Gần sáng, Sơ-lốc Hôm lay bạn dậy và hỏi: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− (4) Oát-xơn, nhìn xem,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thấy cái gì?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(5)   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(6) Theo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(7)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(8)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(9)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cắp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         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(Theo Truyện cười đó đây)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BCE036DE-ED45-D1ED-6F6B-546B842585CA}"/>
              </a:ext>
            </a:extLst>
          </p:cNvPr>
          <p:cNvSpPr/>
          <p:nvPr/>
        </p:nvSpPr>
        <p:spPr>
          <a:xfrm>
            <a:off x="7566623" y="3131883"/>
            <a:ext cx="624877" cy="4278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: Rounded Corners 1025">
            <a:extLst>
              <a:ext uri="{FF2B5EF4-FFF2-40B4-BE49-F238E27FC236}">
                <a16:creationId xmlns:a16="http://schemas.microsoft.com/office/drawing/2014/main" id="{E13D8C8A-6F67-2FBD-E87F-7DFCAC54A002}"/>
              </a:ext>
            </a:extLst>
          </p:cNvPr>
          <p:cNvSpPr/>
          <p:nvPr/>
        </p:nvSpPr>
        <p:spPr>
          <a:xfrm>
            <a:off x="8309573" y="3103308"/>
            <a:ext cx="624877" cy="4278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75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7" y="1760970"/>
            <a:ext cx="11850254" cy="4351338"/>
          </a:xfrm>
        </p:spPr>
        <p:txBody>
          <a:bodyPr/>
          <a:lstStyle/>
          <a:p>
            <a:pPr marL="914400" indent="-914400">
              <a:buAutoNum type="arabicPeriod"/>
            </a:pPr>
            <a:r>
              <a:rPr lang="vi-VN" sz="4800" dirty="0" smtClean="0">
                <a:latin typeface="+mj-lt"/>
              </a:rPr>
              <a:t>Xác </a:t>
            </a:r>
            <a:r>
              <a:rPr lang="vi-VN" sz="4800" dirty="0">
                <a:latin typeface="+mj-lt"/>
              </a:rPr>
              <a:t>định </a:t>
            </a:r>
            <a:r>
              <a:rPr lang="vi-VN" sz="4800" dirty="0" smtClean="0">
                <a:latin typeface="+mj-lt"/>
              </a:rPr>
              <a:t>từ</a:t>
            </a:r>
            <a:r>
              <a:rPr lang="en-US" sz="4800" dirty="0" smtClean="0">
                <a:latin typeface="+mj-lt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4800" dirty="0" smtClean="0">
                <a:latin typeface="+mj-lt"/>
              </a:rPr>
              <a:t> </a:t>
            </a:r>
            <a:r>
              <a:rPr lang="vi-VN" sz="4800" dirty="0">
                <a:latin typeface="+mj-lt"/>
              </a:rPr>
              <a:t>được lặp lại trong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800" dirty="0" smtClean="0">
                <a:latin typeface="+mj-lt"/>
              </a:rPr>
              <a:t>2</a:t>
            </a:r>
            <a:r>
              <a:rPr lang="vi-VN" sz="4800" dirty="0">
                <a:latin typeface="+mj-lt"/>
              </a:rPr>
              <a:t>. Tìm đại từ để thay thế cho từ lặp lại</a:t>
            </a:r>
            <a:endParaRPr lang="en-US" sz="4800" dirty="0">
              <a:latin typeface="+mj-lt"/>
            </a:endParaRPr>
          </a:p>
          <a:p>
            <a:pPr marL="0" indent="0">
              <a:buNone/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695287" cy="1257300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D6552C49-DA77-5EF3-0DE2-256066B53B29}"/>
              </a:ext>
            </a:extLst>
          </p:cNvPr>
          <p:cNvSpPr/>
          <p:nvPr/>
        </p:nvSpPr>
        <p:spPr>
          <a:xfrm>
            <a:off x="-170916" y="-262693"/>
            <a:ext cx="11929928" cy="7120693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BC42C7-6E23-74EF-385C-981EF02C42EE}"/>
              </a:ext>
            </a:extLst>
          </p:cNvPr>
          <p:cNvSpPr txBox="1"/>
          <p:nvPr/>
        </p:nvSpPr>
        <p:spPr>
          <a:xfrm>
            <a:off x="179462" y="0"/>
            <a:ext cx="1146845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Thành tặng tôi một quyển truyện tranh. Việc </a:t>
            </a:r>
            <a:r>
              <a:rPr lang="en-US" sz="4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tôi rất xúc động.</a:t>
            </a:r>
          </a:p>
          <a:p>
            <a:pPr lvl="0" algn="just">
              <a:lnSpc>
                <a:spcPct val="150000"/>
              </a:lnSpc>
            </a:pPr>
            <a:r>
              <a:rPr lang="vi-VN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Thanh nhìn ra cái khung cửa mở rộng. Ngoài </a:t>
            </a:r>
            <a:r>
              <a:rPr lang="en-US" sz="4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một khu vườn xanh mát.</a:t>
            </a:r>
          </a:p>
          <a:p>
            <a:pPr algn="just">
              <a:lnSpc>
                <a:spcPct val="150000"/>
              </a:lnSpc>
            </a:pPr>
            <a:r>
              <a:rPr lang="vi-VN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Tôi thích xem phim hoạt hình. Chị tôi </a:t>
            </a:r>
            <a:r>
              <a:rPr lang="vi-VN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15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695287" cy="1257300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D6552C49-DA77-5EF3-0DE2-256066B53B29}"/>
              </a:ext>
            </a:extLst>
          </p:cNvPr>
          <p:cNvSpPr/>
          <p:nvPr/>
        </p:nvSpPr>
        <p:spPr>
          <a:xfrm>
            <a:off x="390526" y="278307"/>
            <a:ext cx="11391900" cy="6322518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312D7F-555A-8494-2488-446E4C3FD0B3}"/>
              </a:ext>
            </a:extLst>
          </p:cNvPr>
          <p:cNvSpPr txBox="1"/>
          <p:nvPr/>
        </p:nvSpPr>
        <p:spPr>
          <a:xfrm>
            <a:off x="914400" y="552450"/>
            <a:ext cx="106489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 luận của Sơ-lốc Hôm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(1) Sơ-lốc Hôm và bác sĩ Oát-xơn đi cắm trại.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(2) Hai người nằm ngủ trong một chiếc lều.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(3) Gần sáng, Sơ-lốc Hôm lay bạn dậy và hỏi: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− (4) Oát-xơn, nhìn xem,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thấy cái gì?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(5)   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(6) Theo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(7)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(8)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(9)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cắp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         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(Theo Truyện cười đó đây)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BCE036DE-ED45-D1ED-6F6B-546B842585CA}"/>
              </a:ext>
            </a:extLst>
          </p:cNvPr>
          <p:cNvSpPr/>
          <p:nvPr/>
        </p:nvSpPr>
        <p:spPr>
          <a:xfrm>
            <a:off x="7566623" y="3131883"/>
            <a:ext cx="624877" cy="4278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: Rounded Corners 1025">
            <a:extLst>
              <a:ext uri="{FF2B5EF4-FFF2-40B4-BE49-F238E27FC236}">
                <a16:creationId xmlns:a16="http://schemas.microsoft.com/office/drawing/2014/main" id="{E13D8C8A-6F67-2FBD-E87F-7DFCAC54A002}"/>
              </a:ext>
            </a:extLst>
          </p:cNvPr>
          <p:cNvSpPr/>
          <p:nvPr/>
        </p:nvSpPr>
        <p:spPr>
          <a:xfrm>
            <a:off x="8309573" y="3103308"/>
            <a:ext cx="624877" cy="4278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99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57" y="868496"/>
            <a:ext cx="11647918" cy="4351338"/>
          </a:xfrm>
        </p:spPr>
        <p:txBody>
          <a:bodyPr/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695287" cy="1257300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D6552C49-DA77-5EF3-0DE2-256066B53B29}"/>
              </a:ext>
            </a:extLst>
          </p:cNvPr>
          <p:cNvSpPr/>
          <p:nvPr/>
        </p:nvSpPr>
        <p:spPr>
          <a:xfrm>
            <a:off x="495300" y="278307"/>
            <a:ext cx="11185291" cy="6236793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7FB35A-C9C7-AAA7-0075-3EE10E129162}"/>
              </a:ext>
            </a:extLst>
          </p:cNvPr>
          <p:cNvGrpSpPr/>
          <p:nvPr/>
        </p:nvGrpSpPr>
        <p:grpSpPr>
          <a:xfrm>
            <a:off x="733425" y="141908"/>
            <a:ext cx="10848975" cy="1525941"/>
            <a:chOff x="2282628" y="141908"/>
            <a:chExt cx="7232847" cy="72486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84F4018B-EEAA-2B06-3DE8-1391D079D9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2628" y="141908"/>
              <a:ext cx="7232847" cy="724867"/>
              <a:chOff x="31755" y="-81945"/>
              <a:chExt cx="1844040" cy="2447955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9720F866-5FB7-A0AF-EA08-A798A4C0DDBE}"/>
                  </a:ext>
                </a:extLst>
              </p:cNvPr>
              <p:cNvSpPr/>
              <p:nvPr/>
            </p:nvSpPr>
            <p:spPr>
              <a:xfrm>
                <a:off x="115570" y="39370"/>
                <a:ext cx="1681480" cy="2326640"/>
              </a:xfrm>
              <a:custGeom>
                <a:avLst/>
                <a:gdLst/>
                <a:ahLst/>
                <a:cxnLst/>
                <a:rect l="l" t="t" r="r" b="b"/>
                <a:pathLst>
                  <a:path w="1681480" h="2326640">
                    <a:moveTo>
                      <a:pt x="1680210" y="2326640"/>
                    </a:moveTo>
                    <a:lnTo>
                      <a:pt x="0" y="2326640"/>
                    </a:lnTo>
                    <a:lnTo>
                      <a:pt x="0" y="0"/>
                    </a:lnTo>
                    <a:lnTo>
                      <a:pt x="1681480" y="0"/>
                    </a:lnTo>
                    <a:lnTo>
                      <a:pt x="1681480" y="2326640"/>
                    </a:lnTo>
                    <a:close/>
                  </a:path>
                </a:pathLst>
              </a:custGeom>
              <a:solidFill>
                <a:srgbClr val="FDE93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89885AC1-74DE-6138-33BC-778E4AA57139}"/>
                  </a:ext>
                </a:extLst>
              </p:cNvPr>
              <p:cNvSpPr/>
              <p:nvPr/>
            </p:nvSpPr>
            <p:spPr>
              <a:xfrm>
                <a:off x="31755" y="-81945"/>
                <a:ext cx="1844040" cy="2444750"/>
              </a:xfrm>
              <a:custGeom>
                <a:avLst/>
                <a:gdLst/>
                <a:ahLst/>
                <a:cxnLst/>
                <a:rect l="l" t="t" r="r" b="b"/>
                <a:pathLst>
                  <a:path w="1844040" h="2444750">
                    <a:moveTo>
                      <a:pt x="1844040" y="2444750"/>
                    </a:moveTo>
                    <a:lnTo>
                      <a:pt x="0" y="2444750"/>
                    </a:lnTo>
                    <a:lnTo>
                      <a:pt x="0" y="0"/>
                    </a:lnTo>
                    <a:lnTo>
                      <a:pt x="1844040" y="0"/>
                    </a:lnTo>
                    <a:lnTo>
                      <a:pt x="1844040" y="244475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47" r="-4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89B984-2F7B-2F20-D65C-70C5DB8594E9}"/>
                </a:ext>
              </a:extLst>
            </p:cNvPr>
            <p:cNvSpPr txBox="1"/>
            <p:nvPr/>
          </p:nvSpPr>
          <p:spPr>
            <a:xfrm>
              <a:off x="2970787" y="161925"/>
              <a:ext cx="6308132" cy="65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Đóng vai bác sĩ Oát-xơn trong câu chuyện Suy luận của Sơ-lốc Hôm, viết câu đáp lại lời của Sơ-lốc Hôm, trong đó có chứa một đại từ.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A86B06E-27A1-A06C-E6AB-67F9A6A8EA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>
            <a:off x="1619251" y="1839276"/>
            <a:ext cx="9515474" cy="4018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463987-3BB3-EC89-0565-5E6381DEDEA7}"/>
              </a:ext>
            </a:extLst>
          </p:cNvPr>
          <p:cNvSpPr txBox="1"/>
          <p:nvPr/>
        </p:nvSpPr>
        <p:spPr>
          <a:xfrm>
            <a:off x="2305050" y="3431192"/>
            <a:ext cx="841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Ôi tôi không chú ý? Giờ chúng ta phải làm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8C07AE-2270-BD28-7409-18F299626DD5}"/>
              </a:ext>
            </a:extLst>
          </p:cNvPr>
          <p:cNvSpPr txBox="1"/>
          <p:nvPr/>
        </p:nvSpPr>
        <p:spPr>
          <a:xfrm>
            <a:off x="2314575" y="4278917"/>
            <a:ext cx="841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 Hả? Sao anh không nói ngay việc đó?</a:t>
            </a:r>
          </a:p>
        </p:txBody>
      </p:sp>
    </p:spTree>
    <p:extLst>
      <p:ext uri="{BB962C8B-B14F-4D97-AF65-F5344CB8AC3E}">
        <p14:creationId xmlns:p14="http://schemas.microsoft.com/office/powerpoint/2010/main" val="1653573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3" y="-271742"/>
            <a:ext cx="4403640" cy="265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3485" y="859013"/>
            <a:ext cx="30235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Dặn dò</a:t>
            </a:r>
            <a:r>
              <a:rPr kumimoji="0" lang="en-US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12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1569768" y="1746608"/>
            <a:ext cx="4204298" cy="37263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2057" y="3164491"/>
            <a:ext cx="4007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tiếp tục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 thành bài.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6604733" y="1857825"/>
            <a:ext cx="3429344" cy="35292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7660" y="3300177"/>
            <a:ext cx="322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sau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9" y="-312754"/>
            <a:ext cx="3389745" cy="3277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322" y="5402169"/>
            <a:ext cx="12162574" cy="15629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470</Words>
  <Application>Microsoft Office PowerPoint</Application>
  <PresentationFormat>Widescreen</PresentationFormat>
  <Paragraphs>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Microsoft YaHei</vt:lpstr>
      <vt:lpstr>#9Slide05 Dancing Script</vt:lpstr>
      <vt:lpstr>Arial</vt:lpstr>
      <vt:lpstr>Calibri</vt:lpstr>
      <vt:lpstr>Calibri Light</vt:lpstr>
      <vt:lpstr>Cambria</vt:lpstr>
      <vt:lpstr>等线</vt:lpstr>
      <vt:lpstr>等线 Light</vt:lpstr>
      <vt:lpstr>Just Another Hand</vt:lpstr>
      <vt:lpstr>SVN-Newton</vt:lpstr>
      <vt:lpstr>Times New Roman</vt:lpstr>
      <vt:lpstr>字魂59号-创粗黑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2024-07-02T05:21:00Z</dcterms:created>
  <dcterms:modified xsi:type="dcterms:W3CDTF">2025-03-13T02:37:45Z</dcterms:modified>
</cp:coreProperties>
</file>