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3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535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42</cp:revision>
  <dcterms:created xsi:type="dcterms:W3CDTF">2016-12-25T02:27:54Z</dcterms:created>
  <dcterms:modified xsi:type="dcterms:W3CDTF">2025-03-13T02:50:27Z</dcterms:modified>
</cp:coreProperties>
</file>