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18"/>
  </p:notesMasterIdLst>
  <p:sldIdLst>
    <p:sldId id="274" r:id="rId4"/>
    <p:sldId id="782" r:id="rId5"/>
    <p:sldId id="350" r:id="rId6"/>
    <p:sldId id="351" r:id="rId7"/>
    <p:sldId id="328" r:id="rId8"/>
    <p:sldId id="329" r:id="rId9"/>
    <p:sldId id="352" r:id="rId10"/>
    <p:sldId id="257" r:id="rId11"/>
    <p:sldId id="276" r:id="rId12"/>
    <p:sldId id="783" r:id="rId13"/>
    <p:sldId id="784" r:id="rId14"/>
    <p:sldId id="785" r:id="rId15"/>
    <p:sldId id="786" r:id="rId16"/>
    <p:sldId id="7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BE8E4"/>
    <a:srgbClr val="FF8C00"/>
    <a:srgbClr val="FF0066"/>
    <a:srgbClr val="FFCC00"/>
    <a:srgbClr val="009999"/>
    <a:srgbClr val="FFFA00"/>
    <a:srgbClr val="CC00FF"/>
    <a:srgbClr val="9933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60" y="10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CCE05-922B-4113-9C06-50E0DE820F1C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46BF6-07F3-486D-8A7F-CEA5D6E46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6ffe3b9f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6ffe3b9f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3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Nhấp vào các rác để đến câu hỏi, sau khi dọn xong, GV khen HS rồi nhấp vào cổ 3 lá để tới kết luận</a:t>
            </a:r>
          </a:p>
          <a:p>
            <a:pPr marL="158750" indent="0">
              <a:buNone/>
            </a:pPr>
            <a:r>
              <a:rPr lang="en-US"/>
              <a:t>HS được chọn loại rác tuỳ ý</a:t>
            </a:r>
          </a:p>
        </p:txBody>
      </p:sp>
    </p:spTree>
    <p:extLst>
      <p:ext uri="{BB962C8B-B14F-4D97-AF65-F5344CB8AC3E}">
        <p14:creationId xmlns:p14="http://schemas.microsoft.com/office/powerpoint/2010/main" val="273473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 vào AB để kiểm tra kết quả</a:t>
            </a:r>
          </a:p>
          <a:p>
            <a:r>
              <a:rPr lang="en-US"/>
              <a:t>Nhấp vào cỏ ba lá để quay lại dọn rác </a:t>
            </a:r>
          </a:p>
        </p:txBody>
      </p:sp>
    </p:spTree>
    <p:extLst>
      <p:ext uri="{BB962C8B-B14F-4D97-AF65-F5344CB8AC3E}">
        <p14:creationId xmlns:p14="http://schemas.microsoft.com/office/powerpoint/2010/main" val="87943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 vào AB để kiểm tra kết quả</a:t>
            </a:r>
          </a:p>
          <a:p>
            <a:r>
              <a:rPr lang="en-US"/>
              <a:t>Nhấp vào cỏ ba lá để quay lại dọn rác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8202F42-8E37-417F-B7D4-5F68870918A3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click vào chữ A hoặc B để kiểm tra đáp án.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05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 này để HS trả lời tự luận ạ, sau đó nhấp chuột cho kết quả ra</a:t>
            </a:r>
          </a:p>
        </p:txBody>
      </p:sp>
    </p:spTree>
    <p:extLst>
      <p:ext uri="{BB962C8B-B14F-4D97-AF65-F5344CB8AC3E}">
        <p14:creationId xmlns:p14="http://schemas.microsoft.com/office/powerpoint/2010/main" val="38338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2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9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71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39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6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9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0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85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0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07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22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6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63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1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0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24600" y="2332500"/>
            <a:ext cx="4771600" cy="3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596"/>
            </a:lvl2pPr>
            <a:lvl3pPr marL="1824228" lvl="2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596"/>
            </a:lvl3pPr>
            <a:lvl4pPr marL="2432304" lvl="3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596"/>
            </a:lvl4pPr>
            <a:lvl5pPr marL="3040380" lvl="4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596"/>
            </a:lvl5pPr>
            <a:lvl6pPr marL="3648456" lvl="5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596"/>
            </a:lvl6pPr>
            <a:lvl7pPr marL="4256532" lvl="6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596"/>
            </a:lvl7pPr>
            <a:lvl8pPr marL="4864608" lvl="7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596"/>
            </a:lvl8pPr>
            <a:lvl9pPr marL="5472684" lvl="8" indent="-354711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596"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10138988" y="6048553"/>
            <a:ext cx="3321220" cy="277590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" name="Google Shape;52;p7"/>
          <p:cNvSpPr/>
          <p:nvPr/>
        </p:nvSpPr>
        <p:spPr>
          <a:xfrm>
            <a:off x="10467534" y="-566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" name="Google Shape;53;p7"/>
          <p:cNvSpPr/>
          <p:nvPr/>
        </p:nvSpPr>
        <p:spPr>
          <a:xfrm>
            <a:off x="-863501" y="6437704"/>
            <a:ext cx="4393610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" name="Google Shape;54;p7"/>
          <p:cNvSpPr/>
          <p:nvPr/>
        </p:nvSpPr>
        <p:spPr>
          <a:xfrm rot="-3863648">
            <a:off x="-2571999" y="175648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1843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9782601" y="6834635"/>
            <a:ext cx="145666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4" name="Google Shape;284;p31"/>
          <p:cNvSpPr/>
          <p:nvPr/>
        </p:nvSpPr>
        <p:spPr>
          <a:xfrm>
            <a:off x="10172055" y="5499274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5" name="Google Shape;285;p31"/>
          <p:cNvSpPr/>
          <p:nvPr/>
        </p:nvSpPr>
        <p:spPr>
          <a:xfrm>
            <a:off x="10408811" y="-912665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1696711" y="4284267"/>
            <a:ext cx="2883938" cy="26975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7" name="Google Shape;287;p31"/>
          <p:cNvSpPr/>
          <p:nvPr/>
        </p:nvSpPr>
        <p:spPr>
          <a:xfrm>
            <a:off x="-76233" y="-2133949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8" name="Google Shape;288;p31"/>
          <p:cNvSpPr/>
          <p:nvPr/>
        </p:nvSpPr>
        <p:spPr>
          <a:xfrm>
            <a:off x="2247160" y="6094806"/>
            <a:ext cx="5370546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9" name="Google Shape;289;p31"/>
          <p:cNvSpPr/>
          <p:nvPr/>
        </p:nvSpPr>
        <p:spPr>
          <a:xfrm rot="6921510">
            <a:off x="5125668" y="-1618871"/>
            <a:ext cx="5370515" cy="3032158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654003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/>
          <p:nvPr/>
        </p:nvSpPr>
        <p:spPr>
          <a:xfrm rot="-5400000">
            <a:off x="9914903" y="79966"/>
            <a:ext cx="2356972" cy="2197252"/>
          </a:xfrm>
          <a:custGeom>
            <a:avLst/>
            <a:gdLst/>
            <a:ahLst/>
            <a:cxnLst/>
            <a:rect l="l" t="t" r="r" b="b"/>
            <a:pathLst>
              <a:path w="135070" h="125917" extrusionOk="0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7" name="Google Shape;357;p31"/>
          <p:cNvSpPr/>
          <p:nvPr/>
        </p:nvSpPr>
        <p:spPr>
          <a:xfrm rot="-5400000">
            <a:off x="9987313" y="4653288"/>
            <a:ext cx="2451329" cy="1958079"/>
          </a:xfrm>
          <a:custGeom>
            <a:avLst/>
            <a:gdLst/>
            <a:ahLst/>
            <a:cxnLst/>
            <a:rect l="l" t="t" r="r" b="b"/>
            <a:pathLst>
              <a:path w="143213" h="114396" extrusionOk="0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358" name="Google Shape;358;p31"/>
          <p:cNvGrpSpPr/>
          <p:nvPr/>
        </p:nvGrpSpPr>
        <p:grpSpPr>
          <a:xfrm rot="10800000" flipH="1">
            <a:off x="387436" y="327937"/>
            <a:ext cx="850100" cy="668833"/>
            <a:chOff x="7069675" y="606775"/>
            <a:chExt cx="637575" cy="501625"/>
          </a:xfrm>
        </p:grpSpPr>
        <p:sp>
          <p:nvSpPr>
            <p:cNvPr id="359" name="Google Shape;359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361" name="Google Shape;361;p31"/>
          <p:cNvGrpSpPr/>
          <p:nvPr/>
        </p:nvGrpSpPr>
        <p:grpSpPr>
          <a:xfrm flipH="1">
            <a:off x="247560" y="5902637"/>
            <a:ext cx="850100" cy="668833"/>
            <a:chOff x="7069675" y="606775"/>
            <a:chExt cx="637575" cy="501625"/>
          </a:xfrm>
        </p:grpSpPr>
        <p:sp>
          <p:nvSpPr>
            <p:cNvPr id="362" name="Google Shape;362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115719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9474419" y="-448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  <p:sp>
        <p:nvSpPr>
          <p:cNvPr id="75" name="Google Shape;75;p12"/>
          <p:cNvSpPr/>
          <p:nvPr/>
        </p:nvSpPr>
        <p:spPr>
          <a:xfrm>
            <a:off x="-1270514" y="45915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</p:spTree>
    <p:extLst>
      <p:ext uri="{BB962C8B-B14F-4D97-AF65-F5344CB8AC3E}">
        <p14:creationId xmlns:p14="http://schemas.microsoft.com/office/powerpoint/2010/main" val="2443761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1" y="2473390"/>
            <a:ext cx="12192063" cy="4838409"/>
            <a:chOff x="-99" y="1855041"/>
            <a:chExt cx="9144047" cy="3628807"/>
          </a:xfrm>
        </p:grpSpPr>
        <p:sp>
          <p:nvSpPr>
            <p:cNvPr id="10" name="Google Shape;10;p2"/>
            <p:cNvSpPr/>
            <p:nvPr/>
          </p:nvSpPr>
          <p:spPr>
            <a:xfrm>
              <a:off x="63" y="1855041"/>
              <a:ext cx="9143885" cy="3364493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9" y="2863689"/>
              <a:ext cx="9143901" cy="2620159"/>
            </a:xfrm>
            <a:custGeom>
              <a:avLst/>
              <a:gdLst/>
              <a:ahLst/>
              <a:cxnLst/>
              <a:rect l="l" t="t" r="r" b="b"/>
              <a:pathLst>
                <a:path w="100979" h="33985" extrusionOk="0">
                  <a:moveTo>
                    <a:pt x="50962" y="0"/>
                  </a:moveTo>
                  <a:cubicBezTo>
                    <a:pt x="45447" y="0"/>
                    <a:pt x="39932" y="424"/>
                    <a:pt x="34465" y="1222"/>
                  </a:cubicBezTo>
                  <a:cubicBezTo>
                    <a:pt x="27075" y="2298"/>
                    <a:pt x="19772" y="4055"/>
                    <a:pt x="12673" y="6368"/>
                  </a:cubicBezTo>
                  <a:cubicBezTo>
                    <a:pt x="12249" y="6506"/>
                    <a:pt x="11823" y="6649"/>
                    <a:pt x="11398" y="6793"/>
                  </a:cubicBezTo>
                  <a:cubicBezTo>
                    <a:pt x="11299" y="6496"/>
                    <a:pt x="11147" y="6220"/>
                    <a:pt x="10923" y="6003"/>
                  </a:cubicBezTo>
                  <a:cubicBezTo>
                    <a:pt x="10663" y="5751"/>
                    <a:pt x="10297" y="5596"/>
                    <a:pt x="9940" y="5596"/>
                  </a:cubicBezTo>
                  <a:cubicBezTo>
                    <a:pt x="9764" y="5596"/>
                    <a:pt x="9590" y="5633"/>
                    <a:pt x="9431" y="5715"/>
                  </a:cubicBezTo>
                  <a:cubicBezTo>
                    <a:pt x="9028" y="5923"/>
                    <a:pt x="8691" y="6185"/>
                    <a:pt x="8500" y="6597"/>
                  </a:cubicBezTo>
                  <a:cubicBezTo>
                    <a:pt x="8369" y="6030"/>
                    <a:pt x="7778" y="5688"/>
                    <a:pt x="7192" y="5688"/>
                  </a:cubicBezTo>
                  <a:cubicBezTo>
                    <a:pt x="6995" y="5688"/>
                    <a:pt x="6799" y="5726"/>
                    <a:pt x="6622" y="5808"/>
                  </a:cubicBezTo>
                  <a:cubicBezTo>
                    <a:pt x="5916" y="6132"/>
                    <a:pt x="5530" y="6943"/>
                    <a:pt x="5507" y="7720"/>
                  </a:cubicBezTo>
                  <a:cubicBezTo>
                    <a:pt x="5495" y="8149"/>
                    <a:pt x="5575" y="8569"/>
                    <a:pt x="5702" y="8979"/>
                  </a:cubicBezTo>
                  <a:cubicBezTo>
                    <a:pt x="3716" y="9857"/>
                    <a:pt x="1794" y="10854"/>
                    <a:pt x="0" y="12034"/>
                  </a:cubicBezTo>
                  <a:lnTo>
                    <a:pt x="0" y="33984"/>
                  </a:lnTo>
                  <a:lnTo>
                    <a:pt x="100978" y="33984"/>
                  </a:lnTo>
                  <a:lnTo>
                    <a:pt x="100978" y="13974"/>
                  </a:lnTo>
                  <a:cubicBezTo>
                    <a:pt x="99586" y="13079"/>
                    <a:pt x="98164" y="12230"/>
                    <a:pt x="96720" y="11421"/>
                  </a:cubicBezTo>
                  <a:lnTo>
                    <a:pt x="96719" y="11421"/>
                  </a:lnTo>
                  <a:cubicBezTo>
                    <a:pt x="97194" y="10239"/>
                    <a:pt x="97370" y="8851"/>
                    <a:pt x="96746" y="7746"/>
                  </a:cubicBezTo>
                  <a:cubicBezTo>
                    <a:pt x="96628" y="7537"/>
                    <a:pt x="96478" y="7338"/>
                    <a:pt x="96273" y="7210"/>
                  </a:cubicBezTo>
                  <a:cubicBezTo>
                    <a:pt x="96114" y="7112"/>
                    <a:pt x="95937" y="7068"/>
                    <a:pt x="95756" y="7068"/>
                  </a:cubicBezTo>
                  <a:cubicBezTo>
                    <a:pt x="95327" y="7068"/>
                    <a:pt x="94878" y="7316"/>
                    <a:pt x="94610" y="7672"/>
                  </a:cubicBezTo>
                  <a:cubicBezTo>
                    <a:pt x="94231" y="8177"/>
                    <a:pt x="94039" y="8982"/>
                    <a:pt x="93943" y="9607"/>
                  </a:cubicBezTo>
                  <a:cubicBezTo>
                    <a:pt x="93824" y="9272"/>
                    <a:pt x="93466" y="9080"/>
                    <a:pt x="93117" y="9080"/>
                  </a:cubicBezTo>
                  <a:cubicBezTo>
                    <a:pt x="92926" y="9080"/>
                    <a:pt x="92737" y="9138"/>
                    <a:pt x="92592" y="9262"/>
                  </a:cubicBezTo>
                  <a:cubicBezTo>
                    <a:pt x="89011" y="7515"/>
                    <a:pt x="85305" y="6018"/>
                    <a:pt x="81513" y="4770"/>
                  </a:cubicBezTo>
                  <a:cubicBezTo>
                    <a:pt x="81639" y="4237"/>
                    <a:pt x="81587" y="3636"/>
                    <a:pt x="81222" y="3233"/>
                  </a:cubicBezTo>
                  <a:cubicBezTo>
                    <a:pt x="80974" y="2959"/>
                    <a:pt x="80475" y="2736"/>
                    <a:pt x="80064" y="2736"/>
                  </a:cubicBezTo>
                  <a:cubicBezTo>
                    <a:pt x="79830" y="2736"/>
                    <a:pt x="79625" y="2808"/>
                    <a:pt x="79510" y="2984"/>
                  </a:cubicBezTo>
                  <a:cubicBezTo>
                    <a:pt x="79855" y="2293"/>
                    <a:pt x="79349" y="1333"/>
                    <a:pt x="78584" y="1227"/>
                  </a:cubicBezTo>
                  <a:cubicBezTo>
                    <a:pt x="78525" y="1218"/>
                    <a:pt x="78467" y="1215"/>
                    <a:pt x="78408" y="1215"/>
                  </a:cubicBezTo>
                  <a:cubicBezTo>
                    <a:pt x="78109" y="1215"/>
                    <a:pt x="77812" y="1314"/>
                    <a:pt x="77540" y="1447"/>
                  </a:cubicBezTo>
                  <a:cubicBezTo>
                    <a:pt x="76827" y="1798"/>
                    <a:pt x="76251" y="2405"/>
                    <a:pt x="75907" y="3121"/>
                  </a:cubicBezTo>
                  <a:cubicBezTo>
                    <a:pt x="71048" y="1856"/>
                    <a:pt x="66083" y="979"/>
                    <a:pt x="61093" y="489"/>
                  </a:cubicBezTo>
                  <a:cubicBezTo>
                    <a:pt x="57723" y="159"/>
                    <a:pt x="54343" y="0"/>
                    <a:pt x="50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60340" y="3887426"/>
              <a:ext cx="3083459" cy="1332270"/>
            </a:xfrm>
            <a:custGeom>
              <a:avLst/>
              <a:gdLst/>
              <a:ahLst/>
              <a:cxnLst/>
              <a:rect l="l" t="t" r="r" b="b"/>
              <a:pathLst>
                <a:path w="38967" h="16837" extrusionOk="0">
                  <a:moveTo>
                    <a:pt x="35832" y="0"/>
                  </a:moveTo>
                  <a:cubicBezTo>
                    <a:pt x="35758" y="0"/>
                    <a:pt x="35684" y="1"/>
                    <a:pt x="35611" y="3"/>
                  </a:cubicBezTo>
                  <a:cubicBezTo>
                    <a:pt x="31564" y="96"/>
                    <a:pt x="27646" y="2907"/>
                    <a:pt x="26834" y="6871"/>
                  </a:cubicBezTo>
                  <a:cubicBezTo>
                    <a:pt x="26356" y="6597"/>
                    <a:pt x="25813" y="6469"/>
                    <a:pt x="25265" y="6469"/>
                  </a:cubicBezTo>
                  <a:cubicBezTo>
                    <a:pt x="24549" y="6469"/>
                    <a:pt x="23825" y="6687"/>
                    <a:pt x="23226" y="7083"/>
                  </a:cubicBezTo>
                  <a:cubicBezTo>
                    <a:pt x="22168" y="7783"/>
                    <a:pt x="21048" y="9120"/>
                    <a:pt x="20802" y="10363"/>
                  </a:cubicBezTo>
                  <a:cubicBezTo>
                    <a:pt x="19898" y="9208"/>
                    <a:pt x="18984" y="8045"/>
                    <a:pt x="17863" y="7102"/>
                  </a:cubicBezTo>
                  <a:cubicBezTo>
                    <a:pt x="16739" y="6158"/>
                    <a:pt x="15374" y="5440"/>
                    <a:pt x="13914" y="5332"/>
                  </a:cubicBezTo>
                  <a:cubicBezTo>
                    <a:pt x="13781" y="5322"/>
                    <a:pt x="13648" y="5317"/>
                    <a:pt x="13515" y="5317"/>
                  </a:cubicBezTo>
                  <a:cubicBezTo>
                    <a:pt x="12761" y="5317"/>
                    <a:pt x="12009" y="5471"/>
                    <a:pt x="11299" y="5726"/>
                  </a:cubicBezTo>
                  <a:cubicBezTo>
                    <a:pt x="7897" y="6946"/>
                    <a:pt x="5496" y="10826"/>
                    <a:pt x="5962" y="14410"/>
                  </a:cubicBezTo>
                  <a:cubicBezTo>
                    <a:pt x="5363" y="13841"/>
                    <a:pt x="4543" y="13562"/>
                    <a:pt x="3717" y="13562"/>
                  </a:cubicBezTo>
                  <a:cubicBezTo>
                    <a:pt x="3071" y="13562"/>
                    <a:pt x="2420" y="13733"/>
                    <a:pt x="1868" y="14069"/>
                  </a:cubicBezTo>
                  <a:cubicBezTo>
                    <a:pt x="887" y="14666"/>
                    <a:pt x="234" y="15709"/>
                    <a:pt x="1" y="16837"/>
                  </a:cubicBezTo>
                  <a:lnTo>
                    <a:pt x="38966" y="16837"/>
                  </a:lnTo>
                  <a:lnTo>
                    <a:pt x="38966" y="502"/>
                  </a:lnTo>
                  <a:lnTo>
                    <a:pt x="38965" y="502"/>
                  </a:lnTo>
                  <a:cubicBezTo>
                    <a:pt x="37956" y="175"/>
                    <a:pt x="36900" y="0"/>
                    <a:pt x="35832" y="0"/>
                  </a:cubicBezTo>
                  <a:close/>
                </a:path>
              </a:pathLst>
            </a:custGeom>
            <a:solidFill>
              <a:srgbClr val="2D9537">
                <a:alpha val="5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86401" y="1757767"/>
            <a:ext cx="8019200" cy="1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85"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74133" y="3844567"/>
            <a:ext cx="5643600" cy="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394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72100" y="335434"/>
            <a:ext cx="11099976" cy="6088508"/>
            <a:chOff x="279075" y="251575"/>
            <a:chExt cx="8324982" cy="4566381"/>
          </a:xfrm>
        </p:grpSpPr>
        <p:sp>
          <p:nvSpPr>
            <p:cNvPr id="16" name="Google Shape;16;p2"/>
            <p:cNvSpPr/>
            <p:nvPr/>
          </p:nvSpPr>
          <p:spPr>
            <a:xfrm>
              <a:off x="279075" y="25157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356521" y="938191"/>
              <a:ext cx="364861" cy="363915"/>
              <a:chOff x="2789668" y="759261"/>
              <a:chExt cx="440069" cy="438928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8239196" y="4454041"/>
              <a:ext cx="364861" cy="363915"/>
              <a:chOff x="2789668" y="759261"/>
              <a:chExt cx="440069" cy="438928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8047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" name="Google Shape;171;p5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172" name="Google Shape;172;p5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173" name="Google Shape;173;p5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176" name="Google Shape;176;p5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78" name="Google Shape;178;p5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179" name="Google Shape;179;p5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80" name="Google Shape;180;p5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181" name="Google Shape;181;p5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2355403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6494597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body" idx="3"/>
          </p:nvPr>
        </p:nvSpPr>
        <p:spPr>
          <a:xfrm>
            <a:off x="2355403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4"/>
          </p:nvPr>
        </p:nvSpPr>
        <p:spPr>
          <a:xfrm>
            <a:off x="6494597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10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85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6"/>
          <p:cNvGrpSpPr/>
          <p:nvPr/>
        </p:nvGrpSpPr>
        <p:grpSpPr>
          <a:xfrm>
            <a:off x="-385104" y="51222"/>
            <a:ext cx="12588937" cy="6883023"/>
            <a:chOff x="-288829" y="38416"/>
            <a:chExt cx="9441703" cy="5162267"/>
          </a:xfrm>
        </p:grpSpPr>
        <p:grpSp>
          <p:nvGrpSpPr>
            <p:cNvPr id="821" name="Google Shape;821;p16"/>
            <p:cNvGrpSpPr/>
            <p:nvPr/>
          </p:nvGrpSpPr>
          <p:grpSpPr>
            <a:xfrm>
              <a:off x="-8700" y="1304601"/>
              <a:ext cx="9161574" cy="3838893"/>
              <a:chOff x="-8700" y="1304601"/>
              <a:chExt cx="9161574" cy="3838893"/>
            </a:xfrm>
          </p:grpSpPr>
          <p:sp>
            <p:nvSpPr>
              <p:cNvPr id="822" name="Google Shape;822;p16"/>
              <p:cNvSpPr/>
              <p:nvPr/>
            </p:nvSpPr>
            <p:spPr>
              <a:xfrm>
                <a:off x="-8700" y="1304601"/>
                <a:ext cx="9161372" cy="3370928"/>
              </a:xfrm>
              <a:custGeom>
                <a:avLst/>
                <a:gdLst/>
                <a:ahLst/>
                <a:cxnLst/>
                <a:rect l="l" t="t" r="r" b="b"/>
                <a:pathLst>
                  <a:path w="65373" h="24054" extrusionOk="0">
                    <a:moveTo>
                      <a:pt x="45128" y="1"/>
                    </a:moveTo>
                    <a:cubicBezTo>
                      <a:pt x="43340" y="1"/>
                      <a:pt x="41565" y="765"/>
                      <a:pt x="40211" y="1955"/>
                    </a:cubicBezTo>
                    <a:cubicBezTo>
                      <a:pt x="38635" y="3341"/>
                      <a:pt x="37514" y="5429"/>
                      <a:pt x="36885" y="7431"/>
                    </a:cubicBezTo>
                    <a:cubicBezTo>
                      <a:pt x="35526" y="6009"/>
                      <a:pt x="33567" y="5185"/>
                      <a:pt x="31603" y="5185"/>
                    </a:cubicBezTo>
                    <a:cubicBezTo>
                      <a:pt x="31427" y="5185"/>
                      <a:pt x="31252" y="5191"/>
                      <a:pt x="31077" y="5205"/>
                    </a:cubicBezTo>
                    <a:cubicBezTo>
                      <a:pt x="28941" y="5366"/>
                      <a:pt x="26911" y="6596"/>
                      <a:pt x="25681" y="8349"/>
                    </a:cubicBezTo>
                    <a:cubicBezTo>
                      <a:pt x="25273" y="7395"/>
                      <a:pt x="24845" y="6412"/>
                      <a:pt x="24094" y="5695"/>
                    </a:cubicBezTo>
                    <a:cubicBezTo>
                      <a:pt x="23558" y="5184"/>
                      <a:pt x="22882" y="4837"/>
                      <a:pt x="22171" y="4626"/>
                    </a:cubicBezTo>
                    <a:cubicBezTo>
                      <a:pt x="21650" y="4472"/>
                      <a:pt x="21106" y="4390"/>
                      <a:pt x="20562" y="4390"/>
                    </a:cubicBezTo>
                    <a:cubicBezTo>
                      <a:pt x="20352" y="4390"/>
                      <a:pt x="20142" y="4402"/>
                      <a:pt x="19933" y="4427"/>
                    </a:cubicBezTo>
                    <a:cubicBezTo>
                      <a:pt x="18216" y="4629"/>
                      <a:pt x="16503" y="5729"/>
                      <a:pt x="15730" y="7275"/>
                    </a:cubicBezTo>
                    <a:cubicBezTo>
                      <a:pt x="15054" y="5953"/>
                      <a:pt x="14022" y="4786"/>
                      <a:pt x="12698" y="4114"/>
                    </a:cubicBezTo>
                    <a:cubicBezTo>
                      <a:pt x="11955" y="3737"/>
                      <a:pt x="11117" y="3531"/>
                      <a:pt x="10286" y="3531"/>
                    </a:cubicBezTo>
                    <a:cubicBezTo>
                      <a:pt x="9635" y="3531"/>
                      <a:pt x="8989" y="3657"/>
                      <a:pt x="8396" y="3928"/>
                    </a:cubicBezTo>
                    <a:cubicBezTo>
                      <a:pt x="7046" y="4543"/>
                      <a:pt x="5853" y="5941"/>
                      <a:pt x="5884" y="7426"/>
                    </a:cubicBezTo>
                    <a:cubicBezTo>
                      <a:pt x="5434" y="7232"/>
                      <a:pt x="4949" y="7141"/>
                      <a:pt x="4461" y="7141"/>
                    </a:cubicBezTo>
                    <a:cubicBezTo>
                      <a:pt x="3629" y="7141"/>
                      <a:pt x="2788" y="7406"/>
                      <a:pt x="2097" y="7876"/>
                    </a:cubicBezTo>
                    <a:cubicBezTo>
                      <a:pt x="1053" y="8587"/>
                      <a:pt x="339" y="9719"/>
                      <a:pt x="1" y="10938"/>
                    </a:cubicBezTo>
                    <a:lnTo>
                      <a:pt x="1" y="24054"/>
                    </a:lnTo>
                    <a:lnTo>
                      <a:pt x="65372" y="24054"/>
                    </a:lnTo>
                    <a:lnTo>
                      <a:pt x="65372" y="11323"/>
                    </a:lnTo>
                    <a:cubicBezTo>
                      <a:pt x="64872" y="11520"/>
                      <a:pt x="64408" y="11799"/>
                      <a:pt x="64009" y="12162"/>
                    </a:cubicBezTo>
                    <a:cubicBezTo>
                      <a:pt x="63936" y="10850"/>
                      <a:pt x="63394" y="9519"/>
                      <a:pt x="62354" y="8715"/>
                    </a:cubicBezTo>
                    <a:cubicBezTo>
                      <a:pt x="61744" y="8243"/>
                      <a:pt x="60921" y="7957"/>
                      <a:pt x="60131" y="7957"/>
                    </a:cubicBezTo>
                    <a:cubicBezTo>
                      <a:pt x="59573" y="7957"/>
                      <a:pt x="59031" y="8100"/>
                      <a:pt x="58591" y="8420"/>
                    </a:cubicBezTo>
                    <a:cubicBezTo>
                      <a:pt x="58555" y="6500"/>
                      <a:pt x="57646" y="4545"/>
                      <a:pt x="56017" y="3530"/>
                    </a:cubicBezTo>
                    <a:cubicBezTo>
                      <a:pt x="55278" y="3070"/>
                      <a:pt x="54348" y="2825"/>
                      <a:pt x="53429" y="2825"/>
                    </a:cubicBezTo>
                    <a:cubicBezTo>
                      <a:pt x="52321" y="2825"/>
                      <a:pt x="51229" y="3180"/>
                      <a:pt x="50504" y="3939"/>
                    </a:cubicBezTo>
                    <a:cubicBezTo>
                      <a:pt x="50010" y="1899"/>
                      <a:pt x="48089" y="368"/>
                      <a:pt x="46011" y="64"/>
                    </a:cubicBezTo>
                    <a:cubicBezTo>
                      <a:pt x="45718" y="21"/>
                      <a:pt x="45423" y="1"/>
                      <a:pt x="45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23" name="Google Shape;823;p16"/>
              <p:cNvGrpSpPr/>
              <p:nvPr/>
            </p:nvGrpSpPr>
            <p:grpSpPr>
              <a:xfrm>
                <a:off x="-8400" y="4139420"/>
                <a:ext cx="9161274" cy="1004074"/>
                <a:chOff x="0" y="4139430"/>
                <a:chExt cx="9143901" cy="1004074"/>
              </a:xfrm>
            </p:grpSpPr>
            <p:grpSp>
              <p:nvGrpSpPr>
                <p:cNvPr id="824" name="Google Shape;824;p16"/>
                <p:cNvGrpSpPr/>
                <p:nvPr/>
              </p:nvGrpSpPr>
              <p:grpSpPr>
                <a:xfrm>
                  <a:off x="0" y="4139430"/>
                  <a:ext cx="9143901" cy="1004074"/>
                  <a:chOff x="0" y="4139430"/>
                  <a:chExt cx="9143901" cy="1004074"/>
                </a:xfrm>
              </p:grpSpPr>
              <p:sp>
                <p:nvSpPr>
                  <p:cNvPr id="825" name="Google Shape;825;p16"/>
                  <p:cNvSpPr/>
                  <p:nvPr/>
                </p:nvSpPr>
                <p:spPr>
                  <a:xfrm>
                    <a:off x="0" y="4160997"/>
                    <a:ext cx="9143901" cy="982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79" h="33985" extrusionOk="0">
                        <a:moveTo>
                          <a:pt x="50962" y="0"/>
                        </a:moveTo>
                        <a:cubicBezTo>
                          <a:pt x="45447" y="0"/>
                          <a:pt x="39932" y="424"/>
                          <a:pt x="34465" y="1222"/>
                        </a:cubicBezTo>
                        <a:cubicBezTo>
                          <a:pt x="27075" y="2298"/>
                          <a:pt x="19772" y="4055"/>
                          <a:pt x="12673" y="6368"/>
                        </a:cubicBezTo>
                        <a:cubicBezTo>
                          <a:pt x="12249" y="6506"/>
                          <a:pt x="11823" y="6649"/>
                          <a:pt x="11398" y="6793"/>
                        </a:cubicBezTo>
                        <a:cubicBezTo>
                          <a:pt x="11299" y="6496"/>
                          <a:pt x="11147" y="6220"/>
                          <a:pt x="10923" y="6003"/>
                        </a:cubicBezTo>
                        <a:cubicBezTo>
                          <a:pt x="10663" y="5751"/>
                          <a:pt x="10297" y="5596"/>
                          <a:pt x="9940" y="5596"/>
                        </a:cubicBezTo>
                        <a:cubicBezTo>
                          <a:pt x="9764" y="5596"/>
                          <a:pt x="9590" y="5633"/>
                          <a:pt x="9431" y="5715"/>
                        </a:cubicBezTo>
                        <a:cubicBezTo>
                          <a:pt x="9028" y="5923"/>
                          <a:pt x="8691" y="6185"/>
                          <a:pt x="8500" y="6597"/>
                        </a:cubicBezTo>
                        <a:cubicBezTo>
                          <a:pt x="8369" y="6030"/>
                          <a:pt x="7778" y="5688"/>
                          <a:pt x="7192" y="5688"/>
                        </a:cubicBezTo>
                        <a:cubicBezTo>
                          <a:pt x="6995" y="5688"/>
                          <a:pt x="6799" y="5726"/>
                          <a:pt x="6622" y="5808"/>
                        </a:cubicBezTo>
                        <a:cubicBezTo>
                          <a:pt x="5916" y="6132"/>
                          <a:pt x="5530" y="6943"/>
                          <a:pt x="5507" y="7720"/>
                        </a:cubicBezTo>
                        <a:cubicBezTo>
                          <a:pt x="5495" y="8149"/>
                          <a:pt x="5575" y="8569"/>
                          <a:pt x="5702" y="8979"/>
                        </a:cubicBezTo>
                        <a:cubicBezTo>
                          <a:pt x="3716" y="9857"/>
                          <a:pt x="1794" y="10854"/>
                          <a:pt x="0" y="12034"/>
                        </a:cubicBezTo>
                        <a:lnTo>
                          <a:pt x="0" y="33984"/>
                        </a:lnTo>
                        <a:lnTo>
                          <a:pt x="100978" y="33984"/>
                        </a:lnTo>
                        <a:lnTo>
                          <a:pt x="100978" y="13974"/>
                        </a:lnTo>
                        <a:cubicBezTo>
                          <a:pt x="99586" y="13079"/>
                          <a:pt x="98164" y="12230"/>
                          <a:pt x="96720" y="11421"/>
                        </a:cubicBezTo>
                        <a:lnTo>
                          <a:pt x="96719" y="11421"/>
                        </a:lnTo>
                        <a:cubicBezTo>
                          <a:pt x="97194" y="10239"/>
                          <a:pt x="97370" y="8851"/>
                          <a:pt x="96746" y="7746"/>
                        </a:cubicBezTo>
                        <a:cubicBezTo>
                          <a:pt x="96628" y="7537"/>
                          <a:pt x="96478" y="7338"/>
                          <a:pt x="96273" y="7210"/>
                        </a:cubicBezTo>
                        <a:cubicBezTo>
                          <a:pt x="96114" y="7112"/>
                          <a:pt x="95937" y="7068"/>
                          <a:pt x="95756" y="7068"/>
                        </a:cubicBezTo>
                        <a:cubicBezTo>
                          <a:pt x="95327" y="7068"/>
                          <a:pt x="94878" y="7316"/>
                          <a:pt x="94610" y="7672"/>
                        </a:cubicBezTo>
                        <a:cubicBezTo>
                          <a:pt x="94231" y="8177"/>
                          <a:pt x="94039" y="8982"/>
                          <a:pt x="93943" y="9607"/>
                        </a:cubicBezTo>
                        <a:cubicBezTo>
                          <a:pt x="93824" y="9272"/>
                          <a:pt x="93466" y="9080"/>
                          <a:pt x="93117" y="9080"/>
                        </a:cubicBezTo>
                        <a:cubicBezTo>
                          <a:pt x="92926" y="9080"/>
                          <a:pt x="92737" y="9138"/>
                          <a:pt x="92592" y="9262"/>
                        </a:cubicBezTo>
                        <a:cubicBezTo>
                          <a:pt x="89011" y="7515"/>
                          <a:pt x="85305" y="6018"/>
                          <a:pt x="81513" y="4770"/>
                        </a:cubicBezTo>
                        <a:cubicBezTo>
                          <a:pt x="81639" y="4237"/>
                          <a:pt x="81587" y="3636"/>
                          <a:pt x="81222" y="3233"/>
                        </a:cubicBezTo>
                        <a:cubicBezTo>
                          <a:pt x="80974" y="2959"/>
                          <a:pt x="80475" y="2736"/>
                          <a:pt x="80064" y="2736"/>
                        </a:cubicBezTo>
                        <a:cubicBezTo>
                          <a:pt x="79830" y="2736"/>
                          <a:pt x="79625" y="2808"/>
                          <a:pt x="79510" y="2984"/>
                        </a:cubicBezTo>
                        <a:cubicBezTo>
                          <a:pt x="79855" y="2293"/>
                          <a:pt x="79349" y="1333"/>
                          <a:pt x="78584" y="1227"/>
                        </a:cubicBezTo>
                        <a:cubicBezTo>
                          <a:pt x="78525" y="1218"/>
                          <a:pt x="78467" y="1215"/>
                          <a:pt x="78408" y="1215"/>
                        </a:cubicBezTo>
                        <a:cubicBezTo>
                          <a:pt x="78109" y="1215"/>
                          <a:pt x="77812" y="1314"/>
                          <a:pt x="77540" y="1447"/>
                        </a:cubicBezTo>
                        <a:cubicBezTo>
                          <a:pt x="76827" y="1798"/>
                          <a:pt x="76251" y="2405"/>
                          <a:pt x="75907" y="3121"/>
                        </a:cubicBezTo>
                        <a:cubicBezTo>
                          <a:pt x="71048" y="1856"/>
                          <a:pt x="66083" y="979"/>
                          <a:pt x="61093" y="489"/>
                        </a:cubicBezTo>
                        <a:cubicBezTo>
                          <a:pt x="57723" y="159"/>
                          <a:pt x="54343" y="0"/>
                          <a:pt x="5096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6" name="Google Shape;826;p16"/>
                  <p:cNvSpPr/>
                  <p:nvPr/>
                </p:nvSpPr>
                <p:spPr>
                  <a:xfrm>
                    <a:off x="497375" y="4224000"/>
                    <a:ext cx="2547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7" name="Google Shape;827;p16"/>
                  <p:cNvSpPr/>
                  <p:nvPr/>
                </p:nvSpPr>
                <p:spPr>
                  <a:xfrm>
                    <a:off x="752075" y="4260400"/>
                    <a:ext cx="2973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grpSp>
                <p:nvGrpSpPr>
                  <p:cNvPr id="828" name="Google Shape;828;p16"/>
                  <p:cNvGrpSpPr/>
                  <p:nvPr/>
                </p:nvGrpSpPr>
                <p:grpSpPr>
                  <a:xfrm>
                    <a:off x="6826124" y="4139430"/>
                    <a:ext cx="633755" cy="365856"/>
                    <a:chOff x="6850399" y="4145425"/>
                    <a:chExt cx="603346" cy="365856"/>
                  </a:xfrm>
                </p:grpSpPr>
                <p:sp>
                  <p:nvSpPr>
                    <p:cNvPr id="829" name="Google Shape;829;p16"/>
                    <p:cNvSpPr/>
                    <p:nvPr/>
                  </p:nvSpPr>
                  <p:spPr>
                    <a:xfrm rot="4821662">
                      <a:off x="6941368" y="4100326"/>
                      <a:ext cx="223962" cy="373698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  <p:sp>
                  <p:nvSpPr>
                    <p:cNvPr id="830" name="Google Shape;830;p16"/>
                    <p:cNvSpPr/>
                    <p:nvPr/>
                  </p:nvSpPr>
                  <p:spPr>
                    <a:xfrm rot="1017238">
                      <a:off x="7125385" y="4215461"/>
                      <a:ext cx="297322" cy="25804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</p:grpSp>
              <p:sp>
                <p:nvSpPr>
                  <p:cNvPr id="831" name="Google Shape;831;p16"/>
                  <p:cNvSpPr/>
                  <p:nvPr/>
                </p:nvSpPr>
                <p:spPr>
                  <a:xfrm rot="970839">
                    <a:off x="8499783" y="4339511"/>
                    <a:ext cx="311124" cy="259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grpSp>
              <p:nvGrpSpPr>
                <p:cNvPr id="832" name="Google Shape;832;p16"/>
                <p:cNvGrpSpPr/>
                <p:nvPr/>
              </p:nvGrpSpPr>
              <p:grpSpPr>
                <a:xfrm>
                  <a:off x="321776" y="4685697"/>
                  <a:ext cx="8144719" cy="435518"/>
                  <a:chOff x="2591382" y="1766527"/>
                  <a:chExt cx="2248618" cy="141223"/>
                </a:xfrm>
              </p:grpSpPr>
              <p:sp>
                <p:nvSpPr>
                  <p:cNvPr id="833" name="Google Shape;833;p16"/>
                  <p:cNvSpPr/>
                  <p:nvPr/>
                </p:nvSpPr>
                <p:spPr>
                  <a:xfrm>
                    <a:off x="4782350" y="181665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1" y="1"/>
                          <a:pt x="0" y="104"/>
                          <a:pt x="0" y="232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1"/>
                          <a:pt x="1392" y="232"/>
                        </a:cubicBezTo>
                        <a:cubicBezTo>
                          <a:pt x="1392" y="104"/>
                          <a:pt x="1081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4" name="Google Shape;834;p16"/>
                  <p:cNvSpPr/>
                  <p:nvPr/>
                </p:nvSpPr>
                <p:spPr>
                  <a:xfrm>
                    <a:off x="4754425" y="184457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3" y="0"/>
                          <a:pt x="0" y="104"/>
                          <a:pt x="0" y="232"/>
                        </a:cubicBezTo>
                        <a:cubicBezTo>
                          <a:pt x="0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2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5" name="Google Shape;835;p16"/>
                  <p:cNvSpPr/>
                  <p:nvPr/>
                </p:nvSpPr>
                <p:spPr>
                  <a:xfrm>
                    <a:off x="4805175" y="18380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1"/>
                        </a:moveTo>
                        <a:cubicBezTo>
                          <a:pt x="312" y="1"/>
                          <a:pt x="1" y="105"/>
                          <a:pt x="1" y="233"/>
                        </a:cubicBezTo>
                        <a:cubicBezTo>
                          <a:pt x="1" y="361"/>
                          <a:pt x="312" y="465"/>
                          <a:pt x="697" y="465"/>
                        </a:cubicBezTo>
                        <a:cubicBezTo>
                          <a:pt x="1082" y="465"/>
                          <a:pt x="1393" y="361"/>
                          <a:pt x="1393" y="233"/>
                        </a:cubicBezTo>
                        <a:cubicBezTo>
                          <a:pt x="1393" y="105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6" name="Google Shape;836;p16"/>
                  <p:cNvSpPr/>
                  <p:nvPr/>
                </p:nvSpPr>
                <p:spPr>
                  <a:xfrm>
                    <a:off x="3361163" y="18682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0"/>
                        </a:moveTo>
                        <a:cubicBezTo>
                          <a:pt x="311" y="0"/>
                          <a:pt x="0" y="104"/>
                          <a:pt x="0" y="232"/>
                        </a:cubicBezTo>
                        <a:cubicBezTo>
                          <a:pt x="0" y="360"/>
                          <a:pt x="311" y="464"/>
                          <a:pt x="696" y="464"/>
                        </a:cubicBezTo>
                        <a:cubicBezTo>
                          <a:pt x="1080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7" name="Google Shape;837;p16"/>
                  <p:cNvSpPr/>
                  <p:nvPr/>
                </p:nvSpPr>
                <p:spPr>
                  <a:xfrm>
                    <a:off x="3333238" y="1896100"/>
                    <a:ext cx="34825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6" extrusionOk="0">
                        <a:moveTo>
                          <a:pt x="697" y="1"/>
                        </a:moveTo>
                        <a:cubicBezTo>
                          <a:pt x="312" y="1"/>
                          <a:pt x="0" y="106"/>
                          <a:pt x="0" y="233"/>
                        </a:cubicBezTo>
                        <a:cubicBezTo>
                          <a:pt x="0" y="362"/>
                          <a:pt x="313" y="466"/>
                          <a:pt x="697" y="466"/>
                        </a:cubicBezTo>
                        <a:cubicBezTo>
                          <a:pt x="1081" y="466"/>
                          <a:pt x="1393" y="362"/>
                          <a:pt x="1393" y="233"/>
                        </a:cubicBezTo>
                        <a:cubicBezTo>
                          <a:pt x="1393" y="106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8" name="Google Shape;838;p16"/>
                  <p:cNvSpPr/>
                  <p:nvPr/>
                </p:nvSpPr>
                <p:spPr>
                  <a:xfrm>
                    <a:off x="3383988" y="188960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3"/>
                        </a:cubicBezTo>
                        <a:cubicBezTo>
                          <a:pt x="1393" y="104"/>
                          <a:pt x="1082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9" name="Google Shape;839;p16"/>
                  <p:cNvSpPr/>
                  <p:nvPr/>
                </p:nvSpPr>
                <p:spPr>
                  <a:xfrm>
                    <a:off x="2619307" y="1824086"/>
                    <a:ext cx="3485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5" extrusionOk="0">
                        <a:moveTo>
                          <a:pt x="697" y="1"/>
                        </a:moveTo>
                        <a:cubicBezTo>
                          <a:pt x="312" y="1"/>
                          <a:pt x="1" y="104"/>
                          <a:pt x="1" y="232"/>
                        </a:cubicBezTo>
                        <a:cubicBezTo>
                          <a:pt x="1" y="361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1"/>
                          <a:pt x="1393" y="232"/>
                        </a:cubicBezTo>
                        <a:cubicBezTo>
                          <a:pt x="1393" y="104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0" name="Google Shape;840;p16"/>
                  <p:cNvSpPr/>
                  <p:nvPr/>
                </p:nvSpPr>
                <p:spPr>
                  <a:xfrm>
                    <a:off x="2591382" y="1851986"/>
                    <a:ext cx="3485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6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5"/>
                          <a:pt x="697" y="465"/>
                        </a:cubicBezTo>
                        <a:cubicBezTo>
                          <a:pt x="1081" y="465"/>
                          <a:pt x="1393" y="360"/>
                          <a:pt x="1393" y="233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1" name="Google Shape;841;p16"/>
                  <p:cNvSpPr/>
                  <p:nvPr/>
                </p:nvSpPr>
                <p:spPr>
                  <a:xfrm>
                    <a:off x="2642157" y="1845461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2" y="1"/>
                          <a:pt x="0" y="104"/>
                          <a:pt x="0" y="233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0" y="464"/>
                          <a:pt x="1393" y="361"/>
                          <a:pt x="1393" y="233"/>
                        </a:cubicBezTo>
                        <a:cubicBezTo>
                          <a:pt x="1393" y="104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2" name="Google Shape;842;p16"/>
                  <p:cNvSpPr/>
                  <p:nvPr/>
                </p:nvSpPr>
                <p:spPr>
                  <a:xfrm>
                    <a:off x="4231687" y="1766527"/>
                    <a:ext cx="34825" cy="1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4" extrusionOk="0">
                        <a:moveTo>
                          <a:pt x="696" y="0"/>
                        </a:moveTo>
                        <a:cubicBezTo>
                          <a:pt x="312" y="0"/>
                          <a:pt x="1" y="104"/>
                          <a:pt x="1" y="232"/>
                        </a:cubicBezTo>
                        <a:cubicBezTo>
                          <a:pt x="1" y="360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1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3" name="Google Shape;843;p16"/>
                  <p:cNvSpPr/>
                  <p:nvPr/>
                </p:nvSpPr>
                <p:spPr>
                  <a:xfrm>
                    <a:off x="4203787" y="1794427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1"/>
                        </a:moveTo>
                        <a:cubicBezTo>
                          <a:pt x="312" y="1"/>
                          <a:pt x="0" y="105"/>
                          <a:pt x="0" y="232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1"/>
                          <a:pt x="1392" y="232"/>
                        </a:cubicBezTo>
                        <a:cubicBezTo>
                          <a:pt x="1392" y="105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4" name="Google Shape;844;p16"/>
                  <p:cNvSpPr/>
                  <p:nvPr/>
                </p:nvSpPr>
                <p:spPr>
                  <a:xfrm>
                    <a:off x="4254537" y="1787902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0"/>
                        </a:moveTo>
                        <a:cubicBezTo>
                          <a:pt x="312" y="0"/>
                          <a:pt x="0" y="104"/>
                          <a:pt x="0" y="233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0"/>
                          <a:pt x="1392" y="233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</p:grpSp>
        </p:grpSp>
        <p:sp>
          <p:nvSpPr>
            <p:cNvPr id="845" name="Google Shape;845;p16"/>
            <p:cNvSpPr/>
            <p:nvPr/>
          </p:nvSpPr>
          <p:spPr>
            <a:xfrm>
              <a:off x="3501438" y="417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8217930" y="2540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-288829" y="1111272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848" name="Google Shape;848;p16"/>
            <p:cNvGrpSpPr/>
            <p:nvPr/>
          </p:nvGrpSpPr>
          <p:grpSpPr>
            <a:xfrm>
              <a:off x="8630921" y="1449228"/>
              <a:ext cx="364861" cy="363915"/>
              <a:chOff x="2789668" y="759261"/>
              <a:chExt cx="440069" cy="438928"/>
            </a:xfrm>
          </p:grpSpPr>
          <p:sp>
            <p:nvSpPr>
              <p:cNvPr id="849" name="Google Shape;84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58" name="Google Shape;858;p16"/>
            <p:cNvGrpSpPr/>
            <p:nvPr/>
          </p:nvGrpSpPr>
          <p:grpSpPr>
            <a:xfrm>
              <a:off x="189621" y="38416"/>
              <a:ext cx="364861" cy="363915"/>
              <a:chOff x="2789668" y="759261"/>
              <a:chExt cx="440069" cy="438928"/>
            </a:xfrm>
          </p:grpSpPr>
          <p:sp>
            <p:nvSpPr>
              <p:cNvPr id="859" name="Google Shape;85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68" name="Google Shape;868;p16"/>
            <p:cNvGrpSpPr/>
            <p:nvPr/>
          </p:nvGrpSpPr>
          <p:grpSpPr>
            <a:xfrm rot="-3288692">
              <a:off x="1027217" y="4754387"/>
              <a:ext cx="459724" cy="327912"/>
              <a:chOff x="4879302" y="1958088"/>
              <a:chExt cx="715237" cy="510165"/>
            </a:xfrm>
          </p:grpSpPr>
          <p:sp>
            <p:nvSpPr>
              <p:cNvPr id="869" name="Google Shape;869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72" name="Google Shape;872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873" name="Google Shape;873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4" name="Google Shape;874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5" name="Google Shape;875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6" name="Google Shape;876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7" name="Google Shape;877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8" name="Google Shape;878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9" name="Google Shape;879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0" name="Google Shape;880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1" name="Google Shape;881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2" name="Google Shape;882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3" name="Google Shape;883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4" name="Google Shape;884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5" name="Google Shape;885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6" name="Google Shape;886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7" name="Google Shape;887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8" name="Google Shape;888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9" name="Google Shape;889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0" name="Google Shape;890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1" name="Google Shape;891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2" name="Google Shape;892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3" name="Google Shape;893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4" name="Google Shape;894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895" name="Google Shape;895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99" name="Google Shape;899;p16"/>
            <p:cNvGrpSpPr/>
            <p:nvPr/>
          </p:nvGrpSpPr>
          <p:grpSpPr>
            <a:xfrm rot="1398377">
              <a:off x="8583591" y="3452689"/>
              <a:ext cx="459716" cy="327907"/>
              <a:chOff x="4879302" y="1958088"/>
              <a:chExt cx="715237" cy="510165"/>
            </a:xfrm>
          </p:grpSpPr>
          <p:sp>
            <p:nvSpPr>
              <p:cNvPr id="900" name="Google Shape;900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903" name="Google Shape;903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904" name="Google Shape;904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5" name="Google Shape;905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6" name="Google Shape;906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7" name="Google Shape;907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8" name="Google Shape;908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9" name="Google Shape;909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0" name="Google Shape;910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1" name="Google Shape;911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2" name="Google Shape;912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3" name="Google Shape;913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4" name="Google Shape;914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5" name="Google Shape;915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6" name="Google Shape;916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7" name="Google Shape;917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8" name="Google Shape;918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9" name="Google Shape;919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0" name="Google Shape;920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1" name="Google Shape;921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2" name="Google Shape;922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3" name="Google Shape;923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4" name="Google Shape;924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5" name="Google Shape;925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926" name="Google Shape;926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30" name="Google Shape;930;p1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7136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14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648" name="Google Shape;648;p14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49" name="Google Shape;649;p14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650" name="Google Shape;650;p14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651" name="Google Shape;651;p14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2" name="Google Shape;652;p14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3" name="Google Shape;653;p14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grpSp>
              <p:nvGrpSpPr>
                <p:cNvPr id="654" name="Google Shape;654;p14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655" name="Google Shape;655;p14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56" name="Google Shape;656;p14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sp>
              <p:nvSpPr>
                <p:cNvPr id="657" name="Google Shape;657;p14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58" name="Google Shape;658;p14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659" name="Google Shape;659;p14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0" name="Google Shape;660;p14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1" name="Google Shape;661;p14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2" name="Google Shape;662;p14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3" name="Google Shape;663;p14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4" name="Google Shape;664;p14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14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7" name="Google Shape;667;p14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8" name="Google Shape;668;p14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9" name="Google Shape;669;p14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70" name="Google Shape;670;p14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671" name="Google Shape;671;p14"/>
          <p:cNvGrpSpPr/>
          <p:nvPr/>
        </p:nvGrpSpPr>
        <p:grpSpPr>
          <a:xfrm>
            <a:off x="-380992" y="75412"/>
            <a:ext cx="11933502" cy="4788847"/>
            <a:chOff x="-285745" y="56558"/>
            <a:chExt cx="8950127" cy="3591635"/>
          </a:xfrm>
        </p:grpSpPr>
        <p:sp>
          <p:nvSpPr>
            <p:cNvPr id="672" name="Google Shape;672;p14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73" name="Google Shape;673;p14"/>
            <p:cNvGrpSpPr/>
            <p:nvPr/>
          </p:nvGrpSpPr>
          <p:grpSpPr>
            <a:xfrm>
              <a:off x="8299521" y="3284278"/>
              <a:ext cx="364861" cy="363915"/>
              <a:chOff x="2789668" y="759261"/>
              <a:chExt cx="440069" cy="438928"/>
            </a:xfrm>
          </p:grpSpPr>
          <p:sp>
            <p:nvSpPr>
              <p:cNvPr id="674" name="Google Shape;67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83" name="Google Shape;683;p14"/>
            <p:cNvGrpSpPr/>
            <p:nvPr/>
          </p:nvGrpSpPr>
          <p:grpSpPr>
            <a:xfrm>
              <a:off x="983121" y="253528"/>
              <a:ext cx="364861" cy="363915"/>
              <a:chOff x="2789668" y="759261"/>
              <a:chExt cx="440069" cy="438928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93" name="Google Shape;693;p14"/>
            <p:cNvGrpSpPr/>
            <p:nvPr/>
          </p:nvGrpSpPr>
          <p:grpSpPr>
            <a:xfrm rot="2870630">
              <a:off x="7573084" y="173046"/>
              <a:ext cx="459736" cy="327921"/>
              <a:chOff x="4879302" y="1958088"/>
              <a:chExt cx="715237" cy="510165"/>
            </a:xfrm>
          </p:grpSpPr>
          <p:sp>
            <p:nvSpPr>
              <p:cNvPr id="694" name="Google Shape;694;p14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697" name="Google Shape;697;p14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0" name="Google Shape;700;p14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1" name="Google Shape;701;p14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3" name="Google Shape;703;p14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4" name="Google Shape;704;p14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6" name="Google Shape;706;p14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7" name="Google Shape;707;p14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8" name="Google Shape;708;p14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9" name="Google Shape;709;p14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0" name="Google Shape;710;p14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1" name="Google Shape;711;p14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2" name="Google Shape;712;p14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3" name="Google Shape;713;p14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4" name="Google Shape;714;p14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5" name="Google Shape;715;p14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6" name="Google Shape;716;p14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7" name="Google Shape;717;p14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8" name="Google Shape;718;p14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9" name="Google Shape;719;p14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720" name="Google Shape;720;p14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24" name="Google Shape;724;p14"/>
            <p:cNvSpPr/>
            <p:nvPr/>
          </p:nvSpPr>
          <p:spPr>
            <a:xfrm>
              <a:off x="5589525" y="1718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25" name="Google Shape;725;p14"/>
          <p:cNvSpPr txBox="1">
            <a:spLocks noGrp="1"/>
          </p:cNvSpPr>
          <p:nvPr>
            <p:ph type="title" hasCustomPrompt="1"/>
          </p:nvPr>
        </p:nvSpPr>
        <p:spPr>
          <a:xfrm>
            <a:off x="2590883" y="1826205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6" name="Google Shape;726;p14"/>
          <p:cNvSpPr txBox="1">
            <a:spLocks noGrp="1"/>
          </p:cNvSpPr>
          <p:nvPr>
            <p:ph type="subTitle" idx="1"/>
          </p:nvPr>
        </p:nvSpPr>
        <p:spPr>
          <a:xfrm>
            <a:off x="1635683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title" idx="2" hasCustomPrompt="1"/>
          </p:nvPr>
        </p:nvSpPr>
        <p:spPr>
          <a:xfrm>
            <a:off x="8396318" y="1826199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8" name="Google Shape;728;p14"/>
          <p:cNvSpPr txBox="1">
            <a:spLocks noGrp="1"/>
          </p:cNvSpPr>
          <p:nvPr>
            <p:ph type="subTitle" idx="3"/>
          </p:nvPr>
        </p:nvSpPr>
        <p:spPr>
          <a:xfrm>
            <a:off x="7441118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4"/>
          <p:cNvSpPr txBox="1">
            <a:spLocks noGrp="1"/>
          </p:cNvSpPr>
          <p:nvPr>
            <p:ph type="title" idx="4" hasCustomPrompt="1"/>
          </p:nvPr>
        </p:nvSpPr>
        <p:spPr>
          <a:xfrm>
            <a:off x="2590883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0" name="Google Shape;730;p14"/>
          <p:cNvSpPr txBox="1">
            <a:spLocks noGrp="1"/>
          </p:cNvSpPr>
          <p:nvPr>
            <p:ph type="subTitle" idx="5"/>
          </p:nvPr>
        </p:nvSpPr>
        <p:spPr>
          <a:xfrm>
            <a:off x="1635683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4"/>
          <p:cNvSpPr txBox="1">
            <a:spLocks noGrp="1"/>
          </p:cNvSpPr>
          <p:nvPr>
            <p:ph type="title" idx="6" hasCustomPrompt="1"/>
          </p:nvPr>
        </p:nvSpPr>
        <p:spPr>
          <a:xfrm>
            <a:off x="8396318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2" name="Google Shape;732;p14"/>
          <p:cNvSpPr txBox="1">
            <a:spLocks noGrp="1"/>
          </p:cNvSpPr>
          <p:nvPr>
            <p:ph type="subTitle" idx="7"/>
          </p:nvPr>
        </p:nvSpPr>
        <p:spPr>
          <a:xfrm>
            <a:off x="7441118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4"/>
          <p:cNvSpPr txBox="1">
            <a:spLocks noGrp="1"/>
          </p:cNvSpPr>
          <p:nvPr>
            <p:ph type="subTitle" idx="8"/>
          </p:nvPr>
        </p:nvSpPr>
        <p:spPr>
          <a:xfrm>
            <a:off x="1252683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4" name="Google Shape;734;p14"/>
          <p:cNvSpPr txBox="1">
            <a:spLocks noGrp="1"/>
          </p:cNvSpPr>
          <p:nvPr>
            <p:ph type="subTitle" idx="9"/>
          </p:nvPr>
        </p:nvSpPr>
        <p:spPr>
          <a:xfrm>
            <a:off x="7058117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5" name="Google Shape;735;p14"/>
          <p:cNvSpPr txBox="1">
            <a:spLocks noGrp="1"/>
          </p:cNvSpPr>
          <p:nvPr>
            <p:ph type="subTitle" idx="13"/>
          </p:nvPr>
        </p:nvSpPr>
        <p:spPr>
          <a:xfrm>
            <a:off x="1252683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6" name="Google Shape;736;p14"/>
          <p:cNvSpPr txBox="1">
            <a:spLocks noGrp="1"/>
          </p:cNvSpPr>
          <p:nvPr>
            <p:ph type="subTitle" idx="14"/>
          </p:nvPr>
        </p:nvSpPr>
        <p:spPr>
          <a:xfrm>
            <a:off x="7058117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7" name="Google Shape;737;p14"/>
          <p:cNvSpPr txBox="1">
            <a:spLocks noGrp="1"/>
          </p:cNvSpPr>
          <p:nvPr>
            <p:ph type="title" idx="15"/>
          </p:nvPr>
        </p:nvSpPr>
        <p:spPr>
          <a:xfrm>
            <a:off x="960000" y="682767"/>
            <a:ext cx="102720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1594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386" name="Google Shape;386;p9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389" name="Google Shape;389;p9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392" name="Google Shape;392;p9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3" name="Google Shape;393;p9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394" name="Google Shape;394;p9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5415233" y="2992300"/>
            <a:ext cx="58136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5415233" y="3987391"/>
            <a:ext cx="581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4983507" y="39057"/>
            <a:ext cx="7092997" cy="6757609"/>
            <a:chOff x="3737630" y="29291"/>
            <a:chExt cx="5319748" cy="5068207"/>
          </a:xfrm>
        </p:grpSpPr>
        <p:sp>
          <p:nvSpPr>
            <p:cNvPr id="409" name="Google Shape;409;p9"/>
            <p:cNvSpPr/>
            <p:nvPr/>
          </p:nvSpPr>
          <p:spPr>
            <a:xfrm>
              <a:off x="3737630" y="2019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10" name="Google Shape;410;p9"/>
            <p:cNvGrpSpPr/>
            <p:nvPr/>
          </p:nvGrpSpPr>
          <p:grpSpPr>
            <a:xfrm>
              <a:off x="5148246" y="29291"/>
              <a:ext cx="364861" cy="363915"/>
              <a:chOff x="2789668" y="759261"/>
              <a:chExt cx="440069" cy="438928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 rot="1707536">
              <a:off x="3846113" y="4679852"/>
              <a:ext cx="459736" cy="327921"/>
              <a:chOff x="4879302" y="1958088"/>
              <a:chExt cx="715237" cy="51016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24" name="Google Shape;424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25" name="Google Shape;425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47" name="Google Shape;447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452" name="Google Shape;452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78" name="Google Shape;478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779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4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8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2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9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F433-17E0-4155-9361-0E7E7C5CB59A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72F40E4-FF58-9D66-A55A-AE1544B660B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1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5CC8754-5309-5A32-9454-4733AB14D64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287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4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6700" y="2488933"/>
            <a:ext cx="5910800" cy="2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F38F5-AAC3-BD9D-FE0E-FB045F6A541D}"/>
              </a:ext>
            </a:extLst>
          </p:cNvPr>
          <p:cNvSpPr txBox="1"/>
          <p:nvPr userDrawn="1"/>
        </p:nvSpPr>
        <p:spPr>
          <a:xfrm>
            <a:off x="1776044" y="7412197"/>
            <a:ext cx="832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7986"/>
                </a:solidFill>
                <a:latin typeface="Amazone" panose="03020702060507090A04" pitchFamily="66" charset="0"/>
              </a:rPr>
              <a:t>Kho game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232410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3.png"/><Relationship Id="rId18" Type="http://schemas.openxmlformats.org/officeDocument/2006/relationships/slide" Target="slide8.xml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12" Type="http://schemas.openxmlformats.org/officeDocument/2006/relationships/slide" Target="slide5.xml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slide" Target="slide4.xml"/><Relationship Id="rId10" Type="http://schemas.openxmlformats.org/officeDocument/2006/relationships/slide" Target="slide7.xml"/><Relationship Id="rId19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slide" Target="slide3.xml"/><Relationship Id="rId3" Type="http://schemas.microsoft.com/office/2007/relationships/media" Target="../media/media2.mp3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wav"/><Relationship Id="rId11" Type="http://schemas.openxmlformats.org/officeDocument/2006/relationships/image" Target="../media/image18.jpeg"/><Relationship Id="rId5" Type="http://schemas.microsoft.com/office/2007/relationships/media" Target="../media/media3.wav"/><Relationship Id="rId10" Type="http://schemas.openxmlformats.org/officeDocument/2006/relationships/image" Target="../media/image17.jpeg"/><Relationship Id="rId4" Type="http://schemas.openxmlformats.org/officeDocument/2006/relationships/audio" Target="../media/media2.mp3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slide" Target="slide3.xml"/><Relationship Id="rId3" Type="http://schemas.microsoft.com/office/2007/relationships/media" Target="../media/media4.mp3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openxmlformats.org/officeDocument/2006/relationships/image" Target="../media/image21.jpeg"/><Relationship Id="rId5" Type="http://schemas.microsoft.com/office/2007/relationships/media" Target="../media/media2.mp3"/><Relationship Id="rId10" Type="http://schemas.openxmlformats.org/officeDocument/2006/relationships/image" Target="../media/image20.jpeg"/><Relationship Id="rId4" Type="http://schemas.openxmlformats.org/officeDocument/2006/relationships/audio" Target="../media/media4.mp3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slide" Target="slide3.xml"/><Relationship Id="rId3" Type="http://schemas.microsoft.com/office/2007/relationships/media" Target="../media/media4.mp3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openxmlformats.org/officeDocument/2006/relationships/image" Target="../media/image23.jpeg"/><Relationship Id="rId5" Type="http://schemas.microsoft.com/office/2007/relationships/media" Target="../media/media2.mp3"/><Relationship Id="rId10" Type="http://schemas.openxmlformats.org/officeDocument/2006/relationships/image" Target="../media/image22.jpeg"/><Relationship Id="rId4" Type="http://schemas.openxmlformats.org/officeDocument/2006/relationships/audio" Target="../media/media4.mp3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jpe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60B9-A34D-499A-A7C9-F3E8951F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55C31-5921-406E-BE64-447D3F0D9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C57BF-435E-4A54-90BE-97E4228F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61195" r="23152" b="651"/>
          <a:stretch/>
        </p:blipFill>
        <p:spPr>
          <a:xfrm>
            <a:off x="996389" y="313087"/>
            <a:ext cx="10210692" cy="6481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14432D-33A9-0453-C40C-245F7AF38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654776"/>
            <a:ext cx="9546327" cy="3324062"/>
          </a:xfrm>
          <a:prstGeom prst="rect">
            <a:avLst/>
          </a:prstGeom>
        </p:spPr>
      </p:pic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B1D0BD9-E00C-F2B8-7D2C-0F90856C0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18837" y="521851"/>
            <a:ext cx="1030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 thành bảng sau.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9F4C3-0D0B-A3F9-E6B9-99DBD3A69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52" y="1904999"/>
            <a:ext cx="10555289" cy="355962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4225D9-31F0-BF4D-213F-45E35BADAB72}"/>
              </a:ext>
            </a:extLst>
          </p:cNvPr>
          <p:cNvSpPr/>
          <p:nvPr/>
        </p:nvSpPr>
        <p:spPr>
          <a:xfrm>
            <a:off x="4833257" y="4800600"/>
            <a:ext cx="1665514" cy="413657"/>
          </a:xfrm>
          <a:prstGeom prst="roundRect">
            <a:avLst/>
          </a:prstGeom>
          <a:solidFill>
            <a:srgbClr val="FBE8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27 cm</a:t>
            </a:r>
            <a:r>
              <a:rPr lang="vi-VN" sz="3200" baseline="30000" dirty="0">
                <a:solidFill>
                  <a:srgbClr val="FF0000"/>
                </a:solidFill>
              </a:rPr>
              <a:t>3</a:t>
            </a:r>
            <a:endParaRPr lang="en-US"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02A605-564A-977D-4F11-7DFBEE3D51AA}"/>
              </a:ext>
            </a:extLst>
          </p:cNvPr>
          <p:cNvSpPr/>
          <p:nvPr/>
        </p:nvSpPr>
        <p:spPr>
          <a:xfrm>
            <a:off x="8371114" y="4822371"/>
            <a:ext cx="2209800" cy="435429"/>
          </a:xfrm>
          <a:prstGeom prst="roundRect">
            <a:avLst/>
          </a:prstGeom>
          <a:solidFill>
            <a:srgbClr val="FBE8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3,375 dm</a:t>
            </a:r>
            <a:r>
              <a:rPr lang="vi-VN" sz="3200" baseline="30000" dirty="0">
                <a:solidFill>
                  <a:srgbClr val="FF0000"/>
                </a:solidFill>
              </a:rPr>
              <a:t>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83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097066" y="739565"/>
            <a:ext cx="10300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Quan sát hình vẽ và cho biết 2 khối hình nào ghép được thành hình lập phương.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C4DDF-C6F5-18C0-D6EF-760AA9575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847" y="1996848"/>
            <a:ext cx="7000875" cy="25812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1F8F4FD-592F-0666-4A9B-39D692674FED}"/>
              </a:ext>
            </a:extLst>
          </p:cNvPr>
          <p:cNvSpPr/>
          <p:nvPr/>
        </p:nvSpPr>
        <p:spPr>
          <a:xfrm>
            <a:off x="2427514" y="1796143"/>
            <a:ext cx="2460172" cy="283028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520801-26D5-F24F-A7E3-9967E49F840A}"/>
              </a:ext>
            </a:extLst>
          </p:cNvPr>
          <p:cNvSpPr/>
          <p:nvPr/>
        </p:nvSpPr>
        <p:spPr>
          <a:xfrm>
            <a:off x="7260771" y="1817915"/>
            <a:ext cx="2460172" cy="283028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9D256-FB7D-3118-E715-C643993A2D97}"/>
              </a:ext>
            </a:extLst>
          </p:cNvPr>
          <p:cNvSpPr txBox="1"/>
          <p:nvPr/>
        </p:nvSpPr>
        <p:spPr>
          <a:xfrm>
            <a:off x="1306286" y="4942114"/>
            <a:ext cx="10189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Ghép khối hình A và C ta được hình lập phương.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29723" y="608936"/>
            <a:ext cx="103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Biết mỗi hình lập phương nhỏ trong mỗi hình trên có cạnh 2 cm. Hãy tính thể tích của hình lập phương lớn ghép được ở câu a.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1A2F6E-AB35-219A-6469-B40B103C83EF}"/>
              </a:ext>
            </a:extLst>
          </p:cNvPr>
          <p:cNvSpPr txBox="1"/>
          <p:nvPr/>
        </p:nvSpPr>
        <p:spPr>
          <a:xfrm>
            <a:off x="1175657" y="2362200"/>
            <a:ext cx="98189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lập phương ở câu a ghép được từ số khối lập phương nhỏ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× 4 × 4 = 64 (khối)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một khối lập phương nhỏ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× 2 × 2 = 8 (cm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lập phương lớn ghép được ở câu a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64 = 512 (cm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77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29723" y="608936"/>
            <a:ext cx="103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làm một tháp chất lỏng như hình dưới đây. Hỏi phần chất lỏng nào có thể tích lớn nhất và thể tích đó bằng bao nhiêu?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E7B6D-0568-80F3-2B1E-8394091A6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58" y="1883228"/>
            <a:ext cx="4325030" cy="432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B4CC6D-DED7-BBDD-5695-14223D2DA8E7}"/>
              </a:ext>
            </a:extLst>
          </p:cNvPr>
          <p:cNvSpPr txBox="1"/>
          <p:nvPr/>
        </p:nvSpPr>
        <p:spPr>
          <a:xfrm>
            <a:off x="936170" y="2514600"/>
            <a:ext cx="6651173" cy="366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rửa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x 15 x 12 = 2 700 (cm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15 x 15 x 15 = 3 375 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x 15 x 10=2 250 (cm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lỏng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3 375 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60B9-A34D-499A-A7C9-F3E8951F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55C31-5921-406E-BE64-447D3F0D9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C57BF-435E-4A54-90BE-97E4228F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61195" r="23152" b="651"/>
          <a:stretch/>
        </p:blipFill>
        <p:spPr>
          <a:xfrm>
            <a:off x="996389" y="313087"/>
            <a:ext cx="10210692" cy="6481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7C55ED-438C-6AB1-93B8-E21C87CA5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8" y="198412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1281283" y="998740"/>
            <a:ext cx="9722230" cy="2413492"/>
          </a:xfrm>
          <a:custGeom>
            <a:avLst/>
            <a:gdLst/>
            <a:ahLst/>
            <a:cxnLst/>
            <a:rect l="l" t="t" r="r" b="b"/>
            <a:pathLst>
              <a:path w="26209" h="33235" extrusionOk="0">
                <a:moveTo>
                  <a:pt x="9280" y="0"/>
                </a:moveTo>
                <a:cubicBezTo>
                  <a:pt x="2035" y="0"/>
                  <a:pt x="176" y="94"/>
                  <a:pt x="176" y="2775"/>
                </a:cubicBezTo>
                <a:lnTo>
                  <a:pt x="176" y="15588"/>
                </a:lnTo>
                <a:cubicBezTo>
                  <a:pt x="176" y="31900"/>
                  <a:pt x="1" y="33235"/>
                  <a:pt x="8781" y="33235"/>
                </a:cubicBezTo>
                <a:cubicBezTo>
                  <a:pt x="10498" y="33235"/>
                  <a:pt x="12559" y="33183"/>
                  <a:pt x="15030" y="33183"/>
                </a:cubicBezTo>
                <a:cubicBezTo>
                  <a:pt x="15247" y="33183"/>
                  <a:pt x="15460" y="33184"/>
                  <a:pt x="15669" y="33184"/>
                </a:cubicBezTo>
                <a:cubicBezTo>
                  <a:pt x="23428" y="33184"/>
                  <a:pt x="25269" y="33120"/>
                  <a:pt x="25269" y="28293"/>
                </a:cubicBezTo>
                <a:cubicBezTo>
                  <a:pt x="25269" y="26377"/>
                  <a:pt x="25127" y="24502"/>
                  <a:pt x="25127" y="22561"/>
                </a:cubicBezTo>
                <a:cubicBezTo>
                  <a:pt x="25127" y="20337"/>
                  <a:pt x="25652" y="14089"/>
                  <a:pt x="25652" y="8848"/>
                </a:cubicBezTo>
                <a:cubicBezTo>
                  <a:pt x="25652" y="134"/>
                  <a:pt x="26208" y="1"/>
                  <a:pt x="12359" y="1"/>
                </a:cubicBezTo>
                <a:cubicBezTo>
                  <a:pt x="11922" y="1"/>
                  <a:pt x="11472" y="1"/>
                  <a:pt x="11006" y="1"/>
                </a:cubicBezTo>
                <a:cubicBezTo>
                  <a:pt x="10399" y="1"/>
                  <a:pt x="9825" y="0"/>
                  <a:pt x="9280" y="0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1517363" y="1089072"/>
            <a:ext cx="9157274" cy="2339929"/>
          </a:xfrm>
          <a:custGeom>
            <a:avLst/>
            <a:gdLst/>
            <a:ahLst/>
            <a:cxnLst/>
            <a:rect l="l" t="t" r="r" b="b"/>
            <a:pathLst>
              <a:path w="24686" h="32222" extrusionOk="0">
                <a:moveTo>
                  <a:pt x="22811" y="1"/>
                </a:moveTo>
                <a:cubicBezTo>
                  <a:pt x="23227" y="1317"/>
                  <a:pt x="23152" y="3225"/>
                  <a:pt x="23152" y="6107"/>
                </a:cubicBezTo>
                <a:cubicBezTo>
                  <a:pt x="23152" y="11348"/>
                  <a:pt x="22636" y="17596"/>
                  <a:pt x="22636" y="19820"/>
                </a:cubicBezTo>
                <a:cubicBezTo>
                  <a:pt x="22636" y="21762"/>
                  <a:pt x="22777" y="23669"/>
                  <a:pt x="22777" y="25577"/>
                </a:cubicBezTo>
                <a:cubicBezTo>
                  <a:pt x="22777" y="30379"/>
                  <a:pt x="20929" y="30443"/>
                  <a:pt x="13211" y="30443"/>
                </a:cubicBezTo>
                <a:cubicBezTo>
                  <a:pt x="13002" y="30443"/>
                  <a:pt x="12789" y="30443"/>
                  <a:pt x="12572" y="30443"/>
                </a:cubicBezTo>
                <a:lnTo>
                  <a:pt x="12572" y="30443"/>
                </a:lnTo>
                <a:cubicBezTo>
                  <a:pt x="10130" y="30443"/>
                  <a:pt x="8092" y="30491"/>
                  <a:pt x="6387" y="30491"/>
                </a:cubicBezTo>
                <a:cubicBezTo>
                  <a:pt x="3293" y="30491"/>
                  <a:pt x="1300" y="30332"/>
                  <a:pt x="0" y="29435"/>
                </a:cubicBezTo>
                <a:lnTo>
                  <a:pt x="0" y="29435"/>
                </a:lnTo>
                <a:cubicBezTo>
                  <a:pt x="1063" y="31889"/>
                  <a:pt x="3252" y="32221"/>
                  <a:pt x="7793" y="32221"/>
                </a:cubicBezTo>
                <a:cubicBezTo>
                  <a:pt x="9480" y="32221"/>
                  <a:pt x="11490" y="32175"/>
                  <a:pt x="13888" y="32175"/>
                </a:cubicBezTo>
                <a:cubicBezTo>
                  <a:pt x="14105" y="32175"/>
                  <a:pt x="14318" y="32176"/>
                  <a:pt x="14527" y="32176"/>
                </a:cubicBezTo>
                <a:cubicBezTo>
                  <a:pt x="22286" y="32176"/>
                  <a:pt x="24127" y="32112"/>
                  <a:pt x="24127" y="27285"/>
                </a:cubicBezTo>
                <a:cubicBezTo>
                  <a:pt x="24127" y="25369"/>
                  <a:pt x="23985" y="23494"/>
                  <a:pt x="23985" y="21553"/>
                </a:cubicBezTo>
                <a:cubicBezTo>
                  <a:pt x="23985" y="19329"/>
                  <a:pt x="24510" y="13081"/>
                  <a:pt x="24510" y="7840"/>
                </a:cubicBezTo>
                <a:cubicBezTo>
                  <a:pt x="24510" y="3258"/>
                  <a:pt x="24685" y="1042"/>
                  <a:pt x="22811" y="1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1214567" y="1276662"/>
            <a:ext cx="9460070" cy="30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703" tIns="121598" rIns="213404" bIns="121598" anchor="t" anchorCtr="0">
            <a:noAutofit/>
          </a:bodyPr>
          <a:lstStyle/>
          <a:p>
            <a:pPr algn="ctr">
              <a:buClr>
                <a:srgbClr val="112B55"/>
              </a:buClr>
              <a:buSzPts val="1100"/>
            </a:pPr>
            <a:r>
              <a:rPr lang="en" sz="4400" b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GAME THỬ TÀI</a:t>
            </a:r>
          </a:p>
          <a:p>
            <a:pPr algn="ctr">
              <a:buClr>
                <a:srgbClr val="112B55"/>
              </a:buClr>
              <a:buSzPts val="1100"/>
            </a:pPr>
            <a:r>
              <a:rPr lang="en" sz="4400" b="1" i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CÙNG DỌN DẸP ĐƯỜNG PHỐ</a:t>
            </a:r>
            <a:endParaRPr sz="4400" b="1" i="1" kern="0">
              <a:solidFill>
                <a:srgbClr val="000000"/>
              </a:solidFill>
              <a:latin typeface="Arial"/>
              <a:ea typeface="AvantGarde" panose="00000400000000000000" pitchFamily="2" charset="0"/>
              <a:cs typeface="AvantGarde" panose="00000400000000000000" pitchFamily="2" charset="0"/>
              <a:sym typeface="Roboto"/>
            </a:endParaRPr>
          </a:p>
        </p:txBody>
      </p:sp>
      <p:pic>
        <p:nvPicPr>
          <p:cNvPr id="4098" name="Picture 2" descr="Clean Toys Cliparts Free Download Clip Art ">
            <a:extLst>
              <a:ext uri="{FF2B5EF4-FFF2-40B4-BE49-F238E27FC236}">
                <a16:creationId xmlns:a16="http://schemas.microsoft.com/office/drawing/2014/main" id="{52D2BC01-4E93-CB48-E984-8BB88287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61" y="3648299"/>
            <a:ext cx="5629275" cy="30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8D8A66-9491-C0FC-D84C-C1A4D53EE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91" y="3460163"/>
            <a:ext cx="2881734" cy="3131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59D41-4322-C8D4-ADE6-C1F291A35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739" y="3365387"/>
            <a:ext cx="3244181" cy="34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9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Street Vector Art, Icons, and Graphics for Free Download">
            <a:extLst>
              <a:ext uri="{FF2B5EF4-FFF2-40B4-BE49-F238E27FC236}">
                <a16:creationId xmlns:a16="http://schemas.microsoft.com/office/drawing/2014/main" id="{B7D150AF-D24F-5BA5-3EF8-31CBB88FF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" y="-1448"/>
            <a:ext cx="12161838" cy="72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FA3E4-75FC-0BB8-6E6B-BB1BB90C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20771" y="2432969"/>
            <a:ext cx="2973245" cy="2973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54E862-8159-82B3-98E1-B1402FA59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746" y="2069240"/>
            <a:ext cx="3244181" cy="3469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7E5D68-E071-31CA-C739-949F41F64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433" y="2355898"/>
            <a:ext cx="3192888" cy="3469298"/>
          </a:xfrm>
          <a:prstGeom prst="rect">
            <a:avLst/>
          </a:prstGeom>
        </p:spPr>
      </p:pic>
      <p:pic>
        <p:nvPicPr>
          <p:cNvPr id="2" name="Picture 2" descr="trash can cartoon - Google Search | Can clipart, Rubbish bin, Trash can">
            <a:extLst>
              <a:ext uri="{FF2B5EF4-FFF2-40B4-BE49-F238E27FC236}">
                <a16:creationId xmlns:a16="http://schemas.microsoft.com/office/drawing/2014/main" id="{62086B38-2A51-04DF-8E35-AB29B047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87" y="3403661"/>
            <a:ext cx="1850552" cy="22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7" descr="Free Banana Peel Cliparts, Download Free Banana Peel Cliparts png images,  Free ClipArts on Clipart Library">
            <a:hlinkClick r:id="rId8" action="ppaction://hlinksldjump"/>
            <a:extLst>
              <a:ext uri="{FF2B5EF4-FFF2-40B4-BE49-F238E27FC236}">
                <a16:creationId xmlns:a16="http://schemas.microsoft.com/office/drawing/2014/main" id="{755366C3-23C0-C46D-FD15-471B5522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40" y="4084868"/>
            <a:ext cx="1384450" cy="10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de 6" descr="Bag, cartoon, full, plastic, refuse, sack, trash icon - Download on  Iconfinder">
            <a:hlinkClick r:id="rId10" action="ppaction://hlinksldjump"/>
            <a:extLst>
              <a:ext uri="{FF2B5EF4-FFF2-40B4-BE49-F238E27FC236}">
                <a16:creationId xmlns:a16="http://schemas.microsoft.com/office/drawing/2014/main" id="{F121C73B-FA4D-DB5C-FB2E-A0152D063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60" y="3954534"/>
            <a:ext cx="1315227" cy="13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de 4" descr="Apple Logo Background png download - 512*512 - Free Transparent Drawing png  Download. - CleanPNG / KissPNG">
            <a:hlinkClick r:id="rId12" action="ppaction://hlinksldjump"/>
            <a:extLst>
              <a:ext uri="{FF2B5EF4-FFF2-40B4-BE49-F238E27FC236}">
                <a16:creationId xmlns:a16="http://schemas.microsoft.com/office/drawing/2014/main" id="{F655AEE1-45B5-E919-7FA1-2DFF4F29C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56" t="10277" r="29556" b="8822"/>
          <a:stretch/>
        </p:blipFill>
        <p:spPr bwMode="auto">
          <a:xfrm rot="19716526">
            <a:off x="6867394" y="5954643"/>
            <a:ext cx="732256" cy="8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de 3" descr="Eaten Watermelon Slice Icon, Cartoon Style Stock Vector - Illustration of  color, health: 143825159">
            <a:hlinkClick r:id="rId15" action="ppaction://hlinksldjump"/>
            <a:extLst>
              <a:ext uri="{FF2B5EF4-FFF2-40B4-BE49-F238E27FC236}">
                <a16:creationId xmlns:a16="http://schemas.microsoft.com/office/drawing/2014/main" id="{51FC9E35-8CF8-54A6-4CFB-4E9854D68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500" b="72875" l="2500" r="9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81" b="26142"/>
          <a:stretch/>
        </p:blipFill>
        <p:spPr bwMode="auto">
          <a:xfrm rot="947147">
            <a:off x="2959299" y="5299461"/>
            <a:ext cx="1165959" cy="5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8" action="ppaction://hlinksldjump"/>
            <a:extLst>
              <a:ext uri="{FF2B5EF4-FFF2-40B4-BE49-F238E27FC236}">
                <a16:creationId xmlns:a16="http://schemas.microsoft.com/office/drawing/2014/main" id="{1D2B61CC-E1C6-60D1-7570-9E8B80E9369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4691E-7 -4.44444E-6 L 0.45673 -0.1916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061E-6 3.33333E-6 L 0.13483 -0.33357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5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647E-6 -3.7037E-6 L 0.32241 -0.07685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1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567E-6 -3.7037E-6 L 0.15559 -0.09583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34E145-1507-BB10-0366-1C121965F9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290036-43C2-FF79-4D26-7F33B5859B35}"/>
              </a:ext>
            </a:extLst>
          </p:cNvPr>
          <p:cNvSpPr/>
          <p:nvPr/>
        </p:nvSpPr>
        <p:spPr>
          <a:xfrm>
            <a:off x="552729" y="4444935"/>
            <a:ext cx="11044751" cy="205384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pt-BR" sz="4000" kern="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B.  V = a x a x 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8AEF6D-5019-9C8A-F09E-6C7824C886BB}"/>
              </a:ext>
            </a:extLst>
          </p:cNvPr>
          <p:cNvSpPr/>
          <p:nvPr/>
        </p:nvSpPr>
        <p:spPr>
          <a:xfrm>
            <a:off x="552730" y="2066103"/>
            <a:ext cx="11044751" cy="205384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pt-BR" sz="4000" kern="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 V = a x b x c </a:t>
            </a:r>
          </a:p>
        </p:txBody>
      </p:sp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E652E45-6963-FD0E-6DDB-EF6B8C0BF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287391" y="4993758"/>
            <a:ext cx="878641" cy="77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BF8CFD1-9F84-78ED-9233-CD910DEBE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418756" y="2385043"/>
            <a:ext cx="716373" cy="72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443B18-398A-434F-451E-621854A40FC5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Công thức tính thể tích hình lập phương là : </a:t>
            </a:r>
          </a:p>
        </p:txBody>
      </p:sp>
      <p:pic>
        <p:nvPicPr>
          <p:cNvPr id="22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CB73FB50-29D6-FE64-43FB-D4FF5FF82A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67842" y="2478196"/>
            <a:ext cx="607838" cy="607838"/>
          </a:xfrm>
          <a:prstGeom prst="rect">
            <a:avLst/>
          </a:prstGeom>
        </p:spPr>
      </p:pic>
      <p:pic>
        <p:nvPicPr>
          <p:cNvPr id="24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2557E3AD-D448-11A1-EE87-2DA50426AF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2" name="AmthanhThua">
            <a:hlinkClick r:id="" action="ppaction://media"/>
            <a:extLst>
              <a:ext uri="{FF2B5EF4-FFF2-40B4-BE49-F238E27FC236}">
                <a16:creationId xmlns:a16="http://schemas.microsoft.com/office/drawing/2014/main" id="{FFAF6D5C-768B-C8A6-CA5F-64EEF4CF5FC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534927" y="4177453"/>
            <a:ext cx="484955" cy="484955"/>
          </a:xfrm>
          <a:prstGeom prst="rect">
            <a:avLst/>
          </a:prstGeom>
        </p:spPr>
      </p:pic>
      <p:pic>
        <p:nvPicPr>
          <p:cNvPr id="26" name="Picture 25">
            <a:hlinkClick r:id="rId13" action="ppaction://hlinksldjump"/>
            <a:extLst>
              <a:ext uri="{FF2B5EF4-FFF2-40B4-BE49-F238E27FC236}">
                <a16:creationId xmlns:a16="http://schemas.microsoft.com/office/drawing/2014/main" id="{8B3F94A8-3D9C-C452-D318-6C3369A0B7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B5DB473-5AD5-76FD-A459-48E9E95DAB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F062B4-75BA-1C9D-E99C-5D023C049B88}"/>
              </a:ext>
            </a:extLst>
          </p:cNvPr>
          <p:cNvSpPr/>
          <p:nvPr/>
        </p:nvSpPr>
        <p:spPr>
          <a:xfrm>
            <a:off x="609600" y="3661156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vi-VN" sz="4400" dirty="0">
                <a:solidFill>
                  <a:srgbClr val="FF0000"/>
                </a:solidFill>
              </a:rPr>
              <a:t>6</a:t>
            </a:r>
            <a:r>
              <a:rPr lang="en-US" sz="4400" dirty="0">
                <a:solidFill>
                  <a:srgbClr val="FF0000"/>
                </a:solidFill>
              </a:rPr>
              <a:t>0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2ED96B-9BD9-99A1-95FB-C7E3FFC7A0D0}"/>
              </a:ext>
            </a:extLst>
          </p:cNvPr>
          <p:cNvSpPr/>
          <p:nvPr/>
        </p:nvSpPr>
        <p:spPr>
          <a:xfrm>
            <a:off x="609600" y="5203838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vi-VN" sz="4400" dirty="0">
                <a:solidFill>
                  <a:srgbClr val="FF0000"/>
                </a:solidFill>
              </a:rPr>
              <a:t>64</a:t>
            </a:r>
            <a:r>
              <a:rPr lang="en-US" sz="4400" dirty="0">
                <a:solidFill>
                  <a:srgbClr val="FF0000"/>
                </a:solidFill>
              </a:rPr>
              <a:t>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C7538A-F7E1-69B5-28F6-8165650BBCCC}"/>
              </a:ext>
            </a:extLst>
          </p:cNvPr>
          <p:cNvSpPr/>
          <p:nvPr/>
        </p:nvSpPr>
        <p:spPr>
          <a:xfrm>
            <a:off x="609600" y="2127888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</a:t>
            </a:r>
            <a:r>
              <a:rPr lang="en-US" sz="4256" kern="0" dirty="0">
                <a:solidFill>
                  <a:srgbClr val="FF0000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16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AF5459C-0DA2-5B79-48D6-46BB0A6A6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70734" y="4018643"/>
            <a:ext cx="743734" cy="75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C7E25EB-CF44-E89D-4D78-E457A86CA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117070" y="5499600"/>
            <a:ext cx="912200" cy="8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64D1A4AD-A60B-A20D-D013-73239A2ED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20385" y="2473374"/>
            <a:ext cx="743734" cy="75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709B03F2-18B8-0261-7738-5F7274F86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96968" y="4947380"/>
            <a:ext cx="607838" cy="607838"/>
          </a:xfrm>
          <a:prstGeom prst="rect">
            <a:avLst/>
          </a:prstGeom>
        </p:spPr>
      </p:pic>
      <p:pic>
        <p:nvPicPr>
          <p:cNvPr id="12" name="drum-and-marimba-lost-hits_fkJk_HVO_NWM">
            <a:hlinkClick r:id="" action="ppaction://media"/>
            <a:extLst>
              <a:ext uri="{FF2B5EF4-FFF2-40B4-BE49-F238E27FC236}">
                <a16:creationId xmlns:a16="http://schemas.microsoft.com/office/drawing/2014/main" id="{35F07884-7905-87F8-3C88-44943BDB9D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21221" y="2127887"/>
            <a:ext cx="607838" cy="607838"/>
          </a:xfrm>
          <a:prstGeom prst="rect">
            <a:avLst/>
          </a:prstGeom>
        </p:spPr>
      </p:pic>
      <p:pic>
        <p:nvPicPr>
          <p:cNvPr id="13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45FEBC83-A0C1-A020-C8EE-375CD530144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794931" y="718141"/>
            <a:ext cx="607838" cy="60783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98E1304-0AA4-4002-34F1-07E5C644E7E0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 2:  Thể tích của hình lập phương là:</a:t>
            </a:r>
          </a:p>
        </p:txBody>
      </p:sp>
      <p:pic>
        <p:nvPicPr>
          <p:cNvPr id="15" name="Picture 14">
            <a:hlinkClick r:id="rId13" action="ppaction://hlinksldjump"/>
            <a:extLst>
              <a:ext uri="{FF2B5EF4-FFF2-40B4-BE49-F238E27FC236}">
                <a16:creationId xmlns:a16="http://schemas.microsoft.com/office/drawing/2014/main" id="{4A77D841-1E02-079F-D124-AA64DA20DA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5298" y="268653"/>
            <a:ext cx="1015747" cy="1036910"/>
          </a:xfrm>
          <a:prstGeom prst="rect">
            <a:avLst/>
          </a:prstGeom>
        </p:spPr>
      </p:pic>
      <p:grpSp>
        <p:nvGrpSpPr>
          <p:cNvPr id="4" name="Group 27">
            <a:extLst>
              <a:ext uri="{FF2B5EF4-FFF2-40B4-BE49-F238E27FC236}">
                <a16:creationId xmlns:a16="http://schemas.microsoft.com/office/drawing/2014/main" id="{E70A0E80-A767-358B-A1E4-4E87FF4CF624}"/>
              </a:ext>
            </a:extLst>
          </p:cNvPr>
          <p:cNvGrpSpPr/>
          <p:nvPr/>
        </p:nvGrpSpPr>
        <p:grpSpPr>
          <a:xfrm>
            <a:off x="7811419" y="1645281"/>
            <a:ext cx="4153889" cy="3242238"/>
            <a:chOff x="1447800" y="2514600"/>
            <a:chExt cx="3463452" cy="3176568"/>
          </a:xfrm>
        </p:grpSpPr>
        <p:grpSp>
          <p:nvGrpSpPr>
            <p:cNvPr id="6" name="Group 91">
              <a:extLst>
                <a:ext uri="{FF2B5EF4-FFF2-40B4-BE49-F238E27FC236}">
                  <a16:creationId xmlns:a16="http://schemas.microsoft.com/office/drawing/2014/main" id="{ED86583B-8BF6-90BB-0132-8A52C87A8F84}"/>
                </a:ext>
              </a:extLst>
            </p:cNvPr>
            <p:cNvGrpSpPr/>
            <p:nvPr/>
          </p:nvGrpSpPr>
          <p:grpSpPr>
            <a:xfrm>
              <a:off x="1447800" y="2514600"/>
              <a:ext cx="2362200" cy="2668588"/>
              <a:chOff x="1447800" y="2362200"/>
              <a:chExt cx="3201988" cy="3201988"/>
            </a:xfrm>
          </p:grpSpPr>
          <p:cxnSp>
            <p:nvCxnSpPr>
              <p:cNvPr id="19" name="Straight Connector 8">
                <a:extLst>
                  <a:ext uri="{FF2B5EF4-FFF2-40B4-BE49-F238E27FC236}">
                    <a16:creationId xmlns:a16="http://schemas.microsoft.com/office/drawing/2014/main" id="{D066223F-807D-5C74-9A3E-AE44D238C5AA}"/>
                  </a:ext>
                </a:extLst>
              </p:cNvPr>
              <p:cNvCxnSpPr/>
              <p:nvPr/>
            </p:nvCxnSpPr>
            <p:spPr>
              <a:xfrm>
                <a:off x="1447800" y="3123993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0" name="Straight Connector 10">
                <a:extLst>
                  <a:ext uri="{FF2B5EF4-FFF2-40B4-BE49-F238E27FC236}">
                    <a16:creationId xmlns:a16="http://schemas.microsoft.com/office/drawing/2014/main" id="{4B1FE1FA-F038-C3D2-650E-BDACC7191925}"/>
                  </a:ext>
                </a:extLst>
              </p:cNvPr>
              <p:cNvCxnSpPr/>
              <p:nvPr/>
            </p:nvCxnSpPr>
            <p:spPr>
              <a:xfrm rot="5400000">
                <a:off x="2514453" y="4342738"/>
                <a:ext cx="2439642" cy="215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1" name="Straight Connector 11">
                <a:extLst>
                  <a:ext uri="{FF2B5EF4-FFF2-40B4-BE49-F238E27FC236}">
                    <a16:creationId xmlns:a16="http://schemas.microsoft.com/office/drawing/2014/main" id="{CBBE0583-280C-4087-D0C0-60AD4548A9EA}"/>
                  </a:ext>
                </a:extLst>
              </p:cNvPr>
              <p:cNvCxnSpPr/>
              <p:nvPr/>
            </p:nvCxnSpPr>
            <p:spPr>
              <a:xfrm rot="5400000">
                <a:off x="230008" y="4341785"/>
                <a:ext cx="2437737" cy="215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2" name="Straight Connector 12">
                <a:extLst>
                  <a:ext uri="{FF2B5EF4-FFF2-40B4-BE49-F238E27FC236}">
                    <a16:creationId xmlns:a16="http://schemas.microsoft.com/office/drawing/2014/main" id="{DCA558A8-F9CC-C181-D2E2-ADFD34FBCD5B}"/>
                  </a:ext>
                </a:extLst>
              </p:cNvPr>
              <p:cNvCxnSpPr/>
              <p:nvPr/>
            </p:nvCxnSpPr>
            <p:spPr>
              <a:xfrm>
                <a:off x="1447800" y="5561730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3" name="Straight Connector 14">
                <a:extLst>
                  <a:ext uri="{FF2B5EF4-FFF2-40B4-BE49-F238E27FC236}">
                    <a16:creationId xmlns:a16="http://schemas.microsoft.com/office/drawing/2014/main" id="{FA169D5B-8C3A-A293-E658-3CD65BBEF00B}"/>
                  </a:ext>
                </a:extLst>
              </p:cNvPr>
              <p:cNvCxnSpPr/>
              <p:nvPr/>
            </p:nvCxnSpPr>
            <p:spPr>
              <a:xfrm flipV="1">
                <a:off x="1447800" y="2362200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4" name="Straight Connector 15">
                <a:extLst>
                  <a:ext uri="{FF2B5EF4-FFF2-40B4-BE49-F238E27FC236}">
                    <a16:creationId xmlns:a16="http://schemas.microsoft.com/office/drawing/2014/main" id="{7E457EF3-65F7-70B4-4683-4801D44FA53E}"/>
                  </a:ext>
                </a:extLst>
              </p:cNvPr>
              <p:cNvCxnSpPr/>
              <p:nvPr/>
            </p:nvCxnSpPr>
            <p:spPr>
              <a:xfrm>
                <a:off x="2362391" y="2362200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5" name="Straight Connector 16">
                <a:extLst>
                  <a:ext uri="{FF2B5EF4-FFF2-40B4-BE49-F238E27FC236}">
                    <a16:creationId xmlns:a16="http://schemas.microsoft.com/office/drawing/2014/main" id="{B85AFD34-4316-0B96-5BB9-1FF37EF186AC}"/>
                  </a:ext>
                </a:extLst>
              </p:cNvPr>
              <p:cNvCxnSpPr/>
              <p:nvPr/>
            </p:nvCxnSpPr>
            <p:spPr>
              <a:xfrm flipV="1">
                <a:off x="3733199" y="2362200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6" name="Straight Connector 17">
                <a:extLst>
                  <a:ext uri="{FF2B5EF4-FFF2-40B4-BE49-F238E27FC236}">
                    <a16:creationId xmlns:a16="http://schemas.microsoft.com/office/drawing/2014/main" id="{9C06E70F-7A41-C414-9B4C-DC7D98AA01BD}"/>
                  </a:ext>
                </a:extLst>
              </p:cNvPr>
              <p:cNvCxnSpPr/>
              <p:nvPr/>
            </p:nvCxnSpPr>
            <p:spPr>
              <a:xfrm rot="5400000">
                <a:off x="3429998" y="3579992"/>
                <a:ext cx="2437737" cy="215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7" name="Straight Connector 18">
                <a:extLst>
                  <a:ext uri="{FF2B5EF4-FFF2-40B4-BE49-F238E27FC236}">
                    <a16:creationId xmlns:a16="http://schemas.microsoft.com/office/drawing/2014/main" id="{3B9DFC68-AA21-298A-8026-6A031EBDB460}"/>
                  </a:ext>
                </a:extLst>
              </p:cNvPr>
              <p:cNvCxnSpPr/>
              <p:nvPr/>
            </p:nvCxnSpPr>
            <p:spPr>
              <a:xfrm flipV="1">
                <a:off x="3733199" y="4799937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8" name="Straight Connector 20">
                <a:extLst>
                  <a:ext uri="{FF2B5EF4-FFF2-40B4-BE49-F238E27FC236}">
                    <a16:creationId xmlns:a16="http://schemas.microsoft.com/office/drawing/2014/main" id="{F3087EEA-3E3C-BDC4-F799-831A038FF45A}"/>
                  </a:ext>
                </a:extLst>
              </p:cNvPr>
              <p:cNvCxnSpPr/>
              <p:nvPr/>
            </p:nvCxnSpPr>
            <p:spPr>
              <a:xfrm rot="5400000">
                <a:off x="1144599" y="3579992"/>
                <a:ext cx="2437737" cy="215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9" name="Straight Connector 21">
                <a:extLst>
                  <a:ext uri="{FF2B5EF4-FFF2-40B4-BE49-F238E27FC236}">
                    <a16:creationId xmlns:a16="http://schemas.microsoft.com/office/drawing/2014/main" id="{D8075EE3-8788-ACC6-FE39-0902D58F3E90}"/>
                  </a:ext>
                </a:extLst>
              </p:cNvPr>
              <p:cNvCxnSpPr/>
              <p:nvPr/>
            </p:nvCxnSpPr>
            <p:spPr>
              <a:xfrm flipV="1">
                <a:off x="1447800" y="4799937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0" name="Straight Connector 22">
                <a:extLst>
                  <a:ext uri="{FF2B5EF4-FFF2-40B4-BE49-F238E27FC236}">
                    <a16:creationId xmlns:a16="http://schemas.microsoft.com/office/drawing/2014/main" id="{DD78838B-4917-7BC0-4AC9-7081BBF79163}"/>
                  </a:ext>
                </a:extLst>
              </p:cNvPr>
              <p:cNvCxnSpPr/>
              <p:nvPr/>
            </p:nvCxnSpPr>
            <p:spPr>
              <a:xfrm>
                <a:off x="2362391" y="4799937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0" name="TextBox 92">
              <a:extLst>
                <a:ext uri="{FF2B5EF4-FFF2-40B4-BE49-F238E27FC236}">
                  <a16:creationId xmlns:a16="http://schemas.microsoft.com/office/drawing/2014/main" id="{BBAF6AEF-3929-4A2D-A886-139C8D7F658D}"/>
                </a:ext>
              </a:extLst>
            </p:cNvPr>
            <p:cNvSpPr txBox="1"/>
            <p:nvPr/>
          </p:nvSpPr>
          <p:spPr>
            <a:xfrm>
              <a:off x="1675299" y="5213295"/>
              <a:ext cx="1287244" cy="477873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US" altLang="en-US" sz="16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" name="TextBox 93">
              <a:extLst>
                <a:ext uri="{FF2B5EF4-FFF2-40B4-BE49-F238E27FC236}">
                  <a16:creationId xmlns:a16="http://schemas.microsoft.com/office/drawing/2014/main" id="{DD021CDC-A50D-8AC7-40E2-E7AB235D0007}"/>
                </a:ext>
              </a:extLst>
            </p:cNvPr>
            <p:cNvSpPr txBox="1"/>
            <p:nvPr/>
          </p:nvSpPr>
          <p:spPr>
            <a:xfrm rot="-2589455">
              <a:off x="3200122" y="4640305"/>
              <a:ext cx="1445274" cy="521970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m</a:t>
              </a:r>
              <a:endPara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94">
              <a:extLst>
                <a:ext uri="{FF2B5EF4-FFF2-40B4-BE49-F238E27FC236}">
                  <a16:creationId xmlns:a16="http://schemas.microsoft.com/office/drawing/2014/main" id="{79A09549-B601-85B8-770C-3A736FE9D77B}"/>
                </a:ext>
              </a:extLst>
            </p:cNvPr>
            <p:cNvSpPr txBox="1"/>
            <p:nvPr/>
          </p:nvSpPr>
          <p:spPr>
            <a:xfrm>
              <a:off x="3806263" y="3270235"/>
              <a:ext cx="1104989" cy="521970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m</a:t>
              </a:r>
              <a:endPara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2A92D6-C08E-1A9D-4CF8-0A486D8225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28017F-9C79-3604-5BFE-E6B7E9932A80}"/>
              </a:ext>
            </a:extLst>
          </p:cNvPr>
          <p:cNvSpPr/>
          <p:nvPr/>
        </p:nvSpPr>
        <p:spPr>
          <a:xfrm>
            <a:off x="1157630" y="3582392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lang="vi-VN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sz="4000" dirty="0">
                <a:solidFill>
                  <a:srgbClr val="FF0000"/>
                </a:solidFill>
              </a:rPr>
              <a:t>72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C5C182-5E24-66CF-1F0C-2FEA484F3676}"/>
              </a:ext>
            </a:extLst>
          </p:cNvPr>
          <p:cNvSpPr/>
          <p:nvPr/>
        </p:nvSpPr>
        <p:spPr>
          <a:xfrm>
            <a:off x="1157630" y="2024898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000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4000" dirty="0">
                <a:solidFill>
                  <a:srgbClr val="FF0000"/>
                </a:solidFill>
              </a:rPr>
              <a:t>27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09E7F4-60BE-F65A-A6D1-AA71E20EA26F}"/>
              </a:ext>
            </a:extLst>
          </p:cNvPr>
          <p:cNvSpPr/>
          <p:nvPr/>
        </p:nvSpPr>
        <p:spPr>
          <a:xfrm>
            <a:off x="1157630" y="5155038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vi-VN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sz="4000" dirty="0">
                <a:solidFill>
                  <a:srgbClr val="FF0000"/>
                </a:solidFill>
              </a:rPr>
              <a:t>18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" name="Picture 9" descr="Káº¿t quáº£ hÃ¬nh áº£nh cho right wrong tick icon">
            <a:extLst>
              <a:ext uri="{FF2B5EF4-FFF2-40B4-BE49-F238E27FC236}">
                <a16:creationId xmlns:a16="http://schemas.microsoft.com/office/drawing/2014/main" id="{F7E1F581-0BBF-8462-98C6-21FE8295A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27210" y="3882853"/>
            <a:ext cx="1088901" cy="11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2727C886-8A85-81D8-4218-6F2AE8198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237618" y="2124864"/>
            <a:ext cx="1335552" cy="11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C29CFA6-034D-BB88-10FC-A2CFEC539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94627" y="5553700"/>
            <a:ext cx="1088901" cy="11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8BD2750B-3F7D-2580-DD8F-42BE8625B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6150" y="5355491"/>
            <a:ext cx="607838" cy="607838"/>
          </a:xfrm>
          <a:prstGeom prst="rect">
            <a:avLst/>
          </a:prstGeom>
        </p:spPr>
      </p:pic>
      <p:pic>
        <p:nvPicPr>
          <p:cNvPr id="17" name="drum-and-marimba-lost-hits_fkJk_HVO_NWM">
            <a:hlinkClick r:id="" action="ppaction://media"/>
            <a:extLst>
              <a:ext uri="{FF2B5EF4-FFF2-40B4-BE49-F238E27FC236}">
                <a16:creationId xmlns:a16="http://schemas.microsoft.com/office/drawing/2014/main" id="{48331AB2-AA0D-9BFD-159E-3710C1E4DE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5437" y="2501578"/>
            <a:ext cx="607838" cy="607838"/>
          </a:xfrm>
          <a:prstGeom prst="rect">
            <a:avLst/>
          </a:prstGeom>
        </p:spPr>
      </p:pic>
      <p:pic>
        <p:nvPicPr>
          <p:cNvPr id="18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EDA9DA92-4055-0DC1-C70D-C7784C8CC46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6150" y="1472049"/>
            <a:ext cx="607838" cy="60783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46905D1-8D0F-5507-7CB3-47DEA20B85B8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Thể tích của hình lập phương có cạnh 3cm là:</a:t>
            </a:r>
          </a:p>
        </p:txBody>
      </p:sp>
      <p:pic>
        <p:nvPicPr>
          <p:cNvPr id="13" name="Picture 12">
            <a:hlinkClick r:id="rId13" action="ppaction://hlinksldjump"/>
            <a:extLst>
              <a:ext uri="{FF2B5EF4-FFF2-40B4-BE49-F238E27FC236}">
                <a16:creationId xmlns:a16="http://schemas.microsoft.com/office/drawing/2014/main" id="{F2209739-6B48-7EEF-191F-053AA9D738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5298" y="268653"/>
            <a:ext cx="1015747" cy="10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F1DFFFC-2424-C839-FFFB-FA15DEC1B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BEA888-0B8B-1554-5B09-68364233AD9B}"/>
              </a:ext>
            </a:extLst>
          </p:cNvPr>
          <p:cNvSpPr/>
          <p:nvPr/>
        </p:nvSpPr>
        <p:spPr>
          <a:xfrm>
            <a:off x="692286" y="3101538"/>
            <a:ext cx="10723824" cy="318183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Muốn tính thể tích hình lập phương ta lấy cạnh nhân với cạnh rồi nhân với cạnh</a:t>
            </a:r>
            <a:r>
              <a:rPr lang="en-US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V = a x a x a</a:t>
            </a:r>
            <a:endParaRPr lang="vi-VN" sz="4000" kern="0" dirty="0" err="1">
              <a:solidFill>
                <a:srgbClr val="112B55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627B3C1-3833-C0D1-A3AE-C513A551E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53996" y="5529093"/>
            <a:ext cx="1335552" cy="11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B18F45BB-97D9-AA2B-9FB8-73648A94C4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98593" y="3451376"/>
            <a:ext cx="607838" cy="60783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69EC58-310C-1F1E-BE07-0208152C11F5}"/>
              </a:ext>
            </a:extLst>
          </p:cNvPr>
          <p:cNvSpPr/>
          <p:nvPr/>
        </p:nvSpPr>
        <p:spPr>
          <a:xfrm>
            <a:off x="618830" y="162172"/>
            <a:ext cx="10797281" cy="2355119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Nêu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thể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hộp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chữ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nhật</a:t>
            </a:r>
            <a:endParaRPr lang="en-US" sz="3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id="{594234EB-6C04-A579-BFA5-FB28B83619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1984" y="110602"/>
            <a:ext cx="843607" cy="8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3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ảnh đã tải lê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9649" y1="7846" x2="72684" y2="14023"/>
                        <a14:foregroundMark x1="49521" y1="30217" x2="49521" y2="30217"/>
                        <a14:foregroundMark x1="2556" y1="26711" x2="2556" y2="26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85" y="2674785"/>
            <a:ext cx="3658958" cy="35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B6AF73-2565-47FC-8D39-0F8166B12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80" y="4227286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F8D9D-9B2D-446B-A739-D41FCF8D84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68" y="4227285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01270-8908-42B2-B9C7-6FC78B67C7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17" y="4227285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110D3-8820-4756-BE83-19D3884ED3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54" y="3429000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4F9B85-BC68-46D9-AB54-57F009471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07" y="3456125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987360" y="457840"/>
            <a:ext cx="9601200" cy="1751960"/>
          </a:xfrm>
          <a:custGeom>
            <a:avLst/>
            <a:gdLst>
              <a:gd name="connsiteX0" fmla="*/ 0 w 9601200"/>
              <a:gd name="connsiteY0" fmla="*/ 544719 h 1089438"/>
              <a:gd name="connsiteX1" fmla="*/ 544719 w 9601200"/>
              <a:gd name="connsiteY1" fmla="*/ 0 h 1089438"/>
              <a:gd name="connsiteX2" fmla="*/ 1112170 w 9601200"/>
              <a:gd name="connsiteY2" fmla="*/ 0 h 1089438"/>
              <a:gd name="connsiteX3" fmla="*/ 1509385 w 9601200"/>
              <a:gd name="connsiteY3" fmla="*/ 0 h 1089438"/>
              <a:gd name="connsiteX4" fmla="*/ 2076836 w 9601200"/>
              <a:gd name="connsiteY4" fmla="*/ 0 h 1089438"/>
              <a:gd name="connsiteX5" fmla="*/ 2388934 w 9601200"/>
              <a:gd name="connsiteY5" fmla="*/ 0 h 1089438"/>
              <a:gd name="connsiteX6" fmla="*/ 2871267 w 9601200"/>
              <a:gd name="connsiteY6" fmla="*/ 0 h 1089438"/>
              <a:gd name="connsiteX7" fmla="*/ 3438718 w 9601200"/>
              <a:gd name="connsiteY7" fmla="*/ 0 h 1089438"/>
              <a:gd name="connsiteX8" fmla="*/ 4091286 w 9601200"/>
              <a:gd name="connsiteY8" fmla="*/ 0 h 1089438"/>
              <a:gd name="connsiteX9" fmla="*/ 4743855 w 9601200"/>
              <a:gd name="connsiteY9" fmla="*/ 0 h 1089438"/>
              <a:gd name="connsiteX10" fmla="*/ 5226188 w 9601200"/>
              <a:gd name="connsiteY10" fmla="*/ 0 h 1089438"/>
              <a:gd name="connsiteX11" fmla="*/ 5963874 w 9601200"/>
              <a:gd name="connsiteY11" fmla="*/ 0 h 1089438"/>
              <a:gd name="connsiteX12" fmla="*/ 6446207 w 9601200"/>
              <a:gd name="connsiteY12" fmla="*/ 0 h 1089438"/>
              <a:gd name="connsiteX13" fmla="*/ 7183893 w 9601200"/>
              <a:gd name="connsiteY13" fmla="*/ 0 h 1089438"/>
              <a:gd name="connsiteX14" fmla="*/ 7751344 w 9601200"/>
              <a:gd name="connsiteY14" fmla="*/ 0 h 1089438"/>
              <a:gd name="connsiteX15" fmla="*/ 8403913 w 9601200"/>
              <a:gd name="connsiteY15" fmla="*/ 0 h 1089438"/>
              <a:gd name="connsiteX16" fmla="*/ 9056481 w 9601200"/>
              <a:gd name="connsiteY16" fmla="*/ 0 h 1089438"/>
              <a:gd name="connsiteX17" fmla="*/ 9601200 w 9601200"/>
              <a:gd name="connsiteY17" fmla="*/ 544719 h 1089438"/>
              <a:gd name="connsiteX18" fmla="*/ 9601200 w 9601200"/>
              <a:gd name="connsiteY18" fmla="*/ 544719 h 1089438"/>
              <a:gd name="connsiteX19" fmla="*/ 9056481 w 9601200"/>
              <a:gd name="connsiteY19" fmla="*/ 1089438 h 1089438"/>
              <a:gd name="connsiteX20" fmla="*/ 8403913 w 9601200"/>
              <a:gd name="connsiteY20" fmla="*/ 1089438 h 1089438"/>
              <a:gd name="connsiteX21" fmla="*/ 7666227 w 9601200"/>
              <a:gd name="connsiteY21" fmla="*/ 1089438 h 1089438"/>
              <a:gd name="connsiteX22" fmla="*/ 6928541 w 9601200"/>
              <a:gd name="connsiteY22" fmla="*/ 1089438 h 1089438"/>
              <a:gd name="connsiteX23" fmla="*/ 6275972 w 9601200"/>
              <a:gd name="connsiteY23" fmla="*/ 1089438 h 1089438"/>
              <a:gd name="connsiteX24" fmla="*/ 5708521 w 9601200"/>
              <a:gd name="connsiteY24" fmla="*/ 1089438 h 1089438"/>
              <a:gd name="connsiteX25" fmla="*/ 5311306 w 9601200"/>
              <a:gd name="connsiteY25" fmla="*/ 1089438 h 1089438"/>
              <a:gd name="connsiteX26" fmla="*/ 4658737 w 9601200"/>
              <a:gd name="connsiteY26" fmla="*/ 1089438 h 1089438"/>
              <a:gd name="connsiteX27" fmla="*/ 4006169 w 9601200"/>
              <a:gd name="connsiteY27" fmla="*/ 1089438 h 1089438"/>
              <a:gd name="connsiteX28" fmla="*/ 3694071 w 9601200"/>
              <a:gd name="connsiteY28" fmla="*/ 1089438 h 1089438"/>
              <a:gd name="connsiteX29" fmla="*/ 3126620 w 9601200"/>
              <a:gd name="connsiteY29" fmla="*/ 1089438 h 1089438"/>
              <a:gd name="connsiteX30" fmla="*/ 2814522 w 9601200"/>
              <a:gd name="connsiteY30" fmla="*/ 1089438 h 1089438"/>
              <a:gd name="connsiteX31" fmla="*/ 2247071 w 9601200"/>
              <a:gd name="connsiteY31" fmla="*/ 1089438 h 1089438"/>
              <a:gd name="connsiteX32" fmla="*/ 1764738 w 9601200"/>
              <a:gd name="connsiteY32" fmla="*/ 1089438 h 1089438"/>
              <a:gd name="connsiteX33" fmla="*/ 1367523 w 9601200"/>
              <a:gd name="connsiteY33" fmla="*/ 1089438 h 1089438"/>
              <a:gd name="connsiteX34" fmla="*/ 544719 w 9601200"/>
              <a:gd name="connsiteY34" fmla="*/ 1089438 h 1089438"/>
              <a:gd name="connsiteX35" fmla="*/ 0 w 9601200"/>
              <a:gd name="connsiteY35" fmla="*/ 544719 h 108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601200" h="1089438" fill="none" extrusionOk="0">
                <a:moveTo>
                  <a:pt x="0" y="544719"/>
                </a:moveTo>
                <a:cubicBezTo>
                  <a:pt x="15496" y="280197"/>
                  <a:pt x="264687" y="-64683"/>
                  <a:pt x="544719" y="0"/>
                </a:cubicBezTo>
                <a:cubicBezTo>
                  <a:pt x="739657" y="-14088"/>
                  <a:pt x="950486" y="17433"/>
                  <a:pt x="1112170" y="0"/>
                </a:cubicBezTo>
                <a:cubicBezTo>
                  <a:pt x="1273854" y="-17433"/>
                  <a:pt x="1324620" y="46302"/>
                  <a:pt x="1509385" y="0"/>
                </a:cubicBezTo>
                <a:cubicBezTo>
                  <a:pt x="1694150" y="-46302"/>
                  <a:pt x="1913416" y="25727"/>
                  <a:pt x="2076836" y="0"/>
                </a:cubicBezTo>
                <a:cubicBezTo>
                  <a:pt x="2240256" y="-25727"/>
                  <a:pt x="2301713" y="26075"/>
                  <a:pt x="2388934" y="0"/>
                </a:cubicBezTo>
                <a:cubicBezTo>
                  <a:pt x="2476155" y="-26075"/>
                  <a:pt x="2749727" y="54894"/>
                  <a:pt x="2871267" y="0"/>
                </a:cubicBezTo>
                <a:cubicBezTo>
                  <a:pt x="2992807" y="-54894"/>
                  <a:pt x="3235115" y="61335"/>
                  <a:pt x="3438718" y="0"/>
                </a:cubicBezTo>
                <a:cubicBezTo>
                  <a:pt x="3642321" y="-61335"/>
                  <a:pt x="3775517" y="64065"/>
                  <a:pt x="4091286" y="0"/>
                </a:cubicBezTo>
                <a:cubicBezTo>
                  <a:pt x="4407055" y="-64065"/>
                  <a:pt x="4497241" y="55320"/>
                  <a:pt x="4743855" y="0"/>
                </a:cubicBezTo>
                <a:cubicBezTo>
                  <a:pt x="4990469" y="-55320"/>
                  <a:pt x="5022039" y="131"/>
                  <a:pt x="5226188" y="0"/>
                </a:cubicBezTo>
                <a:cubicBezTo>
                  <a:pt x="5430337" y="-131"/>
                  <a:pt x="5731788" y="39890"/>
                  <a:pt x="5963874" y="0"/>
                </a:cubicBezTo>
                <a:cubicBezTo>
                  <a:pt x="6195960" y="-39890"/>
                  <a:pt x="6262104" y="42333"/>
                  <a:pt x="6446207" y="0"/>
                </a:cubicBezTo>
                <a:cubicBezTo>
                  <a:pt x="6630310" y="-42333"/>
                  <a:pt x="6895066" y="51339"/>
                  <a:pt x="7183893" y="0"/>
                </a:cubicBezTo>
                <a:cubicBezTo>
                  <a:pt x="7472720" y="-51339"/>
                  <a:pt x="7555595" y="48093"/>
                  <a:pt x="7751344" y="0"/>
                </a:cubicBezTo>
                <a:cubicBezTo>
                  <a:pt x="7947093" y="-48093"/>
                  <a:pt x="8119744" y="15053"/>
                  <a:pt x="8403913" y="0"/>
                </a:cubicBezTo>
                <a:cubicBezTo>
                  <a:pt x="8688082" y="-15053"/>
                  <a:pt x="8873263" y="62335"/>
                  <a:pt x="9056481" y="0"/>
                </a:cubicBezTo>
                <a:cubicBezTo>
                  <a:pt x="9275644" y="-33972"/>
                  <a:pt x="9592510" y="246461"/>
                  <a:pt x="9601200" y="544719"/>
                </a:cubicBezTo>
                <a:lnTo>
                  <a:pt x="9601200" y="544719"/>
                </a:lnTo>
                <a:cubicBezTo>
                  <a:pt x="9559951" y="872819"/>
                  <a:pt x="9385849" y="1066056"/>
                  <a:pt x="9056481" y="1089438"/>
                </a:cubicBezTo>
                <a:cubicBezTo>
                  <a:pt x="8905446" y="1102571"/>
                  <a:pt x="8631403" y="1048279"/>
                  <a:pt x="8403913" y="1089438"/>
                </a:cubicBezTo>
                <a:cubicBezTo>
                  <a:pt x="8176423" y="1130597"/>
                  <a:pt x="8005882" y="1085824"/>
                  <a:pt x="7666227" y="1089438"/>
                </a:cubicBezTo>
                <a:cubicBezTo>
                  <a:pt x="7326572" y="1093052"/>
                  <a:pt x="7291218" y="1034616"/>
                  <a:pt x="6928541" y="1089438"/>
                </a:cubicBezTo>
                <a:cubicBezTo>
                  <a:pt x="6565864" y="1144260"/>
                  <a:pt x="6493482" y="1023909"/>
                  <a:pt x="6275972" y="1089438"/>
                </a:cubicBezTo>
                <a:cubicBezTo>
                  <a:pt x="6058462" y="1154967"/>
                  <a:pt x="5914050" y="1040667"/>
                  <a:pt x="5708521" y="1089438"/>
                </a:cubicBezTo>
                <a:cubicBezTo>
                  <a:pt x="5502992" y="1138209"/>
                  <a:pt x="5436042" y="1054314"/>
                  <a:pt x="5311306" y="1089438"/>
                </a:cubicBezTo>
                <a:cubicBezTo>
                  <a:pt x="5186571" y="1124562"/>
                  <a:pt x="4936588" y="1088905"/>
                  <a:pt x="4658737" y="1089438"/>
                </a:cubicBezTo>
                <a:cubicBezTo>
                  <a:pt x="4380886" y="1089971"/>
                  <a:pt x="4270141" y="1057800"/>
                  <a:pt x="4006169" y="1089438"/>
                </a:cubicBezTo>
                <a:cubicBezTo>
                  <a:pt x="3742197" y="1121076"/>
                  <a:pt x="3761424" y="1071894"/>
                  <a:pt x="3694071" y="1089438"/>
                </a:cubicBezTo>
                <a:cubicBezTo>
                  <a:pt x="3626718" y="1106982"/>
                  <a:pt x="3248459" y="1063299"/>
                  <a:pt x="3126620" y="1089438"/>
                </a:cubicBezTo>
                <a:cubicBezTo>
                  <a:pt x="3004781" y="1115577"/>
                  <a:pt x="2888140" y="1084687"/>
                  <a:pt x="2814522" y="1089438"/>
                </a:cubicBezTo>
                <a:cubicBezTo>
                  <a:pt x="2740904" y="1094189"/>
                  <a:pt x="2472351" y="1022425"/>
                  <a:pt x="2247071" y="1089438"/>
                </a:cubicBezTo>
                <a:cubicBezTo>
                  <a:pt x="2021791" y="1156451"/>
                  <a:pt x="1868513" y="1059806"/>
                  <a:pt x="1764738" y="1089438"/>
                </a:cubicBezTo>
                <a:cubicBezTo>
                  <a:pt x="1660963" y="1119070"/>
                  <a:pt x="1555498" y="1059915"/>
                  <a:pt x="1367523" y="1089438"/>
                </a:cubicBezTo>
                <a:cubicBezTo>
                  <a:pt x="1179548" y="1118961"/>
                  <a:pt x="894007" y="991589"/>
                  <a:pt x="544719" y="1089438"/>
                </a:cubicBezTo>
                <a:cubicBezTo>
                  <a:pt x="272644" y="1016921"/>
                  <a:pt x="-67753" y="903271"/>
                  <a:pt x="0" y="544719"/>
                </a:cubicBezTo>
                <a:close/>
              </a:path>
              <a:path w="9601200" h="1089438" stroke="0" extrusionOk="0">
                <a:moveTo>
                  <a:pt x="0" y="544719"/>
                </a:moveTo>
                <a:cubicBezTo>
                  <a:pt x="23174" y="218099"/>
                  <a:pt x="189536" y="-20504"/>
                  <a:pt x="544719" y="0"/>
                </a:cubicBezTo>
                <a:cubicBezTo>
                  <a:pt x="689685" y="-31361"/>
                  <a:pt x="766304" y="47175"/>
                  <a:pt x="941935" y="0"/>
                </a:cubicBezTo>
                <a:cubicBezTo>
                  <a:pt x="1117566" y="-47175"/>
                  <a:pt x="1384208" y="51685"/>
                  <a:pt x="1509385" y="0"/>
                </a:cubicBezTo>
                <a:cubicBezTo>
                  <a:pt x="1634562" y="-51685"/>
                  <a:pt x="1950319" y="48405"/>
                  <a:pt x="2161954" y="0"/>
                </a:cubicBezTo>
                <a:cubicBezTo>
                  <a:pt x="2373589" y="-48405"/>
                  <a:pt x="2416750" y="29451"/>
                  <a:pt x="2559169" y="0"/>
                </a:cubicBezTo>
                <a:cubicBezTo>
                  <a:pt x="2701589" y="-29451"/>
                  <a:pt x="2763382" y="36936"/>
                  <a:pt x="2956385" y="0"/>
                </a:cubicBezTo>
                <a:cubicBezTo>
                  <a:pt x="3149388" y="-36936"/>
                  <a:pt x="3290104" y="44985"/>
                  <a:pt x="3438718" y="0"/>
                </a:cubicBezTo>
                <a:cubicBezTo>
                  <a:pt x="3587332" y="-44985"/>
                  <a:pt x="3686797" y="31931"/>
                  <a:pt x="3750816" y="0"/>
                </a:cubicBezTo>
                <a:cubicBezTo>
                  <a:pt x="3814835" y="-31931"/>
                  <a:pt x="4188890" y="19924"/>
                  <a:pt x="4488502" y="0"/>
                </a:cubicBezTo>
                <a:cubicBezTo>
                  <a:pt x="4788114" y="-19924"/>
                  <a:pt x="4743100" y="13492"/>
                  <a:pt x="4970835" y="0"/>
                </a:cubicBezTo>
                <a:cubicBezTo>
                  <a:pt x="5198570" y="-13492"/>
                  <a:pt x="5424507" y="45882"/>
                  <a:pt x="5538286" y="0"/>
                </a:cubicBezTo>
                <a:cubicBezTo>
                  <a:pt x="5652065" y="-45882"/>
                  <a:pt x="5737655" y="28877"/>
                  <a:pt x="5850384" y="0"/>
                </a:cubicBezTo>
                <a:cubicBezTo>
                  <a:pt x="5963113" y="-28877"/>
                  <a:pt x="6017913" y="8070"/>
                  <a:pt x="6162482" y="0"/>
                </a:cubicBezTo>
                <a:cubicBezTo>
                  <a:pt x="6307051" y="-8070"/>
                  <a:pt x="6499103" y="61076"/>
                  <a:pt x="6815050" y="0"/>
                </a:cubicBezTo>
                <a:cubicBezTo>
                  <a:pt x="7130997" y="-61076"/>
                  <a:pt x="7391438" y="19524"/>
                  <a:pt x="7552736" y="0"/>
                </a:cubicBezTo>
                <a:cubicBezTo>
                  <a:pt x="7714034" y="-19524"/>
                  <a:pt x="7933593" y="10863"/>
                  <a:pt x="8035070" y="0"/>
                </a:cubicBezTo>
                <a:cubicBezTo>
                  <a:pt x="8136547" y="-10863"/>
                  <a:pt x="8771135" y="115195"/>
                  <a:pt x="9056481" y="0"/>
                </a:cubicBezTo>
                <a:cubicBezTo>
                  <a:pt x="9329593" y="34808"/>
                  <a:pt x="9602546" y="285726"/>
                  <a:pt x="9601200" y="544719"/>
                </a:cubicBezTo>
                <a:lnTo>
                  <a:pt x="9601200" y="544719"/>
                </a:lnTo>
                <a:cubicBezTo>
                  <a:pt x="9602848" y="837417"/>
                  <a:pt x="9350081" y="1113230"/>
                  <a:pt x="9056481" y="1089438"/>
                </a:cubicBezTo>
                <a:cubicBezTo>
                  <a:pt x="8897112" y="1113522"/>
                  <a:pt x="8620300" y="1083469"/>
                  <a:pt x="8403913" y="1089438"/>
                </a:cubicBezTo>
                <a:cubicBezTo>
                  <a:pt x="8187526" y="1095407"/>
                  <a:pt x="7976252" y="1048215"/>
                  <a:pt x="7751344" y="1089438"/>
                </a:cubicBezTo>
                <a:cubicBezTo>
                  <a:pt x="7526436" y="1130661"/>
                  <a:pt x="7247134" y="1060505"/>
                  <a:pt x="7013658" y="1089438"/>
                </a:cubicBezTo>
                <a:cubicBezTo>
                  <a:pt x="6780182" y="1118371"/>
                  <a:pt x="6583500" y="1084782"/>
                  <a:pt x="6446207" y="1089438"/>
                </a:cubicBezTo>
                <a:cubicBezTo>
                  <a:pt x="6308914" y="1094094"/>
                  <a:pt x="6014994" y="1048140"/>
                  <a:pt x="5878757" y="1089438"/>
                </a:cubicBezTo>
                <a:cubicBezTo>
                  <a:pt x="5742520" y="1130736"/>
                  <a:pt x="5648440" y="1073080"/>
                  <a:pt x="5566659" y="1089438"/>
                </a:cubicBezTo>
                <a:cubicBezTo>
                  <a:pt x="5484878" y="1105796"/>
                  <a:pt x="5028379" y="1046419"/>
                  <a:pt x="4828973" y="1089438"/>
                </a:cubicBezTo>
                <a:cubicBezTo>
                  <a:pt x="4629567" y="1132457"/>
                  <a:pt x="4562711" y="1036988"/>
                  <a:pt x="4346639" y="1089438"/>
                </a:cubicBezTo>
                <a:cubicBezTo>
                  <a:pt x="4130567" y="1141888"/>
                  <a:pt x="3911271" y="1076715"/>
                  <a:pt x="3779189" y="1089438"/>
                </a:cubicBezTo>
                <a:cubicBezTo>
                  <a:pt x="3647107" y="1102161"/>
                  <a:pt x="3389288" y="1030246"/>
                  <a:pt x="3211738" y="1089438"/>
                </a:cubicBezTo>
                <a:cubicBezTo>
                  <a:pt x="3034188" y="1148630"/>
                  <a:pt x="2816598" y="1057672"/>
                  <a:pt x="2644287" y="1089438"/>
                </a:cubicBezTo>
                <a:cubicBezTo>
                  <a:pt x="2471976" y="1121204"/>
                  <a:pt x="2190640" y="1037408"/>
                  <a:pt x="2076836" y="1089438"/>
                </a:cubicBezTo>
                <a:cubicBezTo>
                  <a:pt x="1963032" y="1141468"/>
                  <a:pt x="1559263" y="1047510"/>
                  <a:pt x="1339150" y="1089438"/>
                </a:cubicBezTo>
                <a:cubicBezTo>
                  <a:pt x="1119037" y="1131366"/>
                  <a:pt x="762861" y="1065437"/>
                  <a:pt x="544719" y="1089438"/>
                </a:cubicBezTo>
                <a:cubicBezTo>
                  <a:pt x="239404" y="1008255"/>
                  <a:pt x="-59884" y="858926"/>
                  <a:pt x="0" y="54471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67377045">
                  <a:custGeom>
                    <a:avLst/>
                    <a:gdLst>
                      <a:gd name="connsiteX0" fmla="*/ 0 w 9601200"/>
                      <a:gd name="connsiteY0" fmla="*/ 875980 h 1751960"/>
                      <a:gd name="connsiteX1" fmla="*/ 875980 w 9601200"/>
                      <a:gd name="connsiteY1" fmla="*/ 0 h 1751960"/>
                      <a:gd name="connsiteX2" fmla="*/ 1515132 w 9601200"/>
                      <a:gd name="connsiteY2" fmla="*/ 0 h 1751960"/>
                      <a:gd name="connsiteX3" fmla="*/ 1918808 w 9601200"/>
                      <a:gd name="connsiteY3" fmla="*/ 0 h 1751960"/>
                      <a:gd name="connsiteX4" fmla="*/ 2322483 w 9601200"/>
                      <a:gd name="connsiteY4" fmla="*/ 0 h 1751960"/>
                      <a:gd name="connsiteX5" fmla="*/ 2883143 w 9601200"/>
                      <a:gd name="connsiteY5" fmla="*/ 0 h 1751960"/>
                      <a:gd name="connsiteX6" fmla="*/ 3208326 w 9601200"/>
                      <a:gd name="connsiteY6" fmla="*/ 0 h 1751960"/>
                      <a:gd name="connsiteX7" fmla="*/ 3690493 w 9601200"/>
                      <a:gd name="connsiteY7" fmla="*/ 0 h 1751960"/>
                      <a:gd name="connsiteX8" fmla="*/ 4251153 w 9601200"/>
                      <a:gd name="connsiteY8" fmla="*/ 0 h 1751960"/>
                      <a:gd name="connsiteX9" fmla="*/ 4890306 w 9601200"/>
                      <a:gd name="connsiteY9" fmla="*/ 0 h 1751960"/>
                      <a:gd name="connsiteX10" fmla="*/ 5529458 w 9601200"/>
                      <a:gd name="connsiteY10" fmla="*/ 0 h 1751960"/>
                      <a:gd name="connsiteX11" fmla="*/ 6011626 w 9601200"/>
                      <a:gd name="connsiteY11" fmla="*/ 0 h 1751960"/>
                      <a:gd name="connsiteX12" fmla="*/ 6729270 w 9601200"/>
                      <a:gd name="connsiteY12" fmla="*/ 0 h 1751960"/>
                      <a:gd name="connsiteX13" fmla="*/ 7211438 w 9601200"/>
                      <a:gd name="connsiteY13" fmla="*/ 0 h 1751960"/>
                      <a:gd name="connsiteX14" fmla="*/ 7929083 w 9601200"/>
                      <a:gd name="connsiteY14" fmla="*/ 0 h 1751960"/>
                      <a:gd name="connsiteX15" fmla="*/ 8725220 w 9601200"/>
                      <a:gd name="connsiteY15" fmla="*/ 0 h 1751960"/>
                      <a:gd name="connsiteX16" fmla="*/ 9601200 w 9601200"/>
                      <a:gd name="connsiteY16" fmla="*/ 875980 h 1751960"/>
                      <a:gd name="connsiteX17" fmla="*/ 9601200 w 9601200"/>
                      <a:gd name="connsiteY17" fmla="*/ 875980 h 1751960"/>
                      <a:gd name="connsiteX18" fmla="*/ 8725220 w 9601200"/>
                      <a:gd name="connsiteY18" fmla="*/ 1751960 h 1751960"/>
                      <a:gd name="connsiteX19" fmla="*/ 8164560 w 9601200"/>
                      <a:gd name="connsiteY19" fmla="*/ 1751960 h 1751960"/>
                      <a:gd name="connsiteX20" fmla="*/ 7603900 w 9601200"/>
                      <a:gd name="connsiteY20" fmla="*/ 1751960 h 1751960"/>
                      <a:gd name="connsiteX21" fmla="*/ 7043240 w 9601200"/>
                      <a:gd name="connsiteY21" fmla="*/ 1751960 h 1751960"/>
                      <a:gd name="connsiteX22" fmla="*/ 6325595 w 9601200"/>
                      <a:gd name="connsiteY22" fmla="*/ 1751960 h 1751960"/>
                      <a:gd name="connsiteX23" fmla="*/ 5607950 w 9601200"/>
                      <a:gd name="connsiteY23" fmla="*/ 1751960 h 1751960"/>
                      <a:gd name="connsiteX24" fmla="*/ 4968798 w 9601200"/>
                      <a:gd name="connsiteY24" fmla="*/ 1751960 h 1751960"/>
                      <a:gd name="connsiteX25" fmla="*/ 4408138 w 9601200"/>
                      <a:gd name="connsiteY25" fmla="*/ 1751960 h 1751960"/>
                      <a:gd name="connsiteX26" fmla="*/ 4004463 w 9601200"/>
                      <a:gd name="connsiteY26" fmla="*/ 1751960 h 1751960"/>
                      <a:gd name="connsiteX27" fmla="*/ 3365310 w 9601200"/>
                      <a:gd name="connsiteY27" fmla="*/ 1751960 h 1751960"/>
                      <a:gd name="connsiteX28" fmla="*/ 2726158 w 9601200"/>
                      <a:gd name="connsiteY28" fmla="*/ 1751960 h 1751960"/>
                      <a:gd name="connsiteX29" fmla="*/ 2400975 w 9601200"/>
                      <a:gd name="connsiteY29" fmla="*/ 1751960 h 1751960"/>
                      <a:gd name="connsiteX30" fmla="*/ 1840315 w 9601200"/>
                      <a:gd name="connsiteY30" fmla="*/ 1751960 h 1751960"/>
                      <a:gd name="connsiteX31" fmla="*/ 1515132 w 9601200"/>
                      <a:gd name="connsiteY31" fmla="*/ 1751960 h 1751960"/>
                      <a:gd name="connsiteX32" fmla="*/ 875980 w 9601200"/>
                      <a:gd name="connsiteY32" fmla="*/ 1751960 h 1751960"/>
                      <a:gd name="connsiteX33" fmla="*/ 0 w 9601200"/>
                      <a:gd name="connsiteY33" fmla="*/ 875980 h 1751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9601200" h="1751960" fill="none" extrusionOk="0">
                        <a:moveTo>
                          <a:pt x="0" y="875980"/>
                        </a:moveTo>
                        <a:cubicBezTo>
                          <a:pt x="-89853" y="392848"/>
                          <a:pt x="363287" y="-91711"/>
                          <a:pt x="875980" y="0"/>
                        </a:cubicBezTo>
                        <a:cubicBezTo>
                          <a:pt x="1119356" y="-38661"/>
                          <a:pt x="1352816" y="15501"/>
                          <a:pt x="1515132" y="0"/>
                        </a:cubicBezTo>
                        <a:cubicBezTo>
                          <a:pt x="1677448" y="-15501"/>
                          <a:pt x="1768672" y="27849"/>
                          <a:pt x="1918808" y="0"/>
                        </a:cubicBezTo>
                        <a:cubicBezTo>
                          <a:pt x="2068944" y="-27849"/>
                          <a:pt x="2157876" y="19279"/>
                          <a:pt x="2322483" y="0"/>
                        </a:cubicBezTo>
                        <a:cubicBezTo>
                          <a:pt x="2487090" y="-19279"/>
                          <a:pt x="2694544" y="59686"/>
                          <a:pt x="2883143" y="0"/>
                        </a:cubicBezTo>
                        <a:cubicBezTo>
                          <a:pt x="3071742" y="-59686"/>
                          <a:pt x="3136030" y="25149"/>
                          <a:pt x="3208326" y="0"/>
                        </a:cubicBezTo>
                        <a:cubicBezTo>
                          <a:pt x="3280622" y="-25149"/>
                          <a:pt x="3569727" y="41835"/>
                          <a:pt x="3690493" y="0"/>
                        </a:cubicBezTo>
                        <a:cubicBezTo>
                          <a:pt x="3811259" y="-41835"/>
                          <a:pt x="4049367" y="63859"/>
                          <a:pt x="4251153" y="0"/>
                        </a:cubicBezTo>
                        <a:cubicBezTo>
                          <a:pt x="4452939" y="-63859"/>
                          <a:pt x="4749255" y="30432"/>
                          <a:pt x="4890306" y="0"/>
                        </a:cubicBezTo>
                        <a:cubicBezTo>
                          <a:pt x="5031357" y="-30432"/>
                          <a:pt x="5281190" y="35786"/>
                          <a:pt x="5529458" y="0"/>
                        </a:cubicBezTo>
                        <a:cubicBezTo>
                          <a:pt x="5777726" y="-35786"/>
                          <a:pt x="5902141" y="18594"/>
                          <a:pt x="6011626" y="0"/>
                        </a:cubicBezTo>
                        <a:cubicBezTo>
                          <a:pt x="6121111" y="-18594"/>
                          <a:pt x="6370620" y="64420"/>
                          <a:pt x="6729270" y="0"/>
                        </a:cubicBezTo>
                        <a:cubicBezTo>
                          <a:pt x="7087920" y="-64420"/>
                          <a:pt x="7040077" y="25568"/>
                          <a:pt x="7211438" y="0"/>
                        </a:cubicBezTo>
                        <a:cubicBezTo>
                          <a:pt x="7382799" y="-25568"/>
                          <a:pt x="7680567" y="7364"/>
                          <a:pt x="7929083" y="0"/>
                        </a:cubicBezTo>
                        <a:cubicBezTo>
                          <a:pt x="8177599" y="-7364"/>
                          <a:pt x="8517910" y="49909"/>
                          <a:pt x="8725220" y="0"/>
                        </a:cubicBezTo>
                        <a:cubicBezTo>
                          <a:pt x="9256561" y="-29903"/>
                          <a:pt x="9574075" y="332543"/>
                          <a:pt x="9601200" y="875980"/>
                        </a:cubicBezTo>
                        <a:lnTo>
                          <a:pt x="9601200" y="875980"/>
                        </a:lnTo>
                        <a:cubicBezTo>
                          <a:pt x="9529050" y="1293165"/>
                          <a:pt x="9175293" y="1737936"/>
                          <a:pt x="8725220" y="1751960"/>
                        </a:cubicBezTo>
                        <a:cubicBezTo>
                          <a:pt x="8598598" y="1819077"/>
                          <a:pt x="8322143" y="1717583"/>
                          <a:pt x="8164560" y="1751960"/>
                        </a:cubicBezTo>
                        <a:cubicBezTo>
                          <a:pt x="8006977" y="1786337"/>
                          <a:pt x="7861690" y="1691221"/>
                          <a:pt x="7603900" y="1751960"/>
                        </a:cubicBezTo>
                        <a:cubicBezTo>
                          <a:pt x="7346110" y="1812699"/>
                          <a:pt x="7157828" y="1711576"/>
                          <a:pt x="7043240" y="1751960"/>
                        </a:cubicBezTo>
                        <a:cubicBezTo>
                          <a:pt x="6928652" y="1792344"/>
                          <a:pt x="6555187" y="1727885"/>
                          <a:pt x="6325595" y="1751960"/>
                        </a:cubicBezTo>
                        <a:cubicBezTo>
                          <a:pt x="6096003" y="1776035"/>
                          <a:pt x="5873378" y="1701458"/>
                          <a:pt x="5607950" y="1751960"/>
                        </a:cubicBezTo>
                        <a:cubicBezTo>
                          <a:pt x="5342523" y="1802462"/>
                          <a:pt x="5176753" y="1704079"/>
                          <a:pt x="4968798" y="1751960"/>
                        </a:cubicBezTo>
                        <a:cubicBezTo>
                          <a:pt x="4760843" y="1799841"/>
                          <a:pt x="4543284" y="1722970"/>
                          <a:pt x="4408138" y="1751960"/>
                        </a:cubicBezTo>
                        <a:cubicBezTo>
                          <a:pt x="4272992" y="1780950"/>
                          <a:pt x="4193754" y="1748536"/>
                          <a:pt x="4004463" y="1751960"/>
                        </a:cubicBezTo>
                        <a:cubicBezTo>
                          <a:pt x="3815173" y="1755384"/>
                          <a:pt x="3511037" y="1732782"/>
                          <a:pt x="3365310" y="1751960"/>
                        </a:cubicBezTo>
                        <a:cubicBezTo>
                          <a:pt x="3219583" y="1771138"/>
                          <a:pt x="2996662" y="1736710"/>
                          <a:pt x="2726158" y="1751960"/>
                        </a:cubicBezTo>
                        <a:cubicBezTo>
                          <a:pt x="2455654" y="1767210"/>
                          <a:pt x="2524187" y="1740306"/>
                          <a:pt x="2400975" y="1751960"/>
                        </a:cubicBezTo>
                        <a:cubicBezTo>
                          <a:pt x="2277763" y="1763614"/>
                          <a:pt x="2003246" y="1715269"/>
                          <a:pt x="1840315" y="1751960"/>
                        </a:cubicBezTo>
                        <a:cubicBezTo>
                          <a:pt x="1677384" y="1788651"/>
                          <a:pt x="1632303" y="1748837"/>
                          <a:pt x="1515132" y="1751960"/>
                        </a:cubicBezTo>
                        <a:cubicBezTo>
                          <a:pt x="1397961" y="1755083"/>
                          <a:pt x="1117446" y="1683633"/>
                          <a:pt x="875980" y="1751960"/>
                        </a:cubicBezTo>
                        <a:cubicBezTo>
                          <a:pt x="506197" y="1826766"/>
                          <a:pt x="75509" y="1295549"/>
                          <a:pt x="0" y="875980"/>
                        </a:cubicBezTo>
                        <a:close/>
                      </a:path>
                      <a:path w="9601200" h="1751960" stroke="0" extrusionOk="0">
                        <a:moveTo>
                          <a:pt x="0" y="875980"/>
                        </a:moveTo>
                        <a:cubicBezTo>
                          <a:pt x="16689" y="373624"/>
                          <a:pt x="376474" y="-5930"/>
                          <a:pt x="875980" y="0"/>
                        </a:cubicBezTo>
                        <a:cubicBezTo>
                          <a:pt x="1017254" y="-43631"/>
                          <a:pt x="1112322" y="6836"/>
                          <a:pt x="1279655" y="0"/>
                        </a:cubicBezTo>
                        <a:cubicBezTo>
                          <a:pt x="1446989" y="-6836"/>
                          <a:pt x="1617889" y="30267"/>
                          <a:pt x="1840315" y="0"/>
                        </a:cubicBezTo>
                        <a:cubicBezTo>
                          <a:pt x="2062741" y="-30267"/>
                          <a:pt x="2272947" y="42517"/>
                          <a:pt x="2479468" y="0"/>
                        </a:cubicBezTo>
                        <a:cubicBezTo>
                          <a:pt x="2685989" y="-42517"/>
                          <a:pt x="2777201" y="25349"/>
                          <a:pt x="2883143" y="0"/>
                        </a:cubicBezTo>
                        <a:cubicBezTo>
                          <a:pt x="2989085" y="-25349"/>
                          <a:pt x="3100053" y="40317"/>
                          <a:pt x="3286818" y="0"/>
                        </a:cubicBezTo>
                        <a:cubicBezTo>
                          <a:pt x="3473584" y="-40317"/>
                          <a:pt x="3538383" y="27429"/>
                          <a:pt x="3768986" y="0"/>
                        </a:cubicBezTo>
                        <a:cubicBezTo>
                          <a:pt x="3999589" y="-27429"/>
                          <a:pt x="3932667" y="4681"/>
                          <a:pt x="4094168" y="0"/>
                        </a:cubicBezTo>
                        <a:cubicBezTo>
                          <a:pt x="4255669" y="-4681"/>
                          <a:pt x="4588792" y="14385"/>
                          <a:pt x="4811813" y="0"/>
                        </a:cubicBezTo>
                        <a:cubicBezTo>
                          <a:pt x="5034835" y="-14385"/>
                          <a:pt x="5095125" y="13503"/>
                          <a:pt x="5293981" y="0"/>
                        </a:cubicBezTo>
                        <a:cubicBezTo>
                          <a:pt x="5492837" y="-13503"/>
                          <a:pt x="5717476" y="19314"/>
                          <a:pt x="5854641" y="0"/>
                        </a:cubicBezTo>
                        <a:cubicBezTo>
                          <a:pt x="5991806" y="-19314"/>
                          <a:pt x="6108322" y="14788"/>
                          <a:pt x="6179824" y="0"/>
                        </a:cubicBezTo>
                        <a:cubicBezTo>
                          <a:pt x="6251326" y="-14788"/>
                          <a:pt x="6361865" y="29258"/>
                          <a:pt x="6505006" y="0"/>
                        </a:cubicBezTo>
                        <a:cubicBezTo>
                          <a:pt x="6648147" y="-29258"/>
                          <a:pt x="6978994" y="70849"/>
                          <a:pt x="7144159" y="0"/>
                        </a:cubicBezTo>
                        <a:cubicBezTo>
                          <a:pt x="7309324" y="-70849"/>
                          <a:pt x="7579168" y="17250"/>
                          <a:pt x="7861804" y="0"/>
                        </a:cubicBezTo>
                        <a:cubicBezTo>
                          <a:pt x="8144441" y="-17250"/>
                          <a:pt x="8526119" y="23476"/>
                          <a:pt x="8725220" y="0"/>
                        </a:cubicBezTo>
                        <a:cubicBezTo>
                          <a:pt x="9077595" y="11823"/>
                          <a:pt x="9658549" y="452783"/>
                          <a:pt x="9601200" y="875980"/>
                        </a:cubicBezTo>
                        <a:lnTo>
                          <a:pt x="9601200" y="875980"/>
                        </a:lnTo>
                        <a:cubicBezTo>
                          <a:pt x="9668714" y="1367722"/>
                          <a:pt x="9268744" y="1689232"/>
                          <a:pt x="8725220" y="1751960"/>
                        </a:cubicBezTo>
                        <a:cubicBezTo>
                          <a:pt x="8632828" y="1766890"/>
                          <a:pt x="8518388" y="1713409"/>
                          <a:pt x="8400037" y="1751960"/>
                        </a:cubicBezTo>
                        <a:cubicBezTo>
                          <a:pt x="8281686" y="1790511"/>
                          <a:pt x="8173988" y="1737818"/>
                          <a:pt x="8074854" y="1751960"/>
                        </a:cubicBezTo>
                        <a:cubicBezTo>
                          <a:pt x="7975720" y="1766102"/>
                          <a:pt x="7563998" y="1721385"/>
                          <a:pt x="7435702" y="1751960"/>
                        </a:cubicBezTo>
                        <a:cubicBezTo>
                          <a:pt x="7307406" y="1782535"/>
                          <a:pt x="7073718" y="1716181"/>
                          <a:pt x="6718057" y="1751960"/>
                        </a:cubicBezTo>
                        <a:cubicBezTo>
                          <a:pt x="6362396" y="1787739"/>
                          <a:pt x="6314297" y="1686024"/>
                          <a:pt x="6157397" y="1751960"/>
                        </a:cubicBezTo>
                        <a:cubicBezTo>
                          <a:pt x="6000497" y="1817896"/>
                          <a:pt x="5709251" y="1738831"/>
                          <a:pt x="5596737" y="1751960"/>
                        </a:cubicBezTo>
                        <a:cubicBezTo>
                          <a:pt x="5484223" y="1765089"/>
                          <a:pt x="5376619" y="1728411"/>
                          <a:pt x="5271554" y="1751960"/>
                        </a:cubicBezTo>
                        <a:cubicBezTo>
                          <a:pt x="5166489" y="1775509"/>
                          <a:pt x="4795484" y="1667046"/>
                          <a:pt x="4553910" y="1751960"/>
                        </a:cubicBezTo>
                        <a:cubicBezTo>
                          <a:pt x="4312336" y="1836874"/>
                          <a:pt x="4177204" y="1695190"/>
                          <a:pt x="4071742" y="1751960"/>
                        </a:cubicBezTo>
                        <a:cubicBezTo>
                          <a:pt x="3966280" y="1808730"/>
                          <a:pt x="3650080" y="1744824"/>
                          <a:pt x="3511082" y="1751960"/>
                        </a:cubicBezTo>
                        <a:cubicBezTo>
                          <a:pt x="3372084" y="1759096"/>
                          <a:pt x="3166004" y="1698240"/>
                          <a:pt x="2950422" y="1751960"/>
                        </a:cubicBezTo>
                        <a:cubicBezTo>
                          <a:pt x="2734840" y="1805680"/>
                          <a:pt x="2522692" y="1699502"/>
                          <a:pt x="2389762" y="1751960"/>
                        </a:cubicBezTo>
                        <a:cubicBezTo>
                          <a:pt x="2256832" y="1804418"/>
                          <a:pt x="1956759" y="1751904"/>
                          <a:pt x="1829102" y="1751960"/>
                        </a:cubicBezTo>
                        <a:cubicBezTo>
                          <a:pt x="1701445" y="1752016"/>
                          <a:pt x="1070592" y="1725163"/>
                          <a:pt x="875980" y="1751960"/>
                        </a:cubicBezTo>
                        <a:cubicBezTo>
                          <a:pt x="424732" y="1760173"/>
                          <a:pt x="-44084" y="1375271"/>
                          <a:pt x="0" y="87598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37659F-8D2F-678D-5E1F-FF9A9930A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239" y="429673"/>
            <a:ext cx="7992549" cy="2188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D9375-2B33-AE4F-819D-F91B44831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0575" y="2519784"/>
            <a:ext cx="3377477" cy="96934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418FEC9-5756-5A92-30AC-517332219A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097066" y="739565"/>
            <a:ext cx="103002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 Chọn câu trả lời đúng.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Khối ru-bích của Việt có dạng hình lập phương cạnh 6 cm. Thể tích của khối ru-bích đó là:</a:t>
            </a: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36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216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36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  D.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216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2F7DD2-C458-5944-AF49-517C97EB1728}"/>
              </a:ext>
            </a:extLst>
          </p:cNvPr>
          <p:cNvSpPr/>
          <p:nvPr/>
        </p:nvSpPr>
        <p:spPr>
          <a:xfrm>
            <a:off x="8871857" y="2220686"/>
            <a:ext cx="609600" cy="5878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4B146C7-D6FF-2244-08BE-1053BCB269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487</Words>
  <Application>Microsoft Office PowerPoint</Application>
  <PresentationFormat>Widescreen</PresentationFormat>
  <Paragraphs>56</Paragraphs>
  <Slides>14</Slides>
  <Notes>6</Notes>
  <HiddenSlides>0</HiddenSlides>
  <MMClips>10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Amazone</vt:lpstr>
      <vt:lpstr>Arial</vt:lpstr>
      <vt:lpstr>AvantGarde</vt:lpstr>
      <vt:lpstr>Berkshire Swash</vt:lpstr>
      <vt:lpstr>Calibri</vt:lpstr>
      <vt:lpstr>Calibri Light</vt:lpstr>
      <vt:lpstr>Cambria</vt:lpstr>
      <vt:lpstr>Chango</vt:lpstr>
      <vt:lpstr>Chewy</vt:lpstr>
      <vt:lpstr>Irish Grover</vt:lpstr>
      <vt:lpstr>Lato</vt:lpstr>
      <vt:lpstr>Livvic</vt:lpstr>
      <vt:lpstr>Open Sans</vt:lpstr>
      <vt:lpstr>Patrick Hand</vt:lpstr>
      <vt:lpstr>Roboto</vt:lpstr>
      <vt:lpstr>Roboto Condensed Light</vt:lpstr>
      <vt:lpstr>Tahoma</vt:lpstr>
      <vt:lpstr>Office Theme</vt:lpstr>
      <vt:lpstr>Weltkindertag! by Slidego</vt:lpstr>
      <vt:lpstr>Take a Walk Today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96</cp:revision>
  <dcterms:created xsi:type="dcterms:W3CDTF">2021-12-09T09:13:10Z</dcterms:created>
  <dcterms:modified xsi:type="dcterms:W3CDTF">2025-03-13T02:56:03Z</dcterms:modified>
</cp:coreProperties>
</file>